
<file path=[Content_Types].xml><?xml version="1.0" encoding="utf-8"?>
<Types xmlns="http://schemas.openxmlformats.org/package/2006/content-types">
  <Default Extension="wdp" ContentType="image/vnd.ms-photo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ink/ink1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67" r:id="rId6"/>
    <p:sldId id="263" r:id="rId7"/>
    <p:sldId id="264" r:id="rId8"/>
    <p:sldId id="266" r:id="rId9"/>
    <p:sldId id="277" r:id="rId10"/>
    <p:sldId id="276" r:id="rId11"/>
    <p:sldId id="278" r:id="rId12"/>
    <p:sldId id="268" r:id="rId13"/>
    <p:sldId id="269" r:id="rId14"/>
    <p:sldId id="259" r:id="rId15"/>
    <p:sldId id="279" r:id="rId16"/>
    <p:sldId id="280" r:id="rId17"/>
    <p:sldId id="281" r:id="rId18"/>
    <p:sldId id="270" r:id="rId19"/>
    <p:sldId id="271" r:id="rId20"/>
    <p:sldId id="260" r:id="rId21"/>
    <p:sldId id="282" r:id="rId22"/>
    <p:sldId id="283" r:id="rId23"/>
    <p:sldId id="284" r:id="rId24"/>
    <p:sldId id="272" r:id="rId25"/>
    <p:sldId id="273" r:id="rId26"/>
    <p:sldId id="261" r:id="rId27"/>
    <p:sldId id="285" r:id="rId28"/>
    <p:sldId id="286" r:id="rId29"/>
    <p:sldId id="287" r:id="rId30"/>
    <p:sldId id="274" r:id="rId31"/>
    <p:sldId id="275" r:id="rId32"/>
    <p:sldId id="262" r:id="rId33"/>
    <p:sldId id="288" r:id="rId34"/>
    <p:sldId id="289" r:id="rId35"/>
    <p:sldId id="290" r:id="rId36"/>
    <p:sldId id="291" r:id="rId37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42"/>
    </p:embeddedFont>
    <p:embeddedFont>
      <p:font typeface="方正正中黑_GBK" panose="02000000000000000000" pitchFamily="2" charset="-122"/>
      <p:regular r:id="rId43"/>
    </p:embeddedFont>
    <p:embeddedFont>
      <p:font typeface="Calibri" panose="020F0502020204030204" charset="0"/>
      <p:regular r:id="rId44"/>
      <p:bold r:id="rId45"/>
      <p:italic r:id="rId46"/>
      <p:boldItalic r:id="rId47"/>
    </p:embeddedFont>
    <p:embeddedFont>
      <p:font typeface="Calibri Light" panose="020F0302020204030204" charset="0"/>
      <p:regular r:id="rId48"/>
      <p:italic r:id="rId49"/>
    </p:embeddedFont>
  </p:embeddedFont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用户" initials="W用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2A19"/>
    <a:srgbClr val="CEBCE2"/>
    <a:srgbClr val="6F5A98"/>
    <a:srgbClr val="D8CAE8"/>
    <a:srgbClr val="9B76C4"/>
    <a:srgbClr val="A42B00"/>
    <a:srgbClr val="BF6809"/>
    <a:srgbClr val="9D7B49"/>
    <a:srgbClr val="DC3C00"/>
    <a:srgbClr val="564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00" autoAdjust="0"/>
    <p:restoredTop sz="94660"/>
  </p:normalViewPr>
  <p:slideViewPr>
    <p:cSldViewPr snapToGrid="0">
      <p:cViewPr>
        <p:scale>
          <a:sx n="100" d="100"/>
          <a:sy n="100" d="100"/>
        </p:scale>
        <p:origin x="52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9" Type="http://schemas.openxmlformats.org/officeDocument/2006/relationships/font" Target="fonts/font8.fntdata"/><Relationship Id="rId48" Type="http://schemas.openxmlformats.org/officeDocument/2006/relationships/font" Target="fonts/font7.fntdata"/><Relationship Id="rId47" Type="http://schemas.openxmlformats.org/officeDocument/2006/relationships/font" Target="fonts/font6.fntdata"/><Relationship Id="rId46" Type="http://schemas.openxmlformats.org/officeDocument/2006/relationships/font" Target="fonts/font5.fntdata"/><Relationship Id="rId45" Type="http://schemas.openxmlformats.org/officeDocument/2006/relationships/font" Target="fonts/font4.fntdata"/><Relationship Id="rId44" Type="http://schemas.openxmlformats.org/officeDocument/2006/relationships/font" Target="fonts/font3.fntdata"/><Relationship Id="rId43" Type="http://schemas.openxmlformats.org/officeDocument/2006/relationships/font" Target="fonts/font2.fntdata"/><Relationship Id="rId42" Type="http://schemas.openxmlformats.org/officeDocument/2006/relationships/font" Target="fonts/font1.fntdata"/><Relationship Id="rId41" Type="http://schemas.openxmlformats.org/officeDocument/2006/relationships/commentAuthors" Target="commentAuthors.xml"/><Relationship Id="rId4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147480000" units="dev"/>
        </inkml:traceFormat>
        <inkml:channelProperties>
          <inkml:channelProperty channel="X" name="resolution" value="0.0352604211293137" units="cm"/>
          <inkml:channelProperty channel="Y" name="resolution" value="0.0352777736620375" units="cm"/>
          <inkml:channelProperty channel="T" name="resolution" value="28.34646" units="1/dev"/>
        </inkml:channelProperties>
      </inkml:inkSource>
      <inkml:timestamp xml:id="ts0" timeString="2014-05-26T11:55:33"/>
    </inkml:context>
    <inkml:brush xml:id="br0">
      <inkml:brushProperty name="width" value="0.00882" units="cm"/>
      <inkml:brushProperty name="height" value="0.00882" units="cm"/>
      <inkml:brushProperty name="color" value="#000000"/>
      <inkml:brushProperty name="fitToCurve" value="1"/>
    </inkml:brush>
  </inkml:definitions>
  <inkml:trace contextRef="#ctx0" brushRef="#br0">79 26 0,'0'0'0,"0"0"0,0 0 15,0 0-15,0 0 0,0 0 0,0 0 16,0 0-16,-26 0 0,26 0 16,0-26-16,-27 26 0,27 0 0,-26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174F14E2-810D-4CCC-BFA5-B24FB087B297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5520BC03-2430-444D-9C93-71023E7969F0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BC03-2430-444D-9C93-71023E7969F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BC03-2430-444D-9C93-71023E7969F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BC03-2430-444D-9C93-71023E7969F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BC03-2430-444D-9C93-71023E7969F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BC03-2430-444D-9C93-71023E7969F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BC03-2430-444D-9C93-71023E7969F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BC03-2430-444D-9C93-71023E7969F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BC03-2430-444D-9C93-71023E7969F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BC03-2430-444D-9C93-71023E7969F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BC03-2430-444D-9C93-71023E7969F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BC03-2430-444D-9C93-71023E7969F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BC03-2430-444D-9C93-71023E7969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BC03-2430-444D-9C93-71023E7969F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BC03-2430-444D-9C93-71023E7969F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BC03-2430-444D-9C93-71023E7969F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BC03-2430-444D-9C93-71023E7969F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BC03-2430-444D-9C93-71023E7969F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BC03-2430-444D-9C93-71023E7969F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BC03-2430-444D-9C93-71023E7969F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BC03-2430-444D-9C93-71023E7969F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BC03-2430-444D-9C93-71023E7969F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BC03-2430-444D-9C93-71023E7969F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BC03-2430-444D-9C93-71023E7969F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BC03-2430-444D-9C93-71023E7969F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BC03-2430-444D-9C93-71023E7969F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BC03-2430-444D-9C93-71023E7969F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BC03-2430-444D-9C93-71023E7969F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BC03-2430-444D-9C93-71023E7969F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BC03-2430-444D-9C93-71023E7969F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BC03-2430-444D-9C93-71023E7969F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BC03-2430-444D-9C93-71023E7969F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BC03-2430-444D-9C93-71023E7969F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BC03-2430-444D-9C93-71023E7969F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0BC03-2430-444D-9C93-71023E7969F0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6DE42-2D37-4AB0-84AE-E670C38DE9F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0549" y="4767263"/>
            <a:ext cx="409575" cy="273844"/>
          </a:xfrm>
        </p:spPr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97" y="-985"/>
            <a:ext cx="9144793" cy="514547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396" y="-985"/>
            <a:ext cx="9144000" cy="5144321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2A95F-F660-4FBB-A522-F2BF276FDBFA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52000" y="0"/>
            <a:ext cx="4319999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572000" y="-1"/>
            <a:ext cx="4320000" cy="5143500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50800" dist="38100" dir="10800000" algn="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4924425" y="371481"/>
            <a:ext cx="3708000" cy="4305300"/>
            <a:chOff x="4962525" y="353754"/>
            <a:chExt cx="3924000" cy="43053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4962525" y="353754"/>
              <a:ext cx="3924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4962525" y="6407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962525" y="9277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962525" y="12148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962525" y="15018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4962525" y="17888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4962525" y="20758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4962525" y="23628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4962525" y="26499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4962525" y="29369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4962525" y="32239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4962525" y="35109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4962525" y="37979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4962525" y="40850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4962525" y="43720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962525" y="46590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 userDrawn="1"/>
        </p:nvGrpSpPr>
        <p:grpSpPr>
          <a:xfrm>
            <a:off x="482361" y="371481"/>
            <a:ext cx="3708000" cy="4305300"/>
            <a:chOff x="4962525" y="353754"/>
            <a:chExt cx="3924000" cy="4305300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4962525" y="353754"/>
              <a:ext cx="3924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4962525" y="6407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4962525" y="9277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4962525" y="12148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4962525" y="15018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4962525" y="17888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4962525" y="20758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4962525" y="23628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4962525" y="26499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4962525" y="29369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4962525" y="32239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4962525" y="35109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4962525" y="37979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4962525" y="40850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4962525" y="43720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4962525" y="46590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椭圆 42"/>
          <p:cNvSpPr/>
          <p:nvPr userDrawn="1"/>
        </p:nvSpPr>
        <p:spPr>
          <a:xfrm>
            <a:off x="8612346" y="4892140"/>
            <a:ext cx="36000" cy="3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F74E5-655E-4A58-A3BA-3E2E2F089D32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  <p:sp>
        <p:nvSpPr>
          <p:cNvPr id="93" name="椭圆 92"/>
          <p:cNvSpPr/>
          <p:nvPr userDrawn="1"/>
        </p:nvSpPr>
        <p:spPr>
          <a:xfrm>
            <a:off x="8201537" y="4892140"/>
            <a:ext cx="36000" cy="3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4" name="文本框 93"/>
          <p:cNvSpPr txBox="1"/>
          <p:nvPr userDrawn="1"/>
        </p:nvSpPr>
        <p:spPr>
          <a:xfrm>
            <a:off x="7992614" y="104870"/>
            <a:ext cx="494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</a:rPr>
              <a:t>Date:</a:t>
            </a:r>
            <a:endParaRPr lang="zh-CN" altLang="en-US" sz="1100" dirty="0">
              <a:solidFill>
                <a:schemeClr val="bg1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95" name="文本框 94"/>
          <p:cNvSpPr txBox="1"/>
          <p:nvPr userDrawn="1"/>
        </p:nvSpPr>
        <p:spPr>
          <a:xfrm>
            <a:off x="3416421" y="104870"/>
            <a:ext cx="494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</a:rPr>
              <a:t>Date:</a:t>
            </a:r>
            <a:endParaRPr lang="zh-CN" altLang="en-US" sz="1100" dirty="0">
              <a:solidFill>
                <a:schemeClr val="bg1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15AF2-70B1-473D-9031-728E2967DE23}" type="datetime1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018A-A2DE-4515-A76A-49671067FC14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55C2-5E14-4D6D-B127-49A4AEA37DD9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001E8-92C4-4850-B6D2-7A116C2E48AD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A7F2D-660F-41A8-BB21-AF574CE683F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9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9" name="矩形 98"/>
          <p:cNvSpPr/>
          <p:nvPr userDrawn="1"/>
        </p:nvSpPr>
        <p:spPr>
          <a:xfrm>
            <a:off x="8892000" y="0"/>
            <a:ext cx="252000" cy="1031344"/>
          </a:xfrm>
          <a:prstGeom prst="rect">
            <a:avLst/>
          </a:prstGeom>
          <a:solidFill>
            <a:srgbClr val="DC3C00"/>
          </a:solidFill>
          <a:ln>
            <a:noFill/>
          </a:ln>
          <a:effectLst>
            <a:innerShdw blurRad="63500" dist="50800" dir="108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8840816" y="98947"/>
            <a:ext cx="392415" cy="36163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微软雅黑" panose="020B0503020204020204" pitchFamily="34" charset="-122"/>
              </a:rPr>
              <a:t>one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0" name="矩形 99"/>
          <p:cNvSpPr/>
          <p:nvPr userDrawn="1"/>
        </p:nvSpPr>
        <p:spPr>
          <a:xfrm>
            <a:off x="8892000" y="1028039"/>
            <a:ext cx="252000" cy="103134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08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4" name="文本框 103"/>
          <p:cNvSpPr txBox="1"/>
          <p:nvPr userDrawn="1"/>
        </p:nvSpPr>
        <p:spPr>
          <a:xfrm>
            <a:off x="8840816" y="1135024"/>
            <a:ext cx="392415" cy="3632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微软雅黑" panose="020B0503020204020204" pitchFamily="34" charset="-122"/>
              </a:rPr>
              <a:t>two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1" name="矩形 100"/>
          <p:cNvSpPr/>
          <p:nvPr userDrawn="1"/>
        </p:nvSpPr>
        <p:spPr>
          <a:xfrm>
            <a:off x="8892000" y="2056078"/>
            <a:ext cx="252000" cy="1031344"/>
          </a:xfrm>
          <a:prstGeom prst="rect">
            <a:avLst/>
          </a:prstGeom>
          <a:solidFill>
            <a:srgbClr val="7FBA00"/>
          </a:solidFill>
          <a:ln>
            <a:noFill/>
          </a:ln>
          <a:effectLst>
            <a:innerShdw blurRad="63500" dist="50800" dir="108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5" name="文本框 104"/>
          <p:cNvSpPr txBox="1"/>
          <p:nvPr userDrawn="1"/>
        </p:nvSpPr>
        <p:spPr>
          <a:xfrm>
            <a:off x="8840816" y="2150797"/>
            <a:ext cx="392415" cy="47314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微软雅黑" panose="020B0503020204020204" pitchFamily="34" charset="-122"/>
              </a:rPr>
              <a:t>three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2" name="矩形 101"/>
          <p:cNvSpPr/>
          <p:nvPr userDrawn="1"/>
        </p:nvSpPr>
        <p:spPr>
          <a:xfrm>
            <a:off x="8892000" y="3084117"/>
            <a:ext cx="252000" cy="1031344"/>
          </a:xfrm>
          <a:prstGeom prst="rect">
            <a:avLst/>
          </a:prstGeom>
          <a:solidFill>
            <a:srgbClr val="0073C6"/>
          </a:solidFill>
          <a:ln>
            <a:noFill/>
          </a:ln>
          <a:effectLst>
            <a:innerShdw blurRad="63500" dist="50800" dir="108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6" name="文本框 105"/>
          <p:cNvSpPr txBox="1"/>
          <p:nvPr userDrawn="1"/>
        </p:nvSpPr>
        <p:spPr>
          <a:xfrm>
            <a:off x="8840816" y="3186599"/>
            <a:ext cx="392415" cy="3852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微软雅黑" panose="020B0503020204020204" pitchFamily="34" charset="-122"/>
              </a:rPr>
              <a:t>four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3" name="矩形 102"/>
          <p:cNvSpPr/>
          <p:nvPr userDrawn="1"/>
        </p:nvSpPr>
        <p:spPr>
          <a:xfrm>
            <a:off x="8892000" y="4112156"/>
            <a:ext cx="252000" cy="1031344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innerShdw blurRad="63500" dist="50800" dir="108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7" name="文本框 106"/>
          <p:cNvSpPr txBox="1"/>
          <p:nvPr userDrawn="1"/>
        </p:nvSpPr>
        <p:spPr>
          <a:xfrm>
            <a:off x="8840816" y="4229504"/>
            <a:ext cx="392415" cy="3487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微软雅黑" panose="020B0503020204020204" pitchFamily="34" charset="-122"/>
              </a:rPr>
              <a:t>five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252000" y="0"/>
            <a:ext cx="4319999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572000" y="-1"/>
            <a:ext cx="4320000" cy="5143500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50800" dist="38100" dir="10800000" algn="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896361DA-9F5E-423B-9335-E11E4C7723A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924425" y="371481"/>
            <a:ext cx="3708000" cy="4305300"/>
            <a:chOff x="4962525" y="353754"/>
            <a:chExt cx="3924000" cy="430530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962525" y="353754"/>
              <a:ext cx="3924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962525" y="6407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962525" y="9277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962525" y="12148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4962525" y="15018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4962525" y="17888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4962525" y="20758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4962525" y="23628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4962525" y="26499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4962525" y="29369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4962525" y="32239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4962525" y="35109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4962525" y="37979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4962525" y="40850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962525" y="43720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4962525" y="46590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 userDrawn="1"/>
        </p:nvGrpSpPr>
        <p:grpSpPr>
          <a:xfrm>
            <a:off x="482361" y="371481"/>
            <a:ext cx="3708000" cy="4305300"/>
            <a:chOff x="4962525" y="353754"/>
            <a:chExt cx="3924000" cy="4305300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4962525" y="353754"/>
              <a:ext cx="3924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4962525" y="6407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4962525" y="9277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4962525" y="12148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4962525" y="15018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4962525" y="17888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4962525" y="20758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4962525" y="23628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4962525" y="26499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4962525" y="29369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4962525" y="32239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4962525" y="35109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4962525" y="37979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4962525" y="40850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4962525" y="43720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4962525" y="46590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文本框 43"/>
          <p:cNvSpPr txBox="1"/>
          <p:nvPr userDrawn="1"/>
        </p:nvSpPr>
        <p:spPr>
          <a:xfrm>
            <a:off x="7992614" y="104870"/>
            <a:ext cx="494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</a:rPr>
              <a:t>Date:</a:t>
            </a:r>
            <a:endParaRPr lang="zh-CN" altLang="en-US" sz="1100" dirty="0">
              <a:solidFill>
                <a:schemeClr val="bg1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 userDrawn="1"/>
        </p:nvSpPr>
        <p:spPr>
          <a:xfrm>
            <a:off x="3416421" y="104870"/>
            <a:ext cx="494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</a:rPr>
              <a:t>Date:</a:t>
            </a:r>
            <a:endParaRPr lang="zh-CN" altLang="en-US" sz="1100" dirty="0">
              <a:solidFill>
                <a:schemeClr val="bg1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6" name="椭圆 45"/>
          <p:cNvSpPr/>
          <p:nvPr userDrawn="1"/>
        </p:nvSpPr>
        <p:spPr>
          <a:xfrm>
            <a:off x="8201537" y="4892140"/>
            <a:ext cx="36000" cy="3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7" name="椭圆 46"/>
          <p:cNvSpPr/>
          <p:nvPr userDrawn="1"/>
        </p:nvSpPr>
        <p:spPr>
          <a:xfrm>
            <a:off x="8612346" y="4892140"/>
            <a:ext cx="36000" cy="3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 userDrawn="1"/>
        </p:nvGrpSpPr>
        <p:grpSpPr>
          <a:xfrm>
            <a:off x="4334004" y="367902"/>
            <a:ext cx="453227" cy="4370983"/>
            <a:chOff x="4334004" y="367902"/>
            <a:chExt cx="453227" cy="4370983"/>
          </a:xfrm>
        </p:grpSpPr>
        <p:grpSp>
          <p:nvGrpSpPr>
            <p:cNvPr id="49" name="组合 48"/>
            <p:cNvGrpSpPr/>
            <p:nvPr/>
          </p:nvGrpSpPr>
          <p:grpSpPr>
            <a:xfrm>
              <a:off x="4334004" y="367902"/>
              <a:ext cx="453227" cy="126000"/>
              <a:chOff x="4268585" y="348852"/>
              <a:chExt cx="453227" cy="126000"/>
            </a:xfrm>
          </p:grpSpPr>
          <p:sp>
            <p:nvSpPr>
              <p:cNvPr id="94" name="椭圆 93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圆角矩形 95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4334004" y="753810"/>
              <a:ext cx="453227" cy="126000"/>
              <a:chOff x="4268585" y="348852"/>
              <a:chExt cx="453227" cy="126000"/>
            </a:xfrm>
          </p:grpSpPr>
          <p:sp>
            <p:nvSpPr>
              <p:cNvPr id="91" name="椭圆 90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圆角矩形 92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4334004" y="1139718"/>
              <a:ext cx="453227" cy="126000"/>
              <a:chOff x="4268585" y="348852"/>
              <a:chExt cx="453227" cy="126000"/>
            </a:xfrm>
          </p:grpSpPr>
          <p:sp>
            <p:nvSpPr>
              <p:cNvPr id="88" name="椭圆 87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圆角矩形 89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4334004" y="1525626"/>
              <a:ext cx="453227" cy="126000"/>
              <a:chOff x="4268585" y="348852"/>
              <a:chExt cx="453227" cy="126000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圆角矩形 86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4334004" y="1911534"/>
              <a:ext cx="453227" cy="126000"/>
              <a:chOff x="4268585" y="348852"/>
              <a:chExt cx="453227" cy="126000"/>
            </a:xfrm>
          </p:grpSpPr>
          <p:sp>
            <p:nvSpPr>
              <p:cNvPr id="82" name="椭圆 81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圆角矩形 83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4334004" y="2297442"/>
              <a:ext cx="453227" cy="126000"/>
              <a:chOff x="4268585" y="348852"/>
              <a:chExt cx="453227" cy="126000"/>
            </a:xfrm>
          </p:grpSpPr>
          <p:sp>
            <p:nvSpPr>
              <p:cNvPr id="79" name="椭圆 78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圆角矩形 80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4334004" y="2683350"/>
              <a:ext cx="453227" cy="126000"/>
              <a:chOff x="4268585" y="348852"/>
              <a:chExt cx="453227" cy="126000"/>
            </a:xfrm>
          </p:grpSpPr>
          <p:sp>
            <p:nvSpPr>
              <p:cNvPr id="76" name="椭圆 75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圆角矩形 77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4334004" y="3069258"/>
              <a:ext cx="453227" cy="126000"/>
              <a:chOff x="4268585" y="348852"/>
              <a:chExt cx="453227" cy="126000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圆角矩形 74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4334004" y="3455166"/>
              <a:ext cx="453227" cy="126000"/>
              <a:chOff x="4268585" y="348852"/>
              <a:chExt cx="453227" cy="126000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圆角矩形 71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4334004" y="3841074"/>
              <a:ext cx="453227" cy="126000"/>
              <a:chOff x="4268585" y="348852"/>
              <a:chExt cx="453227" cy="126000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圆角矩形 68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4334004" y="4226982"/>
              <a:ext cx="453227" cy="126000"/>
              <a:chOff x="4268585" y="348852"/>
              <a:chExt cx="453227" cy="126000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圆角矩形 65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4334004" y="4612885"/>
              <a:ext cx="453227" cy="126000"/>
              <a:chOff x="4268585" y="348852"/>
              <a:chExt cx="453227" cy="126000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圆角矩形 62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9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9" name="矩形 98"/>
          <p:cNvSpPr/>
          <p:nvPr userDrawn="1"/>
        </p:nvSpPr>
        <p:spPr>
          <a:xfrm>
            <a:off x="0" y="0"/>
            <a:ext cx="252000" cy="1031344"/>
          </a:xfrm>
          <a:prstGeom prst="rect">
            <a:avLst/>
          </a:prstGeom>
          <a:solidFill>
            <a:srgbClr val="DC3C00"/>
          </a:solidFill>
          <a:ln>
            <a:noFill/>
          </a:ln>
          <a:effectLst>
            <a:innerShdw blurRad="63500" dist="50800" dir="108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-54975" y="98947"/>
            <a:ext cx="392415" cy="36163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微软雅黑" panose="020B0503020204020204" pitchFamily="34" charset="-122"/>
              </a:rPr>
              <a:t>one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0" name="矩形 99"/>
          <p:cNvSpPr/>
          <p:nvPr userDrawn="1"/>
        </p:nvSpPr>
        <p:spPr>
          <a:xfrm>
            <a:off x="8892000" y="1028039"/>
            <a:ext cx="252000" cy="103134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08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4" name="文本框 103"/>
          <p:cNvSpPr txBox="1"/>
          <p:nvPr userDrawn="1"/>
        </p:nvSpPr>
        <p:spPr>
          <a:xfrm>
            <a:off x="8840816" y="1135024"/>
            <a:ext cx="392415" cy="3632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微软雅黑" panose="020B0503020204020204" pitchFamily="34" charset="-122"/>
              </a:rPr>
              <a:t>two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1" name="矩形 100"/>
          <p:cNvSpPr/>
          <p:nvPr userDrawn="1"/>
        </p:nvSpPr>
        <p:spPr>
          <a:xfrm>
            <a:off x="8892000" y="2056078"/>
            <a:ext cx="252000" cy="1031344"/>
          </a:xfrm>
          <a:prstGeom prst="rect">
            <a:avLst/>
          </a:prstGeom>
          <a:solidFill>
            <a:srgbClr val="7FBA00"/>
          </a:solidFill>
          <a:ln>
            <a:noFill/>
          </a:ln>
          <a:effectLst>
            <a:innerShdw blurRad="63500" dist="50800" dir="108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5" name="文本框 104"/>
          <p:cNvSpPr txBox="1"/>
          <p:nvPr userDrawn="1"/>
        </p:nvSpPr>
        <p:spPr>
          <a:xfrm>
            <a:off x="8840816" y="2150797"/>
            <a:ext cx="392415" cy="47314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微软雅黑" panose="020B0503020204020204" pitchFamily="34" charset="-122"/>
              </a:rPr>
              <a:t>three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2" name="矩形 101"/>
          <p:cNvSpPr/>
          <p:nvPr userDrawn="1"/>
        </p:nvSpPr>
        <p:spPr>
          <a:xfrm>
            <a:off x="8892000" y="3084117"/>
            <a:ext cx="252000" cy="1031344"/>
          </a:xfrm>
          <a:prstGeom prst="rect">
            <a:avLst/>
          </a:prstGeom>
          <a:solidFill>
            <a:srgbClr val="0073C6"/>
          </a:solidFill>
          <a:ln>
            <a:noFill/>
          </a:ln>
          <a:effectLst>
            <a:innerShdw blurRad="63500" dist="50800" dir="108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6" name="文本框 105"/>
          <p:cNvSpPr txBox="1"/>
          <p:nvPr userDrawn="1"/>
        </p:nvSpPr>
        <p:spPr>
          <a:xfrm>
            <a:off x="8840816" y="3186599"/>
            <a:ext cx="392415" cy="3852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微软雅黑" panose="020B0503020204020204" pitchFamily="34" charset="-122"/>
              </a:rPr>
              <a:t>four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3" name="矩形 102"/>
          <p:cNvSpPr/>
          <p:nvPr userDrawn="1"/>
        </p:nvSpPr>
        <p:spPr>
          <a:xfrm>
            <a:off x="8892000" y="4112156"/>
            <a:ext cx="252000" cy="1031344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innerShdw blurRad="63500" dist="50800" dir="108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7" name="文本框 106"/>
          <p:cNvSpPr txBox="1"/>
          <p:nvPr userDrawn="1"/>
        </p:nvSpPr>
        <p:spPr>
          <a:xfrm>
            <a:off x="8840816" y="4229504"/>
            <a:ext cx="392415" cy="3487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微软雅黑" panose="020B0503020204020204" pitchFamily="34" charset="-122"/>
              </a:rPr>
              <a:t>five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252000" y="0"/>
            <a:ext cx="4319999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572000" y="-1"/>
            <a:ext cx="4320000" cy="5143500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50800" dist="38100" dir="10800000" algn="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E7FF3940-E11C-4017-9F75-34B41F1ABB7B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924425" y="371481"/>
            <a:ext cx="3708000" cy="4305300"/>
            <a:chOff x="4962525" y="353754"/>
            <a:chExt cx="3924000" cy="430530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962525" y="353754"/>
              <a:ext cx="3924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962525" y="6407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962525" y="9277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962525" y="12148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4962525" y="15018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4962525" y="17888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4962525" y="20758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4962525" y="23628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4962525" y="26499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4962525" y="29369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4962525" y="32239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4962525" y="35109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4962525" y="37979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4962525" y="40850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962525" y="43720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4962525" y="46590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 userDrawn="1"/>
        </p:nvGrpSpPr>
        <p:grpSpPr>
          <a:xfrm>
            <a:off x="482361" y="371481"/>
            <a:ext cx="3708000" cy="4305300"/>
            <a:chOff x="4962525" y="353754"/>
            <a:chExt cx="3924000" cy="4305300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4962525" y="353754"/>
              <a:ext cx="3924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4962525" y="6407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4962525" y="9277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4962525" y="12148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4962525" y="15018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4962525" y="17888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4962525" y="20758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4962525" y="23628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4962525" y="26499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4962525" y="29369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4962525" y="32239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4962525" y="35109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4962525" y="37979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4962525" y="40850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4962525" y="43720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4962525" y="46590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文本框 43"/>
          <p:cNvSpPr txBox="1"/>
          <p:nvPr userDrawn="1"/>
        </p:nvSpPr>
        <p:spPr>
          <a:xfrm>
            <a:off x="7992614" y="104870"/>
            <a:ext cx="494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</a:rPr>
              <a:t>Date:</a:t>
            </a:r>
            <a:endParaRPr lang="zh-CN" altLang="en-US" sz="1100" dirty="0">
              <a:solidFill>
                <a:schemeClr val="bg1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 userDrawn="1"/>
        </p:nvSpPr>
        <p:spPr>
          <a:xfrm>
            <a:off x="3416421" y="104870"/>
            <a:ext cx="494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</a:rPr>
              <a:t>Date:</a:t>
            </a:r>
            <a:endParaRPr lang="zh-CN" altLang="en-US" sz="1100" dirty="0">
              <a:solidFill>
                <a:schemeClr val="bg1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6" name="椭圆 45"/>
          <p:cNvSpPr/>
          <p:nvPr userDrawn="1"/>
        </p:nvSpPr>
        <p:spPr>
          <a:xfrm>
            <a:off x="8201537" y="4892140"/>
            <a:ext cx="36000" cy="3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7" name="椭圆 46"/>
          <p:cNvSpPr/>
          <p:nvPr userDrawn="1"/>
        </p:nvSpPr>
        <p:spPr>
          <a:xfrm>
            <a:off x="8612346" y="4892140"/>
            <a:ext cx="36000" cy="3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 userDrawn="1"/>
        </p:nvGrpSpPr>
        <p:grpSpPr>
          <a:xfrm>
            <a:off x="4334004" y="367902"/>
            <a:ext cx="453227" cy="4370983"/>
            <a:chOff x="4334004" y="367902"/>
            <a:chExt cx="453227" cy="4370983"/>
          </a:xfrm>
        </p:grpSpPr>
        <p:grpSp>
          <p:nvGrpSpPr>
            <p:cNvPr id="49" name="组合 48"/>
            <p:cNvGrpSpPr/>
            <p:nvPr/>
          </p:nvGrpSpPr>
          <p:grpSpPr>
            <a:xfrm>
              <a:off x="4334004" y="367902"/>
              <a:ext cx="453227" cy="126000"/>
              <a:chOff x="4268585" y="348852"/>
              <a:chExt cx="453227" cy="126000"/>
            </a:xfrm>
          </p:grpSpPr>
          <p:sp>
            <p:nvSpPr>
              <p:cNvPr id="94" name="椭圆 93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圆角矩形 95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4334004" y="753810"/>
              <a:ext cx="453227" cy="126000"/>
              <a:chOff x="4268585" y="348852"/>
              <a:chExt cx="453227" cy="126000"/>
            </a:xfrm>
          </p:grpSpPr>
          <p:sp>
            <p:nvSpPr>
              <p:cNvPr id="91" name="椭圆 90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圆角矩形 92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4334004" y="1139718"/>
              <a:ext cx="453227" cy="126000"/>
              <a:chOff x="4268585" y="348852"/>
              <a:chExt cx="453227" cy="126000"/>
            </a:xfrm>
          </p:grpSpPr>
          <p:sp>
            <p:nvSpPr>
              <p:cNvPr id="88" name="椭圆 87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圆角矩形 89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4334004" y="1525626"/>
              <a:ext cx="453227" cy="126000"/>
              <a:chOff x="4268585" y="348852"/>
              <a:chExt cx="453227" cy="126000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圆角矩形 86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4334004" y="1911534"/>
              <a:ext cx="453227" cy="126000"/>
              <a:chOff x="4268585" y="348852"/>
              <a:chExt cx="453227" cy="126000"/>
            </a:xfrm>
          </p:grpSpPr>
          <p:sp>
            <p:nvSpPr>
              <p:cNvPr id="82" name="椭圆 81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圆角矩形 83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4334004" y="2297442"/>
              <a:ext cx="453227" cy="126000"/>
              <a:chOff x="4268585" y="348852"/>
              <a:chExt cx="453227" cy="126000"/>
            </a:xfrm>
          </p:grpSpPr>
          <p:sp>
            <p:nvSpPr>
              <p:cNvPr id="79" name="椭圆 78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圆角矩形 80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4334004" y="2683350"/>
              <a:ext cx="453227" cy="126000"/>
              <a:chOff x="4268585" y="348852"/>
              <a:chExt cx="453227" cy="126000"/>
            </a:xfrm>
          </p:grpSpPr>
          <p:sp>
            <p:nvSpPr>
              <p:cNvPr id="76" name="椭圆 75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圆角矩形 77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4334004" y="3069258"/>
              <a:ext cx="453227" cy="126000"/>
              <a:chOff x="4268585" y="348852"/>
              <a:chExt cx="453227" cy="126000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圆角矩形 74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4334004" y="3455166"/>
              <a:ext cx="453227" cy="126000"/>
              <a:chOff x="4268585" y="348852"/>
              <a:chExt cx="453227" cy="126000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圆角矩形 71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4334004" y="3841074"/>
              <a:ext cx="453227" cy="126000"/>
              <a:chOff x="4268585" y="348852"/>
              <a:chExt cx="453227" cy="126000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圆角矩形 68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4334004" y="4226982"/>
              <a:ext cx="453227" cy="126000"/>
              <a:chOff x="4268585" y="348852"/>
              <a:chExt cx="453227" cy="126000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圆角矩形 65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4334004" y="4612885"/>
              <a:ext cx="453227" cy="126000"/>
              <a:chOff x="4268585" y="348852"/>
              <a:chExt cx="453227" cy="126000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圆角矩形 62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9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9" name="矩形 98"/>
          <p:cNvSpPr/>
          <p:nvPr userDrawn="1"/>
        </p:nvSpPr>
        <p:spPr>
          <a:xfrm flipH="1">
            <a:off x="0" y="0"/>
            <a:ext cx="252000" cy="1031344"/>
          </a:xfrm>
          <a:prstGeom prst="rect">
            <a:avLst/>
          </a:prstGeom>
          <a:solidFill>
            <a:srgbClr val="DC3C00"/>
          </a:solidFill>
          <a:ln>
            <a:noFill/>
          </a:ln>
          <a:effectLst>
            <a:innerShdw blurRad="63500" dist="50800" dir="108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-54975" y="98947"/>
            <a:ext cx="392415" cy="36163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微软雅黑" panose="020B0503020204020204" pitchFamily="34" charset="-122"/>
              </a:rPr>
              <a:t>one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0" name="矩形 99"/>
          <p:cNvSpPr/>
          <p:nvPr userDrawn="1"/>
        </p:nvSpPr>
        <p:spPr>
          <a:xfrm flipH="1">
            <a:off x="0" y="1031344"/>
            <a:ext cx="252000" cy="103134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08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4" name="文本框 103"/>
          <p:cNvSpPr txBox="1"/>
          <p:nvPr userDrawn="1"/>
        </p:nvSpPr>
        <p:spPr>
          <a:xfrm>
            <a:off x="-51184" y="1138329"/>
            <a:ext cx="392415" cy="3632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微软雅黑" panose="020B0503020204020204" pitchFamily="34" charset="-122"/>
              </a:rPr>
              <a:t>two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1" name="矩形 100"/>
          <p:cNvSpPr/>
          <p:nvPr userDrawn="1"/>
        </p:nvSpPr>
        <p:spPr>
          <a:xfrm>
            <a:off x="8892000" y="2056078"/>
            <a:ext cx="252000" cy="1031344"/>
          </a:xfrm>
          <a:prstGeom prst="rect">
            <a:avLst/>
          </a:prstGeom>
          <a:solidFill>
            <a:srgbClr val="7FBA00"/>
          </a:solidFill>
          <a:ln>
            <a:noFill/>
          </a:ln>
          <a:effectLst>
            <a:innerShdw blurRad="63500" dist="50800" dir="108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5" name="文本框 104"/>
          <p:cNvSpPr txBox="1"/>
          <p:nvPr userDrawn="1"/>
        </p:nvSpPr>
        <p:spPr>
          <a:xfrm>
            <a:off x="8840816" y="2150797"/>
            <a:ext cx="392415" cy="47314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微软雅黑" panose="020B0503020204020204" pitchFamily="34" charset="-122"/>
              </a:rPr>
              <a:t>three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2" name="矩形 101"/>
          <p:cNvSpPr/>
          <p:nvPr userDrawn="1"/>
        </p:nvSpPr>
        <p:spPr>
          <a:xfrm>
            <a:off x="8892000" y="3084117"/>
            <a:ext cx="252000" cy="1031344"/>
          </a:xfrm>
          <a:prstGeom prst="rect">
            <a:avLst/>
          </a:prstGeom>
          <a:solidFill>
            <a:srgbClr val="0073C6"/>
          </a:solidFill>
          <a:ln>
            <a:noFill/>
          </a:ln>
          <a:effectLst>
            <a:innerShdw blurRad="63500" dist="50800" dir="108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6" name="文本框 105"/>
          <p:cNvSpPr txBox="1"/>
          <p:nvPr userDrawn="1"/>
        </p:nvSpPr>
        <p:spPr>
          <a:xfrm>
            <a:off x="8840816" y="3186599"/>
            <a:ext cx="392415" cy="3852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微软雅黑" panose="020B0503020204020204" pitchFamily="34" charset="-122"/>
              </a:rPr>
              <a:t>four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3" name="矩形 102"/>
          <p:cNvSpPr/>
          <p:nvPr userDrawn="1"/>
        </p:nvSpPr>
        <p:spPr>
          <a:xfrm>
            <a:off x="8892000" y="4112156"/>
            <a:ext cx="252000" cy="1031344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innerShdw blurRad="63500" dist="50800" dir="108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7" name="文本框 106"/>
          <p:cNvSpPr txBox="1"/>
          <p:nvPr userDrawn="1"/>
        </p:nvSpPr>
        <p:spPr>
          <a:xfrm>
            <a:off x="8840816" y="4229504"/>
            <a:ext cx="392415" cy="3487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微软雅黑" panose="020B0503020204020204" pitchFamily="34" charset="-122"/>
              </a:rPr>
              <a:t>five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252000" y="0"/>
            <a:ext cx="4319999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572000" y="-1"/>
            <a:ext cx="4320000" cy="5143500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50800" dist="38100" dir="10800000" algn="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E7FF3940-E11C-4017-9F75-34B41F1ABB7B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924425" y="371481"/>
            <a:ext cx="3708000" cy="4305300"/>
            <a:chOff x="4962525" y="353754"/>
            <a:chExt cx="3924000" cy="430530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962525" y="353754"/>
              <a:ext cx="3924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962525" y="6407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962525" y="9277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962525" y="12148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4962525" y="15018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4962525" y="17888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4962525" y="20758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4962525" y="23628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4962525" y="26499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4962525" y="29369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4962525" y="32239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4962525" y="35109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4962525" y="37979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4962525" y="40850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962525" y="43720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4962525" y="46590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 userDrawn="1"/>
        </p:nvGrpSpPr>
        <p:grpSpPr>
          <a:xfrm>
            <a:off x="482361" y="371481"/>
            <a:ext cx="3708000" cy="4305300"/>
            <a:chOff x="4962525" y="353754"/>
            <a:chExt cx="3924000" cy="4305300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4962525" y="353754"/>
              <a:ext cx="3924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4962525" y="6407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4962525" y="9277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4962525" y="12148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4962525" y="15018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4962525" y="17888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4962525" y="20758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4962525" y="23628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4962525" y="26499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4962525" y="29369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4962525" y="32239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4962525" y="35109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4962525" y="37979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4962525" y="40850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4962525" y="43720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4962525" y="46590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文本框 43"/>
          <p:cNvSpPr txBox="1"/>
          <p:nvPr userDrawn="1"/>
        </p:nvSpPr>
        <p:spPr>
          <a:xfrm>
            <a:off x="7992614" y="104870"/>
            <a:ext cx="494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</a:rPr>
              <a:t>Date:</a:t>
            </a:r>
            <a:endParaRPr lang="zh-CN" altLang="en-US" sz="1100" dirty="0">
              <a:solidFill>
                <a:schemeClr val="bg1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 userDrawn="1"/>
        </p:nvSpPr>
        <p:spPr>
          <a:xfrm>
            <a:off x="3416421" y="104870"/>
            <a:ext cx="494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</a:rPr>
              <a:t>Date:</a:t>
            </a:r>
            <a:endParaRPr lang="zh-CN" altLang="en-US" sz="1100" dirty="0">
              <a:solidFill>
                <a:schemeClr val="bg1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6" name="椭圆 45"/>
          <p:cNvSpPr/>
          <p:nvPr userDrawn="1"/>
        </p:nvSpPr>
        <p:spPr>
          <a:xfrm>
            <a:off x="8201537" y="4892140"/>
            <a:ext cx="36000" cy="3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7" name="椭圆 46"/>
          <p:cNvSpPr/>
          <p:nvPr userDrawn="1"/>
        </p:nvSpPr>
        <p:spPr>
          <a:xfrm>
            <a:off x="8612346" y="4892140"/>
            <a:ext cx="36000" cy="3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 userDrawn="1"/>
        </p:nvGrpSpPr>
        <p:grpSpPr>
          <a:xfrm>
            <a:off x="4334004" y="367902"/>
            <a:ext cx="453227" cy="4370983"/>
            <a:chOff x="4334004" y="367902"/>
            <a:chExt cx="453227" cy="4370983"/>
          </a:xfrm>
        </p:grpSpPr>
        <p:grpSp>
          <p:nvGrpSpPr>
            <p:cNvPr id="49" name="组合 48"/>
            <p:cNvGrpSpPr/>
            <p:nvPr/>
          </p:nvGrpSpPr>
          <p:grpSpPr>
            <a:xfrm>
              <a:off x="4334004" y="367902"/>
              <a:ext cx="453227" cy="126000"/>
              <a:chOff x="4268585" y="348852"/>
              <a:chExt cx="453227" cy="126000"/>
            </a:xfrm>
          </p:grpSpPr>
          <p:sp>
            <p:nvSpPr>
              <p:cNvPr id="94" name="椭圆 93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圆角矩形 95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4334004" y="753810"/>
              <a:ext cx="453227" cy="126000"/>
              <a:chOff x="4268585" y="348852"/>
              <a:chExt cx="453227" cy="126000"/>
            </a:xfrm>
          </p:grpSpPr>
          <p:sp>
            <p:nvSpPr>
              <p:cNvPr id="91" name="椭圆 90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圆角矩形 92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4334004" y="1139718"/>
              <a:ext cx="453227" cy="126000"/>
              <a:chOff x="4268585" y="348852"/>
              <a:chExt cx="453227" cy="126000"/>
            </a:xfrm>
          </p:grpSpPr>
          <p:sp>
            <p:nvSpPr>
              <p:cNvPr id="88" name="椭圆 87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圆角矩形 89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4334004" y="1525626"/>
              <a:ext cx="453227" cy="126000"/>
              <a:chOff x="4268585" y="348852"/>
              <a:chExt cx="453227" cy="126000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圆角矩形 86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4334004" y="1911534"/>
              <a:ext cx="453227" cy="126000"/>
              <a:chOff x="4268585" y="348852"/>
              <a:chExt cx="453227" cy="126000"/>
            </a:xfrm>
          </p:grpSpPr>
          <p:sp>
            <p:nvSpPr>
              <p:cNvPr id="82" name="椭圆 81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圆角矩形 83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4334004" y="2297442"/>
              <a:ext cx="453227" cy="126000"/>
              <a:chOff x="4268585" y="348852"/>
              <a:chExt cx="453227" cy="126000"/>
            </a:xfrm>
          </p:grpSpPr>
          <p:sp>
            <p:nvSpPr>
              <p:cNvPr id="79" name="椭圆 78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圆角矩形 80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4334004" y="2683350"/>
              <a:ext cx="453227" cy="126000"/>
              <a:chOff x="4268585" y="348852"/>
              <a:chExt cx="453227" cy="126000"/>
            </a:xfrm>
          </p:grpSpPr>
          <p:sp>
            <p:nvSpPr>
              <p:cNvPr id="76" name="椭圆 75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圆角矩形 77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4334004" y="3069258"/>
              <a:ext cx="453227" cy="126000"/>
              <a:chOff x="4268585" y="348852"/>
              <a:chExt cx="453227" cy="126000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圆角矩形 74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4334004" y="3455166"/>
              <a:ext cx="453227" cy="126000"/>
              <a:chOff x="4268585" y="348852"/>
              <a:chExt cx="453227" cy="126000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圆角矩形 71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4334004" y="3841074"/>
              <a:ext cx="453227" cy="126000"/>
              <a:chOff x="4268585" y="348852"/>
              <a:chExt cx="453227" cy="126000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圆角矩形 68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4334004" y="4226982"/>
              <a:ext cx="453227" cy="126000"/>
              <a:chOff x="4268585" y="348852"/>
              <a:chExt cx="453227" cy="126000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圆角矩形 65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4334004" y="4612885"/>
              <a:ext cx="453227" cy="126000"/>
              <a:chOff x="4268585" y="348852"/>
              <a:chExt cx="453227" cy="126000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圆角矩形 62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9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9" name="矩形 98"/>
          <p:cNvSpPr/>
          <p:nvPr userDrawn="1"/>
        </p:nvSpPr>
        <p:spPr>
          <a:xfrm flipH="1">
            <a:off x="0" y="0"/>
            <a:ext cx="252000" cy="1031344"/>
          </a:xfrm>
          <a:prstGeom prst="rect">
            <a:avLst/>
          </a:prstGeom>
          <a:solidFill>
            <a:srgbClr val="DC3C00"/>
          </a:solidFill>
          <a:ln>
            <a:noFill/>
          </a:ln>
          <a:effectLst>
            <a:innerShdw blurRad="63500" dist="50800" dir="108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-54975" y="98947"/>
            <a:ext cx="392415" cy="36163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微软雅黑" panose="020B0503020204020204" pitchFamily="34" charset="-122"/>
              </a:rPr>
              <a:t>one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0" name="矩形 99"/>
          <p:cNvSpPr/>
          <p:nvPr userDrawn="1"/>
        </p:nvSpPr>
        <p:spPr>
          <a:xfrm flipH="1">
            <a:off x="0" y="1031344"/>
            <a:ext cx="252000" cy="103134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08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4" name="文本框 103"/>
          <p:cNvSpPr txBox="1"/>
          <p:nvPr userDrawn="1"/>
        </p:nvSpPr>
        <p:spPr>
          <a:xfrm>
            <a:off x="-51184" y="1138329"/>
            <a:ext cx="392415" cy="3632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微软雅黑" panose="020B0503020204020204" pitchFamily="34" charset="-122"/>
              </a:rPr>
              <a:t>two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1" name="矩形 100"/>
          <p:cNvSpPr/>
          <p:nvPr userDrawn="1"/>
        </p:nvSpPr>
        <p:spPr>
          <a:xfrm flipH="1">
            <a:off x="-1" y="2062688"/>
            <a:ext cx="252000" cy="1031344"/>
          </a:xfrm>
          <a:prstGeom prst="rect">
            <a:avLst/>
          </a:prstGeom>
          <a:solidFill>
            <a:srgbClr val="7FBA00"/>
          </a:solidFill>
          <a:ln>
            <a:noFill/>
          </a:ln>
          <a:effectLst>
            <a:innerShdw blurRad="63500" dist="50800" dir="108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5" name="文本框 104"/>
          <p:cNvSpPr txBox="1"/>
          <p:nvPr userDrawn="1"/>
        </p:nvSpPr>
        <p:spPr>
          <a:xfrm>
            <a:off x="-51185" y="2157407"/>
            <a:ext cx="392415" cy="47314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微软雅黑" panose="020B0503020204020204" pitchFamily="34" charset="-122"/>
              </a:rPr>
              <a:t>three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2" name="矩形 101"/>
          <p:cNvSpPr/>
          <p:nvPr userDrawn="1"/>
        </p:nvSpPr>
        <p:spPr>
          <a:xfrm>
            <a:off x="8892000" y="3084117"/>
            <a:ext cx="252000" cy="1031344"/>
          </a:xfrm>
          <a:prstGeom prst="rect">
            <a:avLst/>
          </a:prstGeom>
          <a:solidFill>
            <a:srgbClr val="0073C6"/>
          </a:solidFill>
          <a:ln>
            <a:noFill/>
          </a:ln>
          <a:effectLst>
            <a:innerShdw blurRad="63500" dist="50800" dir="108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6" name="文本框 105"/>
          <p:cNvSpPr txBox="1"/>
          <p:nvPr userDrawn="1"/>
        </p:nvSpPr>
        <p:spPr>
          <a:xfrm>
            <a:off x="8840816" y="3186599"/>
            <a:ext cx="392415" cy="3852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微软雅黑" panose="020B0503020204020204" pitchFamily="34" charset="-122"/>
              </a:rPr>
              <a:t>four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3" name="矩形 102"/>
          <p:cNvSpPr/>
          <p:nvPr userDrawn="1"/>
        </p:nvSpPr>
        <p:spPr>
          <a:xfrm>
            <a:off x="8892000" y="4112156"/>
            <a:ext cx="252000" cy="1031344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innerShdw blurRad="63500" dist="50800" dir="108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7" name="文本框 106"/>
          <p:cNvSpPr txBox="1"/>
          <p:nvPr userDrawn="1"/>
        </p:nvSpPr>
        <p:spPr>
          <a:xfrm>
            <a:off x="8840816" y="4229504"/>
            <a:ext cx="392415" cy="3487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微软雅黑" panose="020B0503020204020204" pitchFamily="34" charset="-122"/>
              </a:rPr>
              <a:t>five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252000" y="0"/>
            <a:ext cx="4319999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572000" y="-1"/>
            <a:ext cx="4320000" cy="5143500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50800" dist="38100" dir="10800000" algn="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E7FF3940-E11C-4017-9F75-34B41F1ABB7B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924425" y="371481"/>
            <a:ext cx="3708000" cy="4305300"/>
            <a:chOff x="4962525" y="353754"/>
            <a:chExt cx="3924000" cy="430530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962525" y="353754"/>
              <a:ext cx="3924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962525" y="6407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962525" y="9277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962525" y="12148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4962525" y="15018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4962525" y="17888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4962525" y="20758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4962525" y="23628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4962525" y="26499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4962525" y="29369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4962525" y="32239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4962525" y="35109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4962525" y="37979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4962525" y="40850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962525" y="43720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4962525" y="46590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 userDrawn="1"/>
        </p:nvGrpSpPr>
        <p:grpSpPr>
          <a:xfrm>
            <a:off x="482361" y="371481"/>
            <a:ext cx="3708000" cy="4305300"/>
            <a:chOff x="4962525" y="353754"/>
            <a:chExt cx="3924000" cy="4305300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4962525" y="353754"/>
              <a:ext cx="3924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4962525" y="6407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4962525" y="9277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4962525" y="12148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4962525" y="15018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4962525" y="17888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4962525" y="20758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4962525" y="23628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4962525" y="26499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4962525" y="29369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4962525" y="32239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4962525" y="35109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4962525" y="37979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4962525" y="40850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4962525" y="43720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4962525" y="46590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文本框 43"/>
          <p:cNvSpPr txBox="1"/>
          <p:nvPr userDrawn="1"/>
        </p:nvSpPr>
        <p:spPr>
          <a:xfrm>
            <a:off x="7992614" y="104870"/>
            <a:ext cx="494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</a:rPr>
              <a:t>Date:</a:t>
            </a:r>
            <a:endParaRPr lang="zh-CN" altLang="en-US" sz="1100" dirty="0">
              <a:solidFill>
                <a:schemeClr val="bg1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 userDrawn="1"/>
        </p:nvSpPr>
        <p:spPr>
          <a:xfrm>
            <a:off x="3416421" y="104870"/>
            <a:ext cx="494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</a:rPr>
              <a:t>Date:</a:t>
            </a:r>
            <a:endParaRPr lang="zh-CN" altLang="en-US" sz="1100" dirty="0">
              <a:solidFill>
                <a:schemeClr val="bg1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6" name="椭圆 45"/>
          <p:cNvSpPr/>
          <p:nvPr userDrawn="1"/>
        </p:nvSpPr>
        <p:spPr>
          <a:xfrm>
            <a:off x="8201537" y="4892140"/>
            <a:ext cx="36000" cy="3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7" name="椭圆 46"/>
          <p:cNvSpPr/>
          <p:nvPr userDrawn="1"/>
        </p:nvSpPr>
        <p:spPr>
          <a:xfrm>
            <a:off x="8612346" y="4892140"/>
            <a:ext cx="36000" cy="3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 userDrawn="1"/>
        </p:nvGrpSpPr>
        <p:grpSpPr>
          <a:xfrm>
            <a:off x="4334004" y="367902"/>
            <a:ext cx="453227" cy="4370983"/>
            <a:chOff x="4334004" y="367902"/>
            <a:chExt cx="453227" cy="4370983"/>
          </a:xfrm>
        </p:grpSpPr>
        <p:grpSp>
          <p:nvGrpSpPr>
            <p:cNvPr id="49" name="组合 48"/>
            <p:cNvGrpSpPr/>
            <p:nvPr/>
          </p:nvGrpSpPr>
          <p:grpSpPr>
            <a:xfrm>
              <a:off x="4334004" y="367902"/>
              <a:ext cx="453227" cy="126000"/>
              <a:chOff x="4268585" y="348852"/>
              <a:chExt cx="453227" cy="126000"/>
            </a:xfrm>
          </p:grpSpPr>
          <p:sp>
            <p:nvSpPr>
              <p:cNvPr id="94" name="椭圆 93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圆角矩形 95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4334004" y="753810"/>
              <a:ext cx="453227" cy="126000"/>
              <a:chOff x="4268585" y="348852"/>
              <a:chExt cx="453227" cy="126000"/>
            </a:xfrm>
          </p:grpSpPr>
          <p:sp>
            <p:nvSpPr>
              <p:cNvPr id="91" name="椭圆 90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圆角矩形 92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4334004" y="1139718"/>
              <a:ext cx="453227" cy="126000"/>
              <a:chOff x="4268585" y="348852"/>
              <a:chExt cx="453227" cy="126000"/>
            </a:xfrm>
          </p:grpSpPr>
          <p:sp>
            <p:nvSpPr>
              <p:cNvPr id="88" name="椭圆 87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圆角矩形 89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4334004" y="1525626"/>
              <a:ext cx="453227" cy="126000"/>
              <a:chOff x="4268585" y="348852"/>
              <a:chExt cx="453227" cy="126000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圆角矩形 86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4334004" y="1911534"/>
              <a:ext cx="453227" cy="126000"/>
              <a:chOff x="4268585" y="348852"/>
              <a:chExt cx="453227" cy="126000"/>
            </a:xfrm>
          </p:grpSpPr>
          <p:sp>
            <p:nvSpPr>
              <p:cNvPr id="82" name="椭圆 81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圆角矩形 83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4334004" y="2297442"/>
              <a:ext cx="453227" cy="126000"/>
              <a:chOff x="4268585" y="348852"/>
              <a:chExt cx="453227" cy="126000"/>
            </a:xfrm>
          </p:grpSpPr>
          <p:sp>
            <p:nvSpPr>
              <p:cNvPr id="79" name="椭圆 78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圆角矩形 80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4334004" y="2683350"/>
              <a:ext cx="453227" cy="126000"/>
              <a:chOff x="4268585" y="348852"/>
              <a:chExt cx="453227" cy="126000"/>
            </a:xfrm>
          </p:grpSpPr>
          <p:sp>
            <p:nvSpPr>
              <p:cNvPr id="76" name="椭圆 75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圆角矩形 77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4334004" y="3069258"/>
              <a:ext cx="453227" cy="126000"/>
              <a:chOff x="4268585" y="348852"/>
              <a:chExt cx="453227" cy="126000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圆角矩形 74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4334004" y="3455166"/>
              <a:ext cx="453227" cy="126000"/>
              <a:chOff x="4268585" y="348852"/>
              <a:chExt cx="453227" cy="126000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圆角矩形 71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4334004" y="3841074"/>
              <a:ext cx="453227" cy="126000"/>
              <a:chOff x="4268585" y="348852"/>
              <a:chExt cx="453227" cy="126000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圆角矩形 68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4334004" y="4226982"/>
              <a:ext cx="453227" cy="126000"/>
              <a:chOff x="4268585" y="348852"/>
              <a:chExt cx="453227" cy="126000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圆角矩形 65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4334004" y="4612885"/>
              <a:ext cx="453227" cy="126000"/>
              <a:chOff x="4268585" y="348852"/>
              <a:chExt cx="453227" cy="126000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圆角矩形 62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9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9" name="矩形 98"/>
          <p:cNvSpPr/>
          <p:nvPr userDrawn="1"/>
        </p:nvSpPr>
        <p:spPr>
          <a:xfrm flipH="1">
            <a:off x="0" y="0"/>
            <a:ext cx="252000" cy="1031344"/>
          </a:xfrm>
          <a:prstGeom prst="rect">
            <a:avLst/>
          </a:prstGeom>
          <a:solidFill>
            <a:srgbClr val="DC3C00"/>
          </a:solidFill>
          <a:ln>
            <a:noFill/>
          </a:ln>
          <a:effectLst>
            <a:innerShdw blurRad="63500" dist="50800" dir="108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-54975" y="98947"/>
            <a:ext cx="392415" cy="36163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微软雅黑" panose="020B0503020204020204" pitchFamily="34" charset="-122"/>
              </a:rPr>
              <a:t>one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0" name="矩形 99"/>
          <p:cNvSpPr/>
          <p:nvPr userDrawn="1"/>
        </p:nvSpPr>
        <p:spPr>
          <a:xfrm flipH="1">
            <a:off x="0" y="1031344"/>
            <a:ext cx="252000" cy="103134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08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4" name="文本框 103"/>
          <p:cNvSpPr txBox="1"/>
          <p:nvPr userDrawn="1"/>
        </p:nvSpPr>
        <p:spPr>
          <a:xfrm>
            <a:off x="-51184" y="1138329"/>
            <a:ext cx="392415" cy="3632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微软雅黑" panose="020B0503020204020204" pitchFamily="34" charset="-122"/>
              </a:rPr>
              <a:t>two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1" name="矩形 100"/>
          <p:cNvSpPr/>
          <p:nvPr userDrawn="1"/>
        </p:nvSpPr>
        <p:spPr>
          <a:xfrm flipH="1">
            <a:off x="0" y="2061416"/>
            <a:ext cx="252000" cy="1031344"/>
          </a:xfrm>
          <a:prstGeom prst="rect">
            <a:avLst/>
          </a:prstGeom>
          <a:solidFill>
            <a:srgbClr val="7FBA00"/>
          </a:solidFill>
          <a:ln>
            <a:noFill/>
          </a:ln>
          <a:effectLst>
            <a:innerShdw blurRad="63500" dist="50800" dir="108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5" name="文本框 104"/>
          <p:cNvSpPr txBox="1"/>
          <p:nvPr userDrawn="1"/>
        </p:nvSpPr>
        <p:spPr>
          <a:xfrm>
            <a:off x="-51184" y="2156135"/>
            <a:ext cx="392415" cy="47314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微软雅黑" panose="020B0503020204020204" pitchFamily="34" charset="-122"/>
              </a:rPr>
              <a:t>three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2" name="矩形 101"/>
          <p:cNvSpPr/>
          <p:nvPr userDrawn="1"/>
        </p:nvSpPr>
        <p:spPr>
          <a:xfrm flipH="1">
            <a:off x="0" y="3093332"/>
            <a:ext cx="252000" cy="1031344"/>
          </a:xfrm>
          <a:prstGeom prst="rect">
            <a:avLst/>
          </a:prstGeom>
          <a:solidFill>
            <a:srgbClr val="0073C6"/>
          </a:solidFill>
          <a:ln>
            <a:noFill/>
          </a:ln>
          <a:effectLst>
            <a:innerShdw blurRad="63500" dist="50800" dir="108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6" name="文本框 105"/>
          <p:cNvSpPr txBox="1"/>
          <p:nvPr userDrawn="1"/>
        </p:nvSpPr>
        <p:spPr>
          <a:xfrm>
            <a:off x="-51184" y="3195814"/>
            <a:ext cx="392415" cy="3852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微软雅黑" panose="020B0503020204020204" pitchFamily="34" charset="-122"/>
              </a:rPr>
              <a:t>four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3" name="矩形 102"/>
          <p:cNvSpPr/>
          <p:nvPr userDrawn="1"/>
        </p:nvSpPr>
        <p:spPr>
          <a:xfrm>
            <a:off x="8892000" y="4112156"/>
            <a:ext cx="252000" cy="1031344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innerShdw blurRad="63500" dist="50800" dir="108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7" name="文本框 106"/>
          <p:cNvSpPr txBox="1"/>
          <p:nvPr userDrawn="1"/>
        </p:nvSpPr>
        <p:spPr>
          <a:xfrm>
            <a:off x="8840816" y="4229504"/>
            <a:ext cx="392415" cy="3487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微软雅黑" panose="020B0503020204020204" pitchFamily="34" charset="-122"/>
              </a:rPr>
              <a:t>five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252000" y="0"/>
            <a:ext cx="4319999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572000" y="-1"/>
            <a:ext cx="4320000" cy="5143500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50800" dist="38100" dir="10800000" algn="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E7FF3940-E11C-4017-9F75-34B41F1ABB7B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924425" y="371481"/>
            <a:ext cx="3708000" cy="4305300"/>
            <a:chOff x="4962525" y="353754"/>
            <a:chExt cx="3924000" cy="430530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962525" y="353754"/>
              <a:ext cx="3924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962525" y="6407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962525" y="9277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962525" y="12148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4962525" y="15018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4962525" y="17888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4962525" y="20758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4962525" y="23628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4962525" y="26499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4962525" y="29369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4962525" y="32239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4962525" y="35109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4962525" y="37979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4962525" y="40850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962525" y="43720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4962525" y="46590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 userDrawn="1"/>
        </p:nvGrpSpPr>
        <p:grpSpPr>
          <a:xfrm>
            <a:off x="482361" y="371481"/>
            <a:ext cx="3708000" cy="4305300"/>
            <a:chOff x="4962525" y="353754"/>
            <a:chExt cx="3924000" cy="4305300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4962525" y="353754"/>
              <a:ext cx="3924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4962525" y="6407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4962525" y="9277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4962525" y="12148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4962525" y="15018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4962525" y="17888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4962525" y="20758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4962525" y="23628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4962525" y="26499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4962525" y="29369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4962525" y="32239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4962525" y="35109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4962525" y="37979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4962525" y="40850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4962525" y="43720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4962525" y="46590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文本框 43"/>
          <p:cNvSpPr txBox="1"/>
          <p:nvPr userDrawn="1"/>
        </p:nvSpPr>
        <p:spPr>
          <a:xfrm>
            <a:off x="7992614" y="104870"/>
            <a:ext cx="494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</a:rPr>
              <a:t>Date:</a:t>
            </a:r>
            <a:endParaRPr lang="zh-CN" altLang="en-US" sz="1100" dirty="0">
              <a:solidFill>
                <a:schemeClr val="bg1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 userDrawn="1"/>
        </p:nvSpPr>
        <p:spPr>
          <a:xfrm>
            <a:off x="3416421" y="104870"/>
            <a:ext cx="494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</a:rPr>
              <a:t>Date:</a:t>
            </a:r>
            <a:endParaRPr lang="zh-CN" altLang="en-US" sz="1100" dirty="0">
              <a:solidFill>
                <a:schemeClr val="bg1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6" name="椭圆 45"/>
          <p:cNvSpPr/>
          <p:nvPr userDrawn="1"/>
        </p:nvSpPr>
        <p:spPr>
          <a:xfrm>
            <a:off x="8201537" y="4892140"/>
            <a:ext cx="36000" cy="3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7" name="椭圆 46"/>
          <p:cNvSpPr/>
          <p:nvPr userDrawn="1"/>
        </p:nvSpPr>
        <p:spPr>
          <a:xfrm>
            <a:off x="8612346" y="4892140"/>
            <a:ext cx="36000" cy="3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 userDrawn="1"/>
        </p:nvGrpSpPr>
        <p:grpSpPr>
          <a:xfrm>
            <a:off x="4334004" y="367902"/>
            <a:ext cx="453227" cy="4370983"/>
            <a:chOff x="4334004" y="367902"/>
            <a:chExt cx="453227" cy="4370983"/>
          </a:xfrm>
        </p:grpSpPr>
        <p:grpSp>
          <p:nvGrpSpPr>
            <p:cNvPr id="49" name="组合 48"/>
            <p:cNvGrpSpPr/>
            <p:nvPr/>
          </p:nvGrpSpPr>
          <p:grpSpPr>
            <a:xfrm>
              <a:off x="4334004" y="367902"/>
              <a:ext cx="453227" cy="126000"/>
              <a:chOff x="4268585" y="348852"/>
              <a:chExt cx="453227" cy="126000"/>
            </a:xfrm>
          </p:grpSpPr>
          <p:sp>
            <p:nvSpPr>
              <p:cNvPr id="94" name="椭圆 93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圆角矩形 95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4334004" y="753810"/>
              <a:ext cx="453227" cy="126000"/>
              <a:chOff x="4268585" y="348852"/>
              <a:chExt cx="453227" cy="126000"/>
            </a:xfrm>
          </p:grpSpPr>
          <p:sp>
            <p:nvSpPr>
              <p:cNvPr id="91" name="椭圆 90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圆角矩形 92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4334004" y="1139718"/>
              <a:ext cx="453227" cy="126000"/>
              <a:chOff x="4268585" y="348852"/>
              <a:chExt cx="453227" cy="126000"/>
            </a:xfrm>
          </p:grpSpPr>
          <p:sp>
            <p:nvSpPr>
              <p:cNvPr id="88" name="椭圆 87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圆角矩形 89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4334004" y="1525626"/>
              <a:ext cx="453227" cy="126000"/>
              <a:chOff x="4268585" y="348852"/>
              <a:chExt cx="453227" cy="126000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圆角矩形 86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4334004" y="1911534"/>
              <a:ext cx="453227" cy="126000"/>
              <a:chOff x="4268585" y="348852"/>
              <a:chExt cx="453227" cy="126000"/>
            </a:xfrm>
          </p:grpSpPr>
          <p:sp>
            <p:nvSpPr>
              <p:cNvPr id="82" name="椭圆 81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圆角矩形 83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4334004" y="2297442"/>
              <a:ext cx="453227" cy="126000"/>
              <a:chOff x="4268585" y="348852"/>
              <a:chExt cx="453227" cy="126000"/>
            </a:xfrm>
          </p:grpSpPr>
          <p:sp>
            <p:nvSpPr>
              <p:cNvPr id="79" name="椭圆 78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圆角矩形 80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4334004" y="2683350"/>
              <a:ext cx="453227" cy="126000"/>
              <a:chOff x="4268585" y="348852"/>
              <a:chExt cx="453227" cy="126000"/>
            </a:xfrm>
          </p:grpSpPr>
          <p:sp>
            <p:nvSpPr>
              <p:cNvPr id="76" name="椭圆 75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圆角矩形 77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4334004" y="3069258"/>
              <a:ext cx="453227" cy="126000"/>
              <a:chOff x="4268585" y="348852"/>
              <a:chExt cx="453227" cy="126000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圆角矩形 74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4334004" y="3455166"/>
              <a:ext cx="453227" cy="126000"/>
              <a:chOff x="4268585" y="348852"/>
              <a:chExt cx="453227" cy="126000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圆角矩形 71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4334004" y="3841074"/>
              <a:ext cx="453227" cy="126000"/>
              <a:chOff x="4268585" y="348852"/>
              <a:chExt cx="453227" cy="126000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圆角矩形 68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4334004" y="4226982"/>
              <a:ext cx="453227" cy="126000"/>
              <a:chOff x="4268585" y="348852"/>
              <a:chExt cx="453227" cy="126000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圆角矩形 65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4334004" y="4612885"/>
              <a:ext cx="453227" cy="126000"/>
              <a:chOff x="4268585" y="348852"/>
              <a:chExt cx="453227" cy="126000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圆角矩形 62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 9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9" name="矩形 98"/>
          <p:cNvSpPr/>
          <p:nvPr userDrawn="1"/>
        </p:nvSpPr>
        <p:spPr>
          <a:xfrm flipH="1">
            <a:off x="0" y="0"/>
            <a:ext cx="252000" cy="1031344"/>
          </a:xfrm>
          <a:prstGeom prst="rect">
            <a:avLst/>
          </a:prstGeom>
          <a:solidFill>
            <a:srgbClr val="DC3C00"/>
          </a:solidFill>
          <a:ln>
            <a:noFill/>
          </a:ln>
          <a:effectLst>
            <a:innerShdw blurRad="63500" dist="50800" dir="108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-54975" y="98947"/>
            <a:ext cx="392415" cy="36163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微软雅黑" panose="020B0503020204020204" pitchFamily="34" charset="-122"/>
              </a:rPr>
              <a:t>one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0" name="矩形 99"/>
          <p:cNvSpPr/>
          <p:nvPr userDrawn="1"/>
        </p:nvSpPr>
        <p:spPr>
          <a:xfrm flipH="1">
            <a:off x="0" y="1031344"/>
            <a:ext cx="252000" cy="103134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08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4" name="文本框 103"/>
          <p:cNvSpPr txBox="1"/>
          <p:nvPr userDrawn="1"/>
        </p:nvSpPr>
        <p:spPr>
          <a:xfrm>
            <a:off x="-51184" y="1138329"/>
            <a:ext cx="392415" cy="36324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微软雅黑" panose="020B0503020204020204" pitchFamily="34" charset="-122"/>
              </a:rPr>
              <a:t>two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1" name="矩形 100"/>
          <p:cNvSpPr/>
          <p:nvPr userDrawn="1"/>
        </p:nvSpPr>
        <p:spPr>
          <a:xfrm flipH="1">
            <a:off x="0" y="2062688"/>
            <a:ext cx="252000" cy="1031344"/>
          </a:xfrm>
          <a:prstGeom prst="rect">
            <a:avLst/>
          </a:prstGeom>
          <a:solidFill>
            <a:srgbClr val="7FBA00"/>
          </a:solidFill>
          <a:ln>
            <a:noFill/>
          </a:ln>
          <a:effectLst>
            <a:innerShdw blurRad="63500" dist="50800" dir="108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5" name="文本框 104"/>
          <p:cNvSpPr txBox="1"/>
          <p:nvPr userDrawn="1"/>
        </p:nvSpPr>
        <p:spPr>
          <a:xfrm>
            <a:off x="-51184" y="2157407"/>
            <a:ext cx="392415" cy="47314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微软雅黑" panose="020B0503020204020204" pitchFamily="34" charset="-122"/>
              </a:rPr>
              <a:t>three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2" name="矩形 101"/>
          <p:cNvSpPr/>
          <p:nvPr userDrawn="1"/>
        </p:nvSpPr>
        <p:spPr>
          <a:xfrm flipH="1">
            <a:off x="0" y="3093517"/>
            <a:ext cx="252000" cy="1031344"/>
          </a:xfrm>
          <a:prstGeom prst="rect">
            <a:avLst/>
          </a:prstGeom>
          <a:solidFill>
            <a:srgbClr val="0073C6"/>
          </a:solidFill>
          <a:ln>
            <a:noFill/>
          </a:ln>
          <a:effectLst>
            <a:innerShdw blurRad="63500" dist="50800" dir="108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6" name="文本框 105"/>
          <p:cNvSpPr txBox="1"/>
          <p:nvPr userDrawn="1"/>
        </p:nvSpPr>
        <p:spPr>
          <a:xfrm>
            <a:off x="-51184" y="3195999"/>
            <a:ext cx="392415" cy="3852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微软雅黑" panose="020B0503020204020204" pitchFamily="34" charset="-122"/>
              </a:rPr>
              <a:t>four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3" name="矩形 102"/>
          <p:cNvSpPr/>
          <p:nvPr userDrawn="1"/>
        </p:nvSpPr>
        <p:spPr>
          <a:xfrm>
            <a:off x="0" y="4112156"/>
            <a:ext cx="252000" cy="1031344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innerShdw blurRad="63500" dist="50800" dir="108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7" name="文本框 106"/>
          <p:cNvSpPr txBox="1"/>
          <p:nvPr userDrawn="1"/>
        </p:nvSpPr>
        <p:spPr>
          <a:xfrm>
            <a:off x="-51184" y="4229504"/>
            <a:ext cx="392415" cy="3487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ea typeface="微软雅黑" panose="020B0503020204020204" pitchFamily="34" charset="-122"/>
              </a:rPr>
              <a:t>five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252000" y="0"/>
            <a:ext cx="4319999" cy="51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572000" y="-1"/>
            <a:ext cx="4320000" cy="5143500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50800" dist="38100" dir="10800000" algn="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E7FF3940-E11C-4017-9F75-34B41F1ABB7B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4924425" y="371481"/>
            <a:ext cx="3708000" cy="4305300"/>
            <a:chOff x="4962525" y="353754"/>
            <a:chExt cx="3924000" cy="4305300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4962525" y="353754"/>
              <a:ext cx="3924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4962525" y="6407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962525" y="9277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962525" y="12148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4962525" y="15018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4962525" y="17888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4962525" y="20758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4962525" y="23628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4962525" y="26499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4962525" y="29369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4962525" y="32239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4962525" y="35109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4962525" y="37979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4962525" y="40850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4962525" y="43720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4962525" y="46590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 userDrawn="1"/>
        </p:nvGrpSpPr>
        <p:grpSpPr>
          <a:xfrm>
            <a:off x="482361" y="371481"/>
            <a:ext cx="3708000" cy="4305300"/>
            <a:chOff x="4962525" y="353754"/>
            <a:chExt cx="3924000" cy="4305300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4962525" y="353754"/>
              <a:ext cx="3924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4962525" y="6407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4962525" y="9277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4962525" y="12148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4962525" y="15018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4962525" y="17888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4962525" y="20758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4962525" y="23628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4962525" y="26499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4962525" y="29369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4962525" y="32239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4962525" y="351097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4962525" y="379799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4962525" y="408501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4962525" y="437203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4962525" y="4659054"/>
              <a:ext cx="39240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文本框 43"/>
          <p:cNvSpPr txBox="1"/>
          <p:nvPr userDrawn="1"/>
        </p:nvSpPr>
        <p:spPr>
          <a:xfrm>
            <a:off x="7992614" y="104870"/>
            <a:ext cx="494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</a:rPr>
              <a:t>Date:</a:t>
            </a:r>
            <a:endParaRPr lang="zh-CN" altLang="en-US" sz="1100" dirty="0">
              <a:solidFill>
                <a:schemeClr val="bg1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 userDrawn="1"/>
        </p:nvSpPr>
        <p:spPr>
          <a:xfrm>
            <a:off x="3416421" y="104870"/>
            <a:ext cx="494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ea typeface="微软雅黑" panose="020B0503020204020204" pitchFamily="34" charset="-122"/>
              </a:rPr>
              <a:t>Date:</a:t>
            </a:r>
            <a:endParaRPr lang="zh-CN" altLang="en-US" sz="1100" dirty="0">
              <a:solidFill>
                <a:schemeClr val="bg1">
                  <a:lumMod val="7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6" name="椭圆 45"/>
          <p:cNvSpPr/>
          <p:nvPr userDrawn="1"/>
        </p:nvSpPr>
        <p:spPr>
          <a:xfrm>
            <a:off x="8201537" y="4892140"/>
            <a:ext cx="36000" cy="3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7" name="椭圆 46"/>
          <p:cNvSpPr/>
          <p:nvPr userDrawn="1"/>
        </p:nvSpPr>
        <p:spPr>
          <a:xfrm>
            <a:off x="8612346" y="4892140"/>
            <a:ext cx="36000" cy="36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 userDrawn="1"/>
        </p:nvGrpSpPr>
        <p:grpSpPr>
          <a:xfrm>
            <a:off x="4334004" y="367902"/>
            <a:ext cx="453227" cy="4370983"/>
            <a:chOff x="4334004" y="367902"/>
            <a:chExt cx="453227" cy="4370983"/>
          </a:xfrm>
        </p:grpSpPr>
        <p:grpSp>
          <p:nvGrpSpPr>
            <p:cNvPr id="49" name="组合 48"/>
            <p:cNvGrpSpPr/>
            <p:nvPr/>
          </p:nvGrpSpPr>
          <p:grpSpPr>
            <a:xfrm>
              <a:off x="4334004" y="367902"/>
              <a:ext cx="453227" cy="126000"/>
              <a:chOff x="4268585" y="348852"/>
              <a:chExt cx="453227" cy="126000"/>
            </a:xfrm>
          </p:grpSpPr>
          <p:sp>
            <p:nvSpPr>
              <p:cNvPr id="94" name="椭圆 93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椭圆 94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圆角矩形 95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4334004" y="753810"/>
              <a:ext cx="453227" cy="126000"/>
              <a:chOff x="4268585" y="348852"/>
              <a:chExt cx="453227" cy="126000"/>
            </a:xfrm>
          </p:grpSpPr>
          <p:sp>
            <p:nvSpPr>
              <p:cNvPr id="91" name="椭圆 90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圆角矩形 92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4334004" y="1139718"/>
              <a:ext cx="453227" cy="126000"/>
              <a:chOff x="4268585" y="348852"/>
              <a:chExt cx="453227" cy="126000"/>
            </a:xfrm>
          </p:grpSpPr>
          <p:sp>
            <p:nvSpPr>
              <p:cNvPr id="88" name="椭圆 87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椭圆 88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圆角矩形 89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4334004" y="1525626"/>
              <a:ext cx="453227" cy="126000"/>
              <a:chOff x="4268585" y="348852"/>
              <a:chExt cx="453227" cy="126000"/>
            </a:xfrm>
          </p:grpSpPr>
          <p:sp>
            <p:nvSpPr>
              <p:cNvPr id="85" name="椭圆 84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椭圆 85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圆角矩形 86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4334004" y="1911534"/>
              <a:ext cx="453227" cy="126000"/>
              <a:chOff x="4268585" y="348852"/>
              <a:chExt cx="453227" cy="126000"/>
            </a:xfrm>
          </p:grpSpPr>
          <p:sp>
            <p:nvSpPr>
              <p:cNvPr id="82" name="椭圆 81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椭圆 82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圆角矩形 83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4334004" y="2297442"/>
              <a:ext cx="453227" cy="126000"/>
              <a:chOff x="4268585" y="348852"/>
              <a:chExt cx="453227" cy="126000"/>
            </a:xfrm>
          </p:grpSpPr>
          <p:sp>
            <p:nvSpPr>
              <p:cNvPr id="79" name="椭圆 78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圆角矩形 80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4334004" y="2683350"/>
              <a:ext cx="453227" cy="126000"/>
              <a:chOff x="4268585" y="348852"/>
              <a:chExt cx="453227" cy="126000"/>
            </a:xfrm>
          </p:grpSpPr>
          <p:sp>
            <p:nvSpPr>
              <p:cNvPr id="76" name="椭圆 75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圆角矩形 77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4334004" y="3069258"/>
              <a:ext cx="453227" cy="126000"/>
              <a:chOff x="4268585" y="348852"/>
              <a:chExt cx="453227" cy="126000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圆角矩形 74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7" name="组合 56"/>
            <p:cNvGrpSpPr/>
            <p:nvPr/>
          </p:nvGrpSpPr>
          <p:grpSpPr>
            <a:xfrm>
              <a:off x="4334004" y="3455166"/>
              <a:ext cx="453227" cy="126000"/>
              <a:chOff x="4268585" y="348852"/>
              <a:chExt cx="453227" cy="126000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圆角矩形 71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4334004" y="3841074"/>
              <a:ext cx="453227" cy="126000"/>
              <a:chOff x="4268585" y="348852"/>
              <a:chExt cx="453227" cy="126000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圆角矩形 68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4334004" y="4226982"/>
              <a:ext cx="453227" cy="126000"/>
              <a:chOff x="4268585" y="348852"/>
              <a:chExt cx="453227" cy="126000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圆角矩形 65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4334004" y="4612885"/>
              <a:ext cx="453227" cy="126000"/>
              <a:chOff x="4268585" y="348852"/>
              <a:chExt cx="453227" cy="126000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圆角矩形 62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01D4-855D-4E1A-A1F2-C16130BFD11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9F97-A0DF-4AA3-9B49-3A664255604D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fld id="{B511C6D0-DA77-4F37-963C-B64959EE0595}" type="datetime1">
              <a:rPr lang="zh-CN" altLang="en-US" smtClean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599" y="4767263"/>
            <a:ext cx="409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5.xml"/><Relationship Id="rId4" Type="http://schemas.microsoft.com/office/2007/relationships/hdphoto" Target="../media/hdphoto4.wdp"/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5.xml"/><Relationship Id="rId2" Type="http://schemas.microsoft.com/office/2007/relationships/hdphoto" Target="../media/hdphoto5.wdp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5.xml"/><Relationship Id="rId2" Type="http://schemas.microsoft.com/office/2007/relationships/hdphoto" Target="../media/hdphoto2.wdp"/><Relationship Id="rId1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5.xml"/><Relationship Id="rId2" Type="http://schemas.microsoft.com/office/2007/relationships/hdphoto" Target="../media/hdphoto6.wdp"/><Relationship Id="rId1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6.xml"/><Relationship Id="rId2" Type="http://schemas.microsoft.com/office/2007/relationships/hdphoto" Target="../media/hdphoto7.wdp"/><Relationship Id="rId1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7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microsoft.com/office/2007/relationships/hdphoto" Target="../media/hdphoto9.wdp"/><Relationship Id="rId3" Type="http://schemas.openxmlformats.org/officeDocument/2006/relationships/image" Target="../media/image38.png"/><Relationship Id="rId2" Type="http://schemas.microsoft.com/office/2007/relationships/hdphoto" Target="../media/hdphoto8.wdp"/><Relationship Id="rId1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7.xml"/><Relationship Id="rId2" Type="http://schemas.microsoft.com/office/2007/relationships/hdphoto" Target="../media/hdphoto10.wdp"/><Relationship Id="rId1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1.wdp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microsoft.com/office/2007/relationships/hdphoto" Target="../media/hdphoto2.wdp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5779" y="2033181"/>
            <a:ext cx="1688738" cy="859611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362580" y="-164"/>
            <a:ext cx="4781420" cy="5143665"/>
            <a:chOff x="4362580" y="-164"/>
            <a:chExt cx="4781420" cy="5143665"/>
          </a:xfrm>
        </p:grpSpPr>
        <p:sp>
          <p:nvSpPr>
            <p:cNvPr id="61" name="矩形 60"/>
            <p:cNvSpPr/>
            <p:nvPr/>
          </p:nvSpPr>
          <p:spPr>
            <a:xfrm>
              <a:off x="4572000" y="-2"/>
              <a:ext cx="4572000" cy="5143501"/>
            </a:xfrm>
            <a:prstGeom prst="rect">
              <a:avLst/>
            </a:prstGeom>
            <a:pattFill prst="dotGrid">
              <a:fgClr>
                <a:srgbClr val="AF8A52"/>
              </a:fgClr>
              <a:bgClr>
                <a:srgbClr val="735835"/>
              </a:bgClr>
            </a:pattFill>
            <a:ln>
              <a:noFill/>
            </a:ln>
            <a:effectLst>
              <a:outerShdw blurRad="50800" dist="38100" dir="10800000" algn="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flipH="1">
              <a:off x="4571997" y="2055914"/>
              <a:ext cx="324000" cy="1031344"/>
            </a:xfrm>
            <a:prstGeom prst="rect">
              <a:avLst/>
            </a:prstGeom>
            <a:solidFill>
              <a:srgbClr val="7FBA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 flipH="1">
              <a:off x="4571997" y="3083953"/>
              <a:ext cx="324000" cy="1031344"/>
            </a:xfrm>
            <a:prstGeom prst="rect">
              <a:avLst/>
            </a:prstGeom>
            <a:solidFill>
              <a:srgbClr val="0073C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 flipH="1">
              <a:off x="4571997" y="4111992"/>
              <a:ext cx="324000" cy="103134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flipH="1">
              <a:off x="4571997" y="-164"/>
              <a:ext cx="324000" cy="1031344"/>
            </a:xfrm>
            <a:prstGeom prst="rect">
              <a:avLst/>
            </a:prstGeom>
            <a:solidFill>
              <a:srgbClr val="DC3C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 flipH="1">
              <a:off x="4571997" y="1027875"/>
              <a:ext cx="324000" cy="10313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362580" y="367902"/>
              <a:ext cx="424651" cy="4370983"/>
              <a:chOff x="4362580" y="367902"/>
              <a:chExt cx="424651" cy="437098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4362580" y="367902"/>
                <a:ext cx="424651" cy="126000"/>
                <a:chOff x="4297161" y="348852"/>
                <a:chExt cx="424651" cy="126000"/>
              </a:xfrm>
            </p:grpSpPr>
            <p:sp>
              <p:nvSpPr>
                <p:cNvPr id="58" name="椭圆 57"/>
                <p:cNvSpPr/>
                <p:nvPr/>
              </p:nvSpPr>
              <p:spPr>
                <a:xfrm>
                  <a:off x="4595812" y="348852"/>
                  <a:ext cx="126000" cy="126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0" name="圆角矩形 59"/>
                <p:cNvSpPr/>
                <p:nvPr/>
              </p:nvSpPr>
              <p:spPr>
                <a:xfrm>
                  <a:off x="4297161" y="366852"/>
                  <a:ext cx="396000" cy="828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4362580" y="753810"/>
                <a:ext cx="424651" cy="126000"/>
                <a:chOff x="4297161" y="348852"/>
                <a:chExt cx="424651" cy="126000"/>
              </a:xfrm>
            </p:grpSpPr>
            <p:sp>
              <p:nvSpPr>
                <p:cNvPr id="55" name="椭圆 54"/>
                <p:cNvSpPr/>
                <p:nvPr/>
              </p:nvSpPr>
              <p:spPr>
                <a:xfrm>
                  <a:off x="4595812" y="348852"/>
                  <a:ext cx="126000" cy="126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7" name="圆角矩形 56"/>
                <p:cNvSpPr/>
                <p:nvPr/>
              </p:nvSpPr>
              <p:spPr>
                <a:xfrm>
                  <a:off x="4297161" y="366852"/>
                  <a:ext cx="396000" cy="828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5" name="组合 14"/>
              <p:cNvGrpSpPr/>
              <p:nvPr/>
            </p:nvGrpSpPr>
            <p:grpSpPr>
              <a:xfrm>
                <a:off x="4362580" y="1139718"/>
                <a:ext cx="424651" cy="126000"/>
                <a:chOff x="4297161" y="348852"/>
                <a:chExt cx="424651" cy="126000"/>
              </a:xfrm>
            </p:grpSpPr>
            <p:sp>
              <p:nvSpPr>
                <p:cNvPr id="52" name="椭圆 51"/>
                <p:cNvSpPr/>
                <p:nvPr/>
              </p:nvSpPr>
              <p:spPr>
                <a:xfrm>
                  <a:off x="4595812" y="348852"/>
                  <a:ext cx="126000" cy="126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4" name="圆角矩形 53"/>
                <p:cNvSpPr/>
                <p:nvPr/>
              </p:nvSpPr>
              <p:spPr>
                <a:xfrm>
                  <a:off x="4297161" y="366852"/>
                  <a:ext cx="396000" cy="828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>
                <a:off x="4362580" y="1525626"/>
                <a:ext cx="424651" cy="126000"/>
                <a:chOff x="4297161" y="348852"/>
                <a:chExt cx="424651" cy="126000"/>
              </a:xfrm>
            </p:grpSpPr>
            <p:sp>
              <p:nvSpPr>
                <p:cNvPr id="49" name="椭圆 48"/>
                <p:cNvSpPr/>
                <p:nvPr/>
              </p:nvSpPr>
              <p:spPr>
                <a:xfrm>
                  <a:off x="4595812" y="348852"/>
                  <a:ext cx="126000" cy="126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1" name="圆角矩形 50"/>
                <p:cNvSpPr/>
                <p:nvPr/>
              </p:nvSpPr>
              <p:spPr>
                <a:xfrm>
                  <a:off x="4297161" y="366852"/>
                  <a:ext cx="396000" cy="828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4362580" y="1911534"/>
                <a:ext cx="424651" cy="126000"/>
                <a:chOff x="4297161" y="348852"/>
                <a:chExt cx="424651" cy="126000"/>
              </a:xfrm>
            </p:grpSpPr>
            <p:sp>
              <p:nvSpPr>
                <p:cNvPr id="46" name="椭圆 45"/>
                <p:cNvSpPr/>
                <p:nvPr/>
              </p:nvSpPr>
              <p:spPr>
                <a:xfrm>
                  <a:off x="4595812" y="348852"/>
                  <a:ext cx="126000" cy="126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" name="圆角矩形 47"/>
                <p:cNvSpPr/>
                <p:nvPr/>
              </p:nvSpPr>
              <p:spPr>
                <a:xfrm>
                  <a:off x="4297161" y="366852"/>
                  <a:ext cx="396000" cy="828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4362580" y="2297442"/>
                <a:ext cx="424651" cy="126000"/>
                <a:chOff x="4297161" y="348852"/>
                <a:chExt cx="424651" cy="126000"/>
              </a:xfrm>
            </p:grpSpPr>
            <p:sp>
              <p:nvSpPr>
                <p:cNvPr id="43" name="椭圆 42"/>
                <p:cNvSpPr/>
                <p:nvPr/>
              </p:nvSpPr>
              <p:spPr>
                <a:xfrm>
                  <a:off x="4595812" y="348852"/>
                  <a:ext cx="126000" cy="126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5" name="圆角矩形 44"/>
                <p:cNvSpPr/>
                <p:nvPr/>
              </p:nvSpPr>
              <p:spPr>
                <a:xfrm>
                  <a:off x="4297161" y="366852"/>
                  <a:ext cx="396000" cy="828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9" name="组合 18"/>
              <p:cNvGrpSpPr/>
              <p:nvPr/>
            </p:nvGrpSpPr>
            <p:grpSpPr>
              <a:xfrm>
                <a:off x="4362580" y="2683350"/>
                <a:ext cx="424651" cy="126000"/>
                <a:chOff x="4297161" y="348852"/>
                <a:chExt cx="424651" cy="126000"/>
              </a:xfrm>
            </p:grpSpPr>
            <p:sp>
              <p:nvSpPr>
                <p:cNvPr id="40" name="椭圆 39"/>
                <p:cNvSpPr/>
                <p:nvPr/>
              </p:nvSpPr>
              <p:spPr>
                <a:xfrm>
                  <a:off x="4595812" y="348852"/>
                  <a:ext cx="126000" cy="126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" name="圆角矩形 41"/>
                <p:cNvSpPr/>
                <p:nvPr/>
              </p:nvSpPr>
              <p:spPr>
                <a:xfrm>
                  <a:off x="4297161" y="366852"/>
                  <a:ext cx="396000" cy="828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4362580" y="3069258"/>
                <a:ext cx="424651" cy="126000"/>
                <a:chOff x="4297161" y="348852"/>
                <a:chExt cx="424651" cy="126000"/>
              </a:xfrm>
            </p:grpSpPr>
            <p:sp>
              <p:nvSpPr>
                <p:cNvPr id="37" name="椭圆 36"/>
                <p:cNvSpPr/>
                <p:nvPr/>
              </p:nvSpPr>
              <p:spPr>
                <a:xfrm>
                  <a:off x="4595812" y="348852"/>
                  <a:ext cx="126000" cy="126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" name="圆角矩形 38"/>
                <p:cNvSpPr/>
                <p:nvPr/>
              </p:nvSpPr>
              <p:spPr>
                <a:xfrm>
                  <a:off x="4297161" y="366852"/>
                  <a:ext cx="396000" cy="828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4362580" y="3455166"/>
                <a:ext cx="424651" cy="126000"/>
                <a:chOff x="4297161" y="348852"/>
                <a:chExt cx="424651" cy="126000"/>
              </a:xfrm>
            </p:grpSpPr>
            <p:sp>
              <p:nvSpPr>
                <p:cNvPr id="34" name="椭圆 33"/>
                <p:cNvSpPr/>
                <p:nvPr/>
              </p:nvSpPr>
              <p:spPr>
                <a:xfrm>
                  <a:off x="4595812" y="348852"/>
                  <a:ext cx="126000" cy="126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" name="圆角矩形 35"/>
                <p:cNvSpPr/>
                <p:nvPr/>
              </p:nvSpPr>
              <p:spPr>
                <a:xfrm>
                  <a:off x="4297161" y="366852"/>
                  <a:ext cx="396000" cy="828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4362580" y="3841074"/>
                <a:ext cx="424651" cy="126000"/>
                <a:chOff x="4297161" y="348852"/>
                <a:chExt cx="424651" cy="126000"/>
              </a:xfrm>
            </p:grpSpPr>
            <p:sp>
              <p:nvSpPr>
                <p:cNvPr id="31" name="椭圆 30"/>
                <p:cNvSpPr/>
                <p:nvPr/>
              </p:nvSpPr>
              <p:spPr>
                <a:xfrm>
                  <a:off x="4595812" y="348852"/>
                  <a:ext cx="126000" cy="126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>
                  <a:off x="4297161" y="366852"/>
                  <a:ext cx="396000" cy="828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4362580" y="4226982"/>
                <a:ext cx="424651" cy="126000"/>
                <a:chOff x="4297161" y="348852"/>
                <a:chExt cx="424651" cy="126000"/>
              </a:xfrm>
            </p:grpSpPr>
            <p:sp>
              <p:nvSpPr>
                <p:cNvPr id="28" name="椭圆 27"/>
                <p:cNvSpPr/>
                <p:nvPr/>
              </p:nvSpPr>
              <p:spPr>
                <a:xfrm>
                  <a:off x="4595812" y="348852"/>
                  <a:ext cx="126000" cy="126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" name="圆角矩形 29"/>
                <p:cNvSpPr/>
                <p:nvPr/>
              </p:nvSpPr>
              <p:spPr>
                <a:xfrm>
                  <a:off x="4297161" y="366852"/>
                  <a:ext cx="396000" cy="828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4362580" y="4612885"/>
                <a:ext cx="424651" cy="126000"/>
                <a:chOff x="4297161" y="348852"/>
                <a:chExt cx="424651" cy="126000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4595812" y="348852"/>
                  <a:ext cx="126000" cy="126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" name="圆角矩形 26"/>
                <p:cNvSpPr/>
                <p:nvPr/>
              </p:nvSpPr>
              <p:spPr>
                <a:xfrm>
                  <a:off x="4297161" y="366852"/>
                  <a:ext cx="396000" cy="828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78" name="矩形 77"/>
            <p:cNvSpPr/>
            <p:nvPr/>
          </p:nvSpPr>
          <p:spPr>
            <a:xfrm rot="16200000">
              <a:off x="6962282" y="-2067739"/>
              <a:ext cx="72000" cy="4207478"/>
            </a:xfrm>
            <a:prstGeom prst="rect">
              <a:avLst/>
            </a:prstGeom>
            <a:solidFill>
              <a:srgbClr val="56422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9072000" y="0"/>
              <a:ext cx="72000" cy="5143501"/>
            </a:xfrm>
            <a:prstGeom prst="rect">
              <a:avLst/>
            </a:prstGeom>
            <a:solidFill>
              <a:srgbClr val="56422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 rot="16200000">
              <a:off x="6983271" y="2982772"/>
              <a:ext cx="72000" cy="4249456"/>
            </a:xfrm>
            <a:prstGeom prst="rect">
              <a:avLst/>
            </a:prstGeom>
            <a:solidFill>
              <a:srgbClr val="56422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5260871" y="2137209"/>
            <a:ext cx="2518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FEB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请在此处添加论文答辩副标题</a:t>
            </a:r>
            <a:endParaRPr lang="zh-CN" altLang="en-US" sz="1400" dirty="0">
              <a:solidFill>
                <a:srgbClr val="FEB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954942" y="3673439"/>
            <a:ext cx="2304000" cy="326797"/>
            <a:chOff x="5954942" y="3673439"/>
            <a:chExt cx="2304000" cy="326797"/>
          </a:xfrm>
        </p:grpSpPr>
        <p:cxnSp>
          <p:nvCxnSpPr>
            <p:cNvPr id="70" name="直接连接符 69"/>
            <p:cNvCxnSpPr/>
            <p:nvPr/>
          </p:nvCxnSpPr>
          <p:spPr>
            <a:xfrm>
              <a:off x="5954942" y="3997091"/>
              <a:ext cx="2304000" cy="3145"/>
            </a:xfrm>
            <a:prstGeom prst="line">
              <a:avLst/>
            </a:prstGeom>
            <a:ln w="12700">
              <a:solidFill>
                <a:srgbClr val="372A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文本框 71"/>
            <p:cNvSpPr txBox="1"/>
            <p:nvPr/>
          </p:nvSpPr>
          <p:spPr>
            <a:xfrm>
              <a:off x="6520332" y="3673439"/>
              <a:ext cx="1605280" cy="3067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400" dirty="0">
                  <a:solidFill>
                    <a:srgbClr val="FEB60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答辩人：情缘素材</a:t>
              </a:r>
              <a:endParaRPr lang="zh-CN" altLang="en-US" sz="1400" dirty="0">
                <a:solidFill>
                  <a:srgbClr val="FEB60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174831" y="3188198"/>
            <a:ext cx="969172" cy="1270978"/>
            <a:chOff x="8174831" y="3188198"/>
            <a:chExt cx="969172" cy="1270978"/>
          </a:xfrm>
        </p:grpSpPr>
        <p:sp>
          <p:nvSpPr>
            <p:cNvPr id="73" name="任意多边形 72"/>
            <p:cNvSpPr/>
            <p:nvPr/>
          </p:nvSpPr>
          <p:spPr>
            <a:xfrm>
              <a:off x="8174831" y="3188198"/>
              <a:ext cx="969172" cy="1270978"/>
            </a:xfrm>
            <a:custGeom>
              <a:avLst/>
              <a:gdLst>
                <a:gd name="connsiteX0" fmla="*/ 969172 w 969172"/>
                <a:gd name="connsiteY0" fmla="*/ 0 h 1270978"/>
                <a:gd name="connsiteX1" fmla="*/ 969172 w 969172"/>
                <a:gd name="connsiteY1" fmla="*/ 1270978 h 1270978"/>
                <a:gd name="connsiteX2" fmla="*/ 185742 w 969172"/>
                <a:gd name="connsiteY2" fmla="*/ 916487 h 1270978"/>
                <a:gd name="connsiteX3" fmla="*/ 185742 w 969172"/>
                <a:gd name="connsiteY3" fmla="*/ 916110 h 1270978"/>
                <a:gd name="connsiteX4" fmla="*/ 134384 w 969172"/>
                <a:gd name="connsiteY4" fmla="*/ 888234 h 1270978"/>
                <a:gd name="connsiteX5" fmla="*/ 0 w 969172"/>
                <a:gd name="connsiteY5" fmla="*/ 635489 h 1270978"/>
                <a:gd name="connsiteX6" fmla="*/ 134384 w 969172"/>
                <a:gd name="connsiteY6" fmla="*/ 382744 h 1270978"/>
                <a:gd name="connsiteX7" fmla="*/ 185742 w 969172"/>
                <a:gd name="connsiteY7" fmla="*/ 354868 h 1270978"/>
                <a:gd name="connsiteX8" fmla="*/ 185742 w 969172"/>
                <a:gd name="connsiteY8" fmla="*/ 354492 h 127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9172" h="1270978">
                  <a:moveTo>
                    <a:pt x="969172" y="0"/>
                  </a:moveTo>
                  <a:lnTo>
                    <a:pt x="969172" y="1270978"/>
                  </a:lnTo>
                  <a:lnTo>
                    <a:pt x="185742" y="916487"/>
                  </a:lnTo>
                  <a:lnTo>
                    <a:pt x="185742" y="916110"/>
                  </a:lnTo>
                  <a:lnTo>
                    <a:pt x="134384" y="888234"/>
                  </a:lnTo>
                  <a:cubicBezTo>
                    <a:pt x="53307" y="833459"/>
                    <a:pt x="0" y="740699"/>
                    <a:pt x="0" y="635489"/>
                  </a:cubicBezTo>
                  <a:cubicBezTo>
                    <a:pt x="0" y="530279"/>
                    <a:pt x="53307" y="437519"/>
                    <a:pt x="134384" y="382744"/>
                  </a:cubicBezTo>
                  <a:lnTo>
                    <a:pt x="185742" y="354868"/>
                  </a:lnTo>
                  <a:lnTo>
                    <a:pt x="185742" y="35449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AF8A52"/>
                </a:gs>
                <a:gs pos="50000">
                  <a:srgbClr val="C0A276"/>
                </a:gs>
                <a:gs pos="100000">
                  <a:srgbClr val="C0A276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7030A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8230419" y="3584898"/>
              <a:ext cx="468000" cy="468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9D7B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5" name="Freeform 34"/>
            <p:cNvSpPr/>
            <p:nvPr/>
          </p:nvSpPr>
          <p:spPr>
            <a:xfrm>
              <a:off x="8331315" y="3682964"/>
              <a:ext cx="282085" cy="235071"/>
            </a:xfrm>
            <a:custGeom>
              <a:avLst/>
              <a:gdLst/>
              <a:ahLst/>
              <a:cxnLst/>
              <a:rect l="l" t="t" r="r" b="b"/>
              <a:pathLst>
                <a:path w="852601" h="862013">
                  <a:moveTo>
                    <a:pt x="339688" y="551599"/>
                  </a:moveTo>
                  <a:cubicBezTo>
                    <a:pt x="336200" y="550660"/>
                    <a:pt x="332712" y="552270"/>
                    <a:pt x="329224" y="555624"/>
                  </a:cubicBezTo>
                  <a:lnTo>
                    <a:pt x="318760" y="571723"/>
                  </a:lnTo>
                  <a:cubicBezTo>
                    <a:pt x="317687" y="576955"/>
                    <a:pt x="320907" y="582723"/>
                    <a:pt x="322785" y="587017"/>
                  </a:cubicBezTo>
                  <a:cubicBezTo>
                    <a:pt x="324663" y="591310"/>
                    <a:pt x="331370" y="593322"/>
                    <a:pt x="330029" y="597481"/>
                  </a:cubicBezTo>
                  <a:cubicBezTo>
                    <a:pt x="328687" y="601641"/>
                    <a:pt x="318894" y="606739"/>
                    <a:pt x="314735" y="611971"/>
                  </a:cubicBezTo>
                  <a:cubicBezTo>
                    <a:pt x="310576" y="617202"/>
                    <a:pt x="308563" y="620288"/>
                    <a:pt x="303465" y="629679"/>
                  </a:cubicBezTo>
                  <a:cubicBezTo>
                    <a:pt x="298368" y="639070"/>
                    <a:pt x="292062" y="654230"/>
                    <a:pt x="284147" y="668317"/>
                  </a:cubicBezTo>
                  <a:cubicBezTo>
                    <a:pt x="276232" y="682403"/>
                    <a:pt x="261340" y="698637"/>
                    <a:pt x="255974" y="714199"/>
                  </a:cubicBezTo>
                  <a:cubicBezTo>
                    <a:pt x="250607" y="729762"/>
                    <a:pt x="252754" y="745727"/>
                    <a:pt x="251949" y="761691"/>
                  </a:cubicBezTo>
                  <a:cubicBezTo>
                    <a:pt x="251144" y="777656"/>
                    <a:pt x="252351" y="796036"/>
                    <a:pt x="251143" y="809989"/>
                  </a:cubicBezTo>
                  <a:cubicBezTo>
                    <a:pt x="249937" y="823941"/>
                    <a:pt x="245778" y="837357"/>
                    <a:pt x="244705" y="845406"/>
                  </a:cubicBezTo>
                  <a:cubicBezTo>
                    <a:pt x="243631" y="853456"/>
                    <a:pt x="243095" y="855603"/>
                    <a:pt x="244705" y="858286"/>
                  </a:cubicBezTo>
                  <a:cubicBezTo>
                    <a:pt x="245509" y="859627"/>
                    <a:pt x="245945" y="860298"/>
                    <a:pt x="247169" y="860701"/>
                  </a:cubicBezTo>
                  <a:lnTo>
                    <a:pt x="254364" y="861506"/>
                  </a:lnTo>
                  <a:cubicBezTo>
                    <a:pt x="262279" y="862042"/>
                    <a:pt x="277305" y="862310"/>
                    <a:pt x="292196" y="861506"/>
                  </a:cubicBezTo>
                  <a:cubicBezTo>
                    <a:pt x="307088" y="860701"/>
                    <a:pt x="333115" y="857749"/>
                    <a:pt x="343713" y="856676"/>
                  </a:cubicBezTo>
                  <a:cubicBezTo>
                    <a:pt x="343747" y="856684"/>
                    <a:pt x="352708" y="858681"/>
                    <a:pt x="355787" y="855066"/>
                  </a:cubicBezTo>
                  <a:cubicBezTo>
                    <a:pt x="358873" y="851443"/>
                    <a:pt x="361288" y="845675"/>
                    <a:pt x="362227" y="834943"/>
                  </a:cubicBezTo>
                  <a:cubicBezTo>
                    <a:pt x="363166" y="824210"/>
                    <a:pt x="363568" y="808110"/>
                    <a:pt x="361422" y="790670"/>
                  </a:cubicBezTo>
                  <a:cubicBezTo>
                    <a:pt x="359275" y="773229"/>
                    <a:pt x="352299" y="754313"/>
                    <a:pt x="349348" y="730298"/>
                  </a:cubicBezTo>
                  <a:cubicBezTo>
                    <a:pt x="346396" y="706284"/>
                    <a:pt x="344786" y="666439"/>
                    <a:pt x="343713" y="646584"/>
                  </a:cubicBezTo>
                  <a:cubicBezTo>
                    <a:pt x="342640" y="626728"/>
                    <a:pt x="342505" y="619886"/>
                    <a:pt x="342908" y="611166"/>
                  </a:cubicBezTo>
                  <a:cubicBezTo>
                    <a:pt x="343310" y="602446"/>
                    <a:pt x="343713" y="600299"/>
                    <a:pt x="346128" y="594262"/>
                  </a:cubicBezTo>
                  <a:cubicBezTo>
                    <a:pt x="348543" y="588224"/>
                    <a:pt x="356727" y="580443"/>
                    <a:pt x="357397" y="574942"/>
                  </a:cubicBezTo>
                  <a:cubicBezTo>
                    <a:pt x="358068" y="569442"/>
                    <a:pt x="353104" y="565149"/>
                    <a:pt x="350153" y="561258"/>
                  </a:cubicBezTo>
                  <a:close/>
                  <a:moveTo>
                    <a:pt x="287206" y="507649"/>
                  </a:moveTo>
                  <a:cubicBezTo>
                    <a:pt x="299226" y="561742"/>
                    <a:pt x="284201" y="574621"/>
                    <a:pt x="274326" y="617123"/>
                  </a:cubicBezTo>
                  <a:cubicBezTo>
                    <a:pt x="272445" y="626330"/>
                    <a:pt x="270907" y="639718"/>
                    <a:pt x="269556" y="655910"/>
                  </a:cubicBezTo>
                  <a:cubicBezTo>
                    <a:pt x="284442" y="632717"/>
                    <a:pt x="299146" y="601494"/>
                    <a:pt x="316184" y="596515"/>
                  </a:cubicBezTo>
                  <a:cubicBezTo>
                    <a:pt x="314038" y="589217"/>
                    <a:pt x="305451" y="583528"/>
                    <a:pt x="306524" y="574621"/>
                  </a:cubicBezTo>
                  <a:cubicBezTo>
                    <a:pt x="307147" y="563679"/>
                    <a:pt x="314405" y="554950"/>
                    <a:pt x="319949" y="545622"/>
                  </a:cubicBezTo>
                  <a:cubicBezTo>
                    <a:pt x="307786" y="539695"/>
                    <a:pt x="298568" y="525281"/>
                    <a:pt x="287206" y="507649"/>
                  </a:cubicBezTo>
                  <a:close/>
                  <a:moveTo>
                    <a:pt x="264023" y="488330"/>
                  </a:moveTo>
                  <a:cubicBezTo>
                    <a:pt x="251143" y="497345"/>
                    <a:pt x="249856" y="517952"/>
                    <a:pt x="240841" y="523104"/>
                  </a:cubicBezTo>
                  <a:cubicBezTo>
                    <a:pt x="177304" y="542852"/>
                    <a:pt x="103463" y="578055"/>
                    <a:pt x="46365" y="613259"/>
                  </a:cubicBezTo>
                  <a:cubicBezTo>
                    <a:pt x="17601" y="630002"/>
                    <a:pt x="12021" y="649320"/>
                    <a:pt x="6440" y="682806"/>
                  </a:cubicBezTo>
                  <a:lnTo>
                    <a:pt x="0" y="793568"/>
                  </a:lnTo>
                  <a:cubicBezTo>
                    <a:pt x="60532" y="849807"/>
                    <a:pt x="154551" y="840362"/>
                    <a:pt x="230537" y="859252"/>
                  </a:cubicBezTo>
                  <a:cubicBezTo>
                    <a:pt x="242128" y="755359"/>
                    <a:pt x="233113" y="597374"/>
                    <a:pt x="265311" y="542422"/>
                  </a:cubicBezTo>
                  <a:close/>
                  <a:moveTo>
                    <a:pt x="473953" y="438101"/>
                  </a:moveTo>
                  <a:cubicBezTo>
                    <a:pt x="449999" y="476765"/>
                    <a:pt x="395188" y="525303"/>
                    <a:pt x="351750" y="542487"/>
                  </a:cubicBezTo>
                  <a:cubicBezTo>
                    <a:pt x="364570" y="553524"/>
                    <a:pt x="369815" y="566569"/>
                    <a:pt x="371564" y="577519"/>
                  </a:cubicBezTo>
                  <a:cubicBezTo>
                    <a:pt x="371510" y="588305"/>
                    <a:pt x="363407" y="591042"/>
                    <a:pt x="359329" y="597803"/>
                  </a:cubicBezTo>
                  <a:cubicBezTo>
                    <a:pt x="364928" y="652187"/>
                    <a:pt x="355161" y="701683"/>
                    <a:pt x="373271" y="759858"/>
                  </a:cubicBezTo>
                  <a:cubicBezTo>
                    <a:pt x="382583" y="726860"/>
                    <a:pt x="394118" y="694072"/>
                    <a:pt x="406981" y="659624"/>
                  </a:cubicBezTo>
                  <a:cubicBezTo>
                    <a:pt x="434458" y="598661"/>
                    <a:pt x="476100" y="510653"/>
                    <a:pt x="473953" y="438101"/>
                  </a:cubicBezTo>
                  <a:close/>
                  <a:moveTo>
                    <a:pt x="444331" y="425221"/>
                  </a:moveTo>
                  <a:cubicBezTo>
                    <a:pt x="417365" y="457420"/>
                    <a:pt x="365446" y="490423"/>
                    <a:pt x="342908" y="490423"/>
                  </a:cubicBezTo>
                  <a:cubicBezTo>
                    <a:pt x="312722" y="489752"/>
                    <a:pt x="309100" y="473787"/>
                    <a:pt x="292196" y="465469"/>
                  </a:cubicBezTo>
                  <a:cubicBezTo>
                    <a:pt x="308026" y="468152"/>
                    <a:pt x="323455" y="474056"/>
                    <a:pt x="339687" y="473519"/>
                  </a:cubicBezTo>
                  <a:cubicBezTo>
                    <a:pt x="376180" y="473116"/>
                    <a:pt x="416695" y="446955"/>
                    <a:pt x="444331" y="425221"/>
                  </a:cubicBezTo>
                  <a:close/>
                  <a:moveTo>
                    <a:pt x="488121" y="409767"/>
                  </a:moveTo>
                  <a:cubicBezTo>
                    <a:pt x="533198" y="465576"/>
                    <a:pt x="410846" y="692681"/>
                    <a:pt x="376072" y="855388"/>
                  </a:cubicBezTo>
                  <a:cubicBezTo>
                    <a:pt x="489409" y="838216"/>
                    <a:pt x="600169" y="850665"/>
                    <a:pt x="716082" y="803871"/>
                  </a:cubicBezTo>
                  <a:cubicBezTo>
                    <a:pt x="761588" y="800437"/>
                    <a:pt x="808382" y="816321"/>
                    <a:pt x="852601" y="793568"/>
                  </a:cubicBezTo>
                  <a:cubicBezTo>
                    <a:pt x="845303" y="743338"/>
                    <a:pt x="867627" y="646745"/>
                    <a:pt x="772750" y="588788"/>
                  </a:cubicBezTo>
                  <a:cubicBezTo>
                    <a:pt x="729391" y="552726"/>
                    <a:pt x="648681" y="519241"/>
                    <a:pt x="565395" y="492193"/>
                  </a:cubicBezTo>
                  <a:cubicBezTo>
                    <a:pt x="534486" y="468582"/>
                    <a:pt x="515167" y="433379"/>
                    <a:pt x="488121" y="409767"/>
                  </a:cubicBezTo>
                  <a:close/>
                  <a:moveTo>
                    <a:pt x="314467" y="207"/>
                  </a:moveTo>
                  <a:cubicBezTo>
                    <a:pt x="302302" y="922"/>
                    <a:pt x="297652" y="4142"/>
                    <a:pt x="285488" y="8794"/>
                  </a:cubicBezTo>
                  <a:cubicBezTo>
                    <a:pt x="273325" y="13444"/>
                    <a:pt x="253826" y="20241"/>
                    <a:pt x="241485" y="28112"/>
                  </a:cubicBezTo>
                  <a:cubicBezTo>
                    <a:pt x="229142" y="35983"/>
                    <a:pt x="220377" y="43853"/>
                    <a:pt x="211433" y="56017"/>
                  </a:cubicBezTo>
                  <a:cubicBezTo>
                    <a:pt x="202489" y="68180"/>
                    <a:pt x="193724" y="87320"/>
                    <a:pt x="187821" y="101095"/>
                  </a:cubicBezTo>
                  <a:cubicBezTo>
                    <a:pt x="181919" y="114868"/>
                    <a:pt x="176194" y="121665"/>
                    <a:pt x="176015" y="138658"/>
                  </a:cubicBezTo>
                  <a:cubicBezTo>
                    <a:pt x="175837" y="155652"/>
                    <a:pt x="182813" y="191249"/>
                    <a:pt x="186748" y="203055"/>
                  </a:cubicBezTo>
                  <a:lnTo>
                    <a:pt x="187520" y="204007"/>
                  </a:lnTo>
                  <a:lnTo>
                    <a:pt x="191027" y="223887"/>
                  </a:lnTo>
                  <a:cubicBezTo>
                    <a:pt x="185407" y="222374"/>
                    <a:pt x="182724" y="232570"/>
                    <a:pt x="184333" y="241693"/>
                  </a:cubicBezTo>
                  <a:cubicBezTo>
                    <a:pt x="185943" y="250815"/>
                    <a:pt x="196139" y="265841"/>
                    <a:pt x="198822" y="277111"/>
                  </a:cubicBezTo>
                  <a:cubicBezTo>
                    <a:pt x="201505" y="288380"/>
                    <a:pt x="200298" y="299113"/>
                    <a:pt x="200432" y="309308"/>
                  </a:cubicBezTo>
                  <a:cubicBezTo>
                    <a:pt x="200566" y="319505"/>
                    <a:pt x="198285" y="331579"/>
                    <a:pt x="199627" y="338286"/>
                  </a:cubicBezTo>
                  <a:cubicBezTo>
                    <a:pt x="200969" y="344995"/>
                    <a:pt x="205128" y="346739"/>
                    <a:pt x="208482" y="349556"/>
                  </a:cubicBezTo>
                  <a:cubicBezTo>
                    <a:pt x="211836" y="352373"/>
                    <a:pt x="218275" y="343385"/>
                    <a:pt x="219751" y="355191"/>
                  </a:cubicBezTo>
                  <a:cubicBezTo>
                    <a:pt x="221227" y="366997"/>
                    <a:pt x="229008" y="395036"/>
                    <a:pt x="236655" y="410733"/>
                  </a:cubicBezTo>
                  <a:cubicBezTo>
                    <a:pt x="244301" y="426429"/>
                    <a:pt x="259999" y="439845"/>
                    <a:pt x="265633" y="449370"/>
                  </a:cubicBezTo>
                  <a:cubicBezTo>
                    <a:pt x="271268" y="458895"/>
                    <a:pt x="266438" y="460372"/>
                    <a:pt x="270463" y="467884"/>
                  </a:cubicBezTo>
                  <a:cubicBezTo>
                    <a:pt x="274487" y="475397"/>
                    <a:pt x="281330" y="484118"/>
                    <a:pt x="289781" y="494447"/>
                  </a:cubicBezTo>
                  <a:cubicBezTo>
                    <a:pt x="298233" y="504778"/>
                    <a:pt x="311246" y="524097"/>
                    <a:pt x="321175" y="529866"/>
                  </a:cubicBezTo>
                  <a:cubicBezTo>
                    <a:pt x="331102" y="535634"/>
                    <a:pt x="333383" y="536305"/>
                    <a:pt x="349348" y="529061"/>
                  </a:cubicBezTo>
                  <a:cubicBezTo>
                    <a:pt x="365312" y="521816"/>
                    <a:pt x="399657" y="499680"/>
                    <a:pt x="416963" y="486398"/>
                  </a:cubicBezTo>
                  <a:cubicBezTo>
                    <a:pt x="434270" y="473116"/>
                    <a:pt x="444331" y="459298"/>
                    <a:pt x="453186" y="449370"/>
                  </a:cubicBezTo>
                  <a:cubicBezTo>
                    <a:pt x="462041" y="439443"/>
                    <a:pt x="466601" y="434746"/>
                    <a:pt x="470089" y="426831"/>
                  </a:cubicBezTo>
                  <a:cubicBezTo>
                    <a:pt x="473577" y="418917"/>
                    <a:pt x="471968" y="409526"/>
                    <a:pt x="474115" y="401878"/>
                  </a:cubicBezTo>
                  <a:cubicBezTo>
                    <a:pt x="476261" y="394231"/>
                    <a:pt x="480688" y="390341"/>
                    <a:pt x="482969" y="380949"/>
                  </a:cubicBezTo>
                  <a:cubicBezTo>
                    <a:pt x="485249" y="371558"/>
                    <a:pt x="484847" y="352373"/>
                    <a:pt x="487799" y="345532"/>
                  </a:cubicBezTo>
                  <a:cubicBezTo>
                    <a:pt x="490750" y="338689"/>
                    <a:pt x="496788" y="343787"/>
                    <a:pt x="500678" y="339897"/>
                  </a:cubicBezTo>
                  <a:cubicBezTo>
                    <a:pt x="504569" y="336006"/>
                    <a:pt x="508996" y="331177"/>
                    <a:pt x="511142" y="322188"/>
                  </a:cubicBezTo>
                  <a:cubicBezTo>
                    <a:pt x="513289" y="313199"/>
                    <a:pt x="511947" y="299515"/>
                    <a:pt x="513557" y="285965"/>
                  </a:cubicBezTo>
                  <a:cubicBezTo>
                    <a:pt x="515167" y="272415"/>
                    <a:pt x="520131" y="252425"/>
                    <a:pt x="520801" y="240888"/>
                  </a:cubicBezTo>
                  <a:cubicBezTo>
                    <a:pt x="521473" y="229350"/>
                    <a:pt x="520131" y="222508"/>
                    <a:pt x="517582" y="216739"/>
                  </a:cubicBezTo>
                  <a:lnTo>
                    <a:pt x="505508" y="206274"/>
                  </a:lnTo>
                  <a:cubicBezTo>
                    <a:pt x="501482" y="205872"/>
                    <a:pt x="496788" y="209897"/>
                    <a:pt x="493433" y="214324"/>
                  </a:cubicBezTo>
                  <a:cubicBezTo>
                    <a:pt x="490893" y="217677"/>
                    <a:pt x="489661" y="229032"/>
                    <a:pt x="487525" y="232413"/>
                  </a:cubicBezTo>
                  <a:lnTo>
                    <a:pt x="486770" y="223363"/>
                  </a:lnTo>
                  <a:lnTo>
                    <a:pt x="488165" y="195462"/>
                  </a:lnTo>
                  <a:lnTo>
                    <a:pt x="490482" y="198762"/>
                  </a:lnTo>
                  <a:cubicBezTo>
                    <a:pt x="492986" y="200550"/>
                    <a:pt x="494238" y="195185"/>
                    <a:pt x="496921" y="194469"/>
                  </a:cubicBezTo>
                  <a:cubicBezTo>
                    <a:pt x="499604" y="193754"/>
                    <a:pt x="503002" y="193217"/>
                    <a:pt x="506581" y="194469"/>
                  </a:cubicBezTo>
                  <a:cubicBezTo>
                    <a:pt x="510158" y="195721"/>
                    <a:pt x="516419" y="202876"/>
                    <a:pt x="518386" y="201981"/>
                  </a:cubicBezTo>
                  <a:cubicBezTo>
                    <a:pt x="519370" y="201534"/>
                    <a:pt x="519370" y="200774"/>
                    <a:pt x="519124" y="198896"/>
                  </a:cubicBezTo>
                  <a:lnTo>
                    <a:pt x="518386" y="189102"/>
                  </a:lnTo>
                  <a:cubicBezTo>
                    <a:pt x="518391" y="189053"/>
                    <a:pt x="521603" y="159753"/>
                    <a:pt x="518386" y="142952"/>
                  </a:cubicBezTo>
                  <a:cubicBezTo>
                    <a:pt x="515167" y="126137"/>
                    <a:pt x="506760" y="103778"/>
                    <a:pt x="499068" y="88215"/>
                  </a:cubicBezTo>
                  <a:cubicBezTo>
                    <a:pt x="491376" y="72652"/>
                    <a:pt x="479213" y="57627"/>
                    <a:pt x="472236" y="49577"/>
                  </a:cubicBezTo>
                  <a:cubicBezTo>
                    <a:pt x="465260" y="41528"/>
                    <a:pt x="466154" y="44211"/>
                    <a:pt x="457210" y="39918"/>
                  </a:cubicBezTo>
                  <a:cubicBezTo>
                    <a:pt x="448266" y="35625"/>
                    <a:pt x="435030" y="29722"/>
                    <a:pt x="418572" y="23818"/>
                  </a:cubicBezTo>
                  <a:cubicBezTo>
                    <a:pt x="402117" y="17916"/>
                    <a:pt x="375821" y="8435"/>
                    <a:pt x="358470" y="4500"/>
                  </a:cubicBezTo>
                  <a:cubicBezTo>
                    <a:pt x="341118" y="564"/>
                    <a:pt x="326630" y="-509"/>
                    <a:pt x="314467" y="20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6" tIns="34294" rIns="68586" bIns="34294" rtlCol="0" anchor="ctr"/>
            <a:lstStyle/>
            <a:p>
              <a:pPr algn="ctr" defTabSz="685800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7" name="文本框 76"/>
          <p:cNvSpPr txBox="1"/>
          <p:nvPr/>
        </p:nvSpPr>
        <p:spPr>
          <a:xfrm>
            <a:off x="5355676" y="879810"/>
            <a:ext cx="1620957" cy="523220"/>
          </a:xfrm>
          <a:prstGeom prst="rect">
            <a:avLst/>
          </a:prstGeom>
          <a:solidFill>
            <a:srgbClr val="372A19"/>
          </a:solidFill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rPr>
              <a:t>请在此处</a:t>
            </a:r>
            <a:endParaRPr lang="zh-CN" altLang="en-US" sz="2800" dirty="0">
              <a:solidFill>
                <a:schemeClr val="bg1"/>
              </a:solidFill>
              <a:latin typeface="方正正中黑_GBK" panose="02000000000000000000" pitchFamily="2" charset="-122"/>
              <a:ea typeface="方正正中黑_GBK" panose="02000000000000000000" pitchFamily="2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5349457" y="1486792"/>
            <a:ext cx="3057247" cy="523220"/>
          </a:xfrm>
          <a:prstGeom prst="rect">
            <a:avLst/>
          </a:prstGeom>
          <a:solidFill>
            <a:srgbClr val="372A19"/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defRPr>
            </a:lvl1pPr>
          </a:lstStyle>
          <a:p>
            <a:r>
              <a:rPr lang="zh-CN" altLang="en-US" dirty="0">
                <a:latin typeface="方正正中黑_GBK" panose="02000000000000000000" pitchFamily="2" charset="-122"/>
                <a:ea typeface="方正正中黑_GBK" panose="02000000000000000000" pitchFamily="2" charset="-122"/>
              </a:rPr>
              <a:t>添加论文答辩标题</a:t>
            </a:r>
            <a:endParaRPr lang="zh-CN" altLang="en-US" dirty="0">
              <a:latin typeface="方正正中黑_GBK" panose="02000000000000000000" pitchFamily="2" charset="-122"/>
              <a:ea typeface="方正正中黑_GBK" panose="02000000000000000000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471405" y="-164"/>
            <a:ext cx="275870" cy="872924"/>
            <a:chOff x="5358080" y="-5642"/>
            <a:chExt cx="275870" cy="1130099"/>
          </a:xfrm>
        </p:grpSpPr>
        <p:sp>
          <p:nvSpPr>
            <p:cNvPr id="89" name="任意多边形 88"/>
            <p:cNvSpPr/>
            <p:nvPr/>
          </p:nvSpPr>
          <p:spPr>
            <a:xfrm>
              <a:off x="5358084" y="-5642"/>
              <a:ext cx="269570" cy="1128551"/>
            </a:xfrm>
            <a:custGeom>
              <a:avLst/>
              <a:gdLst>
                <a:gd name="connsiteX0" fmla="*/ 0 w 269570"/>
                <a:gd name="connsiteY0" fmla="*/ 0 h 1128551"/>
                <a:gd name="connsiteX1" fmla="*/ 269570 w 269570"/>
                <a:gd name="connsiteY1" fmla="*/ 0 h 1128551"/>
                <a:gd name="connsiteX2" fmla="*/ 269570 w 269570"/>
                <a:gd name="connsiteY2" fmla="*/ 1117557 h 1128551"/>
                <a:gd name="connsiteX3" fmla="*/ 141740 w 269570"/>
                <a:gd name="connsiteY3" fmla="*/ 1016520 h 1128551"/>
                <a:gd name="connsiteX4" fmla="*/ 0 w 269570"/>
                <a:gd name="connsiteY4" fmla="*/ 1128551 h 112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570" h="1128551">
                  <a:moveTo>
                    <a:pt x="0" y="0"/>
                  </a:moveTo>
                  <a:lnTo>
                    <a:pt x="269570" y="0"/>
                  </a:lnTo>
                  <a:lnTo>
                    <a:pt x="269570" y="1117557"/>
                  </a:lnTo>
                  <a:lnTo>
                    <a:pt x="141740" y="1016520"/>
                  </a:lnTo>
                  <a:lnTo>
                    <a:pt x="0" y="1128551"/>
                  </a:lnTo>
                  <a:close/>
                </a:path>
              </a:pathLst>
            </a:custGeom>
            <a:solidFill>
              <a:srgbClr val="DC3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1" name="任意多边形 90"/>
            <p:cNvSpPr/>
            <p:nvPr/>
          </p:nvSpPr>
          <p:spPr>
            <a:xfrm>
              <a:off x="5358080" y="-5642"/>
              <a:ext cx="275870" cy="1130099"/>
            </a:xfrm>
            <a:custGeom>
              <a:avLst/>
              <a:gdLst>
                <a:gd name="connsiteX0" fmla="*/ 230151 w 275870"/>
                <a:gd name="connsiteY0" fmla="*/ 0 h 1130099"/>
                <a:gd name="connsiteX1" fmla="*/ 275870 w 275870"/>
                <a:gd name="connsiteY1" fmla="*/ 0 h 1130099"/>
                <a:gd name="connsiteX2" fmla="*/ 275870 w 275870"/>
                <a:gd name="connsiteY2" fmla="*/ 1127545 h 1130099"/>
                <a:gd name="connsiteX3" fmla="*/ 230151 w 275870"/>
                <a:gd name="connsiteY3" fmla="*/ 1091408 h 1130099"/>
                <a:gd name="connsiteX4" fmla="*/ 0 w 275870"/>
                <a:gd name="connsiteY4" fmla="*/ 0 h 1130099"/>
                <a:gd name="connsiteX5" fmla="*/ 45719 w 275870"/>
                <a:gd name="connsiteY5" fmla="*/ 0 h 1130099"/>
                <a:gd name="connsiteX6" fmla="*/ 45719 w 275870"/>
                <a:gd name="connsiteY6" fmla="*/ 1093963 h 1130099"/>
                <a:gd name="connsiteX7" fmla="*/ 0 w 275870"/>
                <a:gd name="connsiteY7" fmla="*/ 1130099 h 113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5870" h="1130099">
                  <a:moveTo>
                    <a:pt x="230151" y="0"/>
                  </a:moveTo>
                  <a:lnTo>
                    <a:pt x="275870" y="0"/>
                  </a:lnTo>
                  <a:lnTo>
                    <a:pt x="275870" y="1127545"/>
                  </a:lnTo>
                  <a:lnTo>
                    <a:pt x="230151" y="1091408"/>
                  </a:lnTo>
                  <a:close/>
                  <a:moveTo>
                    <a:pt x="0" y="0"/>
                  </a:moveTo>
                  <a:lnTo>
                    <a:pt x="45719" y="0"/>
                  </a:lnTo>
                  <a:lnTo>
                    <a:pt x="45719" y="1093963"/>
                  </a:lnTo>
                  <a:lnTo>
                    <a:pt x="0" y="1130099"/>
                  </a:lnTo>
                  <a:close/>
                </a:path>
              </a:pathLst>
            </a:custGeom>
            <a:solidFill>
              <a:srgbClr val="A42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pic>
        <p:nvPicPr>
          <p:cNvPr id="92" name="图片 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895147" y="3967074"/>
            <a:ext cx="1058185" cy="1210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50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5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50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5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4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4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4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4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4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6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7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2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/>
          <p:bldP spid="77" grpId="0" animBg="1"/>
          <p:bldP spid="8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25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50" fill="hold">
                                              <p:stCondLst>
                                                <p:cond delay="5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50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50" fill="hold">
                                              <p:stCondLst>
                                                <p:cond delay="15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5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4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4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4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4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3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4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200"/>
                                </p:stCondLst>
                                <p:childTnLst>
                                  <p:par>
                                    <p:cTn id="3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2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43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/>
          <p:bldP spid="77" grpId="0" animBg="1"/>
          <p:bldP spid="85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  <p:grpSp>
        <p:nvGrpSpPr>
          <p:cNvPr id="67" name="组合 66"/>
          <p:cNvGrpSpPr/>
          <p:nvPr/>
        </p:nvGrpSpPr>
        <p:grpSpPr>
          <a:xfrm>
            <a:off x="8840816" y="1028039"/>
            <a:ext cx="392415" cy="1031344"/>
            <a:chOff x="8840816" y="1028039"/>
            <a:chExt cx="392415" cy="1031344"/>
          </a:xfrm>
        </p:grpSpPr>
        <p:sp>
          <p:nvSpPr>
            <p:cNvPr id="5" name="矩形 4"/>
            <p:cNvSpPr/>
            <p:nvPr/>
          </p:nvSpPr>
          <p:spPr>
            <a:xfrm>
              <a:off x="8892000" y="1028039"/>
              <a:ext cx="252000" cy="10313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840816" y="1135024"/>
              <a:ext cx="392415" cy="36324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two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840816" y="2056078"/>
            <a:ext cx="392415" cy="1031344"/>
            <a:chOff x="8840816" y="2056078"/>
            <a:chExt cx="392415" cy="1031344"/>
          </a:xfrm>
        </p:grpSpPr>
        <p:sp>
          <p:nvSpPr>
            <p:cNvPr id="7" name="矩形 6"/>
            <p:cNvSpPr/>
            <p:nvPr/>
          </p:nvSpPr>
          <p:spPr>
            <a:xfrm>
              <a:off x="8892000" y="2056078"/>
              <a:ext cx="252000" cy="1031344"/>
            </a:xfrm>
            <a:prstGeom prst="rect">
              <a:avLst/>
            </a:prstGeom>
            <a:solidFill>
              <a:srgbClr val="7FBA00"/>
            </a:solidFill>
            <a:ln>
              <a:noFill/>
            </a:ln>
            <a:effectLst>
              <a:innerShdw blurRad="63500" dist="50800" dir="10800000">
                <a:prstClr val="black">
                  <a:alpha val="1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840816" y="2150797"/>
              <a:ext cx="392415" cy="47314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three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8840816" y="3084117"/>
            <a:ext cx="392415" cy="1031344"/>
            <a:chOff x="8840816" y="3084117"/>
            <a:chExt cx="392415" cy="1031344"/>
          </a:xfrm>
        </p:grpSpPr>
        <p:sp>
          <p:nvSpPr>
            <p:cNvPr id="9" name="矩形 8"/>
            <p:cNvSpPr/>
            <p:nvPr/>
          </p:nvSpPr>
          <p:spPr>
            <a:xfrm>
              <a:off x="8892000" y="3084117"/>
              <a:ext cx="252000" cy="1031344"/>
            </a:xfrm>
            <a:prstGeom prst="rect">
              <a:avLst/>
            </a:prstGeom>
            <a:solidFill>
              <a:srgbClr val="0073C6"/>
            </a:solidFill>
            <a:ln>
              <a:noFill/>
            </a:ln>
            <a:effectLst>
              <a:innerShdw blurRad="63500" dist="50800" dir="10800000">
                <a:prstClr val="black">
                  <a:alpha val="1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840816" y="3186599"/>
              <a:ext cx="392415" cy="38523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four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840816" y="4112156"/>
            <a:ext cx="392415" cy="1031344"/>
            <a:chOff x="8840816" y="4112156"/>
            <a:chExt cx="392415" cy="1031344"/>
          </a:xfrm>
        </p:grpSpPr>
        <p:sp>
          <p:nvSpPr>
            <p:cNvPr id="11" name="矩形 10"/>
            <p:cNvSpPr/>
            <p:nvPr/>
          </p:nvSpPr>
          <p:spPr>
            <a:xfrm>
              <a:off x="8892000" y="4112156"/>
              <a:ext cx="252000" cy="103134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innerShdw blurRad="63500" dist="50800" dir="10800000">
                <a:prstClr val="black">
                  <a:alpha val="1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40816" y="4229504"/>
              <a:ext cx="392415" cy="34875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five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62" name="矩形 61"/>
          <p:cNvSpPr/>
          <p:nvPr/>
        </p:nvSpPr>
        <p:spPr>
          <a:xfrm>
            <a:off x="4572001" y="0"/>
            <a:ext cx="4320000" cy="5143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334004" y="367902"/>
            <a:ext cx="453227" cy="4370983"/>
            <a:chOff x="4334004" y="367902"/>
            <a:chExt cx="453227" cy="4370983"/>
          </a:xfrm>
        </p:grpSpPr>
        <p:grpSp>
          <p:nvGrpSpPr>
            <p:cNvPr id="14" name="组合 13"/>
            <p:cNvGrpSpPr/>
            <p:nvPr/>
          </p:nvGrpSpPr>
          <p:grpSpPr>
            <a:xfrm>
              <a:off x="4334004" y="367902"/>
              <a:ext cx="453227" cy="126000"/>
              <a:chOff x="4268585" y="348852"/>
              <a:chExt cx="453227" cy="126000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圆角矩形 60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4334004" y="753810"/>
              <a:ext cx="453227" cy="126000"/>
              <a:chOff x="4268585" y="348852"/>
              <a:chExt cx="453227" cy="126000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圆角矩形 57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4334004" y="1139718"/>
              <a:ext cx="453227" cy="126000"/>
              <a:chOff x="4268585" y="348852"/>
              <a:chExt cx="453227" cy="126000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圆角矩形 54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334004" y="1525626"/>
              <a:ext cx="453227" cy="126000"/>
              <a:chOff x="4268585" y="348852"/>
              <a:chExt cx="453227" cy="126000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圆角矩形 51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4334004" y="1911534"/>
              <a:ext cx="453227" cy="126000"/>
              <a:chOff x="4268585" y="348852"/>
              <a:chExt cx="453227" cy="126000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圆角矩形 48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4334004" y="2297442"/>
              <a:ext cx="453227" cy="126000"/>
              <a:chOff x="4268585" y="348852"/>
              <a:chExt cx="453227" cy="126000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圆角矩形 45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4334004" y="2683350"/>
              <a:ext cx="453227" cy="126000"/>
              <a:chOff x="4268585" y="348852"/>
              <a:chExt cx="453227" cy="126000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圆角矩形 42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4334004" y="3069258"/>
              <a:ext cx="453227" cy="126000"/>
              <a:chOff x="4268585" y="348852"/>
              <a:chExt cx="453227" cy="12600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4334004" y="3455166"/>
              <a:ext cx="453227" cy="126000"/>
              <a:chOff x="4268585" y="348852"/>
              <a:chExt cx="453227" cy="126000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圆角矩形 36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334004" y="3841074"/>
              <a:ext cx="453227" cy="126000"/>
              <a:chOff x="4268585" y="348852"/>
              <a:chExt cx="453227" cy="12600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圆角矩形 33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4334004" y="4226982"/>
              <a:ext cx="453227" cy="126000"/>
              <a:chOff x="4268585" y="348852"/>
              <a:chExt cx="453227" cy="126000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4334004" y="4612885"/>
              <a:ext cx="453227" cy="126000"/>
              <a:chOff x="4268585" y="348852"/>
              <a:chExt cx="453227" cy="126000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7" name="组合 86"/>
          <p:cNvGrpSpPr/>
          <p:nvPr/>
        </p:nvGrpSpPr>
        <p:grpSpPr>
          <a:xfrm>
            <a:off x="6303169" y="1177545"/>
            <a:ext cx="1068722" cy="1524752"/>
            <a:chOff x="6303169" y="882270"/>
            <a:chExt cx="1068722" cy="1524752"/>
          </a:xfrm>
        </p:grpSpPr>
        <p:grpSp>
          <p:nvGrpSpPr>
            <p:cNvPr id="73" name="组合 72"/>
            <p:cNvGrpSpPr/>
            <p:nvPr/>
          </p:nvGrpSpPr>
          <p:grpSpPr>
            <a:xfrm>
              <a:off x="6303169" y="1193073"/>
              <a:ext cx="1068722" cy="1213949"/>
              <a:chOff x="6181242" y="585333"/>
              <a:chExt cx="1068722" cy="1213949"/>
            </a:xfrm>
          </p:grpSpPr>
          <p:sp>
            <p:nvSpPr>
              <p:cNvPr id="81" name="矩形 80"/>
              <p:cNvSpPr/>
              <p:nvPr/>
            </p:nvSpPr>
            <p:spPr>
              <a:xfrm>
                <a:off x="6181242" y="585333"/>
                <a:ext cx="1068722" cy="567831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6181574" y="1143325"/>
                <a:ext cx="1068389" cy="4980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6313570" y="598953"/>
                <a:ext cx="80823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7200" dirty="0">
                    <a:latin typeface="方正正中黑_GBK" panose="02000000000000000000" pitchFamily="2" charset="-122"/>
                    <a:ea typeface="方正正中黑_GBK" panose="02000000000000000000" pitchFamily="2" charset="-122"/>
                  </a:rPr>
                  <a:t>2</a:t>
                </a:r>
                <a:endParaRPr lang="zh-CN" altLang="en-US" sz="7200" dirty="0">
                  <a:latin typeface="方正正中黑_GBK" panose="02000000000000000000" pitchFamily="2" charset="-122"/>
                  <a:ea typeface="方正正中黑_GBK" panose="02000000000000000000" pitchFamily="2" charset="-122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6181242" y="1135165"/>
                <a:ext cx="1068722" cy="18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6303738" y="882270"/>
              <a:ext cx="1068152" cy="311568"/>
              <a:chOff x="6303738" y="348870"/>
              <a:chExt cx="1068152" cy="311568"/>
            </a:xfrm>
          </p:grpSpPr>
          <p:sp>
            <p:nvSpPr>
              <p:cNvPr id="76" name="矩形 75"/>
              <p:cNvSpPr/>
              <p:nvPr/>
            </p:nvSpPr>
            <p:spPr>
              <a:xfrm>
                <a:off x="6303738" y="348870"/>
                <a:ext cx="1068152" cy="31156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文本框 76"/>
              <p:cNvSpPr txBox="1"/>
              <p:nvPr/>
            </p:nvSpPr>
            <p:spPr>
              <a:xfrm>
                <a:off x="6478476" y="349575"/>
                <a:ext cx="72227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rgbClr val="FFC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TWO</a:t>
                </a:r>
                <a:endParaRPr lang="zh-CN" altLang="en-US" sz="14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84" name="文本框 83"/>
          <p:cNvSpPr txBox="1"/>
          <p:nvPr/>
        </p:nvSpPr>
        <p:spPr>
          <a:xfrm>
            <a:off x="5360202" y="2916856"/>
            <a:ext cx="2954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研究现状与研究目的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-51904" y="0"/>
            <a:ext cx="392415" cy="1031344"/>
            <a:chOff x="8840816" y="0"/>
            <a:chExt cx="392415" cy="1031344"/>
          </a:xfrm>
        </p:grpSpPr>
        <p:sp>
          <p:nvSpPr>
            <p:cNvPr id="86" name="矩形 85"/>
            <p:cNvSpPr/>
            <p:nvPr/>
          </p:nvSpPr>
          <p:spPr>
            <a:xfrm flipH="1">
              <a:off x="8892000" y="0"/>
              <a:ext cx="252000" cy="1031344"/>
            </a:xfrm>
            <a:prstGeom prst="rect">
              <a:avLst/>
            </a:prstGeom>
            <a:solidFill>
              <a:srgbClr val="DC3C00"/>
            </a:solidFill>
            <a:ln>
              <a:noFill/>
            </a:ln>
            <a:effectLst>
              <a:innerShdw blurRad="63500" dist="50800" dir="10800000">
                <a:prstClr val="black">
                  <a:alpha val="1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8840816" y="98947"/>
              <a:ext cx="392415" cy="36163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one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1451539" y="1525626"/>
            <a:ext cx="1749704" cy="1639966"/>
            <a:chOff x="1451539" y="1525626"/>
            <a:chExt cx="1749704" cy="1639966"/>
          </a:xfrm>
        </p:grpSpPr>
        <p:pic>
          <p:nvPicPr>
            <p:cNvPr id="102" name="图片 101"/>
            <p:cNvPicPr>
              <a:picLocks noChangeAspect="1"/>
            </p:cNvPicPr>
            <p:nvPr/>
          </p:nvPicPr>
          <p:blipFill>
            <a:blip r:embed="rId1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51539" y="1525626"/>
              <a:ext cx="1749704" cy="1639966"/>
            </a:xfrm>
            <a:prstGeom prst="rect">
              <a:avLst/>
            </a:prstGeom>
          </p:spPr>
        </p:pic>
        <p:sp>
          <p:nvSpPr>
            <p:cNvPr id="103" name="Freeform 6"/>
            <p:cNvSpPr>
              <a:spLocks noEditPoints="1"/>
            </p:cNvSpPr>
            <p:nvPr/>
          </p:nvSpPr>
          <p:spPr bwMode="auto">
            <a:xfrm>
              <a:off x="2095226" y="1966265"/>
              <a:ext cx="639886" cy="758689"/>
            </a:xfrm>
            <a:custGeom>
              <a:avLst/>
              <a:gdLst>
                <a:gd name="T0" fmla="*/ 249 w 259"/>
                <a:gd name="T1" fmla="*/ 122 h 308"/>
                <a:gd name="T2" fmla="*/ 225 w 259"/>
                <a:gd name="T3" fmla="*/ 101 h 308"/>
                <a:gd name="T4" fmla="*/ 221 w 259"/>
                <a:gd name="T5" fmla="*/ 95 h 308"/>
                <a:gd name="T6" fmla="*/ 199 w 259"/>
                <a:gd name="T7" fmla="*/ 74 h 308"/>
                <a:gd name="T8" fmla="*/ 193 w 259"/>
                <a:gd name="T9" fmla="*/ 67 h 308"/>
                <a:gd name="T10" fmla="*/ 130 w 259"/>
                <a:gd name="T11" fmla="*/ 7 h 308"/>
                <a:gd name="T12" fmla="*/ 113 w 259"/>
                <a:gd name="T13" fmla="*/ 0 h 308"/>
                <a:gd name="T14" fmla="*/ 21 w 259"/>
                <a:gd name="T15" fmla="*/ 0 h 308"/>
                <a:gd name="T16" fmla="*/ 0 w 259"/>
                <a:gd name="T17" fmla="*/ 18 h 308"/>
                <a:gd name="T18" fmla="*/ 0 w 259"/>
                <a:gd name="T19" fmla="*/ 229 h 308"/>
                <a:gd name="T20" fmla="*/ 21 w 259"/>
                <a:gd name="T21" fmla="*/ 253 h 308"/>
                <a:gd name="T22" fmla="*/ 28 w 259"/>
                <a:gd name="T23" fmla="*/ 253 h 308"/>
                <a:gd name="T24" fmla="*/ 28 w 259"/>
                <a:gd name="T25" fmla="*/ 256 h 308"/>
                <a:gd name="T26" fmla="*/ 49 w 259"/>
                <a:gd name="T27" fmla="*/ 281 h 308"/>
                <a:gd name="T28" fmla="*/ 56 w 259"/>
                <a:gd name="T29" fmla="*/ 281 h 308"/>
                <a:gd name="T30" fmla="*/ 56 w 259"/>
                <a:gd name="T31" fmla="*/ 284 h 308"/>
                <a:gd name="T32" fmla="*/ 77 w 259"/>
                <a:gd name="T33" fmla="*/ 308 h 308"/>
                <a:gd name="T34" fmla="*/ 231 w 259"/>
                <a:gd name="T35" fmla="*/ 308 h 308"/>
                <a:gd name="T36" fmla="*/ 256 w 259"/>
                <a:gd name="T37" fmla="*/ 284 h 308"/>
                <a:gd name="T38" fmla="*/ 256 w 259"/>
                <a:gd name="T39" fmla="*/ 140 h 308"/>
                <a:gd name="T40" fmla="*/ 249 w 259"/>
                <a:gd name="T41" fmla="*/ 122 h 308"/>
                <a:gd name="T42" fmla="*/ 140 w 259"/>
                <a:gd name="T43" fmla="*/ 46 h 308"/>
                <a:gd name="T44" fmla="*/ 151 w 259"/>
                <a:gd name="T45" fmla="*/ 56 h 308"/>
                <a:gd name="T46" fmla="*/ 140 w 259"/>
                <a:gd name="T47" fmla="*/ 56 h 308"/>
                <a:gd name="T48" fmla="*/ 140 w 259"/>
                <a:gd name="T49" fmla="*/ 46 h 308"/>
                <a:gd name="T50" fmla="*/ 123 w 259"/>
                <a:gd name="T51" fmla="*/ 28 h 308"/>
                <a:gd name="T52" fmla="*/ 113 w 259"/>
                <a:gd name="T53" fmla="*/ 28 h 308"/>
                <a:gd name="T54" fmla="*/ 113 w 259"/>
                <a:gd name="T55" fmla="*/ 18 h 308"/>
                <a:gd name="T56" fmla="*/ 123 w 259"/>
                <a:gd name="T57" fmla="*/ 28 h 308"/>
                <a:gd name="T58" fmla="*/ 18 w 259"/>
                <a:gd name="T59" fmla="*/ 232 h 308"/>
                <a:gd name="T60" fmla="*/ 18 w 259"/>
                <a:gd name="T61" fmla="*/ 18 h 308"/>
                <a:gd name="T62" fmla="*/ 92 w 259"/>
                <a:gd name="T63" fmla="*/ 18 h 308"/>
                <a:gd name="T64" fmla="*/ 92 w 259"/>
                <a:gd name="T65" fmla="*/ 28 h 308"/>
                <a:gd name="T66" fmla="*/ 49 w 259"/>
                <a:gd name="T67" fmla="*/ 28 h 308"/>
                <a:gd name="T68" fmla="*/ 28 w 259"/>
                <a:gd name="T69" fmla="*/ 46 h 308"/>
                <a:gd name="T70" fmla="*/ 28 w 259"/>
                <a:gd name="T71" fmla="*/ 232 h 308"/>
                <a:gd name="T72" fmla="*/ 18 w 259"/>
                <a:gd name="T73" fmla="*/ 232 h 308"/>
                <a:gd name="T74" fmla="*/ 46 w 259"/>
                <a:gd name="T75" fmla="*/ 260 h 308"/>
                <a:gd name="T76" fmla="*/ 46 w 259"/>
                <a:gd name="T77" fmla="*/ 46 h 308"/>
                <a:gd name="T78" fmla="*/ 119 w 259"/>
                <a:gd name="T79" fmla="*/ 46 h 308"/>
                <a:gd name="T80" fmla="*/ 119 w 259"/>
                <a:gd name="T81" fmla="*/ 56 h 308"/>
                <a:gd name="T82" fmla="*/ 77 w 259"/>
                <a:gd name="T83" fmla="*/ 56 h 308"/>
                <a:gd name="T84" fmla="*/ 56 w 259"/>
                <a:gd name="T85" fmla="*/ 73 h 308"/>
                <a:gd name="T86" fmla="*/ 56 w 259"/>
                <a:gd name="T87" fmla="*/ 260 h 308"/>
                <a:gd name="T88" fmla="*/ 46 w 259"/>
                <a:gd name="T89" fmla="*/ 260 h 308"/>
                <a:gd name="T90" fmla="*/ 238 w 259"/>
                <a:gd name="T91" fmla="*/ 287 h 308"/>
                <a:gd name="T92" fmla="*/ 74 w 259"/>
                <a:gd name="T93" fmla="*/ 287 h 308"/>
                <a:gd name="T94" fmla="*/ 74 w 259"/>
                <a:gd name="T95" fmla="*/ 73 h 308"/>
                <a:gd name="T96" fmla="*/ 147 w 259"/>
                <a:gd name="T97" fmla="*/ 73 h 308"/>
                <a:gd name="T98" fmla="*/ 147 w 259"/>
                <a:gd name="T99" fmla="*/ 140 h 308"/>
                <a:gd name="T100" fmla="*/ 168 w 259"/>
                <a:gd name="T101" fmla="*/ 165 h 308"/>
                <a:gd name="T102" fmla="*/ 238 w 259"/>
                <a:gd name="T103" fmla="*/ 165 h 308"/>
                <a:gd name="T104" fmla="*/ 238 w 259"/>
                <a:gd name="T105" fmla="*/ 287 h 308"/>
                <a:gd name="T106" fmla="*/ 168 w 259"/>
                <a:gd name="T107" fmla="*/ 140 h 308"/>
                <a:gd name="T108" fmla="*/ 168 w 259"/>
                <a:gd name="T109" fmla="*/ 73 h 308"/>
                <a:gd name="T110" fmla="*/ 238 w 259"/>
                <a:gd name="T111" fmla="*/ 140 h 308"/>
                <a:gd name="T112" fmla="*/ 168 w 259"/>
                <a:gd name="T113" fmla="*/ 14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9" h="308">
                  <a:moveTo>
                    <a:pt x="249" y="122"/>
                  </a:moveTo>
                  <a:cubicBezTo>
                    <a:pt x="240" y="114"/>
                    <a:pt x="232" y="107"/>
                    <a:pt x="225" y="101"/>
                  </a:cubicBezTo>
                  <a:cubicBezTo>
                    <a:pt x="224" y="99"/>
                    <a:pt x="223" y="97"/>
                    <a:pt x="221" y="95"/>
                  </a:cubicBezTo>
                  <a:cubicBezTo>
                    <a:pt x="212" y="87"/>
                    <a:pt x="205" y="80"/>
                    <a:pt x="199" y="74"/>
                  </a:cubicBezTo>
                  <a:cubicBezTo>
                    <a:pt x="198" y="72"/>
                    <a:pt x="196" y="69"/>
                    <a:pt x="193" y="6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23" y="0"/>
                    <a:pt x="120" y="0"/>
                    <a:pt x="1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1" y="0"/>
                    <a:pt x="0" y="7"/>
                    <a:pt x="0" y="18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39"/>
                    <a:pt x="11" y="253"/>
                    <a:pt x="21" y="253"/>
                  </a:cubicBezTo>
                  <a:cubicBezTo>
                    <a:pt x="24" y="253"/>
                    <a:pt x="26" y="253"/>
                    <a:pt x="28" y="253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67"/>
                    <a:pt x="39" y="281"/>
                    <a:pt x="49" y="281"/>
                  </a:cubicBezTo>
                  <a:cubicBezTo>
                    <a:pt x="52" y="281"/>
                    <a:pt x="54" y="281"/>
                    <a:pt x="56" y="281"/>
                  </a:cubicBezTo>
                  <a:cubicBezTo>
                    <a:pt x="56" y="284"/>
                    <a:pt x="56" y="284"/>
                    <a:pt x="56" y="284"/>
                  </a:cubicBezTo>
                  <a:cubicBezTo>
                    <a:pt x="56" y="294"/>
                    <a:pt x="67" y="308"/>
                    <a:pt x="77" y="308"/>
                  </a:cubicBezTo>
                  <a:cubicBezTo>
                    <a:pt x="231" y="308"/>
                    <a:pt x="231" y="308"/>
                    <a:pt x="231" y="308"/>
                  </a:cubicBezTo>
                  <a:cubicBezTo>
                    <a:pt x="245" y="308"/>
                    <a:pt x="256" y="294"/>
                    <a:pt x="256" y="284"/>
                  </a:cubicBezTo>
                  <a:cubicBezTo>
                    <a:pt x="256" y="140"/>
                    <a:pt x="256" y="140"/>
                    <a:pt x="256" y="140"/>
                  </a:cubicBezTo>
                  <a:cubicBezTo>
                    <a:pt x="256" y="140"/>
                    <a:pt x="259" y="133"/>
                    <a:pt x="249" y="122"/>
                  </a:cubicBezTo>
                  <a:close/>
                  <a:moveTo>
                    <a:pt x="140" y="46"/>
                  </a:moveTo>
                  <a:cubicBezTo>
                    <a:pt x="144" y="49"/>
                    <a:pt x="148" y="53"/>
                    <a:pt x="151" y="56"/>
                  </a:cubicBezTo>
                  <a:cubicBezTo>
                    <a:pt x="147" y="56"/>
                    <a:pt x="144" y="56"/>
                    <a:pt x="140" y="56"/>
                  </a:cubicBezTo>
                  <a:cubicBezTo>
                    <a:pt x="140" y="46"/>
                    <a:pt x="140" y="46"/>
                    <a:pt x="140" y="46"/>
                  </a:cubicBezTo>
                  <a:close/>
                  <a:moveTo>
                    <a:pt x="123" y="28"/>
                  </a:moveTo>
                  <a:cubicBezTo>
                    <a:pt x="120" y="28"/>
                    <a:pt x="116" y="28"/>
                    <a:pt x="113" y="2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6" y="21"/>
                    <a:pt x="120" y="25"/>
                    <a:pt x="123" y="28"/>
                  </a:cubicBezTo>
                  <a:close/>
                  <a:moveTo>
                    <a:pt x="18" y="232"/>
                  </a:moveTo>
                  <a:cubicBezTo>
                    <a:pt x="18" y="21"/>
                    <a:pt x="18" y="18"/>
                    <a:pt x="18" y="18"/>
                  </a:cubicBezTo>
                  <a:cubicBezTo>
                    <a:pt x="88" y="18"/>
                    <a:pt x="92" y="18"/>
                    <a:pt x="92" y="18"/>
                  </a:cubicBezTo>
                  <a:cubicBezTo>
                    <a:pt x="92" y="21"/>
                    <a:pt x="92" y="25"/>
                    <a:pt x="92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39" y="28"/>
                    <a:pt x="28" y="35"/>
                    <a:pt x="28" y="46"/>
                  </a:cubicBezTo>
                  <a:cubicBezTo>
                    <a:pt x="28" y="154"/>
                    <a:pt x="28" y="206"/>
                    <a:pt x="28" y="232"/>
                  </a:cubicBezTo>
                  <a:cubicBezTo>
                    <a:pt x="19" y="232"/>
                    <a:pt x="18" y="232"/>
                    <a:pt x="18" y="232"/>
                  </a:cubicBezTo>
                  <a:close/>
                  <a:moveTo>
                    <a:pt x="46" y="260"/>
                  </a:moveTo>
                  <a:cubicBezTo>
                    <a:pt x="46" y="49"/>
                    <a:pt x="46" y="46"/>
                    <a:pt x="46" y="46"/>
                  </a:cubicBezTo>
                  <a:cubicBezTo>
                    <a:pt x="116" y="46"/>
                    <a:pt x="119" y="46"/>
                    <a:pt x="119" y="46"/>
                  </a:cubicBezTo>
                  <a:cubicBezTo>
                    <a:pt x="119" y="49"/>
                    <a:pt x="119" y="53"/>
                    <a:pt x="119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67" y="56"/>
                    <a:pt x="56" y="63"/>
                    <a:pt x="56" y="73"/>
                  </a:cubicBezTo>
                  <a:cubicBezTo>
                    <a:pt x="56" y="182"/>
                    <a:pt x="56" y="234"/>
                    <a:pt x="56" y="260"/>
                  </a:cubicBezTo>
                  <a:cubicBezTo>
                    <a:pt x="47" y="260"/>
                    <a:pt x="46" y="260"/>
                    <a:pt x="46" y="260"/>
                  </a:cubicBezTo>
                  <a:close/>
                  <a:moveTo>
                    <a:pt x="238" y="287"/>
                  </a:moveTo>
                  <a:cubicBezTo>
                    <a:pt x="84" y="287"/>
                    <a:pt x="74" y="287"/>
                    <a:pt x="74" y="287"/>
                  </a:cubicBezTo>
                  <a:cubicBezTo>
                    <a:pt x="74" y="77"/>
                    <a:pt x="74" y="73"/>
                    <a:pt x="74" y="73"/>
                  </a:cubicBezTo>
                  <a:cubicBezTo>
                    <a:pt x="144" y="73"/>
                    <a:pt x="147" y="73"/>
                    <a:pt x="147" y="73"/>
                  </a:cubicBezTo>
                  <a:cubicBezTo>
                    <a:pt x="147" y="136"/>
                    <a:pt x="147" y="140"/>
                    <a:pt x="147" y="140"/>
                  </a:cubicBezTo>
                  <a:cubicBezTo>
                    <a:pt x="147" y="151"/>
                    <a:pt x="154" y="165"/>
                    <a:pt x="168" y="165"/>
                  </a:cubicBezTo>
                  <a:cubicBezTo>
                    <a:pt x="231" y="165"/>
                    <a:pt x="238" y="165"/>
                    <a:pt x="238" y="165"/>
                  </a:cubicBezTo>
                  <a:lnTo>
                    <a:pt x="238" y="287"/>
                  </a:lnTo>
                  <a:close/>
                  <a:moveTo>
                    <a:pt x="168" y="140"/>
                  </a:moveTo>
                  <a:cubicBezTo>
                    <a:pt x="168" y="73"/>
                    <a:pt x="168" y="73"/>
                    <a:pt x="168" y="73"/>
                  </a:cubicBezTo>
                  <a:cubicBezTo>
                    <a:pt x="238" y="140"/>
                    <a:pt x="238" y="140"/>
                    <a:pt x="238" y="140"/>
                  </a:cubicBezTo>
                  <a:lnTo>
                    <a:pt x="168" y="14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8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  <p:grpSp>
        <p:nvGrpSpPr>
          <p:cNvPr id="66" name="组合 65"/>
          <p:cNvGrpSpPr/>
          <p:nvPr/>
        </p:nvGrpSpPr>
        <p:grpSpPr>
          <a:xfrm>
            <a:off x="8840816" y="2056078"/>
            <a:ext cx="392415" cy="1031344"/>
            <a:chOff x="8840816" y="2056078"/>
            <a:chExt cx="392415" cy="1031344"/>
          </a:xfrm>
        </p:grpSpPr>
        <p:sp>
          <p:nvSpPr>
            <p:cNvPr id="7" name="矩形 6"/>
            <p:cNvSpPr/>
            <p:nvPr/>
          </p:nvSpPr>
          <p:spPr>
            <a:xfrm>
              <a:off x="8892000" y="2056078"/>
              <a:ext cx="252000" cy="1031344"/>
            </a:xfrm>
            <a:prstGeom prst="rect">
              <a:avLst/>
            </a:prstGeom>
            <a:solidFill>
              <a:srgbClr val="7FBA00"/>
            </a:solidFill>
            <a:ln>
              <a:noFill/>
            </a:ln>
            <a:effectLst>
              <a:innerShdw blurRad="63500" dist="50800" dir="10800000">
                <a:prstClr val="black">
                  <a:alpha val="1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840816" y="2150797"/>
              <a:ext cx="392415" cy="47314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three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8840816" y="3084117"/>
            <a:ext cx="392415" cy="1031344"/>
            <a:chOff x="8840816" y="3084117"/>
            <a:chExt cx="392415" cy="1031344"/>
          </a:xfrm>
        </p:grpSpPr>
        <p:sp>
          <p:nvSpPr>
            <p:cNvPr id="9" name="矩形 8"/>
            <p:cNvSpPr/>
            <p:nvPr/>
          </p:nvSpPr>
          <p:spPr>
            <a:xfrm>
              <a:off x="8892000" y="3084117"/>
              <a:ext cx="252000" cy="1031344"/>
            </a:xfrm>
            <a:prstGeom prst="rect">
              <a:avLst/>
            </a:prstGeom>
            <a:solidFill>
              <a:srgbClr val="0073C6"/>
            </a:solidFill>
            <a:ln>
              <a:noFill/>
            </a:ln>
            <a:effectLst>
              <a:innerShdw blurRad="63500" dist="50800" dir="10800000">
                <a:prstClr val="black">
                  <a:alpha val="1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840816" y="3186599"/>
              <a:ext cx="392415" cy="38523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four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840816" y="4112156"/>
            <a:ext cx="392415" cy="1031344"/>
            <a:chOff x="8840816" y="4112156"/>
            <a:chExt cx="392415" cy="1031344"/>
          </a:xfrm>
        </p:grpSpPr>
        <p:sp>
          <p:nvSpPr>
            <p:cNvPr id="11" name="矩形 10"/>
            <p:cNvSpPr/>
            <p:nvPr/>
          </p:nvSpPr>
          <p:spPr>
            <a:xfrm>
              <a:off x="8892000" y="4112156"/>
              <a:ext cx="252000" cy="103134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innerShdw blurRad="63500" dist="50800" dir="10800000">
                <a:prstClr val="black">
                  <a:alpha val="1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40816" y="4229504"/>
              <a:ext cx="392415" cy="34875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five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69" name="矩形 68"/>
          <p:cNvSpPr/>
          <p:nvPr/>
        </p:nvSpPr>
        <p:spPr>
          <a:xfrm>
            <a:off x="252000" y="0"/>
            <a:ext cx="4320000" cy="5143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334004" y="367902"/>
            <a:ext cx="453227" cy="4370983"/>
            <a:chOff x="4334004" y="367902"/>
            <a:chExt cx="453227" cy="4370983"/>
          </a:xfrm>
        </p:grpSpPr>
        <p:grpSp>
          <p:nvGrpSpPr>
            <p:cNvPr id="14" name="组合 13"/>
            <p:cNvGrpSpPr/>
            <p:nvPr/>
          </p:nvGrpSpPr>
          <p:grpSpPr>
            <a:xfrm>
              <a:off x="4334004" y="367902"/>
              <a:ext cx="453227" cy="126000"/>
              <a:chOff x="4268585" y="348852"/>
              <a:chExt cx="453227" cy="126000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圆角矩形 60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4334004" y="753810"/>
              <a:ext cx="453227" cy="126000"/>
              <a:chOff x="4268585" y="348852"/>
              <a:chExt cx="453227" cy="126000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圆角矩形 57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4334004" y="1139718"/>
              <a:ext cx="453227" cy="126000"/>
              <a:chOff x="4268585" y="348852"/>
              <a:chExt cx="453227" cy="126000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圆角矩形 54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334004" y="1525626"/>
              <a:ext cx="453227" cy="126000"/>
              <a:chOff x="4268585" y="348852"/>
              <a:chExt cx="453227" cy="126000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圆角矩形 51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4334004" y="1911534"/>
              <a:ext cx="453227" cy="126000"/>
              <a:chOff x="4268585" y="348852"/>
              <a:chExt cx="453227" cy="126000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圆角矩形 48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4334004" y="2297442"/>
              <a:ext cx="453227" cy="126000"/>
              <a:chOff x="4268585" y="348852"/>
              <a:chExt cx="453227" cy="126000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圆角矩形 45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4334004" y="2683350"/>
              <a:ext cx="453227" cy="126000"/>
              <a:chOff x="4268585" y="348852"/>
              <a:chExt cx="453227" cy="126000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圆角矩形 42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4334004" y="3069258"/>
              <a:ext cx="453227" cy="126000"/>
              <a:chOff x="4268585" y="348852"/>
              <a:chExt cx="453227" cy="12600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4334004" y="3455166"/>
              <a:ext cx="453227" cy="126000"/>
              <a:chOff x="4268585" y="348852"/>
              <a:chExt cx="453227" cy="126000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圆角矩形 36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334004" y="3841074"/>
              <a:ext cx="453227" cy="126000"/>
              <a:chOff x="4268585" y="348852"/>
              <a:chExt cx="453227" cy="12600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圆角矩形 33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4334004" y="4226982"/>
              <a:ext cx="453227" cy="126000"/>
              <a:chOff x="4268585" y="348852"/>
              <a:chExt cx="453227" cy="126000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4334004" y="4612885"/>
              <a:ext cx="453227" cy="126000"/>
              <a:chOff x="4268585" y="348852"/>
              <a:chExt cx="453227" cy="126000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1341518" y="1438028"/>
            <a:ext cx="1988563" cy="1988563"/>
            <a:chOff x="1325568" y="1429161"/>
            <a:chExt cx="1988563" cy="1988563"/>
          </a:xfrm>
        </p:grpSpPr>
        <p:sp>
          <p:nvSpPr>
            <p:cNvPr id="63" name="同心圆 62"/>
            <p:cNvSpPr/>
            <p:nvPr/>
          </p:nvSpPr>
          <p:spPr>
            <a:xfrm>
              <a:off x="1325568" y="1429161"/>
              <a:ext cx="1988563" cy="1988563"/>
            </a:xfrm>
            <a:prstGeom prst="donut">
              <a:avLst>
                <a:gd name="adj" fmla="val 2854"/>
              </a:avLst>
            </a:prstGeom>
            <a:solidFill>
              <a:srgbClr val="E2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1525600" y="1629193"/>
              <a:ext cx="1588498" cy="1588498"/>
            </a:xfrm>
            <a:prstGeom prst="ellipse">
              <a:avLst/>
            </a:prstGeom>
            <a:solidFill>
              <a:srgbClr val="E2A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1851612" y="1607834"/>
              <a:ext cx="936475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0000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0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5" name="文本框 84"/>
          <p:cNvSpPr txBox="1"/>
          <p:nvPr/>
        </p:nvSpPr>
        <p:spPr>
          <a:xfrm>
            <a:off x="5711798" y="930185"/>
            <a:ext cx="2204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spc="-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本章节主要内容</a:t>
            </a:r>
            <a:endParaRPr lang="zh-CN" altLang="en-US" sz="2400" spc="-1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3" name="组合 152"/>
          <p:cNvGrpSpPr/>
          <p:nvPr/>
        </p:nvGrpSpPr>
        <p:grpSpPr>
          <a:xfrm>
            <a:off x="5792635" y="1750687"/>
            <a:ext cx="2064289" cy="369332"/>
            <a:chOff x="5630556" y="1616701"/>
            <a:chExt cx="2064289" cy="369332"/>
          </a:xfrm>
        </p:grpSpPr>
        <p:sp>
          <p:nvSpPr>
            <p:cNvPr id="86" name="文本框 85"/>
            <p:cNvSpPr txBox="1"/>
            <p:nvPr/>
          </p:nvSpPr>
          <p:spPr>
            <a:xfrm>
              <a:off x="5894352" y="1616701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主要内容条目一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1" name="图片 15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630556" y="1682934"/>
              <a:ext cx="308946" cy="288000"/>
            </a:xfrm>
            <a:prstGeom prst="rect">
              <a:avLst/>
            </a:prstGeom>
          </p:spPr>
        </p:pic>
      </p:grpSp>
      <p:grpSp>
        <p:nvGrpSpPr>
          <p:cNvPr id="154" name="组合 153"/>
          <p:cNvGrpSpPr/>
          <p:nvPr/>
        </p:nvGrpSpPr>
        <p:grpSpPr>
          <a:xfrm>
            <a:off x="5792635" y="2249764"/>
            <a:ext cx="2064289" cy="369332"/>
            <a:chOff x="5630556" y="1616701"/>
            <a:chExt cx="2064289" cy="369332"/>
          </a:xfrm>
        </p:grpSpPr>
        <p:sp>
          <p:nvSpPr>
            <p:cNvPr id="155" name="文本框 154"/>
            <p:cNvSpPr txBox="1"/>
            <p:nvPr/>
          </p:nvSpPr>
          <p:spPr>
            <a:xfrm>
              <a:off x="5894352" y="1616701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主要内容条目二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6" name="图片 15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630556" y="1682934"/>
              <a:ext cx="308946" cy="288000"/>
            </a:xfrm>
            <a:prstGeom prst="rect">
              <a:avLst/>
            </a:prstGeom>
          </p:spPr>
        </p:pic>
      </p:grpSp>
      <p:grpSp>
        <p:nvGrpSpPr>
          <p:cNvPr id="157" name="组合 156"/>
          <p:cNvGrpSpPr/>
          <p:nvPr/>
        </p:nvGrpSpPr>
        <p:grpSpPr>
          <a:xfrm>
            <a:off x="5792635" y="2748841"/>
            <a:ext cx="2064289" cy="369332"/>
            <a:chOff x="5630556" y="1616701"/>
            <a:chExt cx="2064289" cy="369332"/>
          </a:xfrm>
        </p:grpSpPr>
        <p:sp>
          <p:nvSpPr>
            <p:cNvPr id="158" name="文本框 157"/>
            <p:cNvSpPr txBox="1"/>
            <p:nvPr/>
          </p:nvSpPr>
          <p:spPr>
            <a:xfrm>
              <a:off x="5894352" y="1616701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主要内容条目三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9" name="图片 15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630556" y="1682934"/>
              <a:ext cx="308946" cy="288000"/>
            </a:xfrm>
            <a:prstGeom prst="rect">
              <a:avLst/>
            </a:prstGeom>
          </p:spPr>
        </p:pic>
      </p:grpSp>
      <p:grpSp>
        <p:nvGrpSpPr>
          <p:cNvPr id="160" name="组合 159"/>
          <p:cNvGrpSpPr/>
          <p:nvPr/>
        </p:nvGrpSpPr>
        <p:grpSpPr>
          <a:xfrm>
            <a:off x="5792635" y="3247917"/>
            <a:ext cx="2064289" cy="369332"/>
            <a:chOff x="5630556" y="1616701"/>
            <a:chExt cx="2064289" cy="369332"/>
          </a:xfrm>
        </p:grpSpPr>
        <p:sp>
          <p:nvSpPr>
            <p:cNvPr id="161" name="文本框 160"/>
            <p:cNvSpPr txBox="1"/>
            <p:nvPr/>
          </p:nvSpPr>
          <p:spPr>
            <a:xfrm>
              <a:off x="5894352" y="1616701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主要内容条目四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62" name="图片 16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630556" y="1682934"/>
              <a:ext cx="308946" cy="288000"/>
            </a:xfrm>
            <a:prstGeom prst="rect">
              <a:avLst/>
            </a:prstGeom>
          </p:spPr>
        </p:pic>
      </p:grpSp>
      <p:grpSp>
        <p:nvGrpSpPr>
          <p:cNvPr id="90" name="组合 89"/>
          <p:cNvGrpSpPr/>
          <p:nvPr/>
        </p:nvGrpSpPr>
        <p:grpSpPr>
          <a:xfrm>
            <a:off x="-51904" y="0"/>
            <a:ext cx="392415" cy="1031344"/>
            <a:chOff x="8840816" y="0"/>
            <a:chExt cx="392415" cy="1031344"/>
          </a:xfrm>
        </p:grpSpPr>
        <p:sp>
          <p:nvSpPr>
            <p:cNvPr id="91" name="矩形 90"/>
            <p:cNvSpPr/>
            <p:nvPr/>
          </p:nvSpPr>
          <p:spPr>
            <a:xfrm flipH="1">
              <a:off x="8892000" y="0"/>
              <a:ext cx="252000" cy="1031344"/>
            </a:xfrm>
            <a:prstGeom prst="rect">
              <a:avLst/>
            </a:prstGeom>
            <a:solidFill>
              <a:srgbClr val="DC3C00"/>
            </a:solidFill>
            <a:ln>
              <a:noFill/>
            </a:ln>
            <a:effectLst>
              <a:innerShdw blurRad="63500" dist="50800" dir="10800000">
                <a:prstClr val="black">
                  <a:alpha val="1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8840816" y="98947"/>
              <a:ext cx="392415" cy="36163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one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-50058" y="1028039"/>
            <a:ext cx="392415" cy="1031344"/>
            <a:chOff x="8840816" y="1028039"/>
            <a:chExt cx="392415" cy="1031344"/>
          </a:xfrm>
        </p:grpSpPr>
        <p:sp>
          <p:nvSpPr>
            <p:cNvPr id="94" name="矩形 93"/>
            <p:cNvSpPr/>
            <p:nvPr/>
          </p:nvSpPr>
          <p:spPr>
            <a:xfrm>
              <a:off x="8892000" y="1028039"/>
              <a:ext cx="252000" cy="10313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8840816" y="1135024"/>
              <a:ext cx="392415" cy="36324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two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25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4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4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4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4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0000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4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4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0000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4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4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25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4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4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4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4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4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4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4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5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16452" y="587981"/>
            <a:ext cx="3262877" cy="1426978"/>
            <a:chOff x="4977609" y="3134630"/>
            <a:chExt cx="3262877" cy="1426978"/>
          </a:xfrm>
        </p:grpSpPr>
        <p:sp>
          <p:nvSpPr>
            <p:cNvPr id="4" name="文本框 3"/>
            <p:cNvSpPr txBox="1"/>
            <p:nvPr/>
          </p:nvSpPr>
          <p:spPr>
            <a:xfrm>
              <a:off x="5076825" y="3134630"/>
              <a:ext cx="1569660" cy="276999"/>
            </a:xfrm>
            <a:prstGeom prst="rect">
              <a:avLst/>
            </a:prstGeom>
            <a:solidFill>
              <a:srgbClr val="DC3C00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77609" y="3443353"/>
              <a:ext cx="3262877" cy="1118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16451" y="2125044"/>
            <a:ext cx="3262877" cy="886510"/>
            <a:chOff x="4977609" y="3134630"/>
            <a:chExt cx="3262877" cy="886510"/>
          </a:xfrm>
        </p:grpSpPr>
        <p:sp>
          <p:nvSpPr>
            <p:cNvPr id="7" name="文本框 6"/>
            <p:cNvSpPr txBox="1"/>
            <p:nvPr/>
          </p:nvSpPr>
          <p:spPr>
            <a:xfrm>
              <a:off x="5076825" y="3134630"/>
              <a:ext cx="1569660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4977609" y="3443353"/>
              <a:ext cx="3262877" cy="577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16451" y="3244095"/>
            <a:ext cx="3262877" cy="1426978"/>
            <a:chOff x="4977609" y="3134630"/>
            <a:chExt cx="3262877" cy="1426978"/>
          </a:xfrm>
        </p:grpSpPr>
        <p:sp>
          <p:nvSpPr>
            <p:cNvPr id="10" name="文本框 9"/>
            <p:cNvSpPr txBox="1"/>
            <p:nvPr/>
          </p:nvSpPr>
          <p:spPr>
            <a:xfrm>
              <a:off x="5076825" y="3134630"/>
              <a:ext cx="1569660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977609" y="3443353"/>
              <a:ext cx="3262877" cy="1118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5824">
            <a:off x="5325841" y="688211"/>
            <a:ext cx="2350230" cy="1566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903">
            <a:off x="6175947" y="1822374"/>
            <a:ext cx="2197328" cy="1464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7823">
            <a:off x="5563650" y="3274680"/>
            <a:ext cx="1874612" cy="1249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Group 73"/>
          <p:cNvGrpSpPr/>
          <p:nvPr/>
        </p:nvGrpSpPr>
        <p:grpSpPr bwMode="auto">
          <a:xfrm>
            <a:off x="1931706" y="579274"/>
            <a:ext cx="4622494" cy="3888333"/>
            <a:chOff x="720" y="839"/>
            <a:chExt cx="3740" cy="3146"/>
          </a:xfrm>
          <a:solidFill>
            <a:srgbClr val="C0A276"/>
          </a:solidFill>
        </p:grpSpPr>
        <p:sp>
          <p:nvSpPr>
            <p:cNvPr id="16" name="Freeform 74"/>
            <p:cNvSpPr/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10 w 2990"/>
                <a:gd name="T1" fmla="*/ 1429 h 2273"/>
                <a:gd name="T2" fmla="*/ 94 w 2990"/>
                <a:gd name="T3" fmla="*/ 1462 h 2273"/>
                <a:gd name="T4" fmla="*/ 116 w 2990"/>
                <a:gd name="T5" fmla="*/ 1561 h 2273"/>
                <a:gd name="T6" fmla="*/ 114 w 2990"/>
                <a:gd name="T7" fmla="*/ 1679 h 2273"/>
                <a:gd name="T8" fmla="*/ 69 w 2990"/>
                <a:gd name="T9" fmla="*/ 1679 h 2273"/>
                <a:gd name="T10" fmla="*/ 0 w 2990"/>
                <a:gd name="T11" fmla="*/ 1716 h 2273"/>
                <a:gd name="T12" fmla="*/ 126 w 2990"/>
                <a:gd name="T13" fmla="*/ 1754 h 2273"/>
                <a:gd name="T14" fmla="*/ 185 w 2990"/>
                <a:gd name="T15" fmla="*/ 1825 h 2273"/>
                <a:gd name="T16" fmla="*/ 195 w 2990"/>
                <a:gd name="T17" fmla="*/ 1960 h 2273"/>
                <a:gd name="T18" fmla="*/ 281 w 2990"/>
                <a:gd name="T19" fmla="*/ 2029 h 2273"/>
                <a:gd name="T20" fmla="*/ 435 w 2990"/>
                <a:gd name="T21" fmla="*/ 2084 h 2273"/>
                <a:gd name="T22" fmla="*/ 608 w 2990"/>
                <a:gd name="T23" fmla="*/ 2065 h 2273"/>
                <a:gd name="T24" fmla="*/ 738 w 2990"/>
                <a:gd name="T25" fmla="*/ 2171 h 2273"/>
                <a:gd name="T26" fmla="*/ 1035 w 2990"/>
                <a:gd name="T27" fmla="*/ 2199 h 2273"/>
                <a:gd name="T28" fmla="*/ 1657 w 2990"/>
                <a:gd name="T29" fmla="*/ 2187 h 2273"/>
                <a:gd name="T30" fmla="*/ 2155 w 2990"/>
                <a:gd name="T31" fmla="*/ 2197 h 2273"/>
                <a:gd name="T32" fmla="*/ 2337 w 2990"/>
                <a:gd name="T33" fmla="*/ 1834 h 2273"/>
                <a:gd name="T34" fmla="*/ 2856 w 2990"/>
                <a:gd name="T35" fmla="*/ 1356 h 2273"/>
                <a:gd name="T36" fmla="*/ 2972 w 2990"/>
                <a:gd name="T37" fmla="*/ 1183 h 2273"/>
                <a:gd name="T38" fmla="*/ 2905 w 2990"/>
                <a:gd name="T39" fmla="*/ 1053 h 2273"/>
                <a:gd name="T40" fmla="*/ 2864 w 2990"/>
                <a:gd name="T41" fmla="*/ 933 h 2273"/>
                <a:gd name="T42" fmla="*/ 2709 w 2990"/>
                <a:gd name="T43" fmla="*/ 854 h 2273"/>
                <a:gd name="T44" fmla="*/ 2524 w 2990"/>
                <a:gd name="T45" fmla="*/ 795 h 2273"/>
                <a:gd name="T46" fmla="*/ 2366 w 2990"/>
                <a:gd name="T47" fmla="*/ 742 h 2273"/>
                <a:gd name="T48" fmla="*/ 2309 w 2990"/>
                <a:gd name="T49" fmla="*/ 683 h 2273"/>
                <a:gd name="T50" fmla="*/ 2376 w 2990"/>
                <a:gd name="T51" fmla="*/ 592 h 2273"/>
                <a:gd name="T52" fmla="*/ 2390 w 2990"/>
                <a:gd name="T53" fmla="*/ 459 h 2273"/>
                <a:gd name="T54" fmla="*/ 2319 w 2990"/>
                <a:gd name="T55" fmla="*/ 303 h 2273"/>
                <a:gd name="T56" fmla="*/ 2248 w 2990"/>
                <a:gd name="T57" fmla="*/ 254 h 2273"/>
                <a:gd name="T58" fmla="*/ 2159 w 2990"/>
                <a:gd name="T59" fmla="*/ 221 h 2273"/>
                <a:gd name="T60" fmla="*/ 2077 w 2990"/>
                <a:gd name="T61" fmla="*/ 118 h 2273"/>
                <a:gd name="T62" fmla="*/ 2065 w 2990"/>
                <a:gd name="T63" fmla="*/ 32 h 2273"/>
                <a:gd name="T64" fmla="*/ 1970 w 2990"/>
                <a:gd name="T65" fmla="*/ 0 h 2273"/>
                <a:gd name="T66" fmla="*/ 1915 w 2990"/>
                <a:gd name="T67" fmla="*/ 85 h 2273"/>
                <a:gd name="T68" fmla="*/ 1797 w 2990"/>
                <a:gd name="T69" fmla="*/ 140 h 2273"/>
                <a:gd name="T70" fmla="*/ 1754 w 2990"/>
                <a:gd name="T71" fmla="*/ 319 h 2273"/>
                <a:gd name="T72" fmla="*/ 1644 w 2990"/>
                <a:gd name="T73" fmla="*/ 341 h 2273"/>
                <a:gd name="T74" fmla="*/ 1537 w 2990"/>
                <a:gd name="T75" fmla="*/ 303 h 2273"/>
                <a:gd name="T76" fmla="*/ 1449 w 2990"/>
                <a:gd name="T77" fmla="*/ 287 h 2273"/>
                <a:gd name="T78" fmla="*/ 1335 w 2990"/>
                <a:gd name="T79" fmla="*/ 488 h 2273"/>
                <a:gd name="T80" fmla="*/ 1376 w 2990"/>
                <a:gd name="T81" fmla="*/ 563 h 2273"/>
                <a:gd name="T82" fmla="*/ 1285 w 2990"/>
                <a:gd name="T83" fmla="*/ 577 h 2273"/>
                <a:gd name="T84" fmla="*/ 1177 w 2990"/>
                <a:gd name="T85" fmla="*/ 547 h 2273"/>
                <a:gd name="T86" fmla="*/ 1026 w 2990"/>
                <a:gd name="T87" fmla="*/ 555 h 2273"/>
                <a:gd name="T88" fmla="*/ 1061 w 2990"/>
                <a:gd name="T89" fmla="*/ 594 h 2273"/>
                <a:gd name="T90" fmla="*/ 1047 w 2990"/>
                <a:gd name="T91" fmla="*/ 695 h 2273"/>
                <a:gd name="T92" fmla="*/ 1051 w 2990"/>
                <a:gd name="T93" fmla="*/ 882 h 2273"/>
                <a:gd name="T94" fmla="*/ 966 w 2990"/>
                <a:gd name="T95" fmla="*/ 968 h 2273"/>
                <a:gd name="T96" fmla="*/ 921 w 2990"/>
                <a:gd name="T97" fmla="*/ 1071 h 2273"/>
                <a:gd name="T98" fmla="*/ 705 w 2990"/>
                <a:gd name="T99" fmla="*/ 1124 h 2273"/>
                <a:gd name="T100" fmla="*/ 585 w 2990"/>
                <a:gd name="T101" fmla="*/ 1146 h 2273"/>
                <a:gd name="T102" fmla="*/ 457 w 2990"/>
                <a:gd name="T103" fmla="*/ 1177 h 2273"/>
                <a:gd name="T104" fmla="*/ 319 w 2990"/>
                <a:gd name="T105" fmla="*/ 1210 h 2273"/>
                <a:gd name="T106" fmla="*/ 319 w 2990"/>
                <a:gd name="T107" fmla="*/ 1157 h 2273"/>
                <a:gd name="T108" fmla="*/ 220 w 2990"/>
                <a:gd name="T109" fmla="*/ 1165 h 2273"/>
                <a:gd name="T110" fmla="*/ 116 w 2990"/>
                <a:gd name="T111" fmla="*/ 1191 h 2273"/>
                <a:gd name="T112" fmla="*/ 39 w 2990"/>
                <a:gd name="T113" fmla="*/ 1275 h 2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75"/>
            <p:cNvSpPr/>
            <p:nvPr/>
          </p:nvSpPr>
          <p:spPr bwMode="gray">
            <a:xfrm>
              <a:off x="720" y="1296"/>
              <a:ext cx="1495" cy="1136"/>
            </a:xfrm>
            <a:custGeom>
              <a:avLst/>
              <a:gdLst>
                <a:gd name="T0" fmla="*/ 10 w 2990"/>
                <a:gd name="T1" fmla="*/ 1429 h 2273"/>
                <a:gd name="T2" fmla="*/ 94 w 2990"/>
                <a:gd name="T3" fmla="*/ 1462 h 2273"/>
                <a:gd name="T4" fmla="*/ 116 w 2990"/>
                <a:gd name="T5" fmla="*/ 1561 h 2273"/>
                <a:gd name="T6" fmla="*/ 114 w 2990"/>
                <a:gd name="T7" fmla="*/ 1679 h 2273"/>
                <a:gd name="T8" fmla="*/ 69 w 2990"/>
                <a:gd name="T9" fmla="*/ 1679 h 2273"/>
                <a:gd name="T10" fmla="*/ 0 w 2990"/>
                <a:gd name="T11" fmla="*/ 1716 h 2273"/>
                <a:gd name="T12" fmla="*/ 126 w 2990"/>
                <a:gd name="T13" fmla="*/ 1754 h 2273"/>
                <a:gd name="T14" fmla="*/ 185 w 2990"/>
                <a:gd name="T15" fmla="*/ 1825 h 2273"/>
                <a:gd name="T16" fmla="*/ 195 w 2990"/>
                <a:gd name="T17" fmla="*/ 1960 h 2273"/>
                <a:gd name="T18" fmla="*/ 281 w 2990"/>
                <a:gd name="T19" fmla="*/ 2029 h 2273"/>
                <a:gd name="T20" fmla="*/ 435 w 2990"/>
                <a:gd name="T21" fmla="*/ 2084 h 2273"/>
                <a:gd name="T22" fmla="*/ 608 w 2990"/>
                <a:gd name="T23" fmla="*/ 2065 h 2273"/>
                <a:gd name="T24" fmla="*/ 738 w 2990"/>
                <a:gd name="T25" fmla="*/ 2171 h 2273"/>
                <a:gd name="T26" fmla="*/ 1035 w 2990"/>
                <a:gd name="T27" fmla="*/ 2199 h 2273"/>
                <a:gd name="T28" fmla="*/ 1657 w 2990"/>
                <a:gd name="T29" fmla="*/ 2187 h 2273"/>
                <a:gd name="T30" fmla="*/ 2155 w 2990"/>
                <a:gd name="T31" fmla="*/ 2197 h 2273"/>
                <a:gd name="T32" fmla="*/ 2337 w 2990"/>
                <a:gd name="T33" fmla="*/ 1834 h 2273"/>
                <a:gd name="T34" fmla="*/ 2856 w 2990"/>
                <a:gd name="T35" fmla="*/ 1356 h 2273"/>
                <a:gd name="T36" fmla="*/ 2972 w 2990"/>
                <a:gd name="T37" fmla="*/ 1183 h 2273"/>
                <a:gd name="T38" fmla="*/ 2905 w 2990"/>
                <a:gd name="T39" fmla="*/ 1053 h 2273"/>
                <a:gd name="T40" fmla="*/ 2864 w 2990"/>
                <a:gd name="T41" fmla="*/ 933 h 2273"/>
                <a:gd name="T42" fmla="*/ 2709 w 2990"/>
                <a:gd name="T43" fmla="*/ 854 h 2273"/>
                <a:gd name="T44" fmla="*/ 2524 w 2990"/>
                <a:gd name="T45" fmla="*/ 795 h 2273"/>
                <a:gd name="T46" fmla="*/ 2366 w 2990"/>
                <a:gd name="T47" fmla="*/ 742 h 2273"/>
                <a:gd name="T48" fmla="*/ 2309 w 2990"/>
                <a:gd name="T49" fmla="*/ 683 h 2273"/>
                <a:gd name="T50" fmla="*/ 2376 w 2990"/>
                <a:gd name="T51" fmla="*/ 592 h 2273"/>
                <a:gd name="T52" fmla="*/ 2390 w 2990"/>
                <a:gd name="T53" fmla="*/ 459 h 2273"/>
                <a:gd name="T54" fmla="*/ 2319 w 2990"/>
                <a:gd name="T55" fmla="*/ 303 h 2273"/>
                <a:gd name="T56" fmla="*/ 2248 w 2990"/>
                <a:gd name="T57" fmla="*/ 254 h 2273"/>
                <a:gd name="T58" fmla="*/ 2159 w 2990"/>
                <a:gd name="T59" fmla="*/ 221 h 2273"/>
                <a:gd name="T60" fmla="*/ 2077 w 2990"/>
                <a:gd name="T61" fmla="*/ 118 h 2273"/>
                <a:gd name="T62" fmla="*/ 2065 w 2990"/>
                <a:gd name="T63" fmla="*/ 32 h 2273"/>
                <a:gd name="T64" fmla="*/ 1970 w 2990"/>
                <a:gd name="T65" fmla="*/ 0 h 2273"/>
                <a:gd name="T66" fmla="*/ 1915 w 2990"/>
                <a:gd name="T67" fmla="*/ 85 h 2273"/>
                <a:gd name="T68" fmla="*/ 1797 w 2990"/>
                <a:gd name="T69" fmla="*/ 140 h 2273"/>
                <a:gd name="T70" fmla="*/ 1754 w 2990"/>
                <a:gd name="T71" fmla="*/ 319 h 2273"/>
                <a:gd name="T72" fmla="*/ 1644 w 2990"/>
                <a:gd name="T73" fmla="*/ 341 h 2273"/>
                <a:gd name="T74" fmla="*/ 1537 w 2990"/>
                <a:gd name="T75" fmla="*/ 303 h 2273"/>
                <a:gd name="T76" fmla="*/ 1449 w 2990"/>
                <a:gd name="T77" fmla="*/ 287 h 2273"/>
                <a:gd name="T78" fmla="*/ 1335 w 2990"/>
                <a:gd name="T79" fmla="*/ 488 h 2273"/>
                <a:gd name="T80" fmla="*/ 1376 w 2990"/>
                <a:gd name="T81" fmla="*/ 563 h 2273"/>
                <a:gd name="T82" fmla="*/ 1285 w 2990"/>
                <a:gd name="T83" fmla="*/ 577 h 2273"/>
                <a:gd name="T84" fmla="*/ 1177 w 2990"/>
                <a:gd name="T85" fmla="*/ 547 h 2273"/>
                <a:gd name="T86" fmla="*/ 1026 w 2990"/>
                <a:gd name="T87" fmla="*/ 555 h 2273"/>
                <a:gd name="T88" fmla="*/ 1061 w 2990"/>
                <a:gd name="T89" fmla="*/ 594 h 2273"/>
                <a:gd name="T90" fmla="*/ 1047 w 2990"/>
                <a:gd name="T91" fmla="*/ 695 h 2273"/>
                <a:gd name="T92" fmla="*/ 1051 w 2990"/>
                <a:gd name="T93" fmla="*/ 882 h 2273"/>
                <a:gd name="T94" fmla="*/ 966 w 2990"/>
                <a:gd name="T95" fmla="*/ 968 h 2273"/>
                <a:gd name="T96" fmla="*/ 921 w 2990"/>
                <a:gd name="T97" fmla="*/ 1071 h 2273"/>
                <a:gd name="T98" fmla="*/ 705 w 2990"/>
                <a:gd name="T99" fmla="*/ 1124 h 2273"/>
                <a:gd name="T100" fmla="*/ 585 w 2990"/>
                <a:gd name="T101" fmla="*/ 1146 h 2273"/>
                <a:gd name="T102" fmla="*/ 457 w 2990"/>
                <a:gd name="T103" fmla="*/ 1177 h 2273"/>
                <a:gd name="T104" fmla="*/ 319 w 2990"/>
                <a:gd name="T105" fmla="*/ 1210 h 2273"/>
                <a:gd name="T106" fmla="*/ 319 w 2990"/>
                <a:gd name="T107" fmla="*/ 1157 h 2273"/>
                <a:gd name="T108" fmla="*/ 220 w 2990"/>
                <a:gd name="T109" fmla="*/ 1165 h 2273"/>
                <a:gd name="T110" fmla="*/ 116 w 2990"/>
                <a:gd name="T111" fmla="*/ 1191 h 2273"/>
                <a:gd name="T112" fmla="*/ 39 w 2990"/>
                <a:gd name="T113" fmla="*/ 1275 h 2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90" h="2273">
                  <a:moveTo>
                    <a:pt x="29" y="1289"/>
                  </a:moveTo>
                  <a:lnTo>
                    <a:pt x="4" y="1329"/>
                  </a:lnTo>
                  <a:lnTo>
                    <a:pt x="12" y="1378"/>
                  </a:lnTo>
                  <a:lnTo>
                    <a:pt x="12" y="1382"/>
                  </a:lnTo>
                  <a:lnTo>
                    <a:pt x="10" y="1395"/>
                  </a:lnTo>
                  <a:lnTo>
                    <a:pt x="10" y="1411"/>
                  </a:lnTo>
                  <a:lnTo>
                    <a:pt x="10" y="1429"/>
                  </a:lnTo>
                  <a:lnTo>
                    <a:pt x="14" y="1443"/>
                  </a:lnTo>
                  <a:lnTo>
                    <a:pt x="20" y="1451"/>
                  </a:lnTo>
                  <a:lnTo>
                    <a:pt x="31" y="1453"/>
                  </a:lnTo>
                  <a:lnTo>
                    <a:pt x="43" y="1451"/>
                  </a:lnTo>
                  <a:lnTo>
                    <a:pt x="55" y="1449"/>
                  </a:lnTo>
                  <a:lnTo>
                    <a:pt x="73" y="1451"/>
                  </a:lnTo>
                  <a:lnTo>
                    <a:pt x="94" y="1462"/>
                  </a:lnTo>
                  <a:lnTo>
                    <a:pt x="116" y="1480"/>
                  </a:lnTo>
                  <a:lnTo>
                    <a:pt x="132" y="1502"/>
                  </a:lnTo>
                  <a:lnTo>
                    <a:pt x="136" y="1514"/>
                  </a:lnTo>
                  <a:lnTo>
                    <a:pt x="132" y="1525"/>
                  </a:lnTo>
                  <a:lnTo>
                    <a:pt x="126" y="1537"/>
                  </a:lnTo>
                  <a:lnTo>
                    <a:pt x="120" y="1549"/>
                  </a:lnTo>
                  <a:lnTo>
                    <a:pt x="116" y="1561"/>
                  </a:lnTo>
                  <a:lnTo>
                    <a:pt x="116" y="1577"/>
                  </a:lnTo>
                  <a:lnTo>
                    <a:pt x="114" y="1596"/>
                  </a:lnTo>
                  <a:lnTo>
                    <a:pt x="110" y="1618"/>
                  </a:lnTo>
                  <a:lnTo>
                    <a:pt x="108" y="1640"/>
                  </a:lnTo>
                  <a:lnTo>
                    <a:pt x="108" y="1657"/>
                  </a:lnTo>
                  <a:lnTo>
                    <a:pt x="112" y="1669"/>
                  </a:lnTo>
                  <a:lnTo>
                    <a:pt x="114" y="1679"/>
                  </a:lnTo>
                  <a:lnTo>
                    <a:pt x="114" y="1691"/>
                  </a:lnTo>
                  <a:lnTo>
                    <a:pt x="106" y="1699"/>
                  </a:lnTo>
                  <a:lnTo>
                    <a:pt x="96" y="1703"/>
                  </a:lnTo>
                  <a:lnTo>
                    <a:pt x="89" y="1701"/>
                  </a:lnTo>
                  <a:lnTo>
                    <a:pt x="83" y="1695"/>
                  </a:lnTo>
                  <a:lnTo>
                    <a:pt x="77" y="1687"/>
                  </a:lnTo>
                  <a:lnTo>
                    <a:pt x="69" y="1679"/>
                  </a:lnTo>
                  <a:lnTo>
                    <a:pt x="63" y="1673"/>
                  </a:lnTo>
                  <a:lnTo>
                    <a:pt x="53" y="1675"/>
                  </a:lnTo>
                  <a:lnTo>
                    <a:pt x="41" y="1685"/>
                  </a:lnTo>
                  <a:lnTo>
                    <a:pt x="26" y="1699"/>
                  </a:lnTo>
                  <a:lnTo>
                    <a:pt x="12" y="1708"/>
                  </a:lnTo>
                  <a:lnTo>
                    <a:pt x="4" y="1712"/>
                  </a:lnTo>
                  <a:lnTo>
                    <a:pt x="0" y="1716"/>
                  </a:lnTo>
                  <a:lnTo>
                    <a:pt x="6" y="1720"/>
                  </a:lnTo>
                  <a:lnTo>
                    <a:pt x="20" y="1724"/>
                  </a:lnTo>
                  <a:lnTo>
                    <a:pt x="41" y="1728"/>
                  </a:lnTo>
                  <a:lnTo>
                    <a:pt x="65" y="1734"/>
                  </a:lnTo>
                  <a:lnTo>
                    <a:pt x="89" y="1740"/>
                  </a:lnTo>
                  <a:lnTo>
                    <a:pt x="110" y="1746"/>
                  </a:lnTo>
                  <a:lnTo>
                    <a:pt x="126" y="1754"/>
                  </a:lnTo>
                  <a:lnTo>
                    <a:pt x="136" y="1764"/>
                  </a:lnTo>
                  <a:lnTo>
                    <a:pt x="140" y="1771"/>
                  </a:lnTo>
                  <a:lnTo>
                    <a:pt x="150" y="1779"/>
                  </a:lnTo>
                  <a:lnTo>
                    <a:pt x="159" y="1785"/>
                  </a:lnTo>
                  <a:lnTo>
                    <a:pt x="169" y="1795"/>
                  </a:lnTo>
                  <a:lnTo>
                    <a:pt x="177" y="1807"/>
                  </a:lnTo>
                  <a:lnTo>
                    <a:pt x="185" y="1825"/>
                  </a:lnTo>
                  <a:lnTo>
                    <a:pt x="187" y="1848"/>
                  </a:lnTo>
                  <a:lnTo>
                    <a:pt x="185" y="1870"/>
                  </a:lnTo>
                  <a:lnTo>
                    <a:pt x="179" y="1888"/>
                  </a:lnTo>
                  <a:lnTo>
                    <a:pt x="175" y="1905"/>
                  </a:lnTo>
                  <a:lnTo>
                    <a:pt x="177" y="1921"/>
                  </a:lnTo>
                  <a:lnTo>
                    <a:pt x="185" y="1941"/>
                  </a:lnTo>
                  <a:lnTo>
                    <a:pt x="195" y="1960"/>
                  </a:lnTo>
                  <a:lnTo>
                    <a:pt x="207" y="1978"/>
                  </a:lnTo>
                  <a:lnTo>
                    <a:pt x="218" y="1986"/>
                  </a:lnTo>
                  <a:lnTo>
                    <a:pt x="232" y="1990"/>
                  </a:lnTo>
                  <a:lnTo>
                    <a:pt x="246" y="1994"/>
                  </a:lnTo>
                  <a:lnTo>
                    <a:pt x="260" y="2002"/>
                  </a:lnTo>
                  <a:lnTo>
                    <a:pt x="270" y="2014"/>
                  </a:lnTo>
                  <a:lnTo>
                    <a:pt x="281" y="2029"/>
                  </a:lnTo>
                  <a:lnTo>
                    <a:pt x="299" y="2045"/>
                  </a:lnTo>
                  <a:lnTo>
                    <a:pt x="327" y="2057"/>
                  </a:lnTo>
                  <a:lnTo>
                    <a:pt x="352" y="2067"/>
                  </a:lnTo>
                  <a:lnTo>
                    <a:pt x="378" y="2076"/>
                  </a:lnTo>
                  <a:lnTo>
                    <a:pt x="402" y="2082"/>
                  </a:lnTo>
                  <a:lnTo>
                    <a:pt x="421" y="2086"/>
                  </a:lnTo>
                  <a:lnTo>
                    <a:pt x="435" y="2084"/>
                  </a:lnTo>
                  <a:lnTo>
                    <a:pt x="457" y="2078"/>
                  </a:lnTo>
                  <a:lnTo>
                    <a:pt x="484" y="2073"/>
                  </a:lnTo>
                  <a:lnTo>
                    <a:pt x="514" y="2065"/>
                  </a:lnTo>
                  <a:lnTo>
                    <a:pt x="543" y="2059"/>
                  </a:lnTo>
                  <a:lnTo>
                    <a:pt x="569" y="2057"/>
                  </a:lnTo>
                  <a:lnTo>
                    <a:pt x="589" y="2057"/>
                  </a:lnTo>
                  <a:lnTo>
                    <a:pt x="608" y="2065"/>
                  </a:lnTo>
                  <a:lnTo>
                    <a:pt x="626" y="2078"/>
                  </a:lnTo>
                  <a:lnTo>
                    <a:pt x="642" y="2096"/>
                  </a:lnTo>
                  <a:lnTo>
                    <a:pt x="661" y="2116"/>
                  </a:lnTo>
                  <a:lnTo>
                    <a:pt x="687" y="2134"/>
                  </a:lnTo>
                  <a:lnTo>
                    <a:pt x="711" y="2149"/>
                  </a:lnTo>
                  <a:lnTo>
                    <a:pt x="726" y="2161"/>
                  </a:lnTo>
                  <a:lnTo>
                    <a:pt x="738" y="2171"/>
                  </a:lnTo>
                  <a:lnTo>
                    <a:pt x="742" y="2177"/>
                  </a:lnTo>
                  <a:lnTo>
                    <a:pt x="744" y="2179"/>
                  </a:lnTo>
                  <a:lnTo>
                    <a:pt x="856" y="2218"/>
                  </a:lnTo>
                  <a:lnTo>
                    <a:pt x="892" y="2242"/>
                  </a:lnTo>
                  <a:lnTo>
                    <a:pt x="949" y="2236"/>
                  </a:lnTo>
                  <a:lnTo>
                    <a:pt x="986" y="2191"/>
                  </a:lnTo>
                  <a:lnTo>
                    <a:pt x="1035" y="2199"/>
                  </a:lnTo>
                  <a:lnTo>
                    <a:pt x="1152" y="2222"/>
                  </a:lnTo>
                  <a:lnTo>
                    <a:pt x="1201" y="2261"/>
                  </a:lnTo>
                  <a:lnTo>
                    <a:pt x="1256" y="2273"/>
                  </a:lnTo>
                  <a:lnTo>
                    <a:pt x="1392" y="2236"/>
                  </a:lnTo>
                  <a:lnTo>
                    <a:pt x="1431" y="2260"/>
                  </a:lnTo>
                  <a:lnTo>
                    <a:pt x="1539" y="2189"/>
                  </a:lnTo>
                  <a:lnTo>
                    <a:pt x="1657" y="2187"/>
                  </a:lnTo>
                  <a:lnTo>
                    <a:pt x="1726" y="2155"/>
                  </a:lnTo>
                  <a:lnTo>
                    <a:pt x="1821" y="2167"/>
                  </a:lnTo>
                  <a:lnTo>
                    <a:pt x="1935" y="2242"/>
                  </a:lnTo>
                  <a:lnTo>
                    <a:pt x="2026" y="2230"/>
                  </a:lnTo>
                  <a:lnTo>
                    <a:pt x="2088" y="2265"/>
                  </a:lnTo>
                  <a:lnTo>
                    <a:pt x="2193" y="2230"/>
                  </a:lnTo>
                  <a:lnTo>
                    <a:pt x="2155" y="2197"/>
                  </a:lnTo>
                  <a:lnTo>
                    <a:pt x="2161" y="2147"/>
                  </a:lnTo>
                  <a:lnTo>
                    <a:pt x="2214" y="2128"/>
                  </a:lnTo>
                  <a:lnTo>
                    <a:pt x="2242" y="2063"/>
                  </a:lnTo>
                  <a:lnTo>
                    <a:pt x="2124" y="1970"/>
                  </a:lnTo>
                  <a:lnTo>
                    <a:pt x="2128" y="1890"/>
                  </a:lnTo>
                  <a:lnTo>
                    <a:pt x="2199" y="1850"/>
                  </a:lnTo>
                  <a:lnTo>
                    <a:pt x="2337" y="1834"/>
                  </a:lnTo>
                  <a:lnTo>
                    <a:pt x="2484" y="1797"/>
                  </a:lnTo>
                  <a:lnTo>
                    <a:pt x="2545" y="1764"/>
                  </a:lnTo>
                  <a:lnTo>
                    <a:pt x="2624" y="1777"/>
                  </a:lnTo>
                  <a:lnTo>
                    <a:pt x="2592" y="1514"/>
                  </a:lnTo>
                  <a:lnTo>
                    <a:pt x="2673" y="1466"/>
                  </a:lnTo>
                  <a:lnTo>
                    <a:pt x="2752" y="1388"/>
                  </a:lnTo>
                  <a:lnTo>
                    <a:pt x="2856" y="1356"/>
                  </a:lnTo>
                  <a:lnTo>
                    <a:pt x="2939" y="1329"/>
                  </a:lnTo>
                  <a:lnTo>
                    <a:pt x="2966" y="1299"/>
                  </a:lnTo>
                  <a:lnTo>
                    <a:pt x="2957" y="1258"/>
                  </a:lnTo>
                  <a:lnTo>
                    <a:pt x="2990" y="1207"/>
                  </a:lnTo>
                  <a:lnTo>
                    <a:pt x="2988" y="1205"/>
                  </a:lnTo>
                  <a:lnTo>
                    <a:pt x="2982" y="1195"/>
                  </a:lnTo>
                  <a:lnTo>
                    <a:pt x="2972" y="1183"/>
                  </a:lnTo>
                  <a:lnTo>
                    <a:pt x="2961" y="1167"/>
                  </a:lnTo>
                  <a:lnTo>
                    <a:pt x="2949" y="1149"/>
                  </a:lnTo>
                  <a:lnTo>
                    <a:pt x="2937" y="1134"/>
                  </a:lnTo>
                  <a:lnTo>
                    <a:pt x="2929" y="1116"/>
                  </a:lnTo>
                  <a:lnTo>
                    <a:pt x="2923" y="1102"/>
                  </a:lnTo>
                  <a:lnTo>
                    <a:pt x="2915" y="1079"/>
                  </a:lnTo>
                  <a:lnTo>
                    <a:pt x="2905" y="1053"/>
                  </a:lnTo>
                  <a:lnTo>
                    <a:pt x="2898" y="1025"/>
                  </a:lnTo>
                  <a:lnTo>
                    <a:pt x="2888" y="1000"/>
                  </a:lnTo>
                  <a:lnTo>
                    <a:pt x="2880" y="982"/>
                  </a:lnTo>
                  <a:lnTo>
                    <a:pt x="2872" y="957"/>
                  </a:lnTo>
                  <a:lnTo>
                    <a:pt x="2870" y="941"/>
                  </a:lnTo>
                  <a:lnTo>
                    <a:pt x="2870" y="935"/>
                  </a:lnTo>
                  <a:lnTo>
                    <a:pt x="2864" y="933"/>
                  </a:lnTo>
                  <a:lnTo>
                    <a:pt x="2850" y="933"/>
                  </a:lnTo>
                  <a:lnTo>
                    <a:pt x="2829" y="929"/>
                  </a:lnTo>
                  <a:lnTo>
                    <a:pt x="2805" y="923"/>
                  </a:lnTo>
                  <a:lnTo>
                    <a:pt x="2781" y="913"/>
                  </a:lnTo>
                  <a:lnTo>
                    <a:pt x="2760" y="898"/>
                  </a:lnTo>
                  <a:lnTo>
                    <a:pt x="2734" y="874"/>
                  </a:lnTo>
                  <a:lnTo>
                    <a:pt x="2709" y="854"/>
                  </a:lnTo>
                  <a:lnTo>
                    <a:pt x="2687" y="837"/>
                  </a:lnTo>
                  <a:lnTo>
                    <a:pt x="2665" y="819"/>
                  </a:lnTo>
                  <a:lnTo>
                    <a:pt x="2648" y="809"/>
                  </a:lnTo>
                  <a:lnTo>
                    <a:pt x="2622" y="803"/>
                  </a:lnTo>
                  <a:lnTo>
                    <a:pt x="2590" y="801"/>
                  </a:lnTo>
                  <a:lnTo>
                    <a:pt x="2557" y="797"/>
                  </a:lnTo>
                  <a:lnTo>
                    <a:pt x="2524" y="795"/>
                  </a:lnTo>
                  <a:lnTo>
                    <a:pt x="2494" y="789"/>
                  </a:lnTo>
                  <a:lnTo>
                    <a:pt x="2468" y="781"/>
                  </a:lnTo>
                  <a:lnTo>
                    <a:pt x="2443" y="770"/>
                  </a:lnTo>
                  <a:lnTo>
                    <a:pt x="2417" y="760"/>
                  </a:lnTo>
                  <a:lnTo>
                    <a:pt x="2396" y="752"/>
                  </a:lnTo>
                  <a:lnTo>
                    <a:pt x="2378" y="746"/>
                  </a:lnTo>
                  <a:lnTo>
                    <a:pt x="2366" y="742"/>
                  </a:lnTo>
                  <a:lnTo>
                    <a:pt x="2360" y="740"/>
                  </a:lnTo>
                  <a:lnTo>
                    <a:pt x="2356" y="738"/>
                  </a:lnTo>
                  <a:lnTo>
                    <a:pt x="2348" y="730"/>
                  </a:lnTo>
                  <a:lnTo>
                    <a:pt x="2337" y="720"/>
                  </a:lnTo>
                  <a:lnTo>
                    <a:pt x="2325" y="709"/>
                  </a:lnTo>
                  <a:lnTo>
                    <a:pt x="2315" y="695"/>
                  </a:lnTo>
                  <a:lnTo>
                    <a:pt x="2309" y="683"/>
                  </a:lnTo>
                  <a:lnTo>
                    <a:pt x="2311" y="669"/>
                  </a:lnTo>
                  <a:lnTo>
                    <a:pt x="2321" y="655"/>
                  </a:lnTo>
                  <a:lnTo>
                    <a:pt x="2333" y="646"/>
                  </a:lnTo>
                  <a:lnTo>
                    <a:pt x="2348" y="634"/>
                  </a:lnTo>
                  <a:lnTo>
                    <a:pt x="2360" y="622"/>
                  </a:lnTo>
                  <a:lnTo>
                    <a:pt x="2372" y="610"/>
                  </a:lnTo>
                  <a:lnTo>
                    <a:pt x="2376" y="592"/>
                  </a:lnTo>
                  <a:lnTo>
                    <a:pt x="2378" y="569"/>
                  </a:lnTo>
                  <a:lnTo>
                    <a:pt x="2378" y="547"/>
                  </a:lnTo>
                  <a:lnTo>
                    <a:pt x="2380" y="528"/>
                  </a:lnTo>
                  <a:lnTo>
                    <a:pt x="2390" y="506"/>
                  </a:lnTo>
                  <a:lnTo>
                    <a:pt x="2396" y="490"/>
                  </a:lnTo>
                  <a:lnTo>
                    <a:pt x="2396" y="474"/>
                  </a:lnTo>
                  <a:lnTo>
                    <a:pt x="2390" y="459"/>
                  </a:lnTo>
                  <a:lnTo>
                    <a:pt x="2382" y="445"/>
                  </a:lnTo>
                  <a:lnTo>
                    <a:pt x="2374" y="433"/>
                  </a:lnTo>
                  <a:lnTo>
                    <a:pt x="2358" y="407"/>
                  </a:lnTo>
                  <a:lnTo>
                    <a:pt x="2342" y="378"/>
                  </a:lnTo>
                  <a:lnTo>
                    <a:pt x="2335" y="344"/>
                  </a:lnTo>
                  <a:lnTo>
                    <a:pt x="2329" y="321"/>
                  </a:lnTo>
                  <a:lnTo>
                    <a:pt x="2319" y="303"/>
                  </a:lnTo>
                  <a:lnTo>
                    <a:pt x="2307" y="287"/>
                  </a:lnTo>
                  <a:lnTo>
                    <a:pt x="2295" y="276"/>
                  </a:lnTo>
                  <a:lnTo>
                    <a:pt x="2285" y="270"/>
                  </a:lnTo>
                  <a:lnTo>
                    <a:pt x="2276" y="266"/>
                  </a:lnTo>
                  <a:lnTo>
                    <a:pt x="2264" y="266"/>
                  </a:lnTo>
                  <a:lnTo>
                    <a:pt x="2256" y="262"/>
                  </a:lnTo>
                  <a:lnTo>
                    <a:pt x="2248" y="254"/>
                  </a:lnTo>
                  <a:lnTo>
                    <a:pt x="2238" y="248"/>
                  </a:lnTo>
                  <a:lnTo>
                    <a:pt x="2224" y="246"/>
                  </a:lnTo>
                  <a:lnTo>
                    <a:pt x="2209" y="248"/>
                  </a:lnTo>
                  <a:lnTo>
                    <a:pt x="2191" y="248"/>
                  </a:lnTo>
                  <a:lnTo>
                    <a:pt x="2177" y="246"/>
                  </a:lnTo>
                  <a:lnTo>
                    <a:pt x="2169" y="238"/>
                  </a:lnTo>
                  <a:lnTo>
                    <a:pt x="2159" y="221"/>
                  </a:lnTo>
                  <a:lnTo>
                    <a:pt x="2150" y="197"/>
                  </a:lnTo>
                  <a:lnTo>
                    <a:pt x="2136" y="173"/>
                  </a:lnTo>
                  <a:lnTo>
                    <a:pt x="2120" y="156"/>
                  </a:lnTo>
                  <a:lnTo>
                    <a:pt x="2106" y="144"/>
                  </a:lnTo>
                  <a:lnTo>
                    <a:pt x="2092" y="136"/>
                  </a:lnTo>
                  <a:lnTo>
                    <a:pt x="2083" y="128"/>
                  </a:lnTo>
                  <a:lnTo>
                    <a:pt x="2077" y="118"/>
                  </a:lnTo>
                  <a:lnTo>
                    <a:pt x="2075" y="104"/>
                  </a:lnTo>
                  <a:lnTo>
                    <a:pt x="2071" y="87"/>
                  </a:lnTo>
                  <a:lnTo>
                    <a:pt x="2061" y="73"/>
                  </a:lnTo>
                  <a:lnTo>
                    <a:pt x="2053" y="63"/>
                  </a:lnTo>
                  <a:lnTo>
                    <a:pt x="2051" y="53"/>
                  </a:lnTo>
                  <a:lnTo>
                    <a:pt x="2057" y="41"/>
                  </a:lnTo>
                  <a:lnTo>
                    <a:pt x="2065" y="32"/>
                  </a:lnTo>
                  <a:lnTo>
                    <a:pt x="2071" y="20"/>
                  </a:lnTo>
                  <a:lnTo>
                    <a:pt x="2073" y="14"/>
                  </a:lnTo>
                  <a:lnTo>
                    <a:pt x="2063" y="8"/>
                  </a:lnTo>
                  <a:lnTo>
                    <a:pt x="2045" y="4"/>
                  </a:lnTo>
                  <a:lnTo>
                    <a:pt x="2020" y="2"/>
                  </a:lnTo>
                  <a:lnTo>
                    <a:pt x="1994" y="0"/>
                  </a:lnTo>
                  <a:lnTo>
                    <a:pt x="1970" y="0"/>
                  </a:lnTo>
                  <a:lnTo>
                    <a:pt x="1955" y="6"/>
                  </a:lnTo>
                  <a:lnTo>
                    <a:pt x="1945" y="14"/>
                  </a:lnTo>
                  <a:lnTo>
                    <a:pt x="1941" y="30"/>
                  </a:lnTo>
                  <a:lnTo>
                    <a:pt x="1937" y="45"/>
                  </a:lnTo>
                  <a:lnTo>
                    <a:pt x="1933" y="61"/>
                  </a:lnTo>
                  <a:lnTo>
                    <a:pt x="1927" y="75"/>
                  </a:lnTo>
                  <a:lnTo>
                    <a:pt x="1915" y="85"/>
                  </a:lnTo>
                  <a:lnTo>
                    <a:pt x="1898" y="87"/>
                  </a:lnTo>
                  <a:lnTo>
                    <a:pt x="1878" y="91"/>
                  </a:lnTo>
                  <a:lnTo>
                    <a:pt x="1858" y="93"/>
                  </a:lnTo>
                  <a:lnTo>
                    <a:pt x="1840" y="95"/>
                  </a:lnTo>
                  <a:lnTo>
                    <a:pt x="1823" y="102"/>
                  </a:lnTo>
                  <a:lnTo>
                    <a:pt x="1809" y="116"/>
                  </a:lnTo>
                  <a:lnTo>
                    <a:pt x="1797" y="140"/>
                  </a:lnTo>
                  <a:lnTo>
                    <a:pt x="1785" y="169"/>
                  </a:lnTo>
                  <a:lnTo>
                    <a:pt x="1777" y="203"/>
                  </a:lnTo>
                  <a:lnTo>
                    <a:pt x="1774" y="236"/>
                  </a:lnTo>
                  <a:lnTo>
                    <a:pt x="1770" y="262"/>
                  </a:lnTo>
                  <a:lnTo>
                    <a:pt x="1768" y="283"/>
                  </a:lnTo>
                  <a:lnTo>
                    <a:pt x="1762" y="303"/>
                  </a:lnTo>
                  <a:lnTo>
                    <a:pt x="1754" y="319"/>
                  </a:lnTo>
                  <a:lnTo>
                    <a:pt x="1740" y="329"/>
                  </a:lnTo>
                  <a:lnTo>
                    <a:pt x="1722" y="337"/>
                  </a:lnTo>
                  <a:lnTo>
                    <a:pt x="1703" y="341"/>
                  </a:lnTo>
                  <a:lnTo>
                    <a:pt x="1685" y="346"/>
                  </a:lnTo>
                  <a:lnTo>
                    <a:pt x="1669" y="350"/>
                  </a:lnTo>
                  <a:lnTo>
                    <a:pt x="1655" y="348"/>
                  </a:lnTo>
                  <a:lnTo>
                    <a:pt x="1644" y="341"/>
                  </a:lnTo>
                  <a:lnTo>
                    <a:pt x="1634" y="333"/>
                  </a:lnTo>
                  <a:lnTo>
                    <a:pt x="1618" y="331"/>
                  </a:lnTo>
                  <a:lnTo>
                    <a:pt x="1600" y="331"/>
                  </a:lnTo>
                  <a:lnTo>
                    <a:pt x="1581" y="329"/>
                  </a:lnTo>
                  <a:lnTo>
                    <a:pt x="1563" y="325"/>
                  </a:lnTo>
                  <a:lnTo>
                    <a:pt x="1549" y="315"/>
                  </a:lnTo>
                  <a:lnTo>
                    <a:pt x="1537" y="303"/>
                  </a:lnTo>
                  <a:lnTo>
                    <a:pt x="1524" y="289"/>
                  </a:lnTo>
                  <a:lnTo>
                    <a:pt x="1508" y="276"/>
                  </a:lnTo>
                  <a:lnTo>
                    <a:pt x="1494" y="266"/>
                  </a:lnTo>
                  <a:lnTo>
                    <a:pt x="1480" y="260"/>
                  </a:lnTo>
                  <a:lnTo>
                    <a:pt x="1468" y="260"/>
                  </a:lnTo>
                  <a:lnTo>
                    <a:pt x="1461" y="268"/>
                  </a:lnTo>
                  <a:lnTo>
                    <a:pt x="1449" y="287"/>
                  </a:lnTo>
                  <a:lnTo>
                    <a:pt x="1435" y="311"/>
                  </a:lnTo>
                  <a:lnTo>
                    <a:pt x="1417" y="341"/>
                  </a:lnTo>
                  <a:lnTo>
                    <a:pt x="1400" y="372"/>
                  </a:lnTo>
                  <a:lnTo>
                    <a:pt x="1382" y="407"/>
                  </a:lnTo>
                  <a:lnTo>
                    <a:pt x="1366" y="439"/>
                  </a:lnTo>
                  <a:lnTo>
                    <a:pt x="1348" y="467"/>
                  </a:lnTo>
                  <a:lnTo>
                    <a:pt x="1335" y="488"/>
                  </a:lnTo>
                  <a:lnTo>
                    <a:pt x="1327" y="506"/>
                  </a:lnTo>
                  <a:lnTo>
                    <a:pt x="1327" y="522"/>
                  </a:lnTo>
                  <a:lnTo>
                    <a:pt x="1335" y="533"/>
                  </a:lnTo>
                  <a:lnTo>
                    <a:pt x="1344" y="541"/>
                  </a:lnTo>
                  <a:lnTo>
                    <a:pt x="1358" y="549"/>
                  </a:lnTo>
                  <a:lnTo>
                    <a:pt x="1370" y="555"/>
                  </a:lnTo>
                  <a:lnTo>
                    <a:pt x="1376" y="563"/>
                  </a:lnTo>
                  <a:lnTo>
                    <a:pt x="1374" y="569"/>
                  </a:lnTo>
                  <a:lnTo>
                    <a:pt x="1362" y="575"/>
                  </a:lnTo>
                  <a:lnTo>
                    <a:pt x="1348" y="577"/>
                  </a:lnTo>
                  <a:lnTo>
                    <a:pt x="1331" y="577"/>
                  </a:lnTo>
                  <a:lnTo>
                    <a:pt x="1313" y="577"/>
                  </a:lnTo>
                  <a:lnTo>
                    <a:pt x="1297" y="577"/>
                  </a:lnTo>
                  <a:lnTo>
                    <a:pt x="1285" y="577"/>
                  </a:lnTo>
                  <a:lnTo>
                    <a:pt x="1274" y="571"/>
                  </a:lnTo>
                  <a:lnTo>
                    <a:pt x="1264" y="561"/>
                  </a:lnTo>
                  <a:lnTo>
                    <a:pt x="1252" y="551"/>
                  </a:lnTo>
                  <a:lnTo>
                    <a:pt x="1238" y="543"/>
                  </a:lnTo>
                  <a:lnTo>
                    <a:pt x="1222" y="541"/>
                  </a:lnTo>
                  <a:lnTo>
                    <a:pt x="1201" y="543"/>
                  </a:lnTo>
                  <a:lnTo>
                    <a:pt x="1177" y="547"/>
                  </a:lnTo>
                  <a:lnTo>
                    <a:pt x="1153" y="551"/>
                  </a:lnTo>
                  <a:lnTo>
                    <a:pt x="1126" y="553"/>
                  </a:lnTo>
                  <a:lnTo>
                    <a:pt x="1100" y="553"/>
                  </a:lnTo>
                  <a:lnTo>
                    <a:pt x="1079" y="551"/>
                  </a:lnTo>
                  <a:lnTo>
                    <a:pt x="1059" y="551"/>
                  </a:lnTo>
                  <a:lnTo>
                    <a:pt x="1039" y="553"/>
                  </a:lnTo>
                  <a:lnTo>
                    <a:pt x="1026" y="555"/>
                  </a:lnTo>
                  <a:lnTo>
                    <a:pt x="1014" y="561"/>
                  </a:lnTo>
                  <a:lnTo>
                    <a:pt x="1010" y="567"/>
                  </a:lnTo>
                  <a:lnTo>
                    <a:pt x="1014" y="577"/>
                  </a:lnTo>
                  <a:lnTo>
                    <a:pt x="1024" y="585"/>
                  </a:lnTo>
                  <a:lnTo>
                    <a:pt x="1035" y="589"/>
                  </a:lnTo>
                  <a:lnTo>
                    <a:pt x="1049" y="592"/>
                  </a:lnTo>
                  <a:lnTo>
                    <a:pt x="1061" y="594"/>
                  </a:lnTo>
                  <a:lnTo>
                    <a:pt x="1073" y="598"/>
                  </a:lnTo>
                  <a:lnTo>
                    <a:pt x="1081" y="604"/>
                  </a:lnTo>
                  <a:lnTo>
                    <a:pt x="1085" y="616"/>
                  </a:lnTo>
                  <a:lnTo>
                    <a:pt x="1081" y="632"/>
                  </a:lnTo>
                  <a:lnTo>
                    <a:pt x="1069" y="655"/>
                  </a:lnTo>
                  <a:lnTo>
                    <a:pt x="1057" y="677"/>
                  </a:lnTo>
                  <a:lnTo>
                    <a:pt x="1047" y="695"/>
                  </a:lnTo>
                  <a:lnTo>
                    <a:pt x="1041" y="715"/>
                  </a:lnTo>
                  <a:lnTo>
                    <a:pt x="1039" y="736"/>
                  </a:lnTo>
                  <a:lnTo>
                    <a:pt x="1045" y="762"/>
                  </a:lnTo>
                  <a:lnTo>
                    <a:pt x="1057" y="799"/>
                  </a:lnTo>
                  <a:lnTo>
                    <a:pt x="1061" y="833"/>
                  </a:lnTo>
                  <a:lnTo>
                    <a:pt x="1059" y="860"/>
                  </a:lnTo>
                  <a:lnTo>
                    <a:pt x="1051" y="882"/>
                  </a:lnTo>
                  <a:lnTo>
                    <a:pt x="1039" y="894"/>
                  </a:lnTo>
                  <a:lnTo>
                    <a:pt x="1024" y="905"/>
                  </a:lnTo>
                  <a:lnTo>
                    <a:pt x="1004" y="915"/>
                  </a:lnTo>
                  <a:lnTo>
                    <a:pt x="986" y="927"/>
                  </a:lnTo>
                  <a:lnTo>
                    <a:pt x="972" y="939"/>
                  </a:lnTo>
                  <a:lnTo>
                    <a:pt x="966" y="953"/>
                  </a:lnTo>
                  <a:lnTo>
                    <a:pt x="966" y="968"/>
                  </a:lnTo>
                  <a:lnTo>
                    <a:pt x="966" y="988"/>
                  </a:lnTo>
                  <a:lnTo>
                    <a:pt x="966" y="1010"/>
                  </a:lnTo>
                  <a:lnTo>
                    <a:pt x="965" y="1031"/>
                  </a:lnTo>
                  <a:lnTo>
                    <a:pt x="961" y="1049"/>
                  </a:lnTo>
                  <a:lnTo>
                    <a:pt x="953" y="1063"/>
                  </a:lnTo>
                  <a:lnTo>
                    <a:pt x="941" y="1069"/>
                  </a:lnTo>
                  <a:lnTo>
                    <a:pt x="921" y="1071"/>
                  </a:lnTo>
                  <a:lnTo>
                    <a:pt x="892" y="1075"/>
                  </a:lnTo>
                  <a:lnTo>
                    <a:pt x="858" y="1079"/>
                  </a:lnTo>
                  <a:lnTo>
                    <a:pt x="821" y="1085"/>
                  </a:lnTo>
                  <a:lnTo>
                    <a:pt x="783" y="1092"/>
                  </a:lnTo>
                  <a:lnTo>
                    <a:pt x="752" y="1100"/>
                  </a:lnTo>
                  <a:lnTo>
                    <a:pt x="728" y="1110"/>
                  </a:lnTo>
                  <a:lnTo>
                    <a:pt x="705" y="1124"/>
                  </a:lnTo>
                  <a:lnTo>
                    <a:pt x="685" y="1138"/>
                  </a:lnTo>
                  <a:lnTo>
                    <a:pt x="671" y="1151"/>
                  </a:lnTo>
                  <a:lnTo>
                    <a:pt x="655" y="1159"/>
                  </a:lnTo>
                  <a:lnTo>
                    <a:pt x="642" y="1163"/>
                  </a:lnTo>
                  <a:lnTo>
                    <a:pt x="628" y="1159"/>
                  </a:lnTo>
                  <a:lnTo>
                    <a:pt x="606" y="1153"/>
                  </a:lnTo>
                  <a:lnTo>
                    <a:pt x="585" y="1146"/>
                  </a:lnTo>
                  <a:lnTo>
                    <a:pt x="559" y="1138"/>
                  </a:lnTo>
                  <a:lnTo>
                    <a:pt x="535" y="1132"/>
                  </a:lnTo>
                  <a:lnTo>
                    <a:pt x="516" y="1130"/>
                  </a:lnTo>
                  <a:lnTo>
                    <a:pt x="500" y="1132"/>
                  </a:lnTo>
                  <a:lnTo>
                    <a:pt x="486" y="1142"/>
                  </a:lnTo>
                  <a:lnTo>
                    <a:pt x="470" y="1157"/>
                  </a:lnTo>
                  <a:lnTo>
                    <a:pt x="457" y="1177"/>
                  </a:lnTo>
                  <a:lnTo>
                    <a:pt x="443" y="1197"/>
                  </a:lnTo>
                  <a:lnTo>
                    <a:pt x="427" y="1212"/>
                  </a:lnTo>
                  <a:lnTo>
                    <a:pt x="413" y="1220"/>
                  </a:lnTo>
                  <a:lnTo>
                    <a:pt x="390" y="1220"/>
                  </a:lnTo>
                  <a:lnTo>
                    <a:pt x="362" y="1216"/>
                  </a:lnTo>
                  <a:lnTo>
                    <a:pt x="339" y="1212"/>
                  </a:lnTo>
                  <a:lnTo>
                    <a:pt x="319" y="1210"/>
                  </a:lnTo>
                  <a:lnTo>
                    <a:pt x="313" y="1207"/>
                  </a:lnTo>
                  <a:lnTo>
                    <a:pt x="309" y="1199"/>
                  </a:lnTo>
                  <a:lnTo>
                    <a:pt x="309" y="1189"/>
                  </a:lnTo>
                  <a:lnTo>
                    <a:pt x="313" y="1177"/>
                  </a:lnTo>
                  <a:lnTo>
                    <a:pt x="315" y="1167"/>
                  </a:lnTo>
                  <a:lnTo>
                    <a:pt x="317" y="1159"/>
                  </a:lnTo>
                  <a:lnTo>
                    <a:pt x="319" y="1157"/>
                  </a:lnTo>
                  <a:lnTo>
                    <a:pt x="315" y="1157"/>
                  </a:lnTo>
                  <a:lnTo>
                    <a:pt x="303" y="1159"/>
                  </a:lnTo>
                  <a:lnTo>
                    <a:pt x="287" y="1161"/>
                  </a:lnTo>
                  <a:lnTo>
                    <a:pt x="268" y="1163"/>
                  </a:lnTo>
                  <a:lnTo>
                    <a:pt x="250" y="1165"/>
                  </a:lnTo>
                  <a:lnTo>
                    <a:pt x="234" y="1165"/>
                  </a:lnTo>
                  <a:lnTo>
                    <a:pt x="220" y="1165"/>
                  </a:lnTo>
                  <a:lnTo>
                    <a:pt x="211" y="1171"/>
                  </a:lnTo>
                  <a:lnTo>
                    <a:pt x="201" y="1177"/>
                  </a:lnTo>
                  <a:lnTo>
                    <a:pt x="189" y="1185"/>
                  </a:lnTo>
                  <a:lnTo>
                    <a:pt x="171" y="1191"/>
                  </a:lnTo>
                  <a:lnTo>
                    <a:pt x="154" y="1193"/>
                  </a:lnTo>
                  <a:lnTo>
                    <a:pt x="136" y="1193"/>
                  </a:lnTo>
                  <a:lnTo>
                    <a:pt x="116" y="1191"/>
                  </a:lnTo>
                  <a:lnTo>
                    <a:pt x="100" y="1191"/>
                  </a:lnTo>
                  <a:lnTo>
                    <a:pt x="87" y="1197"/>
                  </a:lnTo>
                  <a:lnTo>
                    <a:pt x="77" y="1210"/>
                  </a:lnTo>
                  <a:lnTo>
                    <a:pt x="69" y="1228"/>
                  </a:lnTo>
                  <a:lnTo>
                    <a:pt x="59" y="1246"/>
                  </a:lnTo>
                  <a:lnTo>
                    <a:pt x="49" y="1262"/>
                  </a:lnTo>
                  <a:lnTo>
                    <a:pt x="39" y="1275"/>
                  </a:lnTo>
                  <a:lnTo>
                    <a:pt x="33" y="1285"/>
                  </a:lnTo>
                  <a:lnTo>
                    <a:pt x="29" y="128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76"/>
            <p:cNvSpPr/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2728 w 2896"/>
                <a:gd name="T1" fmla="*/ 1504 h 1563"/>
                <a:gd name="T2" fmla="*/ 2658 w 2896"/>
                <a:gd name="T3" fmla="*/ 1490 h 1563"/>
                <a:gd name="T4" fmla="*/ 2632 w 2896"/>
                <a:gd name="T5" fmla="*/ 1522 h 1563"/>
                <a:gd name="T6" fmla="*/ 2612 w 2896"/>
                <a:gd name="T7" fmla="*/ 1514 h 1563"/>
                <a:gd name="T8" fmla="*/ 2492 w 2896"/>
                <a:gd name="T9" fmla="*/ 1474 h 1563"/>
                <a:gd name="T10" fmla="*/ 2502 w 2896"/>
                <a:gd name="T11" fmla="*/ 1453 h 1563"/>
                <a:gd name="T12" fmla="*/ 2518 w 2896"/>
                <a:gd name="T13" fmla="*/ 1396 h 1563"/>
                <a:gd name="T14" fmla="*/ 2463 w 2896"/>
                <a:gd name="T15" fmla="*/ 1307 h 1563"/>
                <a:gd name="T16" fmla="*/ 2414 w 2896"/>
                <a:gd name="T17" fmla="*/ 1325 h 1563"/>
                <a:gd name="T18" fmla="*/ 2354 w 2896"/>
                <a:gd name="T19" fmla="*/ 1366 h 1563"/>
                <a:gd name="T20" fmla="*/ 2272 w 2896"/>
                <a:gd name="T21" fmla="*/ 1335 h 1563"/>
                <a:gd name="T22" fmla="*/ 2228 w 2896"/>
                <a:gd name="T23" fmla="*/ 1331 h 1563"/>
                <a:gd name="T24" fmla="*/ 2142 w 2896"/>
                <a:gd name="T25" fmla="*/ 1394 h 1563"/>
                <a:gd name="T26" fmla="*/ 2043 w 2896"/>
                <a:gd name="T27" fmla="*/ 1423 h 1563"/>
                <a:gd name="T28" fmla="*/ 1963 w 2896"/>
                <a:gd name="T29" fmla="*/ 1506 h 1563"/>
                <a:gd name="T30" fmla="*/ 1837 w 2896"/>
                <a:gd name="T31" fmla="*/ 1555 h 1563"/>
                <a:gd name="T32" fmla="*/ 1770 w 2896"/>
                <a:gd name="T33" fmla="*/ 1528 h 1563"/>
                <a:gd name="T34" fmla="*/ 1723 w 2896"/>
                <a:gd name="T35" fmla="*/ 1480 h 1563"/>
                <a:gd name="T36" fmla="*/ 1601 w 2896"/>
                <a:gd name="T37" fmla="*/ 1459 h 1563"/>
                <a:gd name="T38" fmla="*/ 1557 w 2896"/>
                <a:gd name="T39" fmla="*/ 1415 h 1563"/>
                <a:gd name="T40" fmla="*/ 1455 w 2896"/>
                <a:gd name="T41" fmla="*/ 1472 h 1563"/>
                <a:gd name="T42" fmla="*/ 1390 w 2896"/>
                <a:gd name="T43" fmla="*/ 1537 h 1563"/>
                <a:gd name="T44" fmla="*/ 1339 w 2896"/>
                <a:gd name="T45" fmla="*/ 1561 h 1563"/>
                <a:gd name="T46" fmla="*/ 1356 w 2896"/>
                <a:gd name="T47" fmla="*/ 1492 h 1563"/>
                <a:gd name="T48" fmla="*/ 1321 w 2896"/>
                <a:gd name="T49" fmla="*/ 1437 h 1563"/>
                <a:gd name="T50" fmla="*/ 1205 w 2896"/>
                <a:gd name="T51" fmla="*/ 1465 h 1563"/>
                <a:gd name="T52" fmla="*/ 1053 w 2896"/>
                <a:gd name="T53" fmla="*/ 1409 h 1563"/>
                <a:gd name="T54" fmla="*/ 984 w 2896"/>
                <a:gd name="T55" fmla="*/ 1405 h 1563"/>
                <a:gd name="T56" fmla="*/ 884 w 2896"/>
                <a:gd name="T57" fmla="*/ 1346 h 1563"/>
                <a:gd name="T58" fmla="*/ 799 w 2896"/>
                <a:gd name="T59" fmla="*/ 1283 h 1563"/>
                <a:gd name="T60" fmla="*/ 709 w 2896"/>
                <a:gd name="T61" fmla="*/ 1207 h 1563"/>
                <a:gd name="T62" fmla="*/ 683 w 2896"/>
                <a:gd name="T63" fmla="*/ 1126 h 1563"/>
                <a:gd name="T64" fmla="*/ 632 w 2896"/>
                <a:gd name="T65" fmla="*/ 1154 h 1563"/>
                <a:gd name="T66" fmla="*/ 565 w 2896"/>
                <a:gd name="T67" fmla="*/ 1063 h 1563"/>
                <a:gd name="T68" fmla="*/ 437 w 2896"/>
                <a:gd name="T69" fmla="*/ 943 h 1563"/>
                <a:gd name="T70" fmla="*/ 356 w 2896"/>
                <a:gd name="T71" fmla="*/ 892 h 1563"/>
                <a:gd name="T72" fmla="*/ 295 w 2896"/>
                <a:gd name="T73" fmla="*/ 913 h 1563"/>
                <a:gd name="T74" fmla="*/ 183 w 2896"/>
                <a:gd name="T75" fmla="*/ 782 h 1563"/>
                <a:gd name="T76" fmla="*/ 73 w 2896"/>
                <a:gd name="T77" fmla="*/ 677 h 1563"/>
                <a:gd name="T78" fmla="*/ 40 w 2896"/>
                <a:gd name="T79" fmla="*/ 650 h 1563"/>
                <a:gd name="T80" fmla="*/ 0 w 2896"/>
                <a:gd name="T81" fmla="*/ 628 h 1563"/>
                <a:gd name="T82" fmla="*/ 12 w 2896"/>
                <a:gd name="T83" fmla="*/ 541 h 1563"/>
                <a:gd name="T84" fmla="*/ 6 w 2896"/>
                <a:gd name="T85" fmla="*/ 449 h 1563"/>
                <a:gd name="T86" fmla="*/ 44 w 2896"/>
                <a:gd name="T87" fmla="*/ 437 h 1563"/>
                <a:gd name="T88" fmla="*/ 87 w 2896"/>
                <a:gd name="T89" fmla="*/ 473 h 1563"/>
                <a:gd name="T90" fmla="*/ 152 w 2896"/>
                <a:gd name="T91" fmla="*/ 451 h 1563"/>
                <a:gd name="T92" fmla="*/ 169 w 2896"/>
                <a:gd name="T93" fmla="*/ 360 h 1563"/>
                <a:gd name="T94" fmla="*/ 99 w 2896"/>
                <a:gd name="T95" fmla="*/ 305 h 1563"/>
                <a:gd name="T96" fmla="*/ 118 w 2896"/>
                <a:gd name="T97" fmla="*/ 205 h 1563"/>
                <a:gd name="T98" fmla="*/ 154 w 2896"/>
                <a:gd name="T99" fmla="*/ 146 h 1563"/>
                <a:gd name="T100" fmla="*/ 284 w 2896"/>
                <a:gd name="T101" fmla="*/ 105 h 1563"/>
                <a:gd name="T102" fmla="*/ 589 w 2896"/>
                <a:gd name="T103" fmla="*/ 81 h 1563"/>
                <a:gd name="T104" fmla="*/ 1032 w 2896"/>
                <a:gd name="T105" fmla="*/ 81 h 1563"/>
                <a:gd name="T106" fmla="*/ 1461 w 2896"/>
                <a:gd name="T107" fmla="*/ 12 h 1563"/>
                <a:gd name="T108" fmla="*/ 1667 w 2896"/>
                <a:gd name="T109" fmla="*/ 158 h 1563"/>
                <a:gd name="T110" fmla="*/ 1595 w 2896"/>
                <a:gd name="T111" fmla="*/ 431 h 1563"/>
                <a:gd name="T112" fmla="*/ 1870 w 2896"/>
                <a:gd name="T113" fmla="*/ 665 h 1563"/>
                <a:gd name="T114" fmla="*/ 2207 w 2896"/>
                <a:gd name="T115" fmla="*/ 756 h 1563"/>
                <a:gd name="T116" fmla="*/ 2557 w 2896"/>
                <a:gd name="T117" fmla="*/ 939 h 1563"/>
                <a:gd name="T118" fmla="*/ 2740 w 2896"/>
                <a:gd name="T119" fmla="*/ 803 h 1563"/>
                <a:gd name="T120" fmla="*/ 2841 w 2896"/>
                <a:gd name="T121" fmla="*/ 1033 h 1563"/>
                <a:gd name="T122" fmla="*/ 2849 w 2896"/>
                <a:gd name="T123" fmla="*/ 1413 h 1563"/>
                <a:gd name="T124" fmla="*/ 2754 w 2896"/>
                <a:gd name="T125" fmla="*/ 1539 h 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77"/>
            <p:cNvSpPr/>
            <p:nvPr/>
          </p:nvSpPr>
          <p:spPr bwMode="gray">
            <a:xfrm>
              <a:off x="900" y="2373"/>
              <a:ext cx="1448" cy="781"/>
            </a:xfrm>
            <a:custGeom>
              <a:avLst/>
              <a:gdLst>
                <a:gd name="T0" fmla="*/ 2728 w 2896"/>
                <a:gd name="T1" fmla="*/ 1504 h 1563"/>
                <a:gd name="T2" fmla="*/ 2658 w 2896"/>
                <a:gd name="T3" fmla="*/ 1490 h 1563"/>
                <a:gd name="T4" fmla="*/ 2632 w 2896"/>
                <a:gd name="T5" fmla="*/ 1522 h 1563"/>
                <a:gd name="T6" fmla="*/ 2612 w 2896"/>
                <a:gd name="T7" fmla="*/ 1514 h 1563"/>
                <a:gd name="T8" fmla="*/ 2492 w 2896"/>
                <a:gd name="T9" fmla="*/ 1474 h 1563"/>
                <a:gd name="T10" fmla="*/ 2502 w 2896"/>
                <a:gd name="T11" fmla="*/ 1453 h 1563"/>
                <a:gd name="T12" fmla="*/ 2518 w 2896"/>
                <a:gd name="T13" fmla="*/ 1396 h 1563"/>
                <a:gd name="T14" fmla="*/ 2463 w 2896"/>
                <a:gd name="T15" fmla="*/ 1307 h 1563"/>
                <a:gd name="T16" fmla="*/ 2414 w 2896"/>
                <a:gd name="T17" fmla="*/ 1325 h 1563"/>
                <a:gd name="T18" fmla="*/ 2354 w 2896"/>
                <a:gd name="T19" fmla="*/ 1366 h 1563"/>
                <a:gd name="T20" fmla="*/ 2272 w 2896"/>
                <a:gd name="T21" fmla="*/ 1335 h 1563"/>
                <a:gd name="T22" fmla="*/ 2228 w 2896"/>
                <a:gd name="T23" fmla="*/ 1331 h 1563"/>
                <a:gd name="T24" fmla="*/ 2142 w 2896"/>
                <a:gd name="T25" fmla="*/ 1394 h 1563"/>
                <a:gd name="T26" fmla="*/ 2043 w 2896"/>
                <a:gd name="T27" fmla="*/ 1423 h 1563"/>
                <a:gd name="T28" fmla="*/ 1963 w 2896"/>
                <a:gd name="T29" fmla="*/ 1506 h 1563"/>
                <a:gd name="T30" fmla="*/ 1837 w 2896"/>
                <a:gd name="T31" fmla="*/ 1555 h 1563"/>
                <a:gd name="T32" fmla="*/ 1770 w 2896"/>
                <a:gd name="T33" fmla="*/ 1528 h 1563"/>
                <a:gd name="T34" fmla="*/ 1723 w 2896"/>
                <a:gd name="T35" fmla="*/ 1480 h 1563"/>
                <a:gd name="T36" fmla="*/ 1601 w 2896"/>
                <a:gd name="T37" fmla="*/ 1459 h 1563"/>
                <a:gd name="T38" fmla="*/ 1557 w 2896"/>
                <a:gd name="T39" fmla="*/ 1415 h 1563"/>
                <a:gd name="T40" fmla="*/ 1455 w 2896"/>
                <a:gd name="T41" fmla="*/ 1472 h 1563"/>
                <a:gd name="T42" fmla="*/ 1390 w 2896"/>
                <a:gd name="T43" fmla="*/ 1537 h 1563"/>
                <a:gd name="T44" fmla="*/ 1339 w 2896"/>
                <a:gd name="T45" fmla="*/ 1561 h 1563"/>
                <a:gd name="T46" fmla="*/ 1356 w 2896"/>
                <a:gd name="T47" fmla="*/ 1492 h 1563"/>
                <a:gd name="T48" fmla="*/ 1321 w 2896"/>
                <a:gd name="T49" fmla="*/ 1437 h 1563"/>
                <a:gd name="T50" fmla="*/ 1205 w 2896"/>
                <a:gd name="T51" fmla="*/ 1465 h 1563"/>
                <a:gd name="T52" fmla="*/ 1053 w 2896"/>
                <a:gd name="T53" fmla="*/ 1409 h 1563"/>
                <a:gd name="T54" fmla="*/ 984 w 2896"/>
                <a:gd name="T55" fmla="*/ 1405 h 1563"/>
                <a:gd name="T56" fmla="*/ 884 w 2896"/>
                <a:gd name="T57" fmla="*/ 1346 h 1563"/>
                <a:gd name="T58" fmla="*/ 799 w 2896"/>
                <a:gd name="T59" fmla="*/ 1283 h 1563"/>
                <a:gd name="T60" fmla="*/ 709 w 2896"/>
                <a:gd name="T61" fmla="*/ 1207 h 1563"/>
                <a:gd name="T62" fmla="*/ 683 w 2896"/>
                <a:gd name="T63" fmla="*/ 1126 h 1563"/>
                <a:gd name="T64" fmla="*/ 632 w 2896"/>
                <a:gd name="T65" fmla="*/ 1154 h 1563"/>
                <a:gd name="T66" fmla="*/ 565 w 2896"/>
                <a:gd name="T67" fmla="*/ 1063 h 1563"/>
                <a:gd name="T68" fmla="*/ 437 w 2896"/>
                <a:gd name="T69" fmla="*/ 943 h 1563"/>
                <a:gd name="T70" fmla="*/ 356 w 2896"/>
                <a:gd name="T71" fmla="*/ 892 h 1563"/>
                <a:gd name="T72" fmla="*/ 295 w 2896"/>
                <a:gd name="T73" fmla="*/ 913 h 1563"/>
                <a:gd name="T74" fmla="*/ 183 w 2896"/>
                <a:gd name="T75" fmla="*/ 782 h 1563"/>
                <a:gd name="T76" fmla="*/ 73 w 2896"/>
                <a:gd name="T77" fmla="*/ 677 h 1563"/>
                <a:gd name="T78" fmla="*/ 40 w 2896"/>
                <a:gd name="T79" fmla="*/ 650 h 1563"/>
                <a:gd name="T80" fmla="*/ 0 w 2896"/>
                <a:gd name="T81" fmla="*/ 628 h 1563"/>
                <a:gd name="T82" fmla="*/ 12 w 2896"/>
                <a:gd name="T83" fmla="*/ 541 h 1563"/>
                <a:gd name="T84" fmla="*/ 6 w 2896"/>
                <a:gd name="T85" fmla="*/ 449 h 1563"/>
                <a:gd name="T86" fmla="*/ 44 w 2896"/>
                <a:gd name="T87" fmla="*/ 437 h 1563"/>
                <a:gd name="T88" fmla="*/ 87 w 2896"/>
                <a:gd name="T89" fmla="*/ 473 h 1563"/>
                <a:gd name="T90" fmla="*/ 152 w 2896"/>
                <a:gd name="T91" fmla="*/ 451 h 1563"/>
                <a:gd name="T92" fmla="*/ 169 w 2896"/>
                <a:gd name="T93" fmla="*/ 360 h 1563"/>
                <a:gd name="T94" fmla="*/ 99 w 2896"/>
                <a:gd name="T95" fmla="*/ 305 h 1563"/>
                <a:gd name="T96" fmla="*/ 118 w 2896"/>
                <a:gd name="T97" fmla="*/ 205 h 1563"/>
                <a:gd name="T98" fmla="*/ 154 w 2896"/>
                <a:gd name="T99" fmla="*/ 146 h 1563"/>
                <a:gd name="T100" fmla="*/ 284 w 2896"/>
                <a:gd name="T101" fmla="*/ 105 h 1563"/>
                <a:gd name="T102" fmla="*/ 589 w 2896"/>
                <a:gd name="T103" fmla="*/ 81 h 1563"/>
                <a:gd name="T104" fmla="*/ 1032 w 2896"/>
                <a:gd name="T105" fmla="*/ 81 h 1563"/>
                <a:gd name="T106" fmla="*/ 1461 w 2896"/>
                <a:gd name="T107" fmla="*/ 12 h 1563"/>
                <a:gd name="T108" fmla="*/ 1667 w 2896"/>
                <a:gd name="T109" fmla="*/ 158 h 1563"/>
                <a:gd name="T110" fmla="*/ 1595 w 2896"/>
                <a:gd name="T111" fmla="*/ 431 h 1563"/>
                <a:gd name="T112" fmla="*/ 1870 w 2896"/>
                <a:gd name="T113" fmla="*/ 665 h 1563"/>
                <a:gd name="T114" fmla="*/ 2207 w 2896"/>
                <a:gd name="T115" fmla="*/ 756 h 1563"/>
                <a:gd name="T116" fmla="*/ 2557 w 2896"/>
                <a:gd name="T117" fmla="*/ 939 h 1563"/>
                <a:gd name="T118" fmla="*/ 2740 w 2896"/>
                <a:gd name="T119" fmla="*/ 803 h 1563"/>
                <a:gd name="T120" fmla="*/ 2841 w 2896"/>
                <a:gd name="T121" fmla="*/ 1033 h 1563"/>
                <a:gd name="T122" fmla="*/ 2849 w 2896"/>
                <a:gd name="T123" fmla="*/ 1413 h 1563"/>
                <a:gd name="T124" fmla="*/ 2754 w 2896"/>
                <a:gd name="T125" fmla="*/ 1539 h 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96" h="1563">
                  <a:moveTo>
                    <a:pt x="2754" y="1539"/>
                  </a:moveTo>
                  <a:lnTo>
                    <a:pt x="2752" y="1535"/>
                  </a:lnTo>
                  <a:lnTo>
                    <a:pt x="2746" y="1528"/>
                  </a:lnTo>
                  <a:lnTo>
                    <a:pt x="2738" y="1516"/>
                  </a:lnTo>
                  <a:lnTo>
                    <a:pt x="2728" y="1504"/>
                  </a:lnTo>
                  <a:lnTo>
                    <a:pt x="2715" y="1496"/>
                  </a:lnTo>
                  <a:lnTo>
                    <a:pt x="2699" y="1490"/>
                  </a:lnTo>
                  <a:lnTo>
                    <a:pt x="2685" y="1486"/>
                  </a:lnTo>
                  <a:lnTo>
                    <a:pt x="2671" y="1486"/>
                  </a:lnTo>
                  <a:lnTo>
                    <a:pt x="2658" y="1490"/>
                  </a:lnTo>
                  <a:lnTo>
                    <a:pt x="2650" y="1500"/>
                  </a:lnTo>
                  <a:lnTo>
                    <a:pt x="2644" y="1510"/>
                  </a:lnTo>
                  <a:lnTo>
                    <a:pt x="2640" y="1516"/>
                  </a:lnTo>
                  <a:lnTo>
                    <a:pt x="2636" y="1520"/>
                  </a:lnTo>
                  <a:lnTo>
                    <a:pt x="2632" y="1522"/>
                  </a:lnTo>
                  <a:lnTo>
                    <a:pt x="2630" y="1524"/>
                  </a:lnTo>
                  <a:lnTo>
                    <a:pt x="2628" y="1524"/>
                  </a:lnTo>
                  <a:lnTo>
                    <a:pt x="2628" y="1524"/>
                  </a:lnTo>
                  <a:lnTo>
                    <a:pt x="2624" y="1522"/>
                  </a:lnTo>
                  <a:lnTo>
                    <a:pt x="2612" y="1514"/>
                  </a:lnTo>
                  <a:lnTo>
                    <a:pt x="2591" y="1504"/>
                  </a:lnTo>
                  <a:lnTo>
                    <a:pt x="2559" y="1492"/>
                  </a:lnTo>
                  <a:lnTo>
                    <a:pt x="2534" y="1486"/>
                  </a:lnTo>
                  <a:lnTo>
                    <a:pt x="2510" y="1480"/>
                  </a:lnTo>
                  <a:lnTo>
                    <a:pt x="2492" y="1474"/>
                  </a:lnTo>
                  <a:lnTo>
                    <a:pt x="2480" y="1472"/>
                  </a:lnTo>
                  <a:lnTo>
                    <a:pt x="2477" y="1472"/>
                  </a:lnTo>
                  <a:lnTo>
                    <a:pt x="2480" y="1468"/>
                  </a:lnTo>
                  <a:lnTo>
                    <a:pt x="2488" y="1463"/>
                  </a:lnTo>
                  <a:lnTo>
                    <a:pt x="2502" y="1453"/>
                  </a:lnTo>
                  <a:lnTo>
                    <a:pt x="2514" y="1443"/>
                  </a:lnTo>
                  <a:lnTo>
                    <a:pt x="2524" y="1431"/>
                  </a:lnTo>
                  <a:lnTo>
                    <a:pt x="2528" y="1421"/>
                  </a:lnTo>
                  <a:lnTo>
                    <a:pt x="2526" y="1411"/>
                  </a:lnTo>
                  <a:lnTo>
                    <a:pt x="2518" y="1396"/>
                  </a:lnTo>
                  <a:lnTo>
                    <a:pt x="2506" y="1376"/>
                  </a:lnTo>
                  <a:lnTo>
                    <a:pt x="2494" y="1356"/>
                  </a:lnTo>
                  <a:lnTo>
                    <a:pt x="2482" y="1337"/>
                  </a:lnTo>
                  <a:lnTo>
                    <a:pt x="2471" y="1319"/>
                  </a:lnTo>
                  <a:lnTo>
                    <a:pt x="2463" y="1307"/>
                  </a:lnTo>
                  <a:lnTo>
                    <a:pt x="2461" y="1303"/>
                  </a:lnTo>
                  <a:lnTo>
                    <a:pt x="2457" y="1305"/>
                  </a:lnTo>
                  <a:lnTo>
                    <a:pt x="2445" y="1309"/>
                  </a:lnTo>
                  <a:lnTo>
                    <a:pt x="2429" y="1317"/>
                  </a:lnTo>
                  <a:lnTo>
                    <a:pt x="2414" y="1325"/>
                  </a:lnTo>
                  <a:lnTo>
                    <a:pt x="2398" y="1333"/>
                  </a:lnTo>
                  <a:lnTo>
                    <a:pt x="2384" y="1341"/>
                  </a:lnTo>
                  <a:lnTo>
                    <a:pt x="2376" y="1348"/>
                  </a:lnTo>
                  <a:lnTo>
                    <a:pt x="2366" y="1358"/>
                  </a:lnTo>
                  <a:lnTo>
                    <a:pt x="2354" y="1366"/>
                  </a:lnTo>
                  <a:lnTo>
                    <a:pt x="2339" y="1366"/>
                  </a:lnTo>
                  <a:lnTo>
                    <a:pt x="2321" y="1362"/>
                  </a:lnTo>
                  <a:lnTo>
                    <a:pt x="2305" y="1354"/>
                  </a:lnTo>
                  <a:lnTo>
                    <a:pt x="2290" y="1344"/>
                  </a:lnTo>
                  <a:lnTo>
                    <a:pt x="2272" y="1335"/>
                  </a:lnTo>
                  <a:lnTo>
                    <a:pt x="2256" y="1327"/>
                  </a:lnTo>
                  <a:lnTo>
                    <a:pt x="2246" y="1321"/>
                  </a:lnTo>
                  <a:lnTo>
                    <a:pt x="2242" y="1319"/>
                  </a:lnTo>
                  <a:lnTo>
                    <a:pt x="2238" y="1323"/>
                  </a:lnTo>
                  <a:lnTo>
                    <a:pt x="2228" y="1331"/>
                  </a:lnTo>
                  <a:lnTo>
                    <a:pt x="2215" y="1342"/>
                  </a:lnTo>
                  <a:lnTo>
                    <a:pt x="2197" y="1354"/>
                  </a:lnTo>
                  <a:lnTo>
                    <a:pt x="2177" y="1370"/>
                  </a:lnTo>
                  <a:lnTo>
                    <a:pt x="2160" y="1382"/>
                  </a:lnTo>
                  <a:lnTo>
                    <a:pt x="2142" y="1394"/>
                  </a:lnTo>
                  <a:lnTo>
                    <a:pt x="2126" y="1402"/>
                  </a:lnTo>
                  <a:lnTo>
                    <a:pt x="2108" y="1405"/>
                  </a:lnTo>
                  <a:lnTo>
                    <a:pt x="2087" y="1411"/>
                  </a:lnTo>
                  <a:lnTo>
                    <a:pt x="2063" y="1415"/>
                  </a:lnTo>
                  <a:lnTo>
                    <a:pt x="2043" y="1423"/>
                  </a:lnTo>
                  <a:lnTo>
                    <a:pt x="2028" y="1431"/>
                  </a:lnTo>
                  <a:lnTo>
                    <a:pt x="2016" y="1445"/>
                  </a:lnTo>
                  <a:lnTo>
                    <a:pt x="2004" y="1465"/>
                  </a:lnTo>
                  <a:lnTo>
                    <a:pt x="1986" y="1486"/>
                  </a:lnTo>
                  <a:lnTo>
                    <a:pt x="1963" y="1506"/>
                  </a:lnTo>
                  <a:lnTo>
                    <a:pt x="1937" y="1522"/>
                  </a:lnTo>
                  <a:lnTo>
                    <a:pt x="1910" y="1531"/>
                  </a:lnTo>
                  <a:lnTo>
                    <a:pt x="1884" y="1539"/>
                  </a:lnTo>
                  <a:lnTo>
                    <a:pt x="1860" y="1547"/>
                  </a:lnTo>
                  <a:lnTo>
                    <a:pt x="1837" y="1555"/>
                  </a:lnTo>
                  <a:lnTo>
                    <a:pt x="1815" y="1561"/>
                  </a:lnTo>
                  <a:lnTo>
                    <a:pt x="1795" y="1561"/>
                  </a:lnTo>
                  <a:lnTo>
                    <a:pt x="1784" y="1553"/>
                  </a:lnTo>
                  <a:lnTo>
                    <a:pt x="1776" y="1541"/>
                  </a:lnTo>
                  <a:lnTo>
                    <a:pt x="1770" y="1528"/>
                  </a:lnTo>
                  <a:lnTo>
                    <a:pt x="1768" y="1514"/>
                  </a:lnTo>
                  <a:lnTo>
                    <a:pt x="1764" y="1502"/>
                  </a:lnTo>
                  <a:lnTo>
                    <a:pt x="1756" y="1492"/>
                  </a:lnTo>
                  <a:lnTo>
                    <a:pt x="1744" y="1484"/>
                  </a:lnTo>
                  <a:lnTo>
                    <a:pt x="1723" y="1480"/>
                  </a:lnTo>
                  <a:lnTo>
                    <a:pt x="1697" y="1478"/>
                  </a:lnTo>
                  <a:lnTo>
                    <a:pt x="1669" y="1476"/>
                  </a:lnTo>
                  <a:lnTo>
                    <a:pt x="1642" y="1472"/>
                  </a:lnTo>
                  <a:lnTo>
                    <a:pt x="1614" y="1466"/>
                  </a:lnTo>
                  <a:lnTo>
                    <a:pt x="1601" y="1459"/>
                  </a:lnTo>
                  <a:lnTo>
                    <a:pt x="1591" y="1449"/>
                  </a:lnTo>
                  <a:lnTo>
                    <a:pt x="1583" y="1439"/>
                  </a:lnTo>
                  <a:lnTo>
                    <a:pt x="1575" y="1429"/>
                  </a:lnTo>
                  <a:lnTo>
                    <a:pt x="1567" y="1419"/>
                  </a:lnTo>
                  <a:lnTo>
                    <a:pt x="1557" y="1415"/>
                  </a:lnTo>
                  <a:lnTo>
                    <a:pt x="1545" y="1415"/>
                  </a:lnTo>
                  <a:lnTo>
                    <a:pt x="1528" y="1421"/>
                  </a:lnTo>
                  <a:lnTo>
                    <a:pt x="1502" y="1437"/>
                  </a:lnTo>
                  <a:lnTo>
                    <a:pt x="1479" y="1455"/>
                  </a:lnTo>
                  <a:lnTo>
                    <a:pt x="1455" y="1472"/>
                  </a:lnTo>
                  <a:lnTo>
                    <a:pt x="1435" y="1492"/>
                  </a:lnTo>
                  <a:lnTo>
                    <a:pt x="1421" y="1508"/>
                  </a:lnTo>
                  <a:lnTo>
                    <a:pt x="1410" y="1520"/>
                  </a:lnTo>
                  <a:lnTo>
                    <a:pt x="1402" y="1528"/>
                  </a:lnTo>
                  <a:lnTo>
                    <a:pt x="1390" y="1537"/>
                  </a:lnTo>
                  <a:lnTo>
                    <a:pt x="1378" y="1547"/>
                  </a:lnTo>
                  <a:lnTo>
                    <a:pt x="1364" y="1555"/>
                  </a:lnTo>
                  <a:lnTo>
                    <a:pt x="1353" y="1561"/>
                  </a:lnTo>
                  <a:lnTo>
                    <a:pt x="1345" y="1563"/>
                  </a:lnTo>
                  <a:lnTo>
                    <a:pt x="1339" y="1561"/>
                  </a:lnTo>
                  <a:lnTo>
                    <a:pt x="1339" y="1553"/>
                  </a:lnTo>
                  <a:lnTo>
                    <a:pt x="1343" y="1541"/>
                  </a:lnTo>
                  <a:lnTo>
                    <a:pt x="1347" y="1528"/>
                  </a:lnTo>
                  <a:lnTo>
                    <a:pt x="1353" y="1510"/>
                  </a:lnTo>
                  <a:lnTo>
                    <a:pt x="1356" y="1492"/>
                  </a:lnTo>
                  <a:lnTo>
                    <a:pt x="1358" y="1476"/>
                  </a:lnTo>
                  <a:lnTo>
                    <a:pt x="1358" y="1461"/>
                  </a:lnTo>
                  <a:lnTo>
                    <a:pt x="1353" y="1449"/>
                  </a:lnTo>
                  <a:lnTo>
                    <a:pt x="1343" y="1441"/>
                  </a:lnTo>
                  <a:lnTo>
                    <a:pt x="1321" y="1437"/>
                  </a:lnTo>
                  <a:lnTo>
                    <a:pt x="1301" y="1441"/>
                  </a:lnTo>
                  <a:lnTo>
                    <a:pt x="1282" y="1449"/>
                  </a:lnTo>
                  <a:lnTo>
                    <a:pt x="1260" y="1457"/>
                  </a:lnTo>
                  <a:lnTo>
                    <a:pt x="1234" y="1463"/>
                  </a:lnTo>
                  <a:lnTo>
                    <a:pt x="1205" y="1465"/>
                  </a:lnTo>
                  <a:lnTo>
                    <a:pt x="1173" y="1459"/>
                  </a:lnTo>
                  <a:lnTo>
                    <a:pt x="1140" y="1449"/>
                  </a:lnTo>
                  <a:lnTo>
                    <a:pt x="1106" y="1435"/>
                  </a:lnTo>
                  <a:lnTo>
                    <a:pt x="1077" y="1421"/>
                  </a:lnTo>
                  <a:lnTo>
                    <a:pt x="1053" y="1409"/>
                  </a:lnTo>
                  <a:lnTo>
                    <a:pt x="1038" y="1402"/>
                  </a:lnTo>
                  <a:lnTo>
                    <a:pt x="1026" y="1398"/>
                  </a:lnTo>
                  <a:lnTo>
                    <a:pt x="1012" y="1400"/>
                  </a:lnTo>
                  <a:lnTo>
                    <a:pt x="998" y="1404"/>
                  </a:lnTo>
                  <a:lnTo>
                    <a:pt x="984" y="1405"/>
                  </a:lnTo>
                  <a:lnTo>
                    <a:pt x="969" y="1404"/>
                  </a:lnTo>
                  <a:lnTo>
                    <a:pt x="951" y="1396"/>
                  </a:lnTo>
                  <a:lnTo>
                    <a:pt x="931" y="1380"/>
                  </a:lnTo>
                  <a:lnTo>
                    <a:pt x="908" y="1364"/>
                  </a:lnTo>
                  <a:lnTo>
                    <a:pt x="884" y="1346"/>
                  </a:lnTo>
                  <a:lnTo>
                    <a:pt x="860" y="1331"/>
                  </a:lnTo>
                  <a:lnTo>
                    <a:pt x="843" y="1317"/>
                  </a:lnTo>
                  <a:lnTo>
                    <a:pt x="831" y="1307"/>
                  </a:lnTo>
                  <a:lnTo>
                    <a:pt x="817" y="1297"/>
                  </a:lnTo>
                  <a:lnTo>
                    <a:pt x="799" y="1283"/>
                  </a:lnTo>
                  <a:lnTo>
                    <a:pt x="778" y="1268"/>
                  </a:lnTo>
                  <a:lnTo>
                    <a:pt x="754" y="1250"/>
                  </a:lnTo>
                  <a:lnTo>
                    <a:pt x="734" y="1234"/>
                  </a:lnTo>
                  <a:lnTo>
                    <a:pt x="717" y="1219"/>
                  </a:lnTo>
                  <a:lnTo>
                    <a:pt x="709" y="1207"/>
                  </a:lnTo>
                  <a:lnTo>
                    <a:pt x="705" y="1189"/>
                  </a:lnTo>
                  <a:lnTo>
                    <a:pt x="701" y="1169"/>
                  </a:lnTo>
                  <a:lnTo>
                    <a:pt x="697" y="1150"/>
                  </a:lnTo>
                  <a:lnTo>
                    <a:pt x="691" y="1134"/>
                  </a:lnTo>
                  <a:lnTo>
                    <a:pt x="683" y="1126"/>
                  </a:lnTo>
                  <a:lnTo>
                    <a:pt x="675" y="1126"/>
                  </a:lnTo>
                  <a:lnTo>
                    <a:pt x="666" y="1132"/>
                  </a:lnTo>
                  <a:lnTo>
                    <a:pt x="656" y="1140"/>
                  </a:lnTo>
                  <a:lnTo>
                    <a:pt x="644" y="1148"/>
                  </a:lnTo>
                  <a:lnTo>
                    <a:pt x="632" y="1154"/>
                  </a:lnTo>
                  <a:lnTo>
                    <a:pt x="620" y="1156"/>
                  </a:lnTo>
                  <a:lnTo>
                    <a:pt x="612" y="1152"/>
                  </a:lnTo>
                  <a:lnTo>
                    <a:pt x="606" y="1142"/>
                  </a:lnTo>
                  <a:lnTo>
                    <a:pt x="591" y="1100"/>
                  </a:lnTo>
                  <a:lnTo>
                    <a:pt x="565" y="1063"/>
                  </a:lnTo>
                  <a:lnTo>
                    <a:pt x="532" y="1026"/>
                  </a:lnTo>
                  <a:lnTo>
                    <a:pt x="510" y="1006"/>
                  </a:lnTo>
                  <a:lnTo>
                    <a:pt x="484" y="984"/>
                  </a:lnTo>
                  <a:lnTo>
                    <a:pt x="461" y="963"/>
                  </a:lnTo>
                  <a:lnTo>
                    <a:pt x="437" y="943"/>
                  </a:lnTo>
                  <a:lnTo>
                    <a:pt x="419" y="923"/>
                  </a:lnTo>
                  <a:lnTo>
                    <a:pt x="406" y="908"/>
                  </a:lnTo>
                  <a:lnTo>
                    <a:pt x="390" y="894"/>
                  </a:lnTo>
                  <a:lnTo>
                    <a:pt x="374" y="890"/>
                  </a:lnTo>
                  <a:lnTo>
                    <a:pt x="356" y="892"/>
                  </a:lnTo>
                  <a:lnTo>
                    <a:pt x="343" y="900"/>
                  </a:lnTo>
                  <a:lnTo>
                    <a:pt x="331" y="910"/>
                  </a:lnTo>
                  <a:lnTo>
                    <a:pt x="321" y="919"/>
                  </a:lnTo>
                  <a:lnTo>
                    <a:pt x="309" y="921"/>
                  </a:lnTo>
                  <a:lnTo>
                    <a:pt x="295" y="913"/>
                  </a:lnTo>
                  <a:lnTo>
                    <a:pt x="280" y="898"/>
                  </a:lnTo>
                  <a:lnTo>
                    <a:pt x="266" y="870"/>
                  </a:lnTo>
                  <a:lnTo>
                    <a:pt x="246" y="839"/>
                  </a:lnTo>
                  <a:lnTo>
                    <a:pt x="217" y="809"/>
                  </a:lnTo>
                  <a:lnTo>
                    <a:pt x="183" y="782"/>
                  </a:lnTo>
                  <a:lnTo>
                    <a:pt x="152" y="756"/>
                  </a:lnTo>
                  <a:lnTo>
                    <a:pt x="124" y="734"/>
                  </a:lnTo>
                  <a:lnTo>
                    <a:pt x="105" y="717"/>
                  </a:lnTo>
                  <a:lnTo>
                    <a:pt x="87" y="697"/>
                  </a:lnTo>
                  <a:lnTo>
                    <a:pt x="73" y="677"/>
                  </a:lnTo>
                  <a:lnTo>
                    <a:pt x="61" y="662"/>
                  </a:lnTo>
                  <a:lnTo>
                    <a:pt x="53" y="652"/>
                  </a:lnTo>
                  <a:lnTo>
                    <a:pt x="51" y="648"/>
                  </a:lnTo>
                  <a:lnTo>
                    <a:pt x="47" y="648"/>
                  </a:lnTo>
                  <a:lnTo>
                    <a:pt x="40" y="650"/>
                  </a:lnTo>
                  <a:lnTo>
                    <a:pt x="30" y="650"/>
                  </a:lnTo>
                  <a:lnTo>
                    <a:pt x="20" y="648"/>
                  </a:lnTo>
                  <a:lnTo>
                    <a:pt x="8" y="646"/>
                  </a:lnTo>
                  <a:lnTo>
                    <a:pt x="2" y="638"/>
                  </a:lnTo>
                  <a:lnTo>
                    <a:pt x="0" y="628"/>
                  </a:lnTo>
                  <a:lnTo>
                    <a:pt x="4" y="614"/>
                  </a:lnTo>
                  <a:lnTo>
                    <a:pt x="10" y="593"/>
                  </a:lnTo>
                  <a:lnTo>
                    <a:pt x="14" y="575"/>
                  </a:lnTo>
                  <a:lnTo>
                    <a:pt x="14" y="559"/>
                  </a:lnTo>
                  <a:lnTo>
                    <a:pt x="12" y="541"/>
                  </a:lnTo>
                  <a:lnTo>
                    <a:pt x="10" y="524"/>
                  </a:lnTo>
                  <a:lnTo>
                    <a:pt x="12" y="504"/>
                  </a:lnTo>
                  <a:lnTo>
                    <a:pt x="12" y="482"/>
                  </a:lnTo>
                  <a:lnTo>
                    <a:pt x="8" y="463"/>
                  </a:lnTo>
                  <a:lnTo>
                    <a:pt x="6" y="449"/>
                  </a:lnTo>
                  <a:lnTo>
                    <a:pt x="4" y="439"/>
                  </a:lnTo>
                  <a:lnTo>
                    <a:pt x="10" y="431"/>
                  </a:lnTo>
                  <a:lnTo>
                    <a:pt x="22" y="427"/>
                  </a:lnTo>
                  <a:lnTo>
                    <a:pt x="34" y="429"/>
                  </a:lnTo>
                  <a:lnTo>
                    <a:pt x="44" y="437"/>
                  </a:lnTo>
                  <a:lnTo>
                    <a:pt x="51" y="449"/>
                  </a:lnTo>
                  <a:lnTo>
                    <a:pt x="57" y="461"/>
                  </a:lnTo>
                  <a:lnTo>
                    <a:pt x="65" y="471"/>
                  </a:lnTo>
                  <a:lnTo>
                    <a:pt x="75" y="475"/>
                  </a:lnTo>
                  <a:lnTo>
                    <a:pt x="87" y="473"/>
                  </a:lnTo>
                  <a:lnTo>
                    <a:pt x="105" y="465"/>
                  </a:lnTo>
                  <a:lnTo>
                    <a:pt x="118" y="463"/>
                  </a:lnTo>
                  <a:lnTo>
                    <a:pt x="132" y="463"/>
                  </a:lnTo>
                  <a:lnTo>
                    <a:pt x="144" y="459"/>
                  </a:lnTo>
                  <a:lnTo>
                    <a:pt x="152" y="451"/>
                  </a:lnTo>
                  <a:lnTo>
                    <a:pt x="158" y="435"/>
                  </a:lnTo>
                  <a:lnTo>
                    <a:pt x="164" y="412"/>
                  </a:lnTo>
                  <a:lnTo>
                    <a:pt x="169" y="394"/>
                  </a:lnTo>
                  <a:lnTo>
                    <a:pt x="171" y="376"/>
                  </a:lnTo>
                  <a:lnTo>
                    <a:pt x="169" y="360"/>
                  </a:lnTo>
                  <a:lnTo>
                    <a:pt x="156" y="347"/>
                  </a:lnTo>
                  <a:lnTo>
                    <a:pt x="140" y="335"/>
                  </a:lnTo>
                  <a:lnTo>
                    <a:pt x="122" y="325"/>
                  </a:lnTo>
                  <a:lnTo>
                    <a:pt x="108" y="315"/>
                  </a:lnTo>
                  <a:lnTo>
                    <a:pt x="99" y="305"/>
                  </a:lnTo>
                  <a:lnTo>
                    <a:pt x="97" y="293"/>
                  </a:lnTo>
                  <a:lnTo>
                    <a:pt x="101" y="278"/>
                  </a:lnTo>
                  <a:lnTo>
                    <a:pt x="108" y="254"/>
                  </a:lnTo>
                  <a:lnTo>
                    <a:pt x="114" y="229"/>
                  </a:lnTo>
                  <a:lnTo>
                    <a:pt x="118" y="205"/>
                  </a:lnTo>
                  <a:lnTo>
                    <a:pt x="124" y="183"/>
                  </a:lnTo>
                  <a:lnTo>
                    <a:pt x="132" y="168"/>
                  </a:lnTo>
                  <a:lnTo>
                    <a:pt x="140" y="158"/>
                  </a:lnTo>
                  <a:lnTo>
                    <a:pt x="148" y="150"/>
                  </a:lnTo>
                  <a:lnTo>
                    <a:pt x="154" y="146"/>
                  </a:lnTo>
                  <a:lnTo>
                    <a:pt x="158" y="142"/>
                  </a:lnTo>
                  <a:lnTo>
                    <a:pt x="160" y="140"/>
                  </a:lnTo>
                  <a:lnTo>
                    <a:pt x="162" y="138"/>
                  </a:lnTo>
                  <a:lnTo>
                    <a:pt x="256" y="152"/>
                  </a:lnTo>
                  <a:lnTo>
                    <a:pt x="284" y="105"/>
                  </a:lnTo>
                  <a:lnTo>
                    <a:pt x="355" y="42"/>
                  </a:lnTo>
                  <a:lnTo>
                    <a:pt x="384" y="24"/>
                  </a:lnTo>
                  <a:lnTo>
                    <a:pt x="492" y="61"/>
                  </a:lnTo>
                  <a:lnTo>
                    <a:pt x="530" y="87"/>
                  </a:lnTo>
                  <a:lnTo>
                    <a:pt x="589" y="81"/>
                  </a:lnTo>
                  <a:lnTo>
                    <a:pt x="626" y="36"/>
                  </a:lnTo>
                  <a:lnTo>
                    <a:pt x="792" y="67"/>
                  </a:lnTo>
                  <a:lnTo>
                    <a:pt x="841" y="106"/>
                  </a:lnTo>
                  <a:lnTo>
                    <a:pt x="896" y="118"/>
                  </a:lnTo>
                  <a:lnTo>
                    <a:pt x="1032" y="81"/>
                  </a:lnTo>
                  <a:lnTo>
                    <a:pt x="1071" y="105"/>
                  </a:lnTo>
                  <a:lnTo>
                    <a:pt x="1179" y="34"/>
                  </a:lnTo>
                  <a:lnTo>
                    <a:pt x="1297" y="32"/>
                  </a:lnTo>
                  <a:lnTo>
                    <a:pt x="1366" y="0"/>
                  </a:lnTo>
                  <a:lnTo>
                    <a:pt x="1461" y="12"/>
                  </a:lnTo>
                  <a:lnTo>
                    <a:pt x="1575" y="87"/>
                  </a:lnTo>
                  <a:lnTo>
                    <a:pt x="1666" y="75"/>
                  </a:lnTo>
                  <a:lnTo>
                    <a:pt x="1669" y="110"/>
                  </a:lnTo>
                  <a:lnTo>
                    <a:pt x="1628" y="138"/>
                  </a:lnTo>
                  <a:lnTo>
                    <a:pt x="1667" y="158"/>
                  </a:lnTo>
                  <a:lnTo>
                    <a:pt x="1666" y="205"/>
                  </a:lnTo>
                  <a:lnTo>
                    <a:pt x="1632" y="295"/>
                  </a:lnTo>
                  <a:lnTo>
                    <a:pt x="1634" y="347"/>
                  </a:lnTo>
                  <a:lnTo>
                    <a:pt x="1589" y="349"/>
                  </a:lnTo>
                  <a:lnTo>
                    <a:pt x="1595" y="431"/>
                  </a:lnTo>
                  <a:lnTo>
                    <a:pt x="1650" y="520"/>
                  </a:lnTo>
                  <a:lnTo>
                    <a:pt x="1701" y="632"/>
                  </a:lnTo>
                  <a:lnTo>
                    <a:pt x="1774" y="628"/>
                  </a:lnTo>
                  <a:lnTo>
                    <a:pt x="1845" y="663"/>
                  </a:lnTo>
                  <a:lnTo>
                    <a:pt x="1870" y="665"/>
                  </a:lnTo>
                  <a:lnTo>
                    <a:pt x="1902" y="683"/>
                  </a:lnTo>
                  <a:lnTo>
                    <a:pt x="1978" y="730"/>
                  </a:lnTo>
                  <a:lnTo>
                    <a:pt x="2041" y="726"/>
                  </a:lnTo>
                  <a:lnTo>
                    <a:pt x="2110" y="758"/>
                  </a:lnTo>
                  <a:lnTo>
                    <a:pt x="2207" y="756"/>
                  </a:lnTo>
                  <a:lnTo>
                    <a:pt x="2321" y="799"/>
                  </a:lnTo>
                  <a:lnTo>
                    <a:pt x="2402" y="860"/>
                  </a:lnTo>
                  <a:lnTo>
                    <a:pt x="2410" y="913"/>
                  </a:lnTo>
                  <a:lnTo>
                    <a:pt x="2486" y="923"/>
                  </a:lnTo>
                  <a:lnTo>
                    <a:pt x="2557" y="939"/>
                  </a:lnTo>
                  <a:lnTo>
                    <a:pt x="2628" y="843"/>
                  </a:lnTo>
                  <a:lnTo>
                    <a:pt x="2644" y="793"/>
                  </a:lnTo>
                  <a:lnTo>
                    <a:pt x="2634" y="758"/>
                  </a:lnTo>
                  <a:lnTo>
                    <a:pt x="2681" y="764"/>
                  </a:lnTo>
                  <a:lnTo>
                    <a:pt x="2740" y="803"/>
                  </a:lnTo>
                  <a:lnTo>
                    <a:pt x="2786" y="829"/>
                  </a:lnTo>
                  <a:lnTo>
                    <a:pt x="2817" y="925"/>
                  </a:lnTo>
                  <a:lnTo>
                    <a:pt x="2880" y="992"/>
                  </a:lnTo>
                  <a:lnTo>
                    <a:pt x="2874" y="1020"/>
                  </a:lnTo>
                  <a:lnTo>
                    <a:pt x="2841" y="1033"/>
                  </a:lnTo>
                  <a:lnTo>
                    <a:pt x="2880" y="1106"/>
                  </a:lnTo>
                  <a:lnTo>
                    <a:pt x="2894" y="1240"/>
                  </a:lnTo>
                  <a:lnTo>
                    <a:pt x="2896" y="1358"/>
                  </a:lnTo>
                  <a:lnTo>
                    <a:pt x="2858" y="1378"/>
                  </a:lnTo>
                  <a:lnTo>
                    <a:pt x="2849" y="1413"/>
                  </a:lnTo>
                  <a:lnTo>
                    <a:pt x="2829" y="1472"/>
                  </a:lnTo>
                  <a:lnTo>
                    <a:pt x="2835" y="1528"/>
                  </a:lnTo>
                  <a:lnTo>
                    <a:pt x="2799" y="1541"/>
                  </a:lnTo>
                  <a:lnTo>
                    <a:pt x="2774" y="1520"/>
                  </a:lnTo>
                  <a:lnTo>
                    <a:pt x="2754" y="153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78"/>
            <p:cNvSpPr/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1185 w 1352"/>
                <a:gd name="T1" fmla="*/ 1032 h 1388"/>
                <a:gd name="T2" fmla="*/ 1150 w 1352"/>
                <a:gd name="T3" fmla="*/ 1067 h 1388"/>
                <a:gd name="T4" fmla="*/ 1118 w 1352"/>
                <a:gd name="T5" fmla="*/ 1106 h 1388"/>
                <a:gd name="T6" fmla="*/ 1059 w 1352"/>
                <a:gd name="T7" fmla="*/ 1114 h 1388"/>
                <a:gd name="T8" fmla="*/ 1030 w 1352"/>
                <a:gd name="T9" fmla="*/ 1124 h 1388"/>
                <a:gd name="T10" fmla="*/ 992 w 1352"/>
                <a:gd name="T11" fmla="*/ 1140 h 1388"/>
                <a:gd name="T12" fmla="*/ 959 w 1352"/>
                <a:gd name="T13" fmla="*/ 1116 h 1388"/>
                <a:gd name="T14" fmla="*/ 949 w 1352"/>
                <a:gd name="T15" fmla="*/ 1140 h 1388"/>
                <a:gd name="T16" fmla="*/ 925 w 1352"/>
                <a:gd name="T17" fmla="*/ 1136 h 1388"/>
                <a:gd name="T18" fmla="*/ 913 w 1352"/>
                <a:gd name="T19" fmla="*/ 1122 h 1388"/>
                <a:gd name="T20" fmla="*/ 874 w 1352"/>
                <a:gd name="T21" fmla="*/ 1159 h 1388"/>
                <a:gd name="T22" fmla="*/ 809 w 1352"/>
                <a:gd name="T23" fmla="*/ 1128 h 1388"/>
                <a:gd name="T24" fmla="*/ 754 w 1352"/>
                <a:gd name="T25" fmla="*/ 1159 h 1388"/>
                <a:gd name="T26" fmla="*/ 695 w 1352"/>
                <a:gd name="T27" fmla="*/ 1169 h 1388"/>
                <a:gd name="T28" fmla="*/ 646 w 1352"/>
                <a:gd name="T29" fmla="*/ 1209 h 1388"/>
                <a:gd name="T30" fmla="*/ 675 w 1352"/>
                <a:gd name="T31" fmla="*/ 1317 h 1388"/>
                <a:gd name="T32" fmla="*/ 658 w 1352"/>
                <a:gd name="T33" fmla="*/ 1382 h 1388"/>
                <a:gd name="T34" fmla="*/ 581 w 1352"/>
                <a:gd name="T35" fmla="*/ 1362 h 1388"/>
                <a:gd name="T36" fmla="*/ 565 w 1352"/>
                <a:gd name="T37" fmla="*/ 1287 h 1388"/>
                <a:gd name="T38" fmla="*/ 518 w 1352"/>
                <a:gd name="T39" fmla="*/ 1317 h 1388"/>
                <a:gd name="T40" fmla="*/ 451 w 1352"/>
                <a:gd name="T41" fmla="*/ 1343 h 1388"/>
                <a:gd name="T42" fmla="*/ 394 w 1352"/>
                <a:gd name="T43" fmla="*/ 1307 h 1388"/>
                <a:gd name="T44" fmla="*/ 378 w 1352"/>
                <a:gd name="T45" fmla="*/ 1240 h 1388"/>
                <a:gd name="T46" fmla="*/ 303 w 1352"/>
                <a:gd name="T47" fmla="*/ 1232 h 1388"/>
                <a:gd name="T48" fmla="*/ 268 w 1352"/>
                <a:gd name="T49" fmla="*/ 1201 h 1388"/>
                <a:gd name="T50" fmla="*/ 285 w 1352"/>
                <a:gd name="T51" fmla="*/ 1120 h 1388"/>
                <a:gd name="T52" fmla="*/ 315 w 1352"/>
                <a:gd name="T53" fmla="*/ 1065 h 1388"/>
                <a:gd name="T54" fmla="*/ 254 w 1352"/>
                <a:gd name="T55" fmla="*/ 1051 h 1388"/>
                <a:gd name="T56" fmla="*/ 211 w 1352"/>
                <a:gd name="T57" fmla="*/ 980 h 1388"/>
                <a:gd name="T58" fmla="*/ 187 w 1352"/>
                <a:gd name="T59" fmla="*/ 908 h 1388"/>
                <a:gd name="T60" fmla="*/ 205 w 1352"/>
                <a:gd name="T61" fmla="*/ 874 h 1388"/>
                <a:gd name="T62" fmla="*/ 193 w 1352"/>
                <a:gd name="T63" fmla="*/ 868 h 1388"/>
                <a:gd name="T64" fmla="*/ 97 w 1352"/>
                <a:gd name="T65" fmla="*/ 882 h 1388"/>
                <a:gd name="T66" fmla="*/ 34 w 1352"/>
                <a:gd name="T67" fmla="*/ 915 h 1388"/>
                <a:gd name="T68" fmla="*/ 10 w 1352"/>
                <a:gd name="T69" fmla="*/ 896 h 1388"/>
                <a:gd name="T70" fmla="*/ 32 w 1352"/>
                <a:gd name="T71" fmla="*/ 862 h 1388"/>
                <a:gd name="T72" fmla="*/ 14 w 1352"/>
                <a:gd name="T73" fmla="*/ 823 h 1388"/>
                <a:gd name="T74" fmla="*/ 22 w 1352"/>
                <a:gd name="T75" fmla="*/ 758 h 1388"/>
                <a:gd name="T76" fmla="*/ 61 w 1352"/>
                <a:gd name="T77" fmla="*/ 685 h 1388"/>
                <a:gd name="T78" fmla="*/ 114 w 1352"/>
                <a:gd name="T79" fmla="*/ 646 h 1388"/>
                <a:gd name="T80" fmla="*/ 152 w 1352"/>
                <a:gd name="T81" fmla="*/ 599 h 1388"/>
                <a:gd name="T82" fmla="*/ 197 w 1352"/>
                <a:gd name="T83" fmla="*/ 522 h 1388"/>
                <a:gd name="T84" fmla="*/ 213 w 1352"/>
                <a:gd name="T85" fmla="*/ 358 h 1388"/>
                <a:gd name="T86" fmla="*/ 189 w 1352"/>
                <a:gd name="T87" fmla="*/ 286 h 1388"/>
                <a:gd name="T88" fmla="*/ 126 w 1352"/>
                <a:gd name="T89" fmla="*/ 242 h 1388"/>
                <a:gd name="T90" fmla="*/ 203 w 1352"/>
                <a:gd name="T91" fmla="*/ 168 h 1388"/>
                <a:gd name="T92" fmla="*/ 311 w 1352"/>
                <a:gd name="T93" fmla="*/ 177 h 1388"/>
                <a:gd name="T94" fmla="*/ 447 w 1352"/>
                <a:gd name="T95" fmla="*/ 242 h 1388"/>
                <a:gd name="T96" fmla="*/ 681 w 1352"/>
                <a:gd name="T97" fmla="*/ 551 h 1388"/>
                <a:gd name="T98" fmla="*/ 856 w 1352"/>
                <a:gd name="T99" fmla="*/ 435 h 1388"/>
                <a:gd name="T100" fmla="*/ 917 w 1352"/>
                <a:gd name="T101" fmla="*/ 199 h 1388"/>
                <a:gd name="T102" fmla="*/ 994 w 1352"/>
                <a:gd name="T103" fmla="*/ 103 h 1388"/>
                <a:gd name="T104" fmla="*/ 1154 w 1352"/>
                <a:gd name="T105" fmla="*/ 189 h 1388"/>
                <a:gd name="T106" fmla="*/ 1061 w 1352"/>
                <a:gd name="T107" fmla="*/ 327 h 1388"/>
                <a:gd name="T108" fmla="*/ 961 w 1352"/>
                <a:gd name="T109" fmla="*/ 404 h 1388"/>
                <a:gd name="T110" fmla="*/ 1104 w 1352"/>
                <a:gd name="T111" fmla="*/ 490 h 1388"/>
                <a:gd name="T112" fmla="*/ 1118 w 1352"/>
                <a:gd name="T113" fmla="*/ 732 h 1388"/>
                <a:gd name="T114" fmla="*/ 1197 w 1352"/>
                <a:gd name="T115" fmla="*/ 864 h 1388"/>
                <a:gd name="T116" fmla="*/ 1352 w 1352"/>
                <a:gd name="T117" fmla="*/ 900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79"/>
            <p:cNvSpPr/>
            <p:nvPr/>
          </p:nvSpPr>
          <p:spPr bwMode="gray">
            <a:xfrm>
              <a:off x="2215" y="3052"/>
              <a:ext cx="676" cy="694"/>
            </a:xfrm>
            <a:custGeom>
              <a:avLst/>
              <a:gdLst>
                <a:gd name="T0" fmla="*/ 1185 w 1352"/>
                <a:gd name="T1" fmla="*/ 1032 h 1388"/>
                <a:gd name="T2" fmla="*/ 1150 w 1352"/>
                <a:gd name="T3" fmla="*/ 1067 h 1388"/>
                <a:gd name="T4" fmla="*/ 1118 w 1352"/>
                <a:gd name="T5" fmla="*/ 1106 h 1388"/>
                <a:gd name="T6" fmla="*/ 1059 w 1352"/>
                <a:gd name="T7" fmla="*/ 1114 h 1388"/>
                <a:gd name="T8" fmla="*/ 1030 w 1352"/>
                <a:gd name="T9" fmla="*/ 1124 h 1388"/>
                <a:gd name="T10" fmla="*/ 992 w 1352"/>
                <a:gd name="T11" fmla="*/ 1140 h 1388"/>
                <a:gd name="T12" fmla="*/ 959 w 1352"/>
                <a:gd name="T13" fmla="*/ 1116 h 1388"/>
                <a:gd name="T14" fmla="*/ 949 w 1352"/>
                <a:gd name="T15" fmla="*/ 1140 h 1388"/>
                <a:gd name="T16" fmla="*/ 925 w 1352"/>
                <a:gd name="T17" fmla="*/ 1136 h 1388"/>
                <a:gd name="T18" fmla="*/ 913 w 1352"/>
                <a:gd name="T19" fmla="*/ 1122 h 1388"/>
                <a:gd name="T20" fmla="*/ 874 w 1352"/>
                <a:gd name="T21" fmla="*/ 1159 h 1388"/>
                <a:gd name="T22" fmla="*/ 809 w 1352"/>
                <a:gd name="T23" fmla="*/ 1128 h 1388"/>
                <a:gd name="T24" fmla="*/ 754 w 1352"/>
                <a:gd name="T25" fmla="*/ 1159 h 1388"/>
                <a:gd name="T26" fmla="*/ 695 w 1352"/>
                <a:gd name="T27" fmla="*/ 1169 h 1388"/>
                <a:gd name="T28" fmla="*/ 646 w 1352"/>
                <a:gd name="T29" fmla="*/ 1209 h 1388"/>
                <a:gd name="T30" fmla="*/ 675 w 1352"/>
                <a:gd name="T31" fmla="*/ 1317 h 1388"/>
                <a:gd name="T32" fmla="*/ 658 w 1352"/>
                <a:gd name="T33" fmla="*/ 1382 h 1388"/>
                <a:gd name="T34" fmla="*/ 581 w 1352"/>
                <a:gd name="T35" fmla="*/ 1362 h 1388"/>
                <a:gd name="T36" fmla="*/ 565 w 1352"/>
                <a:gd name="T37" fmla="*/ 1287 h 1388"/>
                <a:gd name="T38" fmla="*/ 518 w 1352"/>
                <a:gd name="T39" fmla="*/ 1317 h 1388"/>
                <a:gd name="T40" fmla="*/ 451 w 1352"/>
                <a:gd name="T41" fmla="*/ 1343 h 1388"/>
                <a:gd name="T42" fmla="*/ 394 w 1352"/>
                <a:gd name="T43" fmla="*/ 1307 h 1388"/>
                <a:gd name="T44" fmla="*/ 378 w 1352"/>
                <a:gd name="T45" fmla="*/ 1240 h 1388"/>
                <a:gd name="T46" fmla="*/ 303 w 1352"/>
                <a:gd name="T47" fmla="*/ 1232 h 1388"/>
                <a:gd name="T48" fmla="*/ 268 w 1352"/>
                <a:gd name="T49" fmla="*/ 1201 h 1388"/>
                <a:gd name="T50" fmla="*/ 285 w 1352"/>
                <a:gd name="T51" fmla="*/ 1120 h 1388"/>
                <a:gd name="T52" fmla="*/ 315 w 1352"/>
                <a:gd name="T53" fmla="*/ 1065 h 1388"/>
                <a:gd name="T54" fmla="*/ 254 w 1352"/>
                <a:gd name="T55" fmla="*/ 1051 h 1388"/>
                <a:gd name="T56" fmla="*/ 211 w 1352"/>
                <a:gd name="T57" fmla="*/ 980 h 1388"/>
                <a:gd name="T58" fmla="*/ 187 w 1352"/>
                <a:gd name="T59" fmla="*/ 908 h 1388"/>
                <a:gd name="T60" fmla="*/ 205 w 1352"/>
                <a:gd name="T61" fmla="*/ 874 h 1388"/>
                <a:gd name="T62" fmla="*/ 193 w 1352"/>
                <a:gd name="T63" fmla="*/ 868 h 1388"/>
                <a:gd name="T64" fmla="*/ 97 w 1352"/>
                <a:gd name="T65" fmla="*/ 882 h 1388"/>
                <a:gd name="T66" fmla="*/ 34 w 1352"/>
                <a:gd name="T67" fmla="*/ 915 h 1388"/>
                <a:gd name="T68" fmla="*/ 10 w 1352"/>
                <a:gd name="T69" fmla="*/ 896 h 1388"/>
                <a:gd name="T70" fmla="*/ 32 w 1352"/>
                <a:gd name="T71" fmla="*/ 862 h 1388"/>
                <a:gd name="T72" fmla="*/ 14 w 1352"/>
                <a:gd name="T73" fmla="*/ 823 h 1388"/>
                <a:gd name="T74" fmla="*/ 22 w 1352"/>
                <a:gd name="T75" fmla="*/ 758 h 1388"/>
                <a:gd name="T76" fmla="*/ 61 w 1352"/>
                <a:gd name="T77" fmla="*/ 685 h 1388"/>
                <a:gd name="T78" fmla="*/ 114 w 1352"/>
                <a:gd name="T79" fmla="*/ 646 h 1388"/>
                <a:gd name="T80" fmla="*/ 152 w 1352"/>
                <a:gd name="T81" fmla="*/ 599 h 1388"/>
                <a:gd name="T82" fmla="*/ 197 w 1352"/>
                <a:gd name="T83" fmla="*/ 522 h 1388"/>
                <a:gd name="T84" fmla="*/ 213 w 1352"/>
                <a:gd name="T85" fmla="*/ 358 h 1388"/>
                <a:gd name="T86" fmla="*/ 189 w 1352"/>
                <a:gd name="T87" fmla="*/ 286 h 1388"/>
                <a:gd name="T88" fmla="*/ 126 w 1352"/>
                <a:gd name="T89" fmla="*/ 242 h 1388"/>
                <a:gd name="T90" fmla="*/ 203 w 1352"/>
                <a:gd name="T91" fmla="*/ 168 h 1388"/>
                <a:gd name="T92" fmla="*/ 311 w 1352"/>
                <a:gd name="T93" fmla="*/ 177 h 1388"/>
                <a:gd name="T94" fmla="*/ 447 w 1352"/>
                <a:gd name="T95" fmla="*/ 242 h 1388"/>
                <a:gd name="T96" fmla="*/ 681 w 1352"/>
                <a:gd name="T97" fmla="*/ 551 h 1388"/>
                <a:gd name="T98" fmla="*/ 856 w 1352"/>
                <a:gd name="T99" fmla="*/ 435 h 1388"/>
                <a:gd name="T100" fmla="*/ 917 w 1352"/>
                <a:gd name="T101" fmla="*/ 199 h 1388"/>
                <a:gd name="T102" fmla="*/ 994 w 1352"/>
                <a:gd name="T103" fmla="*/ 103 h 1388"/>
                <a:gd name="T104" fmla="*/ 1154 w 1352"/>
                <a:gd name="T105" fmla="*/ 189 h 1388"/>
                <a:gd name="T106" fmla="*/ 1061 w 1352"/>
                <a:gd name="T107" fmla="*/ 327 h 1388"/>
                <a:gd name="T108" fmla="*/ 961 w 1352"/>
                <a:gd name="T109" fmla="*/ 404 h 1388"/>
                <a:gd name="T110" fmla="*/ 1104 w 1352"/>
                <a:gd name="T111" fmla="*/ 490 h 1388"/>
                <a:gd name="T112" fmla="*/ 1118 w 1352"/>
                <a:gd name="T113" fmla="*/ 732 h 1388"/>
                <a:gd name="T114" fmla="*/ 1197 w 1352"/>
                <a:gd name="T115" fmla="*/ 864 h 1388"/>
                <a:gd name="T116" fmla="*/ 1352 w 1352"/>
                <a:gd name="T117" fmla="*/ 900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52" h="1388">
                  <a:moveTo>
                    <a:pt x="1262" y="1026"/>
                  </a:moveTo>
                  <a:lnTo>
                    <a:pt x="1230" y="998"/>
                  </a:lnTo>
                  <a:lnTo>
                    <a:pt x="1203" y="1026"/>
                  </a:lnTo>
                  <a:lnTo>
                    <a:pt x="1197" y="1028"/>
                  </a:lnTo>
                  <a:lnTo>
                    <a:pt x="1185" y="1032"/>
                  </a:lnTo>
                  <a:lnTo>
                    <a:pt x="1171" y="1039"/>
                  </a:lnTo>
                  <a:lnTo>
                    <a:pt x="1159" y="1045"/>
                  </a:lnTo>
                  <a:lnTo>
                    <a:pt x="1154" y="1049"/>
                  </a:lnTo>
                  <a:lnTo>
                    <a:pt x="1152" y="1055"/>
                  </a:lnTo>
                  <a:lnTo>
                    <a:pt x="1150" y="1067"/>
                  </a:lnTo>
                  <a:lnTo>
                    <a:pt x="1148" y="1081"/>
                  </a:lnTo>
                  <a:lnTo>
                    <a:pt x="1144" y="1093"/>
                  </a:lnTo>
                  <a:lnTo>
                    <a:pt x="1138" y="1098"/>
                  </a:lnTo>
                  <a:lnTo>
                    <a:pt x="1130" y="1102"/>
                  </a:lnTo>
                  <a:lnTo>
                    <a:pt x="1118" y="1106"/>
                  </a:lnTo>
                  <a:lnTo>
                    <a:pt x="1104" y="1114"/>
                  </a:lnTo>
                  <a:lnTo>
                    <a:pt x="1091" y="1118"/>
                  </a:lnTo>
                  <a:lnTo>
                    <a:pt x="1079" y="1122"/>
                  </a:lnTo>
                  <a:lnTo>
                    <a:pt x="1069" y="1120"/>
                  </a:lnTo>
                  <a:lnTo>
                    <a:pt x="1059" y="1114"/>
                  </a:lnTo>
                  <a:lnTo>
                    <a:pt x="1047" y="1112"/>
                  </a:lnTo>
                  <a:lnTo>
                    <a:pt x="1035" y="1112"/>
                  </a:lnTo>
                  <a:lnTo>
                    <a:pt x="1032" y="1112"/>
                  </a:lnTo>
                  <a:lnTo>
                    <a:pt x="1032" y="1116"/>
                  </a:lnTo>
                  <a:lnTo>
                    <a:pt x="1030" y="1124"/>
                  </a:lnTo>
                  <a:lnTo>
                    <a:pt x="1026" y="1136"/>
                  </a:lnTo>
                  <a:lnTo>
                    <a:pt x="1020" y="1144"/>
                  </a:lnTo>
                  <a:lnTo>
                    <a:pt x="1012" y="1148"/>
                  </a:lnTo>
                  <a:lnTo>
                    <a:pt x="1004" y="1146"/>
                  </a:lnTo>
                  <a:lnTo>
                    <a:pt x="992" y="1140"/>
                  </a:lnTo>
                  <a:lnTo>
                    <a:pt x="980" y="1130"/>
                  </a:lnTo>
                  <a:lnTo>
                    <a:pt x="969" y="1122"/>
                  </a:lnTo>
                  <a:lnTo>
                    <a:pt x="963" y="1116"/>
                  </a:lnTo>
                  <a:lnTo>
                    <a:pt x="959" y="1114"/>
                  </a:lnTo>
                  <a:lnTo>
                    <a:pt x="959" y="1116"/>
                  </a:lnTo>
                  <a:lnTo>
                    <a:pt x="959" y="1118"/>
                  </a:lnTo>
                  <a:lnTo>
                    <a:pt x="957" y="1124"/>
                  </a:lnTo>
                  <a:lnTo>
                    <a:pt x="955" y="1130"/>
                  </a:lnTo>
                  <a:lnTo>
                    <a:pt x="951" y="1134"/>
                  </a:lnTo>
                  <a:lnTo>
                    <a:pt x="949" y="1140"/>
                  </a:lnTo>
                  <a:lnTo>
                    <a:pt x="945" y="1142"/>
                  </a:lnTo>
                  <a:lnTo>
                    <a:pt x="939" y="1144"/>
                  </a:lnTo>
                  <a:lnTo>
                    <a:pt x="935" y="1142"/>
                  </a:lnTo>
                  <a:lnTo>
                    <a:pt x="931" y="1140"/>
                  </a:lnTo>
                  <a:lnTo>
                    <a:pt x="925" y="1136"/>
                  </a:lnTo>
                  <a:lnTo>
                    <a:pt x="921" y="1132"/>
                  </a:lnTo>
                  <a:lnTo>
                    <a:pt x="919" y="1128"/>
                  </a:lnTo>
                  <a:lnTo>
                    <a:pt x="917" y="1126"/>
                  </a:lnTo>
                  <a:lnTo>
                    <a:pt x="915" y="1122"/>
                  </a:lnTo>
                  <a:lnTo>
                    <a:pt x="913" y="1122"/>
                  </a:lnTo>
                  <a:lnTo>
                    <a:pt x="911" y="1126"/>
                  </a:lnTo>
                  <a:lnTo>
                    <a:pt x="906" y="1132"/>
                  </a:lnTo>
                  <a:lnTo>
                    <a:pt x="896" y="1144"/>
                  </a:lnTo>
                  <a:lnTo>
                    <a:pt x="886" y="1154"/>
                  </a:lnTo>
                  <a:lnTo>
                    <a:pt x="874" y="1159"/>
                  </a:lnTo>
                  <a:lnTo>
                    <a:pt x="864" y="1163"/>
                  </a:lnTo>
                  <a:lnTo>
                    <a:pt x="852" y="1159"/>
                  </a:lnTo>
                  <a:lnTo>
                    <a:pt x="839" y="1150"/>
                  </a:lnTo>
                  <a:lnTo>
                    <a:pt x="825" y="1138"/>
                  </a:lnTo>
                  <a:lnTo>
                    <a:pt x="809" y="1128"/>
                  </a:lnTo>
                  <a:lnTo>
                    <a:pt x="797" y="1122"/>
                  </a:lnTo>
                  <a:lnTo>
                    <a:pt x="787" y="1120"/>
                  </a:lnTo>
                  <a:lnTo>
                    <a:pt x="778" y="1130"/>
                  </a:lnTo>
                  <a:lnTo>
                    <a:pt x="766" y="1144"/>
                  </a:lnTo>
                  <a:lnTo>
                    <a:pt x="754" y="1159"/>
                  </a:lnTo>
                  <a:lnTo>
                    <a:pt x="742" y="1171"/>
                  </a:lnTo>
                  <a:lnTo>
                    <a:pt x="734" y="1179"/>
                  </a:lnTo>
                  <a:lnTo>
                    <a:pt x="724" y="1177"/>
                  </a:lnTo>
                  <a:lnTo>
                    <a:pt x="711" y="1175"/>
                  </a:lnTo>
                  <a:lnTo>
                    <a:pt x="695" y="1169"/>
                  </a:lnTo>
                  <a:lnTo>
                    <a:pt x="679" y="1165"/>
                  </a:lnTo>
                  <a:lnTo>
                    <a:pt x="667" y="1165"/>
                  </a:lnTo>
                  <a:lnTo>
                    <a:pt x="659" y="1167"/>
                  </a:lnTo>
                  <a:lnTo>
                    <a:pt x="650" y="1183"/>
                  </a:lnTo>
                  <a:lnTo>
                    <a:pt x="646" y="1209"/>
                  </a:lnTo>
                  <a:lnTo>
                    <a:pt x="648" y="1234"/>
                  </a:lnTo>
                  <a:lnTo>
                    <a:pt x="656" y="1254"/>
                  </a:lnTo>
                  <a:lnTo>
                    <a:pt x="665" y="1278"/>
                  </a:lnTo>
                  <a:lnTo>
                    <a:pt x="673" y="1299"/>
                  </a:lnTo>
                  <a:lnTo>
                    <a:pt x="675" y="1317"/>
                  </a:lnTo>
                  <a:lnTo>
                    <a:pt x="673" y="1331"/>
                  </a:lnTo>
                  <a:lnTo>
                    <a:pt x="673" y="1346"/>
                  </a:lnTo>
                  <a:lnTo>
                    <a:pt x="673" y="1362"/>
                  </a:lnTo>
                  <a:lnTo>
                    <a:pt x="667" y="1374"/>
                  </a:lnTo>
                  <a:lnTo>
                    <a:pt x="658" y="1382"/>
                  </a:lnTo>
                  <a:lnTo>
                    <a:pt x="638" y="1386"/>
                  </a:lnTo>
                  <a:lnTo>
                    <a:pt x="620" y="1388"/>
                  </a:lnTo>
                  <a:lnTo>
                    <a:pt x="604" y="1386"/>
                  </a:lnTo>
                  <a:lnTo>
                    <a:pt x="591" y="1380"/>
                  </a:lnTo>
                  <a:lnTo>
                    <a:pt x="581" y="1362"/>
                  </a:lnTo>
                  <a:lnTo>
                    <a:pt x="573" y="1343"/>
                  </a:lnTo>
                  <a:lnTo>
                    <a:pt x="571" y="1321"/>
                  </a:lnTo>
                  <a:lnTo>
                    <a:pt x="569" y="1309"/>
                  </a:lnTo>
                  <a:lnTo>
                    <a:pt x="567" y="1297"/>
                  </a:lnTo>
                  <a:lnTo>
                    <a:pt x="565" y="1287"/>
                  </a:lnTo>
                  <a:lnTo>
                    <a:pt x="559" y="1282"/>
                  </a:lnTo>
                  <a:lnTo>
                    <a:pt x="553" y="1283"/>
                  </a:lnTo>
                  <a:lnTo>
                    <a:pt x="545" y="1291"/>
                  </a:lnTo>
                  <a:lnTo>
                    <a:pt x="534" y="1303"/>
                  </a:lnTo>
                  <a:lnTo>
                    <a:pt x="518" y="1317"/>
                  </a:lnTo>
                  <a:lnTo>
                    <a:pt x="504" y="1331"/>
                  </a:lnTo>
                  <a:lnTo>
                    <a:pt x="488" y="1341"/>
                  </a:lnTo>
                  <a:lnTo>
                    <a:pt x="476" y="1343"/>
                  </a:lnTo>
                  <a:lnTo>
                    <a:pt x="465" y="1343"/>
                  </a:lnTo>
                  <a:lnTo>
                    <a:pt x="451" y="1343"/>
                  </a:lnTo>
                  <a:lnTo>
                    <a:pt x="437" y="1345"/>
                  </a:lnTo>
                  <a:lnTo>
                    <a:pt x="425" y="1343"/>
                  </a:lnTo>
                  <a:lnTo>
                    <a:pt x="415" y="1337"/>
                  </a:lnTo>
                  <a:lnTo>
                    <a:pt x="404" y="1323"/>
                  </a:lnTo>
                  <a:lnTo>
                    <a:pt x="394" y="1307"/>
                  </a:lnTo>
                  <a:lnTo>
                    <a:pt x="388" y="1287"/>
                  </a:lnTo>
                  <a:lnTo>
                    <a:pt x="386" y="1272"/>
                  </a:lnTo>
                  <a:lnTo>
                    <a:pt x="382" y="1256"/>
                  </a:lnTo>
                  <a:lnTo>
                    <a:pt x="378" y="1244"/>
                  </a:lnTo>
                  <a:lnTo>
                    <a:pt x="378" y="1240"/>
                  </a:lnTo>
                  <a:lnTo>
                    <a:pt x="372" y="1240"/>
                  </a:lnTo>
                  <a:lnTo>
                    <a:pt x="358" y="1240"/>
                  </a:lnTo>
                  <a:lnTo>
                    <a:pt x="341" y="1238"/>
                  </a:lnTo>
                  <a:lnTo>
                    <a:pt x="321" y="1236"/>
                  </a:lnTo>
                  <a:lnTo>
                    <a:pt x="303" y="1232"/>
                  </a:lnTo>
                  <a:lnTo>
                    <a:pt x="291" y="1224"/>
                  </a:lnTo>
                  <a:lnTo>
                    <a:pt x="282" y="1219"/>
                  </a:lnTo>
                  <a:lnTo>
                    <a:pt x="276" y="1213"/>
                  </a:lnTo>
                  <a:lnTo>
                    <a:pt x="270" y="1209"/>
                  </a:lnTo>
                  <a:lnTo>
                    <a:pt x="268" y="1201"/>
                  </a:lnTo>
                  <a:lnTo>
                    <a:pt x="268" y="1189"/>
                  </a:lnTo>
                  <a:lnTo>
                    <a:pt x="274" y="1171"/>
                  </a:lnTo>
                  <a:lnTo>
                    <a:pt x="280" y="1150"/>
                  </a:lnTo>
                  <a:lnTo>
                    <a:pt x="284" y="1134"/>
                  </a:lnTo>
                  <a:lnTo>
                    <a:pt x="285" y="1120"/>
                  </a:lnTo>
                  <a:lnTo>
                    <a:pt x="287" y="1110"/>
                  </a:lnTo>
                  <a:lnTo>
                    <a:pt x="291" y="1100"/>
                  </a:lnTo>
                  <a:lnTo>
                    <a:pt x="299" y="1087"/>
                  </a:lnTo>
                  <a:lnTo>
                    <a:pt x="309" y="1075"/>
                  </a:lnTo>
                  <a:lnTo>
                    <a:pt x="315" y="1065"/>
                  </a:lnTo>
                  <a:lnTo>
                    <a:pt x="311" y="1057"/>
                  </a:lnTo>
                  <a:lnTo>
                    <a:pt x="303" y="1053"/>
                  </a:lnTo>
                  <a:lnTo>
                    <a:pt x="289" y="1053"/>
                  </a:lnTo>
                  <a:lnTo>
                    <a:pt x="272" y="1053"/>
                  </a:lnTo>
                  <a:lnTo>
                    <a:pt x="254" y="1051"/>
                  </a:lnTo>
                  <a:lnTo>
                    <a:pt x="240" y="1047"/>
                  </a:lnTo>
                  <a:lnTo>
                    <a:pt x="230" y="1039"/>
                  </a:lnTo>
                  <a:lnTo>
                    <a:pt x="221" y="1020"/>
                  </a:lnTo>
                  <a:lnTo>
                    <a:pt x="217" y="1000"/>
                  </a:lnTo>
                  <a:lnTo>
                    <a:pt x="211" y="980"/>
                  </a:lnTo>
                  <a:lnTo>
                    <a:pt x="207" y="959"/>
                  </a:lnTo>
                  <a:lnTo>
                    <a:pt x="205" y="943"/>
                  </a:lnTo>
                  <a:lnTo>
                    <a:pt x="199" y="931"/>
                  </a:lnTo>
                  <a:lnTo>
                    <a:pt x="191" y="919"/>
                  </a:lnTo>
                  <a:lnTo>
                    <a:pt x="187" y="908"/>
                  </a:lnTo>
                  <a:lnTo>
                    <a:pt x="189" y="894"/>
                  </a:lnTo>
                  <a:lnTo>
                    <a:pt x="191" y="888"/>
                  </a:lnTo>
                  <a:lnTo>
                    <a:pt x="197" y="884"/>
                  </a:lnTo>
                  <a:lnTo>
                    <a:pt x="201" y="878"/>
                  </a:lnTo>
                  <a:lnTo>
                    <a:pt x="205" y="874"/>
                  </a:lnTo>
                  <a:lnTo>
                    <a:pt x="209" y="870"/>
                  </a:lnTo>
                  <a:lnTo>
                    <a:pt x="211" y="868"/>
                  </a:lnTo>
                  <a:lnTo>
                    <a:pt x="213" y="868"/>
                  </a:lnTo>
                  <a:lnTo>
                    <a:pt x="207" y="868"/>
                  </a:lnTo>
                  <a:lnTo>
                    <a:pt x="193" y="868"/>
                  </a:lnTo>
                  <a:lnTo>
                    <a:pt x="173" y="870"/>
                  </a:lnTo>
                  <a:lnTo>
                    <a:pt x="152" y="870"/>
                  </a:lnTo>
                  <a:lnTo>
                    <a:pt x="130" y="872"/>
                  </a:lnTo>
                  <a:lnTo>
                    <a:pt x="112" y="876"/>
                  </a:lnTo>
                  <a:lnTo>
                    <a:pt x="97" y="882"/>
                  </a:lnTo>
                  <a:lnTo>
                    <a:pt x="81" y="892"/>
                  </a:lnTo>
                  <a:lnTo>
                    <a:pt x="67" y="902"/>
                  </a:lnTo>
                  <a:lnTo>
                    <a:pt x="53" y="912"/>
                  </a:lnTo>
                  <a:lnTo>
                    <a:pt x="43" y="915"/>
                  </a:lnTo>
                  <a:lnTo>
                    <a:pt x="34" y="915"/>
                  </a:lnTo>
                  <a:lnTo>
                    <a:pt x="28" y="912"/>
                  </a:lnTo>
                  <a:lnTo>
                    <a:pt x="22" y="908"/>
                  </a:lnTo>
                  <a:lnTo>
                    <a:pt x="18" y="906"/>
                  </a:lnTo>
                  <a:lnTo>
                    <a:pt x="14" y="902"/>
                  </a:lnTo>
                  <a:lnTo>
                    <a:pt x="10" y="896"/>
                  </a:lnTo>
                  <a:lnTo>
                    <a:pt x="10" y="892"/>
                  </a:lnTo>
                  <a:lnTo>
                    <a:pt x="10" y="884"/>
                  </a:lnTo>
                  <a:lnTo>
                    <a:pt x="16" y="876"/>
                  </a:lnTo>
                  <a:lnTo>
                    <a:pt x="24" y="868"/>
                  </a:lnTo>
                  <a:lnTo>
                    <a:pt x="32" y="862"/>
                  </a:lnTo>
                  <a:lnTo>
                    <a:pt x="37" y="854"/>
                  </a:lnTo>
                  <a:lnTo>
                    <a:pt x="37" y="843"/>
                  </a:lnTo>
                  <a:lnTo>
                    <a:pt x="34" y="835"/>
                  </a:lnTo>
                  <a:lnTo>
                    <a:pt x="24" y="829"/>
                  </a:lnTo>
                  <a:lnTo>
                    <a:pt x="14" y="823"/>
                  </a:lnTo>
                  <a:lnTo>
                    <a:pt x="6" y="817"/>
                  </a:lnTo>
                  <a:lnTo>
                    <a:pt x="0" y="811"/>
                  </a:lnTo>
                  <a:lnTo>
                    <a:pt x="2" y="799"/>
                  </a:lnTo>
                  <a:lnTo>
                    <a:pt x="12" y="776"/>
                  </a:lnTo>
                  <a:lnTo>
                    <a:pt x="22" y="758"/>
                  </a:lnTo>
                  <a:lnTo>
                    <a:pt x="34" y="744"/>
                  </a:lnTo>
                  <a:lnTo>
                    <a:pt x="41" y="734"/>
                  </a:lnTo>
                  <a:lnTo>
                    <a:pt x="47" y="719"/>
                  </a:lnTo>
                  <a:lnTo>
                    <a:pt x="55" y="701"/>
                  </a:lnTo>
                  <a:lnTo>
                    <a:pt x="61" y="685"/>
                  </a:lnTo>
                  <a:lnTo>
                    <a:pt x="67" y="675"/>
                  </a:lnTo>
                  <a:lnTo>
                    <a:pt x="75" y="669"/>
                  </a:lnTo>
                  <a:lnTo>
                    <a:pt x="89" y="665"/>
                  </a:lnTo>
                  <a:lnTo>
                    <a:pt x="102" y="660"/>
                  </a:lnTo>
                  <a:lnTo>
                    <a:pt x="114" y="646"/>
                  </a:lnTo>
                  <a:lnTo>
                    <a:pt x="122" y="632"/>
                  </a:lnTo>
                  <a:lnTo>
                    <a:pt x="126" y="620"/>
                  </a:lnTo>
                  <a:lnTo>
                    <a:pt x="130" y="614"/>
                  </a:lnTo>
                  <a:lnTo>
                    <a:pt x="142" y="604"/>
                  </a:lnTo>
                  <a:lnTo>
                    <a:pt x="152" y="599"/>
                  </a:lnTo>
                  <a:lnTo>
                    <a:pt x="161" y="595"/>
                  </a:lnTo>
                  <a:lnTo>
                    <a:pt x="167" y="591"/>
                  </a:lnTo>
                  <a:lnTo>
                    <a:pt x="175" y="581"/>
                  </a:lnTo>
                  <a:lnTo>
                    <a:pt x="187" y="553"/>
                  </a:lnTo>
                  <a:lnTo>
                    <a:pt x="197" y="522"/>
                  </a:lnTo>
                  <a:lnTo>
                    <a:pt x="205" y="488"/>
                  </a:lnTo>
                  <a:lnTo>
                    <a:pt x="213" y="445"/>
                  </a:lnTo>
                  <a:lnTo>
                    <a:pt x="215" y="404"/>
                  </a:lnTo>
                  <a:lnTo>
                    <a:pt x="213" y="384"/>
                  </a:lnTo>
                  <a:lnTo>
                    <a:pt x="213" y="358"/>
                  </a:lnTo>
                  <a:lnTo>
                    <a:pt x="213" y="333"/>
                  </a:lnTo>
                  <a:lnTo>
                    <a:pt x="211" y="309"/>
                  </a:lnTo>
                  <a:lnTo>
                    <a:pt x="209" y="295"/>
                  </a:lnTo>
                  <a:lnTo>
                    <a:pt x="201" y="288"/>
                  </a:lnTo>
                  <a:lnTo>
                    <a:pt x="189" y="286"/>
                  </a:lnTo>
                  <a:lnTo>
                    <a:pt x="173" y="284"/>
                  </a:lnTo>
                  <a:lnTo>
                    <a:pt x="159" y="280"/>
                  </a:lnTo>
                  <a:lnTo>
                    <a:pt x="146" y="274"/>
                  </a:lnTo>
                  <a:lnTo>
                    <a:pt x="134" y="260"/>
                  </a:lnTo>
                  <a:lnTo>
                    <a:pt x="126" y="242"/>
                  </a:lnTo>
                  <a:lnTo>
                    <a:pt x="122" y="225"/>
                  </a:lnTo>
                  <a:lnTo>
                    <a:pt x="124" y="181"/>
                  </a:lnTo>
                  <a:lnTo>
                    <a:pt x="144" y="162"/>
                  </a:lnTo>
                  <a:lnTo>
                    <a:pt x="169" y="183"/>
                  </a:lnTo>
                  <a:lnTo>
                    <a:pt x="203" y="168"/>
                  </a:lnTo>
                  <a:lnTo>
                    <a:pt x="199" y="114"/>
                  </a:lnTo>
                  <a:lnTo>
                    <a:pt x="228" y="20"/>
                  </a:lnTo>
                  <a:lnTo>
                    <a:pt x="266" y="0"/>
                  </a:lnTo>
                  <a:lnTo>
                    <a:pt x="278" y="116"/>
                  </a:lnTo>
                  <a:lnTo>
                    <a:pt x="311" y="177"/>
                  </a:lnTo>
                  <a:lnTo>
                    <a:pt x="354" y="170"/>
                  </a:lnTo>
                  <a:lnTo>
                    <a:pt x="400" y="118"/>
                  </a:lnTo>
                  <a:lnTo>
                    <a:pt x="429" y="156"/>
                  </a:lnTo>
                  <a:lnTo>
                    <a:pt x="411" y="191"/>
                  </a:lnTo>
                  <a:lnTo>
                    <a:pt x="447" y="242"/>
                  </a:lnTo>
                  <a:lnTo>
                    <a:pt x="496" y="244"/>
                  </a:lnTo>
                  <a:lnTo>
                    <a:pt x="551" y="329"/>
                  </a:lnTo>
                  <a:lnTo>
                    <a:pt x="614" y="439"/>
                  </a:lnTo>
                  <a:lnTo>
                    <a:pt x="646" y="516"/>
                  </a:lnTo>
                  <a:lnTo>
                    <a:pt x="681" y="551"/>
                  </a:lnTo>
                  <a:lnTo>
                    <a:pt x="721" y="543"/>
                  </a:lnTo>
                  <a:lnTo>
                    <a:pt x="793" y="494"/>
                  </a:lnTo>
                  <a:lnTo>
                    <a:pt x="803" y="518"/>
                  </a:lnTo>
                  <a:lnTo>
                    <a:pt x="852" y="492"/>
                  </a:lnTo>
                  <a:lnTo>
                    <a:pt x="856" y="435"/>
                  </a:lnTo>
                  <a:lnTo>
                    <a:pt x="831" y="402"/>
                  </a:lnTo>
                  <a:lnTo>
                    <a:pt x="831" y="335"/>
                  </a:lnTo>
                  <a:lnTo>
                    <a:pt x="868" y="315"/>
                  </a:lnTo>
                  <a:lnTo>
                    <a:pt x="925" y="244"/>
                  </a:lnTo>
                  <a:lnTo>
                    <a:pt x="917" y="199"/>
                  </a:lnTo>
                  <a:lnTo>
                    <a:pt x="941" y="171"/>
                  </a:lnTo>
                  <a:lnTo>
                    <a:pt x="976" y="171"/>
                  </a:lnTo>
                  <a:lnTo>
                    <a:pt x="980" y="148"/>
                  </a:lnTo>
                  <a:lnTo>
                    <a:pt x="967" y="120"/>
                  </a:lnTo>
                  <a:lnTo>
                    <a:pt x="994" y="103"/>
                  </a:lnTo>
                  <a:lnTo>
                    <a:pt x="1043" y="108"/>
                  </a:lnTo>
                  <a:lnTo>
                    <a:pt x="1043" y="162"/>
                  </a:lnTo>
                  <a:lnTo>
                    <a:pt x="1065" y="232"/>
                  </a:lnTo>
                  <a:lnTo>
                    <a:pt x="1128" y="227"/>
                  </a:lnTo>
                  <a:lnTo>
                    <a:pt x="1154" y="189"/>
                  </a:lnTo>
                  <a:lnTo>
                    <a:pt x="1187" y="211"/>
                  </a:lnTo>
                  <a:lnTo>
                    <a:pt x="1193" y="252"/>
                  </a:lnTo>
                  <a:lnTo>
                    <a:pt x="1177" y="315"/>
                  </a:lnTo>
                  <a:lnTo>
                    <a:pt x="1126" y="329"/>
                  </a:lnTo>
                  <a:lnTo>
                    <a:pt x="1061" y="327"/>
                  </a:lnTo>
                  <a:lnTo>
                    <a:pt x="1047" y="311"/>
                  </a:lnTo>
                  <a:lnTo>
                    <a:pt x="1024" y="337"/>
                  </a:lnTo>
                  <a:lnTo>
                    <a:pt x="994" y="315"/>
                  </a:lnTo>
                  <a:lnTo>
                    <a:pt x="939" y="376"/>
                  </a:lnTo>
                  <a:lnTo>
                    <a:pt x="961" y="404"/>
                  </a:lnTo>
                  <a:lnTo>
                    <a:pt x="965" y="459"/>
                  </a:lnTo>
                  <a:lnTo>
                    <a:pt x="1006" y="471"/>
                  </a:lnTo>
                  <a:lnTo>
                    <a:pt x="1051" y="449"/>
                  </a:lnTo>
                  <a:lnTo>
                    <a:pt x="1069" y="445"/>
                  </a:lnTo>
                  <a:lnTo>
                    <a:pt x="1104" y="490"/>
                  </a:lnTo>
                  <a:lnTo>
                    <a:pt x="1075" y="561"/>
                  </a:lnTo>
                  <a:lnTo>
                    <a:pt x="1053" y="614"/>
                  </a:lnTo>
                  <a:lnTo>
                    <a:pt x="1075" y="658"/>
                  </a:lnTo>
                  <a:lnTo>
                    <a:pt x="1116" y="677"/>
                  </a:lnTo>
                  <a:lnTo>
                    <a:pt x="1118" y="732"/>
                  </a:lnTo>
                  <a:lnTo>
                    <a:pt x="1081" y="782"/>
                  </a:lnTo>
                  <a:lnTo>
                    <a:pt x="1112" y="837"/>
                  </a:lnTo>
                  <a:lnTo>
                    <a:pt x="1138" y="819"/>
                  </a:lnTo>
                  <a:lnTo>
                    <a:pt x="1187" y="823"/>
                  </a:lnTo>
                  <a:lnTo>
                    <a:pt x="1197" y="864"/>
                  </a:lnTo>
                  <a:lnTo>
                    <a:pt x="1228" y="884"/>
                  </a:lnTo>
                  <a:lnTo>
                    <a:pt x="1262" y="864"/>
                  </a:lnTo>
                  <a:lnTo>
                    <a:pt x="1293" y="888"/>
                  </a:lnTo>
                  <a:lnTo>
                    <a:pt x="1329" y="872"/>
                  </a:lnTo>
                  <a:lnTo>
                    <a:pt x="1352" y="900"/>
                  </a:lnTo>
                  <a:lnTo>
                    <a:pt x="1343" y="973"/>
                  </a:lnTo>
                  <a:lnTo>
                    <a:pt x="1291" y="986"/>
                  </a:lnTo>
                  <a:lnTo>
                    <a:pt x="1262" y="102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80"/>
            <p:cNvSpPr/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836 w 1191"/>
                <a:gd name="T1" fmla="*/ 852 h 864"/>
                <a:gd name="T2" fmla="*/ 807 w 1191"/>
                <a:gd name="T3" fmla="*/ 860 h 864"/>
                <a:gd name="T4" fmla="*/ 777 w 1191"/>
                <a:gd name="T5" fmla="*/ 856 h 864"/>
                <a:gd name="T6" fmla="*/ 744 w 1191"/>
                <a:gd name="T7" fmla="*/ 837 h 864"/>
                <a:gd name="T8" fmla="*/ 718 w 1191"/>
                <a:gd name="T9" fmla="*/ 837 h 864"/>
                <a:gd name="T10" fmla="*/ 693 w 1191"/>
                <a:gd name="T11" fmla="*/ 811 h 864"/>
                <a:gd name="T12" fmla="*/ 673 w 1191"/>
                <a:gd name="T13" fmla="*/ 799 h 864"/>
                <a:gd name="T14" fmla="*/ 651 w 1191"/>
                <a:gd name="T15" fmla="*/ 839 h 864"/>
                <a:gd name="T16" fmla="*/ 620 w 1191"/>
                <a:gd name="T17" fmla="*/ 856 h 864"/>
                <a:gd name="T18" fmla="*/ 582 w 1191"/>
                <a:gd name="T19" fmla="*/ 862 h 864"/>
                <a:gd name="T20" fmla="*/ 559 w 1191"/>
                <a:gd name="T21" fmla="*/ 843 h 864"/>
                <a:gd name="T22" fmla="*/ 529 w 1191"/>
                <a:gd name="T23" fmla="*/ 850 h 864"/>
                <a:gd name="T24" fmla="*/ 492 w 1191"/>
                <a:gd name="T25" fmla="*/ 849 h 864"/>
                <a:gd name="T26" fmla="*/ 445 w 1191"/>
                <a:gd name="T27" fmla="*/ 821 h 864"/>
                <a:gd name="T28" fmla="*/ 403 w 1191"/>
                <a:gd name="T29" fmla="*/ 791 h 864"/>
                <a:gd name="T30" fmla="*/ 370 w 1191"/>
                <a:gd name="T31" fmla="*/ 754 h 864"/>
                <a:gd name="T32" fmla="*/ 350 w 1191"/>
                <a:gd name="T33" fmla="*/ 703 h 864"/>
                <a:gd name="T34" fmla="*/ 364 w 1191"/>
                <a:gd name="T35" fmla="*/ 683 h 864"/>
                <a:gd name="T36" fmla="*/ 376 w 1191"/>
                <a:gd name="T37" fmla="*/ 677 h 864"/>
                <a:gd name="T38" fmla="*/ 382 w 1191"/>
                <a:gd name="T39" fmla="*/ 665 h 864"/>
                <a:gd name="T40" fmla="*/ 348 w 1191"/>
                <a:gd name="T41" fmla="*/ 638 h 864"/>
                <a:gd name="T42" fmla="*/ 315 w 1191"/>
                <a:gd name="T43" fmla="*/ 644 h 864"/>
                <a:gd name="T44" fmla="*/ 295 w 1191"/>
                <a:gd name="T45" fmla="*/ 650 h 864"/>
                <a:gd name="T46" fmla="*/ 262 w 1191"/>
                <a:gd name="T47" fmla="*/ 630 h 864"/>
                <a:gd name="T48" fmla="*/ 238 w 1191"/>
                <a:gd name="T49" fmla="*/ 644 h 864"/>
                <a:gd name="T50" fmla="*/ 208 w 1191"/>
                <a:gd name="T51" fmla="*/ 624 h 864"/>
                <a:gd name="T52" fmla="*/ 181 w 1191"/>
                <a:gd name="T53" fmla="*/ 606 h 864"/>
                <a:gd name="T54" fmla="*/ 262 w 1191"/>
                <a:gd name="T55" fmla="*/ 540 h 864"/>
                <a:gd name="T56" fmla="*/ 212 w 1191"/>
                <a:gd name="T57" fmla="*/ 455 h 864"/>
                <a:gd name="T58" fmla="*/ 116 w 1191"/>
                <a:gd name="T59" fmla="*/ 431 h 864"/>
                <a:gd name="T60" fmla="*/ 31 w 1191"/>
                <a:gd name="T61" fmla="*/ 404 h 864"/>
                <a:gd name="T62" fmla="*/ 104 w 1191"/>
                <a:gd name="T63" fmla="*/ 295 h 864"/>
                <a:gd name="T64" fmla="*/ 250 w 1191"/>
                <a:gd name="T65" fmla="*/ 335 h 864"/>
                <a:gd name="T66" fmla="*/ 307 w 1191"/>
                <a:gd name="T67" fmla="*/ 278 h 864"/>
                <a:gd name="T68" fmla="*/ 397 w 1191"/>
                <a:gd name="T69" fmla="*/ 207 h 864"/>
                <a:gd name="T70" fmla="*/ 496 w 1191"/>
                <a:gd name="T71" fmla="*/ 225 h 864"/>
                <a:gd name="T72" fmla="*/ 575 w 1191"/>
                <a:gd name="T73" fmla="*/ 189 h 864"/>
                <a:gd name="T74" fmla="*/ 659 w 1191"/>
                <a:gd name="T75" fmla="*/ 160 h 864"/>
                <a:gd name="T76" fmla="*/ 728 w 1191"/>
                <a:gd name="T77" fmla="*/ 108 h 864"/>
                <a:gd name="T78" fmla="*/ 797 w 1191"/>
                <a:gd name="T79" fmla="*/ 73 h 864"/>
                <a:gd name="T80" fmla="*/ 868 w 1191"/>
                <a:gd name="T81" fmla="*/ 36 h 864"/>
                <a:gd name="T82" fmla="*/ 974 w 1191"/>
                <a:gd name="T83" fmla="*/ 18 h 864"/>
                <a:gd name="T84" fmla="*/ 1039 w 1191"/>
                <a:gd name="T85" fmla="*/ 69 h 864"/>
                <a:gd name="T86" fmla="*/ 1006 w 1191"/>
                <a:gd name="T87" fmla="*/ 215 h 864"/>
                <a:gd name="T88" fmla="*/ 1096 w 1191"/>
                <a:gd name="T89" fmla="*/ 284 h 864"/>
                <a:gd name="T90" fmla="*/ 1191 w 1191"/>
                <a:gd name="T91" fmla="*/ 321 h 864"/>
                <a:gd name="T92" fmla="*/ 1128 w 1191"/>
                <a:gd name="T93" fmla="*/ 431 h 864"/>
                <a:gd name="T94" fmla="*/ 1039 w 1191"/>
                <a:gd name="T95" fmla="*/ 642 h 864"/>
                <a:gd name="T96" fmla="*/ 990 w 1191"/>
                <a:gd name="T97" fmla="*/ 728 h 864"/>
                <a:gd name="T98" fmla="*/ 899 w 1191"/>
                <a:gd name="T99" fmla="*/ 788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81"/>
            <p:cNvSpPr/>
            <p:nvPr/>
          </p:nvSpPr>
          <p:spPr bwMode="gray">
            <a:xfrm>
              <a:off x="2755" y="3269"/>
              <a:ext cx="596" cy="432"/>
            </a:xfrm>
            <a:custGeom>
              <a:avLst/>
              <a:gdLst>
                <a:gd name="T0" fmla="*/ 836 w 1191"/>
                <a:gd name="T1" fmla="*/ 852 h 864"/>
                <a:gd name="T2" fmla="*/ 807 w 1191"/>
                <a:gd name="T3" fmla="*/ 860 h 864"/>
                <a:gd name="T4" fmla="*/ 777 w 1191"/>
                <a:gd name="T5" fmla="*/ 856 h 864"/>
                <a:gd name="T6" fmla="*/ 744 w 1191"/>
                <a:gd name="T7" fmla="*/ 837 h 864"/>
                <a:gd name="T8" fmla="*/ 718 w 1191"/>
                <a:gd name="T9" fmla="*/ 837 h 864"/>
                <a:gd name="T10" fmla="*/ 693 w 1191"/>
                <a:gd name="T11" fmla="*/ 811 h 864"/>
                <a:gd name="T12" fmla="*/ 673 w 1191"/>
                <a:gd name="T13" fmla="*/ 799 h 864"/>
                <a:gd name="T14" fmla="*/ 651 w 1191"/>
                <a:gd name="T15" fmla="*/ 839 h 864"/>
                <a:gd name="T16" fmla="*/ 620 w 1191"/>
                <a:gd name="T17" fmla="*/ 856 h 864"/>
                <a:gd name="T18" fmla="*/ 582 w 1191"/>
                <a:gd name="T19" fmla="*/ 862 h 864"/>
                <a:gd name="T20" fmla="*/ 559 w 1191"/>
                <a:gd name="T21" fmla="*/ 843 h 864"/>
                <a:gd name="T22" fmla="*/ 529 w 1191"/>
                <a:gd name="T23" fmla="*/ 850 h 864"/>
                <a:gd name="T24" fmla="*/ 492 w 1191"/>
                <a:gd name="T25" fmla="*/ 849 h 864"/>
                <a:gd name="T26" fmla="*/ 445 w 1191"/>
                <a:gd name="T27" fmla="*/ 821 h 864"/>
                <a:gd name="T28" fmla="*/ 403 w 1191"/>
                <a:gd name="T29" fmla="*/ 791 h 864"/>
                <a:gd name="T30" fmla="*/ 370 w 1191"/>
                <a:gd name="T31" fmla="*/ 754 h 864"/>
                <a:gd name="T32" fmla="*/ 350 w 1191"/>
                <a:gd name="T33" fmla="*/ 703 h 864"/>
                <a:gd name="T34" fmla="*/ 364 w 1191"/>
                <a:gd name="T35" fmla="*/ 683 h 864"/>
                <a:gd name="T36" fmla="*/ 376 w 1191"/>
                <a:gd name="T37" fmla="*/ 677 h 864"/>
                <a:gd name="T38" fmla="*/ 382 w 1191"/>
                <a:gd name="T39" fmla="*/ 665 h 864"/>
                <a:gd name="T40" fmla="*/ 348 w 1191"/>
                <a:gd name="T41" fmla="*/ 638 h 864"/>
                <a:gd name="T42" fmla="*/ 315 w 1191"/>
                <a:gd name="T43" fmla="*/ 644 h 864"/>
                <a:gd name="T44" fmla="*/ 295 w 1191"/>
                <a:gd name="T45" fmla="*/ 650 h 864"/>
                <a:gd name="T46" fmla="*/ 262 w 1191"/>
                <a:gd name="T47" fmla="*/ 630 h 864"/>
                <a:gd name="T48" fmla="*/ 238 w 1191"/>
                <a:gd name="T49" fmla="*/ 644 h 864"/>
                <a:gd name="T50" fmla="*/ 208 w 1191"/>
                <a:gd name="T51" fmla="*/ 624 h 864"/>
                <a:gd name="T52" fmla="*/ 181 w 1191"/>
                <a:gd name="T53" fmla="*/ 606 h 864"/>
                <a:gd name="T54" fmla="*/ 262 w 1191"/>
                <a:gd name="T55" fmla="*/ 540 h 864"/>
                <a:gd name="T56" fmla="*/ 212 w 1191"/>
                <a:gd name="T57" fmla="*/ 455 h 864"/>
                <a:gd name="T58" fmla="*/ 116 w 1191"/>
                <a:gd name="T59" fmla="*/ 431 h 864"/>
                <a:gd name="T60" fmla="*/ 31 w 1191"/>
                <a:gd name="T61" fmla="*/ 404 h 864"/>
                <a:gd name="T62" fmla="*/ 104 w 1191"/>
                <a:gd name="T63" fmla="*/ 295 h 864"/>
                <a:gd name="T64" fmla="*/ 250 w 1191"/>
                <a:gd name="T65" fmla="*/ 335 h 864"/>
                <a:gd name="T66" fmla="*/ 307 w 1191"/>
                <a:gd name="T67" fmla="*/ 278 h 864"/>
                <a:gd name="T68" fmla="*/ 397 w 1191"/>
                <a:gd name="T69" fmla="*/ 207 h 864"/>
                <a:gd name="T70" fmla="*/ 496 w 1191"/>
                <a:gd name="T71" fmla="*/ 225 h 864"/>
                <a:gd name="T72" fmla="*/ 575 w 1191"/>
                <a:gd name="T73" fmla="*/ 189 h 864"/>
                <a:gd name="T74" fmla="*/ 659 w 1191"/>
                <a:gd name="T75" fmla="*/ 160 h 864"/>
                <a:gd name="T76" fmla="*/ 728 w 1191"/>
                <a:gd name="T77" fmla="*/ 108 h 864"/>
                <a:gd name="T78" fmla="*/ 797 w 1191"/>
                <a:gd name="T79" fmla="*/ 73 h 864"/>
                <a:gd name="T80" fmla="*/ 868 w 1191"/>
                <a:gd name="T81" fmla="*/ 36 h 864"/>
                <a:gd name="T82" fmla="*/ 974 w 1191"/>
                <a:gd name="T83" fmla="*/ 18 h 864"/>
                <a:gd name="T84" fmla="*/ 1039 w 1191"/>
                <a:gd name="T85" fmla="*/ 69 h 864"/>
                <a:gd name="T86" fmla="*/ 1006 w 1191"/>
                <a:gd name="T87" fmla="*/ 215 h 864"/>
                <a:gd name="T88" fmla="*/ 1096 w 1191"/>
                <a:gd name="T89" fmla="*/ 284 h 864"/>
                <a:gd name="T90" fmla="*/ 1191 w 1191"/>
                <a:gd name="T91" fmla="*/ 321 h 864"/>
                <a:gd name="T92" fmla="*/ 1128 w 1191"/>
                <a:gd name="T93" fmla="*/ 431 h 864"/>
                <a:gd name="T94" fmla="*/ 1039 w 1191"/>
                <a:gd name="T95" fmla="*/ 642 h 864"/>
                <a:gd name="T96" fmla="*/ 990 w 1191"/>
                <a:gd name="T97" fmla="*/ 728 h 864"/>
                <a:gd name="T98" fmla="*/ 899 w 1191"/>
                <a:gd name="T99" fmla="*/ 788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1" h="864">
                  <a:moveTo>
                    <a:pt x="866" y="835"/>
                  </a:moveTo>
                  <a:lnTo>
                    <a:pt x="834" y="815"/>
                  </a:lnTo>
                  <a:lnTo>
                    <a:pt x="836" y="852"/>
                  </a:lnTo>
                  <a:lnTo>
                    <a:pt x="832" y="852"/>
                  </a:lnTo>
                  <a:lnTo>
                    <a:pt x="821" y="856"/>
                  </a:lnTo>
                  <a:lnTo>
                    <a:pt x="807" y="860"/>
                  </a:lnTo>
                  <a:lnTo>
                    <a:pt x="793" y="864"/>
                  </a:lnTo>
                  <a:lnTo>
                    <a:pt x="783" y="862"/>
                  </a:lnTo>
                  <a:lnTo>
                    <a:pt x="777" y="856"/>
                  </a:lnTo>
                  <a:lnTo>
                    <a:pt x="767" y="849"/>
                  </a:lnTo>
                  <a:lnTo>
                    <a:pt x="758" y="841"/>
                  </a:lnTo>
                  <a:lnTo>
                    <a:pt x="744" y="837"/>
                  </a:lnTo>
                  <a:lnTo>
                    <a:pt x="734" y="837"/>
                  </a:lnTo>
                  <a:lnTo>
                    <a:pt x="726" y="837"/>
                  </a:lnTo>
                  <a:lnTo>
                    <a:pt x="718" y="837"/>
                  </a:lnTo>
                  <a:lnTo>
                    <a:pt x="708" y="831"/>
                  </a:lnTo>
                  <a:lnTo>
                    <a:pt x="701" y="821"/>
                  </a:lnTo>
                  <a:lnTo>
                    <a:pt x="693" y="811"/>
                  </a:lnTo>
                  <a:lnTo>
                    <a:pt x="687" y="801"/>
                  </a:lnTo>
                  <a:lnTo>
                    <a:pt x="681" y="797"/>
                  </a:lnTo>
                  <a:lnTo>
                    <a:pt x="673" y="799"/>
                  </a:lnTo>
                  <a:lnTo>
                    <a:pt x="665" y="811"/>
                  </a:lnTo>
                  <a:lnTo>
                    <a:pt x="657" y="825"/>
                  </a:lnTo>
                  <a:lnTo>
                    <a:pt x="651" y="839"/>
                  </a:lnTo>
                  <a:lnTo>
                    <a:pt x="641" y="847"/>
                  </a:lnTo>
                  <a:lnTo>
                    <a:pt x="632" y="850"/>
                  </a:lnTo>
                  <a:lnTo>
                    <a:pt x="620" y="856"/>
                  </a:lnTo>
                  <a:lnTo>
                    <a:pt x="606" y="860"/>
                  </a:lnTo>
                  <a:lnTo>
                    <a:pt x="592" y="862"/>
                  </a:lnTo>
                  <a:lnTo>
                    <a:pt x="582" y="862"/>
                  </a:lnTo>
                  <a:lnTo>
                    <a:pt x="575" y="854"/>
                  </a:lnTo>
                  <a:lnTo>
                    <a:pt x="569" y="849"/>
                  </a:lnTo>
                  <a:lnTo>
                    <a:pt x="559" y="843"/>
                  </a:lnTo>
                  <a:lnTo>
                    <a:pt x="549" y="843"/>
                  </a:lnTo>
                  <a:lnTo>
                    <a:pt x="539" y="845"/>
                  </a:lnTo>
                  <a:lnTo>
                    <a:pt x="529" y="850"/>
                  </a:lnTo>
                  <a:lnTo>
                    <a:pt x="519" y="854"/>
                  </a:lnTo>
                  <a:lnTo>
                    <a:pt x="508" y="854"/>
                  </a:lnTo>
                  <a:lnTo>
                    <a:pt x="492" y="849"/>
                  </a:lnTo>
                  <a:lnTo>
                    <a:pt x="474" y="837"/>
                  </a:lnTo>
                  <a:lnTo>
                    <a:pt x="458" y="829"/>
                  </a:lnTo>
                  <a:lnTo>
                    <a:pt x="445" y="821"/>
                  </a:lnTo>
                  <a:lnTo>
                    <a:pt x="431" y="811"/>
                  </a:lnTo>
                  <a:lnTo>
                    <a:pt x="417" y="799"/>
                  </a:lnTo>
                  <a:lnTo>
                    <a:pt x="403" y="791"/>
                  </a:lnTo>
                  <a:lnTo>
                    <a:pt x="389" y="784"/>
                  </a:lnTo>
                  <a:lnTo>
                    <a:pt x="382" y="776"/>
                  </a:lnTo>
                  <a:lnTo>
                    <a:pt x="370" y="754"/>
                  </a:lnTo>
                  <a:lnTo>
                    <a:pt x="358" y="732"/>
                  </a:lnTo>
                  <a:lnTo>
                    <a:pt x="352" y="717"/>
                  </a:lnTo>
                  <a:lnTo>
                    <a:pt x="350" y="703"/>
                  </a:lnTo>
                  <a:lnTo>
                    <a:pt x="354" y="691"/>
                  </a:lnTo>
                  <a:lnTo>
                    <a:pt x="358" y="685"/>
                  </a:lnTo>
                  <a:lnTo>
                    <a:pt x="364" y="683"/>
                  </a:lnTo>
                  <a:lnTo>
                    <a:pt x="368" y="681"/>
                  </a:lnTo>
                  <a:lnTo>
                    <a:pt x="372" y="679"/>
                  </a:lnTo>
                  <a:lnTo>
                    <a:pt x="376" y="677"/>
                  </a:lnTo>
                  <a:lnTo>
                    <a:pt x="380" y="673"/>
                  </a:lnTo>
                  <a:lnTo>
                    <a:pt x="382" y="671"/>
                  </a:lnTo>
                  <a:lnTo>
                    <a:pt x="382" y="665"/>
                  </a:lnTo>
                  <a:lnTo>
                    <a:pt x="376" y="654"/>
                  </a:lnTo>
                  <a:lnTo>
                    <a:pt x="364" y="646"/>
                  </a:lnTo>
                  <a:lnTo>
                    <a:pt x="348" y="638"/>
                  </a:lnTo>
                  <a:lnTo>
                    <a:pt x="332" y="636"/>
                  </a:lnTo>
                  <a:lnTo>
                    <a:pt x="323" y="638"/>
                  </a:lnTo>
                  <a:lnTo>
                    <a:pt x="315" y="644"/>
                  </a:lnTo>
                  <a:lnTo>
                    <a:pt x="307" y="650"/>
                  </a:lnTo>
                  <a:lnTo>
                    <a:pt x="301" y="652"/>
                  </a:lnTo>
                  <a:lnTo>
                    <a:pt x="295" y="650"/>
                  </a:lnTo>
                  <a:lnTo>
                    <a:pt x="283" y="636"/>
                  </a:lnTo>
                  <a:lnTo>
                    <a:pt x="273" y="630"/>
                  </a:lnTo>
                  <a:lnTo>
                    <a:pt x="262" y="630"/>
                  </a:lnTo>
                  <a:lnTo>
                    <a:pt x="254" y="636"/>
                  </a:lnTo>
                  <a:lnTo>
                    <a:pt x="246" y="642"/>
                  </a:lnTo>
                  <a:lnTo>
                    <a:pt x="238" y="644"/>
                  </a:lnTo>
                  <a:lnTo>
                    <a:pt x="230" y="640"/>
                  </a:lnTo>
                  <a:lnTo>
                    <a:pt x="220" y="632"/>
                  </a:lnTo>
                  <a:lnTo>
                    <a:pt x="208" y="624"/>
                  </a:lnTo>
                  <a:lnTo>
                    <a:pt x="195" y="614"/>
                  </a:lnTo>
                  <a:lnTo>
                    <a:pt x="185" y="608"/>
                  </a:lnTo>
                  <a:lnTo>
                    <a:pt x="181" y="606"/>
                  </a:lnTo>
                  <a:lnTo>
                    <a:pt x="181" y="593"/>
                  </a:lnTo>
                  <a:lnTo>
                    <a:pt x="210" y="553"/>
                  </a:lnTo>
                  <a:lnTo>
                    <a:pt x="262" y="540"/>
                  </a:lnTo>
                  <a:lnTo>
                    <a:pt x="271" y="467"/>
                  </a:lnTo>
                  <a:lnTo>
                    <a:pt x="248" y="439"/>
                  </a:lnTo>
                  <a:lnTo>
                    <a:pt x="212" y="455"/>
                  </a:lnTo>
                  <a:lnTo>
                    <a:pt x="179" y="435"/>
                  </a:lnTo>
                  <a:lnTo>
                    <a:pt x="147" y="451"/>
                  </a:lnTo>
                  <a:lnTo>
                    <a:pt x="116" y="431"/>
                  </a:lnTo>
                  <a:lnTo>
                    <a:pt x="106" y="390"/>
                  </a:lnTo>
                  <a:lnTo>
                    <a:pt x="57" y="386"/>
                  </a:lnTo>
                  <a:lnTo>
                    <a:pt x="31" y="404"/>
                  </a:lnTo>
                  <a:lnTo>
                    <a:pt x="0" y="349"/>
                  </a:lnTo>
                  <a:lnTo>
                    <a:pt x="51" y="347"/>
                  </a:lnTo>
                  <a:lnTo>
                    <a:pt x="104" y="295"/>
                  </a:lnTo>
                  <a:lnTo>
                    <a:pt x="139" y="292"/>
                  </a:lnTo>
                  <a:lnTo>
                    <a:pt x="195" y="327"/>
                  </a:lnTo>
                  <a:lnTo>
                    <a:pt x="250" y="335"/>
                  </a:lnTo>
                  <a:lnTo>
                    <a:pt x="275" y="309"/>
                  </a:lnTo>
                  <a:lnTo>
                    <a:pt x="279" y="288"/>
                  </a:lnTo>
                  <a:lnTo>
                    <a:pt x="307" y="278"/>
                  </a:lnTo>
                  <a:lnTo>
                    <a:pt x="338" y="248"/>
                  </a:lnTo>
                  <a:lnTo>
                    <a:pt x="386" y="238"/>
                  </a:lnTo>
                  <a:lnTo>
                    <a:pt x="397" y="207"/>
                  </a:lnTo>
                  <a:lnTo>
                    <a:pt x="437" y="181"/>
                  </a:lnTo>
                  <a:lnTo>
                    <a:pt x="458" y="223"/>
                  </a:lnTo>
                  <a:lnTo>
                    <a:pt x="496" y="225"/>
                  </a:lnTo>
                  <a:lnTo>
                    <a:pt x="521" y="248"/>
                  </a:lnTo>
                  <a:lnTo>
                    <a:pt x="567" y="227"/>
                  </a:lnTo>
                  <a:lnTo>
                    <a:pt x="575" y="189"/>
                  </a:lnTo>
                  <a:lnTo>
                    <a:pt x="604" y="173"/>
                  </a:lnTo>
                  <a:lnTo>
                    <a:pt x="641" y="193"/>
                  </a:lnTo>
                  <a:lnTo>
                    <a:pt x="659" y="160"/>
                  </a:lnTo>
                  <a:lnTo>
                    <a:pt x="695" y="160"/>
                  </a:lnTo>
                  <a:lnTo>
                    <a:pt x="693" y="120"/>
                  </a:lnTo>
                  <a:lnTo>
                    <a:pt x="728" y="108"/>
                  </a:lnTo>
                  <a:lnTo>
                    <a:pt x="740" y="122"/>
                  </a:lnTo>
                  <a:lnTo>
                    <a:pt x="765" y="71"/>
                  </a:lnTo>
                  <a:lnTo>
                    <a:pt x="797" y="73"/>
                  </a:lnTo>
                  <a:lnTo>
                    <a:pt x="825" y="77"/>
                  </a:lnTo>
                  <a:lnTo>
                    <a:pt x="840" y="30"/>
                  </a:lnTo>
                  <a:lnTo>
                    <a:pt x="868" y="36"/>
                  </a:lnTo>
                  <a:lnTo>
                    <a:pt x="891" y="63"/>
                  </a:lnTo>
                  <a:lnTo>
                    <a:pt x="933" y="6"/>
                  </a:lnTo>
                  <a:lnTo>
                    <a:pt x="974" y="18"/>
                  </a:lnTo>
                  <a:lnTo>
                    <a:pt x="1006" y="0"/>
                  </a:lnTo>
                  <a:lnTo>
                    <a:pt x="1039" y="10"/>
                  </a:lnTo>
                  <a:lnTo>
                    <a:pt x="1039" y="69"/>
                  </a:lnTo>
                  <a:lnTo>
                    <a:pt x="1065" y="89"/>
                  </a:lnTo>
                  <a:lnTo>
                    <a:pt x="1059" y="154"/>
                  </a:lnTo>
                  <a:lnTo>
                    <a:pt x="1006" y="215"/>
                  </a:lnTo>
                  <a:lnTo>
                    <a:pt x="1080" y="209"/>
                  </a:lnTo>
                  <a:lnTo>
                    <a:pt x="1096" y="234"/>
                  </a:lnTo>
                  <a:lnTo>
                    <a:pt x="1096" y="284"/>
                  </a:lnTo>
                  <a:lnTo>
                    <a:pt x="1134" y="258"/>
                  </a:lnTo>
                  <a:lnTo>
                    <a:pt x="1169" y="258"/>
                  </a:lnTo>
                  <a:lnTo>
                    <a:pt x="1191" y="321"/>
                  </a:lnTo>
                  <a:lnTo>
                    <a:pt x="1163" y="351"/>
                  </a:lnTo>
                  <a:lnTo>
                    <a:pt x="1167" y="408"/>
                  </a:lnTo>
                  <a:lnTo>
                    <a:pt x="1128" y="431"/>
                  </a:lnTo>
                  <a:lnTo>
                    <a:pt x="1104" y="504"/>
                  </a:lnTo>
                  <a:lnTo>
                    <a:pt x="1110" y="579"/>
                  </a:lnTo>
                  <a:lnTo>
                    <a:pt x="1039" y="642"/>
                  </a:lnTo>
                  <a:lnTo>
                    <a:pt x="1013" y="654"/>
                  </a:lnTo>
                  <a:lnTo>
                    <a:pt x="1013" y="713"/>
                  </a:lnTo>
                  <a:lnTo>
                    <a:pt x="990" y="728"/>
                  </a:lnTo>
                  <a:lnTo>
                    <a:pt x="943" y="738"/>
                  </a:lnTo>
                  <a:lnTo>
                    <a:pt x="937" y="776"/>
                  </a:lnTo>
                  <a:lnTo>
                    <a:pt x="899" y="788"/>
                  </a:lnTo>
                  <a:lnTo>
                    <a:pt x="866" y="83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82"/>
            <p:cNvSpPr/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83 w 392"/>
                <a:gd name="T1" fmla="*/ 74 h 344"/>
                <a:gd name="T2" fmla="*/ 71 w 392"/>
                <a:gd name="T3" fmla="*/ 84 h 344"/>
                <a:gd name="T4" fmla="*/ 45 w 392"/>
                <a:gd name="T5" fmla="*/ 108 h 344"/>
                <a:gd name="T6" fmla="*/ 20 w 392"/>
                <a:gd name="T7" fmla="*/ 137 h 344"/>
                <a:gd name="T8" fmla="*/ 4 w 392"/>
                <a:gd name="T9" fmla="*/ 159 h 344"/>
                <a:gd name="T10" fmla="*/ 0 w 392"/>
                <a:gd name="T11" fmla="*/ 200 h 344"/>
                <a:gd name="T12" fmla="*/ 6 w 392"/>
                <a:gd name="T13" fmla="*/ 254 h 344"/>
                <a:gd name="T14" fmla="*/ 22 w 392"/>
                <a:gd name="T15" fmla="*/ 287 h 344"/>
                <a:gd name="T16" fmla="*/ 51 w 392"/>
                <a:gd name="T17" fmla="*/ 309 h 344"/>
                <a:gd name="T18" fmla="*/ 91 w 392"/>
                <a:gd name="T19" fmla="*/ 318 h 344"/>
                <a:gd name="T20" fmla="*/ 112 w 392"/>
                <a:gd name="T21" fmla="*/ 318 h 344"/>
                <a:gd name="T22" fmla="*/ 134 w 392"/>
                <a:gd name="T23" fmla="*/ 324 h 344"/>
                <a:gd name="T24" fmla="*/ 164 w 392"/>
                <a:gd name="T25" fmla="*/ 342 h 344"/>
                <a:gd name="T26" fmla="*/ 185 w 392"/>
                <a:gd name="T27" fmla="*/ 338 h 344"/>
                <a:gd name="T28" fmla="*/ 199 w 392"/>
                <a:gd name="T29" fmla="*/ 317 h 344"/>
                <a:gd name="T30" fmla="*/ 213 w 392"/>
                <a:gd name="T31" fmla="*/ 295 h 344"/>
                <a:gd name="T32" fmla="*/ 240 w 392"/>
                <a:gd name="T33" fmla="*/ 289 h 344"/>
                <a:gd name="T34" fmla="*/ 260 w 392"/>
                <a:gd name="T35" fmla="*/ 275 h 344"/>
                <a:gd name="T36" fmla="*/ 280 w 392"/>
                <a:gd name="T37" fmla="*/ 252 h 344"/>
                <a:gd name="T38" fmla="*/ 305 w 392"/>
                <a:gd name="T39" fmla="*/ 238 h 344"/>
                <a:gd name="T40" fmla="*/ 319 w 392"/>
                <a:gd name="T41" fmla="*/ 208 h 344"/>
                <a:gd name="T42" fmla="*/ 323 w 392"/>
                <a:gd name="T43" fmla="*/ 169 h 344"/>
                <a:gd name="T44" fmla="*/ 343 w 392"/>
                <a:gd name="T45" fmla="*/ 112 h 344"/>
                <a:gd name="T46" fmla="*/ 362 w 392"/>
                <a:gd name="T47" fmla="*/ 84 h 344"/>
                <a:gd name="T48" fmla="*/ 380 w 392"/>
                <a:gd name="T49" fmla="*/ 76 h 344"/>
                <a:gd name="T50" fmla="*/ 392 w 392"/>
                <a:gd name="T51" fmla="*/ 61 h 344"/>
                <a:gd name="T52" fmla="*/ 390 w 392"/>
                <a:gd name="T53" fmla="*/ 35 h 344"/>
                <a:gd name="T54" fmla="*/ 384 w 392"/>
                <a:gd name="T55" fmla="*/ 13 h 344"/>
                <a:gd name="T56" fmla="*/ 356 w 392"/>
                <a:gd name="T57" fmla="*/ 2 h 344"/>
                <a:gd name="T58" fmla="*/ 301 w 392"/>
                <a:gd name="T59" fmla="*/ 4 h 344"/>
                <a:gd name="T60" fmla="*/ 260 w 392"/>
                <a:gd name="T61" fmla="*/ 13 h 344"/>
                <a:gd name="T62" fmla="*/ 221 w 392"/>
                <a:gd name="T63" fmla="*/ 21 h 344"/>
                <a:gd name="T64" fmla="*/ 181 w 392"/>
                <a:gd name="T65" fmla="*/ 27 h 344"/>
                <a:gd name="T66" fmla="*/ 154 w 392"/>
                <a:gd name="T67" fmla="*/ 31 h 344"/>
                <a:gd name="T68" fmla="*/ 134 w 392"/>
                <a:gd name="T69" fmla="*/ 45 h 344"/>
                <a:gd name="T70" fmla="*/ 114 w 392"/>
                <a:gd name="T71" fmla="*/ 49 h 344"/>
                <a:gd name="T72" fmla="*/ 93 w 392"/>
                <a:gd name="T73" fmla="*/ 49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83"/>
            <p:cNvSpPr/>
            <p:nvPr/>
          </p:nvSpPr>
          <p:spPr bwMode="gray">
            <a:xfrm>
              <a:off x="3116" y="3813"/>
              <a:ext cx="195" cy="172"/>
            </a:xfrm>
            <a:custGeom>
              <a:avLst/>
              <a:gdLst>
                <a:gd name="T0" fmla="*/ 83 w 392"/>
                <a:gd name="T1" fmla="*/ 74 h 344"/>
                <a:gd name="T2" fmla="*/ 71 w 392"/>
                <a:gd name="T3" fmla="*/ 84 h 344"/>
                <a:gd name="T4" fmla="*/ 45 w 392"/>
                <a:gd name="T5" fmla="*/ 108 h 344"/>
                <a:gd name="T6" fmla="*/ 20 w 392"/>
                <a:gd name="T7" fmla="*/ 137 h 344"/>
                <a:gd name="T8" fmla="*/ 4 w 392"/>
                <a:gd name="T9" fmla="*/ 159 h 344"/>
                <a:gd name="T10" fmla="*/ 0 w 392"/>
                <a:gd name="T11" fmla="*/ 200 h 344"/>
                <a:gd name="T12" fmla="*/ 6 w 392"/>
                <a:gd name="T13" fmla="*/ 254 h 344"/>
                <a:gd name="T14" fmla="*/ 22 w 392"/>
                <a:gd name="T15" fmla="*/ 287 h 344"/>
                <a:gd name="T16" fmla="*/ 51 w 392"/>
                <a:gd name="T17" fmla="*/ 309 h 344"/>
                <a:gd name="T18" fmla="*/ 91 w 392"/>
                <a:gd name="T19" fmla="*/ 318 h 344"/>
                <a:gd name="T20" fmla="*/ 112 w 392"/>
                <a:gd name="T21" fmla="*/ 318 h 344"/>
                <a:gd name="T22" fmla="*/ 134 w 392"/>
                <a:gd name="T23" fmla="*/ 324 h 344"/>
                <a:gd name="T24" fmla="*/ 164 w 392"/>
                <a:gd name="T25" fmla="*/ 342 h 344"/>
                <a:gd name="T26" fmla="*/ 185 w 392"/>
                <a:gd name="T27" fmla="*/ 338 h 344"/>
                <a:gd name="T28" fmla="*/ 199 w 392"/>
                <a:gd name="T29" fmla="*/ 317 h 344"/>
                <a:gd name="T30" fmla="*/ 213 w 392"/>
                <a:gd name="T31" fmla="*/ 295 h 344"/>
                <a:gd name="T32" fmla="*/ 240 w 392"/>
                <a:gd name="T33" fmla="*/ 289 h 344"/>
                <a:gd name="T34" fmla="*/ 260 w 392"/>
                <a:gd name="T35" fmla="*/ 275 h 344"/>
                <a:gd name="T36" fmla="*/ 280 w 392"/>
                <a:gd name="T37" fmla="*/ 252 h 344"/>
                <a:gd name="T38" fmla="*/ 305 w 392"/>
                <a:gd name="T39" fmla="*/ 238 h 344"/>
                <a:gd name="T40" fmla="*/ 319 w 392"/>
                <a:gd name="T41" fmla="*/ 208 h 344"/>
                <a:gd name="T42" fmla="*/ 323 w 392"/>
                <a:gd name="T43" fmla="*/ 169 h 344"/>
                <a:gd name="T44" fmla="*/ 343 w 392"/>
                <a:gd name="T45" fmla="*/ 112 h 344"/>
                <a:gd name="T46" fmla="*/ 362 w 392"/>
                <a:gd name="T47" fmla="*/ 84 h 344"/>
                <a:gd name="T48" fmla="*/ 380 w 392"/>
                <a:gd name="T49" fmla="*/ 76 h 344"/>
                <a:gd name="T50" fmla="*/ 392 w 392"/>
                <a:gd name="T51" fmla="*/ 61 h 344"/>
                <a:gd name="T52" fmla="*/ 390 w 392"/>
                <a:gd name="T53" fmla="*/ 35 h 344"/>
                <a:gd name="T54" fmla="*/ 384 w 392"/>
                <a:gd name="T55" fmla="*/ 13 h 344"/>
                <a:gd name="T56" fmla="*/ 356 w 392"/>
                <a:gd name="T57" fmla="*/ 2 h 344"/>
                <a:gd name="T58" fmla="*/ 301 w 392"/>
                <a:gd name="T59" fmla="*/ 4 h 344"/>
                <a:gd name="T60" fmla="*/ 260 w 392"/>
                <a:gd name="T61" fmla="*/ 13 h 344"/>
                <a:gd name="T62" fmla="*/ 221 w 392"/>
                <a:gd name="T63" fmla="*/ 21 h 344"/>
                <a:gd name="T64" fmla="*/ 181 w 392"/>
                <a:gd name="T65" fmla="*/ 27 h 344"/>
                <a:gd name="T66" fmla="*/ 154 w 392"/>
                <a:gd name="T67" fmla="*/ 31 h 344"/>
                <a:gd name="T68" fmla="*/ 134 w 392"/>
                <a:gd name="T69" fmla="*/ 45 h 344"/>
                <a:gd name="T70" fmla="*/ 114 w 392"/>
                <a:gd name="T71" fmla="*/ 49 h 344"/>
                <a:gd name="T72" fmla="*/ 93 w 392"/>
                <a:gd name="T73" fmla="*/ 49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2" h="344">
                  <a:moveTo>
                    <a:pt x="87" y="51"/>
                  </a:moveTo>
                  <a:lnTo>
                    <a:pt x="83" y="74"/>
                  </a:lnTo>
                  <a:lnTo>
                    <a:pt x="79" y="76"/>
                  </a:lnTo>
                  <a:lnTo>
                    <a:pt x="71" y="84"/>
                  </a:lnTo>
                  <a:lnTo>
                    <a:pt x="59" y="96"/>
                  </a:lnTo>
                  <a:lnTo>
                    <a:pt x="45" y="108"/>
                  </a:lnTo>
                  <a:lnTo>
                    <a:pt x="32" y="124"/>
                  </a:lnTo>
                  <a:lnTo>
                    <a:pt x="20" y="137"/>
                  </a:lnTo>
                  <a:lnTo>
                    <a:pt x="10" y="149"/>
                  </a:lnTo>
                  <a:lnTo>
                    <a:pt x="4" y="159"/>
                  </a:lnTo>
                  <a:lnTo>
                    <a:pt x="0" y="175"/>
                  </a:lnTo>
                  <a:lnTo>
                    <a:pt x="0" y="200"/>
                  </a:lnTo>
                  <a:lnTo>
                    <a:pt x="2" y="228"/>
                  </a:lnTo>
                  <a:lnTo>
                    <a:pt x="6" y="254"/>
                  </a:lnTo>
                  <a:lnTo>
                    <a:pt x="12" y="271"/>
                  </a:lnTo>
                  <a:lnTo>
                    <a:pt x="22" y="287"/>
                  </a:lnTo>
                  <a:lnTo>
                    <a:pt x="36" y="299"/>
                  </a:lnTo>
                  <a:lnTo>
                    <a:pt x="51" y="309"/>
                  </a:lnTo>
                  <a:lnTo>
                    <a:pt x="73" y="317"/>
                  </a:lnTo>
                  <a:lnTo>
                    <a:pt x="91" y="318"/>
                  </a:lnTo>
                  <a:lnTo>
                    <a:pt x="103" y="318"/>
                  </a:lnTo>
                  <a:lnTo>
                    <a:pt x="112" y="318"/>
                  </a:lnTo>
                  <a:lnTo>
                    <a:pt x="122" y="318"/>
                  </a:lnTo>
                  <a:lnTo>
                    <a:pt x="134" y="324"/>
                  </a:lnTo>
                  <a:lnTo>
                    <a:pt x="152" y="334"/>
                  </a:lnTo>
                  <a:lnTo>
                    <a:pt x="164" y="342"/>
                  </a:lnTo>
                  <a:lnTo>
                    <a:pt x="175" y="344"/>
                  </a:lnTo>
                  <a:lnTo>
                    <a:pt x="185" y="338"/>
                  </a:lnTo>
                  <a:lnTo>
                    <a:pt x="193" y="328"/>
                  </a:lnTo>
                  <a:lnTo>
                    <a:pt x="199" y="317"/>
                  </a:lnTo>
                  <a:lnTo>
                    <a:pt x="205" y="305"/>
                  </a:lnTo>
                  <a:lnTo>
                    <a:pt x="213" y="295"/>
                  </a:lnTo>
                  <a:lnTo>
                    <a:pt x="225" y="293"/>
                  </a:lnTo>
                  <a:lnTo>
                    <a:pt x="240" y="289"/>
                  </a:lnTo>
                  <a:lnTo>
                    <a:pt x="252" y="283"/>
                  </a:lnTo>
                  <a:lnTo>
                    <a:pt x="260" y="275"/>
                  </a:lnTo>
                  <a:lnTo>
                    <a:pt x="268" y="263"/>
                  </a:lnTo>
                  <a:lnTo>
                    <a:pt x="280" y="252"/>
                  </a:lnTo>
                  <a:lnTo>
                    <a:pt x="292" y="246"/>
                  </a:lnTo>
                  <a:lnTo>
                    <a:pt x="305" y="238"/>
                  </a:lnTo>
                  <a:lnTo>
                    <a:pt x="315" y="224"/>
                  </a:lnTo>
                  <a:lnTo>
                    <a:pt x="319" y="208"/>
                  </a:lnTo>
                  <a:lnTo>
                    <a:pt x="321" y="189"/>
                  </a:lnTo>
                  <a:lnTo>
                    <a:pt x="323" y="169"/>
                  </a:lnTo>
                  <a:lnTo>
                    <a:pt x="331" y="139"/>
                  </a:lnTo>
                  <a:lnTo>
                    <a:pt x="343" y="112"/>
                  </a:lnTo>
                  <a:lnTo>
                    <a:pt x="355" y="92"/>
                  </a:lnTo>
                  <a:lnTo>
                    <a:pt x="362" y="84"/>
                  </a:lnTo>
                  <a:lnTo>
                    <a:pt x="372" y="80"/>
                  </a:lnTo>
                  <a:lnTo>
                    <a:pt x="380" y="76"/>
                  </a:lnTo>
                  <a:lnTo>
                    <a:pt x="388" y="70"/>
                  </a:lnTo>
                  <a:lnTo>
                    <a:pt x="392" y="61"/>
                  </a:lnTo>
                  <a:lnTo>
                    <a:pt x="392" y="51"/>
                  </a:lnTo>
                  <a:lnTo>
                    <a:pt x="390" y="35"/>
                  </a:lnTo>
                  <a:lnTo>
                    <a:pt x="390" y="23"/>
                  </a:lnTo>
                  <a:lnTo>
                    <a:pt x="384" y="13"/>
                  </a:lnTo>
                  <a:lnTo>
                    <a:pt x="374" y="8"/>
                  </a:lnTo>
                  <a:lnTo>
                    <a:pt x="356" y="2"/>
                  </a:lnTo>
                  <a:lnTo>
                    <a:pt x="327" y="0"/>
                  </a:lnTo>
                  <a:lnTo>
                    <a:pt x="301" y="4"/>
                  </a:lnTo>
                  <a:lnTo>
                    <a:pt x="280" y="9"/>
                  </a:lnTo>
                  <a:lnTo>
                    <a:pt x="260" y="13"/>
                  </a:lnTo>
                  <a:lnTo>
                    <a:pt x="240" y="15"/>
                  </a:lnTo>
                  <a:lnTo>
                    <a:pt x="221" y="21"/>
                  </a:lnTo>
                  <a:lnTo>
                    <a:pt x="201" y="27"/>
                  </a:lnTo>
                  <a:lnTo>
                    <a:pt x="181" y="27"/>
                  </a:lnTo>
                  <a:lnTo>
                    <a:pt x="166" y="27"/>
                  </a:lnTo>
                  <a:lnTo>
                    <a:pt x="154" y="31"/>
                  </a:lnTo>
                  <a:lnTo>
                    <a:pt x="142" y="39"/>
                  </a:lnTo>
                  <a:lnTo>
                    <a:pt x="134" y="45"/>
                  </a:lnTo>
                  <a:lnTo>
                    <a:pt x="126" y="49"/>
                  </a:lnTo>
                  <a:lnTo>
                    <a:pt x="114" y="49"/>
                  </a:lnTo>
                  <a:lnTo>
                    <a:pt x="103" y="49"/>
                  </a:lnTo>
                  <a:lnTo>
                    <a:pt x="93" y="49"/>
                  </a:lnTo>
                  <a:lnTo>
                    <a:pt x="87" y="5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84"/>
            <p:cNvSpPr/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1116 w 1128"/>
                <a:gd name="T1" fmla="*/ 250 h 960"/>
                <a:gd name="T2" fmla="*/ 1088 w 1128"/>
                <a:gd name="T3" fmla="*/ 265 h 960"/>
                <a:gd name="T4" fmla="*/ 1063 w 1128"/>
                <a:gd name="T5" fmla="*/ 305 h 960"/>
                <a:gd name="T6" fmla="*/ 1043 w 1128"/>
                <a:gd name="T7" fmla="*/ 348 h 960"/>
                <a:gd name="T8" fmla="*/ 1016 w 1128"/>
                <a:gd name="T9" fmla="*/ 387 h 960"/>
                <a:gd name="T10" fmla="*/ 966 w 1128"/>
                <a:gd name="T11" fmla="*/ 411 h 960"/>
                <a:gd name="T12" fmla="*/ 921 w 1128"/>
                <a:gd name="T13" fmla="*/ 415 h 960"/>
                <a:gd name="T14" fmla="*/ 864 w 1128"/>
                <a:gd name="T15" fmla="*/ 411 h 960"/>
                <a:gd name="T16" fmla="*/ 813 w 1128"/>
                <a:gd name="T17" fmla="*/ 440 h 960"/>
                <a:gd name="T18" fmla="*/ 797 w 1128"/>
                <a:gd name="T19" fmla="*/ 458 h 960"/>
                <a:gd name="T20" fmla="*/ 791 w 1128"/>
                <a:gd name="T21" fmla="*/ 472 h 960"/>
                <a:gd name="T22" fmla="*/ 783 w 1128"/>
                <a:gd name="T23" fmla="*/ 474 h 960"/>
                <a:gd name="T24" fmla="*/ 760 w 1128"/>
                <a:gd name="T25" fmla="*/ 456 h 960"/>
                <a:gd name="T26" fmla="*/ 734 w 1128"/>
                <a:gd name="T27" fmla="*/ 472 h 960"/>
                <a:gd name="T28" fmla="*/ 708 w 1128"/>
                <a:gd name="T29" fmla="*/ 507 h 960"/>
                <a:gd name="T30" fmla="*/ 657 w 1128"/>
                <a:gd name="T31" fmla="*/ 509 h 960"/>
                <a:gd name="T32" fmla="*/ 622 w 1128"/>
                <a:gd name="T33" fmla="*/ 482 h 960"/>
                <a:gd name="T34" fmla="*/ 592 w 1128"/>
                <a:gd name="T35" fmla="*/ 442 h 960"/>
                <a:gd name="T36" fmla="*/ 571 w 1128"/>
                <a:gd name="T37" fmla="*/ 452 h 960"/>
                <a:gd name="T38" fmla="*/ 588 w 1128"/>
                <a:gd name="T39" fmla="*/ 490 h 960"/>
                <a:gd name="T40" fmla="*/ 618 w 1128"/>
                <a:gd name="T41" fmla="*/ 519 h 960"/>
                <a:gd name="T42" fmla="*/ 612 w 1128"/>
                <a:gd name="T43" fmla="*/ 557 h 960"/>
                <a:gd name="T44" fmla="*/ 557 w 1128"/>
                <a:gd name="T45" fmla="*/ 596 h 960"/>
                <a:gd name="T46" fmla="*/ 533 w 1128"/>
                <a:gd name="T47" fmla="*/ 596 h 960"/>
                <a:gd name="T48" fmla="*/ 525 w 1128"/>
                <a:gd name="T49" fmla="*/ 590 h 960"/>
                <a:gd name="T50" fmla="*/ 520 w 1128"/>
                <a:gd name="T51" fmla="*/ 592 h 960"/>
                <a:gd name="T52" fmla="*/ 504 w 1128"/>
                <a:gd name="T53" fmla="*/ 614 h 960"/>
                <a:gd name="T54" fmla="*/ 466 w 1128"/>
                <a:gd name="T55" fmla="*/ 651 h 960"/>
                <a:gd name="T56" fmla="*/ 441 w 1128"/>
                <a:gd name="T57" fmla="*/ 667 h 960"/>
                <a:gd name="T58" fmla="*/ 390 w 1128"/>
                <a:gd name="T59" fmla="*/ 669 h 960"/>
                <a:gd name="T60" fmla="*/ 348 w 1128"/>
                <a:gd name="T61" fmla="*/ 683 h 960"/>
                <a:gd name="T62" fmla="*/ 299 w 1128"/>
                <a:gd name="T63" fmla="*/ 714 h 960"/>
                <a:gd name="T64" fmla="*/ 226 w 1128"/>
                <a:gd name="T65" fmla="*/ 740 h 960"/>
                <a:gd name="T66" fmla="*/ 185 w 1128"/>
                <a:gd name="T67" fmla="*/ 742 h 960"/>
                <a:gd name="T68" fmla="*/ 153 w 1128"/>
                <a:gd name="T69" fmla="*/ 773 h 960"/>
                <a:gd name="T70" fmla="*/ 116 w 1128"/>
                <a:gd name="T71" fmla="*/ 793 h 960"/>
                <a:gd name="T72" fmla="*/ 92 w 1128"/>
                <a:gd name="T73" fmla="*/ 826 h 960"/>
                <a:gd name="T74" fmla="*/ 104 w 1128"/>
                <a:gd name="T75" fmla="*/ 856 h 960"/>
                <a:gd name="T76" fmla="*/ 138 w 1128"/>
                <a:gd name="T77" fmla="*/ 905 h 960"/>
                <a:gd name="T78" fmla="*/ 140 w 1128"/>
                <a:gd name="T79" fmla="*/ 940 h 960"/>
                <a:gd name="T80" fmla="*/ 96 w 1128"/>
                <a:gd name="T81" fmla="*/ 960 h 960"/>
                <a:gd name="T82" fmla="*/ 51 w 1128"/>
                <a:gd name="T83" fmla="*/ 938 h 960"/>
                <a:gd name="T84" fmla="*/ 18 w 1128"/>
                <a:gd name="T85" fmla="*/ 887 h 960"/>
                <a:gd name="T86" fmla="*/ 2 w 1128"/>
                <a:gd name="T87" fmla="*/ 840 h 960"/>
                <a:gd name="T88" fmla="*/ 4 w 1128"/>
                <a:gd name="T89" fmla="*/ 797 h 960"/>
                <a:gd name="T90" fmla="*/ 31 w 1128"/>
                <a:gd name="T91" fmla="*/ 753 h 960"/>
                <a:gd name="T92" fmla="*/ 0 w 1128"/>
                <a:gd name="T93" fmla="*/ 734 h 960"/>
                <a:gd name="T94" fmla="*/ 77 w 1128"/>
                <a:gd name="T95" fmla="*/ 637 h 960"/>
                <a:gd name="T96" fmla="*/ 147 w 1128"/>
                <a:gd name="T97" fmla="*/ 553 h 960"/>
                <a:gd name="T98" fmla="*/ 238 w 1128"/>
                <a:gd name="T99" fmla="*/ 403 h 960"/>
                <a:gd name="T100" fmla="*/ 297 w 1128"/>
                <a:gd name="T101" fmla="*/ 250 h 960"/>
                <a:gd name="T102" fmla="*/ 329 w 1128"/>
                <a:gd name="T103" fmla="*/ 143 h 960"/>
                <a:gd name="T104" fmla="*/ 484 w 1128"/>
                <a:gd name="T105" fmla="*/ 9 h 960"/>
                <a:gd name="T106" fmla="*/ 624 w 1128"/>
                <a:gd name="T107" fmla="*/ 29 h 960"/>
                <a:gd name="T108" fmla="*/ 681 w 1128"/>
                <a:gd name="T109" fmla="*/ 94 h 960"/>
                <a:gd name="T110" fmla="*/ 740 w 1128"/>
                <a:gd name="T111" fmla="*/ 128 h 960"/>
                <a:gd name="T112" fmla="*/ 895 w 1128"/>
                <a:gd name="T113" fmla="*/ 59 h 960"/>
                <a:gd name="T114" fmla="*/ 1086 w 1128"/>
                <a:gd name="T115" fmla="*/ 161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85"/>
            <p:cNvSpPr/>
            <p:nvPr/>
          </p:nvSpPr>
          <p:spPr bwMode="gray">
            <a:xfrm>
              <a:off x="3188" y="3319"/>
              <a:ext cx="564" cy="480"/>
            </a:xfrm>
            <a:custGeom>
              <a:avLst/>
              <a:gdLst>
                <a:gd name="T0" fmla="*/ 1116 w 1128"/>
                <a:gd name="T1" fmla="*/ 250 h 960"/>
                <a:gd name="T2" fmla="*/ 1088 w 1128"/>
                <a:gd name="T3" fmla="*/ 265 h 960"/>
                <a:gd name="T4" fmla="*/ 1063 w 1128"/>
                <a:gd name="T5" fmla="*/ 305 h 960"/>
                <a:gd name="T6" fmla="*/ 1043 w 1128"/>
                <a:gd name="T7" fmla="*/ 348 h 960"/>
                <a:gd name="T8" fmla="*/ 1016 w 1128"/>
                <a:gd name="T9" fmla="*/ 387 h 960"/>
                <a:gd name="T10" fmla="*/ 966 w 1128"/>
                <a:gd name="T11" fmla="*/ 411 h 960"/>
                <a:gd name="T12" fmla="*/ 921 w 1128"/>
                <a:gd name="T13" fmla="*/ 415 h 960"/>
                <a:gd name="T14" fmla="*/ 864 w 1128"/>
                <a:gd name="T15" fmla="*/ 411 h 960"/>
                <a:gd name="T16" fmla="*/ 813 w 1128"/>
                <a:gd name="T17" fmla="*/ 440 h 960"/>
                <a:gd name="T18" fmla="*/ 797 w 1128"/>
                <a:gd name="T19" fmla="*/ 458 h 960"/>
                <a:gd name="T20" fmla="*/ 791 w 1128"/>
                <a:gd name="T21" fmla="*/ 472 h 960"/>
                <a:gd name="T22" fmla="*/ 783 w 1128"/>
                <a:gd name="T23" fmla="*/ 474 h 960"/>
                <a:gd name="T24" fmla="*/ 760 w 1128"/>
                <a:gd name="T25" fmla="*/ 456 h 960"/>
                <a:gd name="T26" fmla="*/ 734 w 1128"/>
                <a:gd name="T27" fmla="*/ 472 h 960"/>
                <a:gd name="T28" fmla="*/ 708 w 1128"/>
                <a:gd name="T29" fmla="*/ 507 h 960"/>
                <a:gd name="T30" fmla="*/ 657 w 1128"/>
                <a:gd name="T31" fmla="*/ 509 h 960"/>
                <a:gd name="T32" fmla="*/ 622 w 1128"/>
                <a:gd name="T33" fmla="*/ 482 h 960"/>
                <a:gd name="T34" fmla="*/ 592 w 1128"/>
                <a:gd name="T35" fmla="*/ 442 h 960"/>
                <a:gd name="T36" fmla="*/ 571 w 1128"/>
                <a:gd name="T37" fmla="*/ 452 h 960"/>
                <a:gd name="T38" fmla="*/ 588 w 1128"/>
                <a:gd name="T39" fmla="*/ 490 h 960"/>
                <a:gd name="T40" fmla="*/ 618 w 1128"/>
                <a:gd name="T41" fmla="*/ 519 h 960"/>
                <a:gd name="T42" fmla="*/ 612 w 1128"/>
                <a:gd name="T43" fmla="*/ 557 h 960"/>
                <a:gd name="T44" fmla="*/ 557 w 1128"/>
                <a:gd name="T45" fmla="*/ 596 h 960"/>
                <a:gd name="T46" fmla="*/ 533 w 1128"/>
                <a:gd name="T47" fmla="*/ 596 h 960"/>
                <a:gd name="T48" fmla="*/ 525 w 1128"/>
                <a:gd name="T49" fmla="*/ 590 h 960"/>
                <a:gd name="T50" fmla="*/ 520 w 1128"/>
                <a:gd name="T51" fmla="*/ 592 h 960"/>
                <a:gd name="T52" fmla="*/ 504 w 1128"/>
                <a:gd name="T53" fmla="*/ 614 h 960"/>
                <a:gd name="T54" fmla="*/ 466 w 1128"/>
                <a:gd name="T55" fmla="*/ 651 h 960"/>
                <a:gd name="T56" fmla="*/ 441 w 1128"/>
                <a:gd name="T57" fmla="*/ 667 h 960"/>
                <a:gd name="T58" fmla="*/ 390 w 1128"/>
                <a:gd name="T59" fmla="*/ 669 h 960"/>
                <a:gd name="T60" fmla="*/ 348 w 1128"/>
                <a:gd name="T61" fmla="*/ 683 h 960"/>
                <a:gd name="T62" fmla="*/ 299 w 1128"/>
                <a:gd name="T63" fmla="*/ 714 h 960"/>
                <a:gd name="T64" fmla="*/ 226 w 1128"/>
                <a:gd name="T65" fmla="*/ 740 h 960"/>
                <a:gd name="T66" fmla="*/ 185 w 1128"/>
                <a:gd name="T67" fmla="*/ 742 h 960"/>
                <a:gd name="T68" fmla="*/ 153 w 1128"/>
                <a:gd name="T69" fmla="*/ 773 h 960"/>
                <a:gd name="T70" fmla="*/ 116 w 1128"/>
                <a:gd name="T71" fmla="*/ 793 h 960"/>
                <a:gd name="T72" fmla="*/ 92 w 1128"/>
                <a:gd name="T73" fmla="*/ 826 h 960"/>
                <a:gd name="T74" fmla="*/ 104 w 1128"/>
                <a:gd name="T75" fmla="*/ 856 h 960"/>
                <a:gd name="T76" fmla="*/ 138 w 1128"/>
                <a:gd name="T77" fmla="*/ 905 h 960"/>
                <a:gd name="T78" fmla="*/ 140 w 1128"/>
                <a:gd name="T79" fmla="*/ 940 h 960"/>
                <a:gd name="T80" fmla="*/ 96 w 1128"/>
                <a:gd name="T81" fmla="*/ 960 h 960"/>
                <a:gd name="T82" fmla="*/ 51 w 1128"/>
                <a:gd name="T83" fmla="*/ 938 h 960"/>
                <a:gd name="T84" fmla="*/ 18 w 1128"/>
                <a:gd name="T85" fmla="*/ 887 h 960"/>
                <a:gd name="T86" fmla="*/ 2 w 1128"/>
                <a:gd name="T87" fmla="*/ 840 h 960"/>
                <a:gd name="T88" fmla="*/ 4 w 1128"/>
                <a:gd name="T89" fmla="*/ 797 h 960"/>
                <a:gd name="T90" fmla="*/ 31 w 1128"/>
                <a:gd name="T91" fmla="*/ 753 h 960"/>
                <a:gd name="T92" fmla="*/ 0 w 1128"/>
                <a:gd name="T93" fmla="*/ 734 h 960"/>
                <a:gd name="T94" fmla="*/ 77 w 1128"/>
                <a:gd name="T95" fmla="*/ 637 h 960"/>
                <a:gd name="T96" fmla="*/ 147 w 1128"/>
                <a:gd name="T97" fmla="*/ 553 h 960"/>
                <a:gd name="T98" fmla="*/ 238 w 1128"/>
                <a:gd name="T99" fmla="*/ 403 h 960"/>
                <a:gd name="T100" fmla="*/ 297 w 1128"/>
                <a:gd name="T101" fmla="*/ 250 h 960"/>
                <a:gd name="T102" fmla="*/ 329 w 1128"/>
                <a:gd name="T103" fmla="*/ 143 h 960"/>
                <a:gd name="T104" fmla="*/ 484 w 1128"/>
                <a:gd name="T105" fmla="*/ 9 h 960"/>
                <a:gd name="T106" fmla="*/ 624 w 1128"/>
                <a:gd name="T107" fmla="*/ 29 h 960"/>
                <a:gd name="T108" fmla="*/ 681 w 1128"/>
                <a:gd name="T109" fmla="*/ 94 h 960"/>
                <a:gd name="T110" fmla="*/ 740 w 1128"/>
                <a:gd name="T111" fmla="*/ 128 h 960"/>
                <a:gd name="T112" fmla="*/ 895 w 1128"/>
                <a:gd name="T113" fmla="*/ 59 h 960"/>
                <a:gd name="T114" fmla="*/ 1086 w 1128"/>
                <a:gd name="T115" fmla="*/ 161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8" h="960">
                  <a:moveTo>
                    <a:pt x="1128" y="246"/>
                  </a:moveTo>
                  <a:lnTo>
                    <a:pt x="1124" y="248"/>
                  </a:lnTo>
                  <a:lnTo>
                    <a:pt x="1116" y="250"/>
                  </a:lnTo>
                  <a:lnTo>
                    <a:pt x="1104" y="254"/>
                  </a:lnTo>
                  <a:lnTo>
                    <a:pt x="1094" y="259"/>
                  </a:lnTo>
                  <a:lnTo>
                    <a:pt x="1088" y="265"/>
                  </a:lnTo>
                  <a:lnTo>
                    <a:pt x="1083" y="275"/>
                  </a:lnTo>
                  <a:lnTo>
                    <a:pt x="1075" y="289"/>
                  </a:lnTo>
                  <a:lnTo>
                    <a:pt x="1063" y="305"/>
                  </a:lnTo>
                  <a:lnTo>
                    <a:pt x="1055" y="318"/>
                  </a:lnTo>
                  <a:lnTo>
                    <a:pt x="1047" y="332"/>
                  </a:lnTo>
                  <a:lnTo>
                    <a:pt x="1043" y="348"/>
                  </a:lnTo>
                  <a:lnTo>
                    <a:pt x="1037" y="362"/>
                  </a:lnTo>
                  <a:lnTo>
                    <a:pt x="1029" y="376"/>
                  </a:lnTo>
                  <a:lnTo>
                    <a:pt x="1016" y="387"/>
                  </a:lnTo>
                  <a:lnTo>
                    <a:pt x="1002" y="395"/>
                  </a:lnTo>
                  <a:lnTo>
                    <a:pt x="984" y="403"/>
                  </a:lnTo>
                  <a:lnTo>
                    <a:pt x="966" y="411"/>
                  </a:lnTo>
                  <a:lnTo>
                    <a:pt x="949" y="417"/>
                  </a:lnTo>
                  <a:lnTo>
                    <a:pt x="937" y="419"/>
                  </a:lnTo>
                  <a:lnTo>
                    <a:pt x="921" y="415"/>
                  </a:lnTo>
                  <a:lnTo>
                    <a:pt x="903" y="411"/>
                  </a:lnTo>
                  <a:lnTo>
                    <a:pt x="884" y="409"/>
                  </a:lnTo>
                  <a:lnTo>
                    <a:pt x="864" y="411"/>
                  </a:lnTo>
                  <a:lnTo>
                    <a:pt x="846" y="419"/>
                  </a:lnTo>
                  <a:lnTo>
                    <a:pt x="829" y="431"/>
                  </a:lnTo>
                  <a:lnTo>
                    <a:pt x="813" y="440"/>
                  </a:lnTo>
                  <a:lnTo>
                    <a:pt x="801" y="450"/>
                  </a:lnTo>
                  <a:lnTo>
                    <a:pt x="799" y="454"/>
                  </a:lnTo>
                  <a:lnTo>
                    <a:pt x="797" y="458"/>
                  </a:lnTo>
                  <a:lnTo>
                    <a:pt x="795" y="464"/>
                  </a:lnTo>
                  <a:lnTo>
                    <a:pt x="793" y="468"/>
                  </a:lnTo>
                  <a:lnTo>
                    <a:pt x="791" y="472"/>
                  </a:lnTo>
                  <a:lnTo>
                    <a:pt x="789" y="474"/>
                  </a:lnTo>
                  <a:lnTo>
                    <a:pt x="787" y="474"/>
                  </a:lnTo>
                  <a:lnTo>
                    <a:pt x="783" y="474"/>
                  </a:lnTo>
                  <a:lnTo>
                    <a:pt x="777" y="470"/>
                  </a:lnTo>
                  <a:lnTo>
                    <a:pt x="770" y="462"/>
                  </a:lnTo>
                  <a:lnTo>
                    <a:pt x="760" y="456"/>
                  </a:lnTo>
                  <a:lnTo>
                    <a:pt x="752" y="456"/>
                  </a:lnTo>
                  <a:lnTo>
                    <a:pt x="742" y="462"/>
                  </a:lnTo>
                  <a:lnTo>
                    <a:pt x="734" y="472"/>
                  </a:lnTo>
                  <a:lnTo>
                    <a:pt x="726" y="484"/>
                  </a:lnTo>
                  <a:lnTo>
                    <a:pt x="718" y="496"/>
                  </a:lnTo>
                  <a:lnTo>
                    <a:pt x="708" y="507"/>
                  </a:lnTo>
                  <a:lnTo>
                    <a:pt x="695" y="513"/>
                  </a:lnTo>
                  <a:lnTo>
                    <a:pt x="679" y="513"/>
                  </a:lnTo>
                  <a:lnTo>
                    <a:pt x="657" y="509"/>
                  </a:lnTo>
                  <a:lnTo>
                    <a:pt x="644" y="503"/>
                  </a:lnTo>
                  <a:lnTo>
                    <a:pt x="634" y="494"/>
                  </a:lnTo>
                  <a:lnTo>
                    <a:pt x="622" y="482"/>
                  </a:lnTo>
                  <a:lnTo>
                    <a:pt x="612" y="468"/>
                  </a:lnTo>
                  <a:lnTo>
                    <a:pt x="602" y="454"/>
                  </a:lnTo>
                  <a:lnTo>
                    <a:pt x="592" y="442"/>
                  </a:lnTo>
                  <a:lnTo>
                    <a:pt x="583" y="437"/>
                  </a:lnTo>
                  <a:lnTo>
                    <a:pt x="575" y="440"/>
                  </a:lnTo>
                  <a:lnTo>
                    <a:pt x="571" y="452"/>
                  </a:lnTo>
                  <a:lnTo>
                    <a:pt x="575" y="464"/>
                  </a:lnTo>
                  <a:lnTo>
                    <a:pt x="581" y="478"/>
                  </a:lnTo>
                  <a:lnTo>
                    <a:pt x="588" y="490"/>
                  </a:lnTo>
                  <a:lnTo>
                    <a:pt x="596" y="498"/>
                  </a:lnTo>
                  <a:lnTo>
                    <a:pt x="608" y="509"/>
                  </a:lnTo>
                  <a:lnTo>
                    <a:pt x="618" y="519"/>
                  </a:lnTo>
                  <a:lnTo>
                    <a:pt x="624" y="531"/>
                  </a:lnTo>
                  <a:lnTo>
                    <a:pt x="624" y="541"/>
                  </a:lnTo>
                  <a:lnTo>
                    <a:pt x="612" y="557"/>
                  </a:lnTo>
                  <a:lnTo>
                    <a:pt x="596" y="574"/>
                  </a:lnTo>
                  <a:lnTo>
                    <a:pt x="577" y="588"/>
                  </a:lnTo>
                  <a:lnTo>
                    <a:pt x="557" y="596"/>
                  </a:lnTo>
                  <a:lnTo>
                    <a:pt x="545" y="600"/>
                  </a:lnTo>
                  <a:lnTo>
                    <a:pt x="535" y="598"/>
                  </a:lnTo>
                  <a:lnTo>
                    <a:pt x="533" y="596"/>
                  </a:lnTo>
                  <a:lnTo>
                    <a:pt x="531" y="594"/>
                  </a:lnTo>
                  <a:lnTo>
                    <a:pt x="527" y="592"/>
                  </a:lnTo>
                  <a:lnTo>
                    <a:pt x="525" y="590"/>
                  </a:lnTo>
                  <a:lnTo>
                    <a:pt x="523" y="590"/>
                  </a:lnTo>
                  <a:lnTo>
                    <a:pt x="521" y="590"/>
                  </a:lnTo>
                  <a:lnTo>
                    <a:pt x="520" y="592"/>
                  </a:lnTo>
                  <a:lnTo>
                    <a:pt x="518" y="598"/>
                  </a:lnTo>
                  <a:lnTo>
                    <a:pt x="514" y="608"/>
                  </a:lnTo>
                  <a:lnTo>
                    <a:pt x="504" y="614"/>
                  </a:lnTo>
                  <a:lnTo>
                    <a:pt x="492" y="624"/>
                  </a:lnTo>
                  <a:lnTo>
                    <a:pt x="478" y="637"/>
                  </a:lnTo>
                  <a:lnTo>
                    <a:pt x="466" y="651"/>
                  </a:lnTo>
                  <a:lnTo>
                    <a:pt x="459" y="661"/>
                  </a:lnTo>
                  <a:lnTo>
                    <a:pt x="451" y="667"/>
                  </a:lnTo>
                  <a:lnTo>
                    <a:pt x="441" y="667"/>
                  </a:lnTo>
                  <a:lnTo>
                    <a:pt x="427" y="665"/>
                  </a:lnTo>
                  <a:lnTo>
                    <a:pt x="411" y="667"/>
                  </a:lnTo>
                  <a:lnTo>
                    <a:pt x="390" y="669"/>
                  </a:lnTo>
                  <a:lnTo>
                    <a:pt x="374" y="669"/>
                  </a:lnTo>
                  <a:lnTo>
                    <a:pt x="360" y="675"/>
                  </a:lnTo>
                  <a:lnTo>
                    <a:pt x="348" y="683"/>
                  </a:lnTo>
                  <a:lnTo>
                    <a:pt x="336" y="694"/>
                  </a:lnTo>
                  <a:lnTo>
                    <a:pt x="323" y="704"/>
                  </a:lnTo>
                  <a:lnTo>
                    <a:pt x="299" y="714"/>
                  </a:lnTo>
                  <a:lnTo>
                    <a:pt x="271" y="726"/>
                  </a:lnTo>
                  <a:lnTo>
                    <a:pt x="246" y="734"/>
                  </a:lnTo>
                  <a:lnTo>
                    <a:pt x="226" y="740"/>
                  </a:lnTo>
                  <a:lnTo>
                    <a:pt x="212" y="740"/>
                  </a:lnTo>
                  <a:lnTo>
                    <a:pt x="199" y="740"/>
                  </a:lnTo>
                  <a:lnTo>
                    <a:pt x="185" y="742"/>
                  </a:lnTo>
                  <a:lnTo>
                    <a:pt x="173" y="748"/>
                  </a:lnTo>
                  <a:lnTo>
                    <a:pt x="163" y="759"/>
                  </a:lnTo>
                  <a:lnTo>
                    <a:pt x="153" y="773"/>
                  </a:lnTo>
                  <a:lnTo>
                    <a:pt x="142" y="781"/>
                  </a:lnTo>
                  <a:lnTo>
                    <a:pt x="128" y="787"/>
                  </a:lnTo>
                  <a:lnTo>
                    <a:pt x="116" y="793"/>
                  </a:lnTo>
                  <a:lnTo>
                    <a:pt x="108" y="803"/>
                  </a:lnTo>
                  <a:lnTo>
                    <a:pt x="100" y="816"/>
                  </a:lnTo>
                  <a:lnTo>
                    <a:pt x="92" y="826"/>
                  </a:lnTo>
                  <a:lnTo>
                    <a:pt x="86" y="834"/>
                  </a:lnTo>
                  <a:lnTo>
                    <a:pt x="90" y="844"/>
                  </a:lnTo>
                  <a:lnTo>
                    <a:pt x="104" y="856"/>
                  </a:lnTo>
                  <a:lnTo>
                    <a:pt x="118" y="872"/>
                  </a:lnTo>
                  <a:lnTo>
                    <a:pt x="130" y="891"/>
                  </a:lnTo>
                  <a:lnTo>
                    <a:pt x="138" y="905"/>
                  </a:lnTo>
                  <a:lnTo>
                    <a:pt x="144" y="919"/>
                  </a:lnTo>
                  <a:lnTo>
                    <a:pt x="146" y="931"/>
                  </a:lnTo>
                  <a:lnTo>
                    <a:pt x="140" y="940"/>
                  </a:lnTo>
                  <a:lnTo>
                    <a:pt x="128" y="946"/>
                  </a:lnTo>
                  <a:lnTo>
                    <a:pt x="114" y="954"/>
                  </a:lnTo>
                  <a:lnTo>
                    <a:pt x="96" y="960"/>
                  </a:lnTo>
                  <a:lnTo>
                    <a:pt x="79" y="960"/>
                  </a:lnTo>
                  <a:lnTo>
                    <a:pt x="67" y="956"/>
                  </a:lnTo>
                  <a:lnTo>
                    <a:pt x="51" y="938"/>
                  </a:lnTo>
                  <a:lnTo>
                    <a:pt x="37" y="919"/>
                  </a:lnTo>
                  <a:lnTo>
                    <a:pt x="25" y="901"/>
                  </a:lnTo>
                  <a:lnTo>
                    <a:pt x="18" y="887"/>
                  </a:lnTo>
                  <a:lnTo>
                    <a:pt x="10" y="872"/>
                  </a:lnTo>
                  <a:lnTo>
                    <a:pt x="4" y="854"/>
                  </a:lnTo>
                  <a:lnTo>
                    <a:pt x="2" y="840"/>
                  </a:lnTo>
                  <a:lnTo>
                    <a:pt x="2" y="826"/>
                  </a:lnTo>
                  <a:lnTo>
                    <a:pt x="2" y="812"/>
                  </a:lnTo>
                  <a:lnTo>
                    <a:pt x="4" y="797"/>
                  </a:lnTo>
                  <a:lnTo>
                    <a:pt x="12" y="783"/>
                  </a:lnTo>
                  <a:lnTo>
                    <a:pt x="25" y="765"/>
                  </a:lnTo>
                  <a:lnTo>
                    <a:pt x="31" y="753"/>
                  </a:lnTo>
                  <a:lnTo>
                    <a:pt x="33" y="749"/>
                  </a:lnTo>
                  <a:lnTo>
                    <a:pt x="4" y="746"/>
                  </a:lnTo>
                  <a:lnTo>
                    <a:pt x="0" y="734"/>
                  </a:lnTo>
                  <a:lnTo>
                    <a:pt x="33" y="687"/>
                  </a:lnTo>
                  <a:lnTo>
                    <a:pt x="71" y="675"/>
                  </a:lnTo>
                  <a:lnTo>
                    <a:pt x="77" y="637"/>
                  </a:lnTo>
                  <a:lnTo>
                    <a:pt x="128" y="627"/>
                  </a:lnTo>
                  <a:lnTo>
                    <a:pt x="147" y="612"/>
                  </a:lnTo>
                  <a:lnTo>
                    <a:pt x="147" y="553"/>
                  </a:lnTo>
                  <a:lnTo>
                    <a:pt x="175" y="539"/>
                  </a:lnTo>
                  <a:lnTo>
                    <a:pt x="244" y="478"/>
                  </a:lnTo>
                  <a:lnTo>
                    <a:pt x="238" y="403"/>
                  </a:lnTo>
                  <a:lnTo>
                    <a:pt x="264" y="332"/>
                  </a:lnTo>
                  <a:lnTo>
                    <a:pt x="301" y="307"/>
                  </a:lnTo>
                  <a:lnTo>
                    <a:pt x="297" y="250"/>
                  </a:lnTo>
                  <a:lnTo>
                    <a:pt x="325" y="220"/>
                  </a:lnTo>
                  <a:lnTo>
                    <a:pt x="303" y="157"/>
                  </a:lnTo>
                  <a:lnTo>
                    <a:pt x="329" y="143"/>
                  </a:lnTo>
                  <a:lnTo>
                    <a:pt x="329" y="86"/>
                  </a:lnTo>
                  <a:lnTo>
                    <a:pt x="384" y="78"/>
                  </a:lnTo>
                  <a:lnTo>
                    <a:pt x="484" y="9"/>
                  </a:lnTo>
                  <a:lnTo>
                    <a:pt x="535" y="39"/>
                  </a:lnTo>
                  <a:lnTo>
                    <a:pt x="592" y="9"/>
                  </a:lnTo>
                  <a:lnTo>
                    <a:pt x="624" y="29"/>
                  </a:lnTo>
                  <a:lnTo>
                    <a:pt x="693" y="0"/>
                  </a:lnTo>
                  <a:lnTo>
                    <a:pt x="720" y="27"/>
                  </a:lnTo>
                  <a:lnTo>
                    <a:pt x="681" y="94"/>
                  </a:lnTo>
                  <a:lnTo>
                    <a:pt x="651" y="130"/>
                  </a:lnTo>
                  <a:lnTo>
                    <a:pt x="679" y="151"/>
                  </a:lnTo>
                  <a:lnTo>
                    <a:pt x="740" y="128"/>
                  </a:lnTo>
                  <a:lnTo>
                    <a:pt x="823" y="92"/>
                  </a:lnTo>
                  <a:lnTo>
                    <a:pt x="878" y="120"/>
                  </a:lnTo>
                  <a:lnTo>
                    <a:pt x="895" y="59"/>
                  </a:lnTo>
                  <a:lnTo>
                    <a:pt x="984" y="61"/>
                  </a:lnTo>
                  <a:lnTo>
                    <a:pt x="1053" y="96"/>
                  </a:lnTo>
                  <a:lnTo>
                    <a:pt x="1086" y="161"/>
                  </a:lnTo>
                  <a:lnTo>
                    <a:pt x="1110" y="216"/>
                  </a:lnTo>
                  <a:lnTo>
                    <a:pt x="1128" y="246"/>
                  </a:lnTo>
                </a:path>
              </a:pathLst>
            </a:custGeom>
            <a:solidFill>
              <a:srgbClr val="92D050"/>
            </a:solidFill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86"/>
            <p:cNvSpPr/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624 w 626"/>
                <a:gd name="T1" fmla="*/ 124 h 825"/>
                <a:gd name="T2" fmla="*/ 615 w 626"/>
                <a:gd name="T3" fmla="*/ 146 h 825"/>
                <a:gd name="T4" fmla="*/ 607 w 626"/>
                <a:gd name="T5" fmla="*/ 173 h 825"/>
                <a:gd name="T6" fmla="*/ 581 w 626"/>
                <a:gd name="T7" fmla="*/ 205 h 825"/>
                <a:gd name="T8" fmla="*/ 550 w 626"/>
                <a:gd name="T9" fmla="*/ 228 h 825"/>
                <a:gd name="T10" fmla="*/ 524 w 626"/>
                <a:gd name="T11" fmla="*/ 242 h 825"/>
                <a:gd name="T12" fmla="*/ 520 w 626"/>
                <a:gd name="T13" fmla="*/ 248 h 825"/>
                <a:gd name="T14" fmla="*/ 528 w 626"/>
                <a:gd name="T15" fmla="*/ 272 h 825"/>
                <a:gd name="T16" fmla="*/ 538 w 626"/>
                <a:gd name="T17" fmla="*/ 299 h 825"/>
                <a:gd name="T18" fmla="*/ 544 w 626"/>
                <a:gd name="T19" fmla="*/ 321 h 825"/>
                <a:gd name="T20" fmla="*/ 544 w 626"/>
                <a:gd name="T21" fmla="*/ 354 h 825"/>
                <a:gd name="T22" fmla="*/ 548 w 626"/>
                <a:gd name="T23" fmla="*/ 380 h 825"/>
                <a:gd name="T24" fmla="*/ 550 w 626"/>
                <a:gd name="T25" fmla="*/ 413 h 825"/>
                <a:gd name="T26" fmla="*/ 522 w 626"/>
                <a:gd name="T27" fmla="*/ 447 h 825"/>
                <a:gd name="T28" fmla="*/ 489 w 626"/>
                <a:gd name="T29" fmla="*/ 480 h 825"/>
                <a:gd name="T30" fmla="*/ 469 w 626"/>
                <a:gd name="T31" fmla="*/ 522 h 825"/>
                <a:gd name="T32" fmla="*/ 459 w 626"/>
                <a:gd name="T33" fmla="*/ 565 h 825"/>
                <a:gd name="T34" fmla="*/ 441 w 626"/>
                <a:gd name="T35" fmla="*/ 602 h 825"/>
                <a:gd name="T36" fmla="*/ 414 w 626"/>
                <a:gd name="T37" fmla="*/ 624 h 825"/>
                <a:gd name="T38" fmla="*/ 376 w 626"/>
                <a:gd name="T39" fmla="*/ 632 h 825"/>
                <a:gd name="T40" fmla="*/ 345 w 626"/>
                <a:gd name="T41" fmla="*/ 642 h 825"/>
                <a:gd name="T42" fmla="*/ 339 w 626"/>
                <a:gd name="T43" fmla="*/ 659 h 825"/>
                <a:gd name="T44" fmla="*/ 357 w 626"/>
                <a:gd name="T45" fmla="*/ 681 h 825"/>
                <a:gd name="T46" fmla="*/ 361 w 626"/>
                <a:gd name="T47" fmla="*/ 701 h 825"/>
                <a:gd name="T48" fmla="*/ 343 w 626"/>
                <a:gd name="T49" fmla="*/ 726 h 825"/>
                <a:gd name="T50" fmla="*/ 319 w 626"/>
                <a:gd name="T51" fmla="*/ 756 h 825"/>
                <a:gd name="T52" fmla="*/ 302 w 626"/>
                <a:gd name="T53" fmla="*/ 771 h 825"/>
                <a:gd name="T54" fmla="*/ 274 w 626"/>
                <a:gd name="T55" fmla="*/ 793 h 825"/>
                <a:gd name="T56" fmla="*/ 245 w 626"/>
                <a:gd name="T57" fmla="*/ 815 h 825"/>
                <a:gd name="T58" fmla="*/ 231 w 626"/>
                <a:gd name="T59" fmla="*/ 825 h 825"/>
                <a:gd name="T60" fmla="*/ 191 w 626"/>
                <a:gd name="T61" fmla="*/ 740 h 825"/>
                <a:gd name="T62" fmla="*/ 89 w 626"/>
                <a:gd name="T63" fmla="*/ 642 h 825"/>
                <a:gd name="T64" fmla="*/ 0 w 626"/>
                <a:gd name="T65" fmla="*/ 581 h 825"/>
                <a:gd name="T66" fmla="*/ 60 w 626"/>
                <a:gd name="T67" fmla="*/ 425 h 825"/>
                <a:gd name="T68" fmla="*/ 77 w 626"/>
                <a:gd name="T69" fmla="*/ 352 h 825"/>
                <a:gd name="T70" fmla="*/ 69 w 626"/>
                <a:gd name="T71" fmla="*/ 266 h 825"/>
                <a:gd name="T72" fmla="*/ 136 w 626"/>
                <a:gd name="T73" fmla="*/ 171 h 825"/>
                <a:gd name="T74" fmla="*/ 170 w 626"/>
                <a:gd name="T75" fmla="*/ 94 h 825"/>
                <a:gd name="T76" fmla="*/ 254 w 626"/>
                <a:gd name="T77" fmla="*/ 65 h 825"/>
                <a:gd name="T78" fmla="*/ 298 w 626"/>
                <a:gd name="T79" fmla="*/ 4 h 825"/>
                <a:gd name="T80" fmla="*/ 367 w 626"/>
                <a:gd name="T81" fmla="*/ 53 h 825"/>
                <a:gd name="T82" fmla="*/ 455 w 626"/>
                <a:gd name="T83" fmla="*/ 126 h 825"/>
                <a:gd name="T84" fmla="*/ 538 w 626"/>
                <a:gd name="T85" fmla="*/ 126 h 825"/>
                <a:gd name="T86" fmla="*/ 603 w 626"/>
                <a:gd name="T87" fmla="*/ 9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87"/>
            <p:cNvSpPr/>
            <p:nvPr/>
          </p:nvSpPr>
          <p:spPr bwMode="gray">
            <a:xfrm>
              <a:off x="3636" y="3029"/>
              <a:ext cx="313" cy="413"/>
            </a:xfrm>
            <a:custGeom>
              <a:avLst/>
              <a:gdLst>
                <a:gd name="T0" fmla="*/ 624 w 626"/>
                <a:gd name="T1" fmla="*/ 124 h 825"/>
                <a:gd name="T2" fmla="*/ 615 w 626"/>
                <a:gd name="T3" fmla="*/ 146 h 825"/>
                <a:gd name="T4" fmla="*/ 607 w 626"/>
                <a:gd name="T5" fmla="*/ 173 h 825"/>
                <a:gd name="T6" fmla="*/ 581 w 626"/>
                <a:gd name="T7" fmla="*/ 205 h 825"/>
                <a:gd name="T8" fmla="*/ 550 w 626"/>
                <a:gd name="T9" fmla="*/ 228 h 825"/>
                <a:gd name="T10" fmla="*/ 524 w 626"/>
                <a:gd name="T11" fmla="*/ 242 h 825"/>
                <a:gd name="T12" fmla="*/ 520 w 626"/>
                <a:gd name="T13" fmla="*/ 248 h 825"/>
                <a:gd name="T14" fmla="*/ 528 w 626"/>
                <a:gd name="T15" fmla="*/ 272 h 825"/>
                <a:gd name="T16" fmla="*/ 538 w 626"/>
                <a:gd name="T17" fmla="*/ 299 h 825"/>
                <a:gd name="T18" fmla="*/ 544 w 626"/>
                <a:gd name="T19" fmla="*/ 321 h 825"/>
                <a:gd name="T20" fmla="*/ 544 w 626"/>
                <a:gd name="T21" fmla="*/ 354 h 825"/>
                <a:gd name="T22" fmla="*/ 548 w 626"/>
                <a:gd name="T23" fmla="*/ 380 h 825"/>
                <a:gd name="T24" fmla="*/ 550 w 626"/>
                <a:gd name="T25" fmla="*/ 413 h 825"/>
                <a:gd name="T26" fmla="*/ 522 w 626"/>
                <a:gd name="T27" fmla="*/ 447 h 825"/>
                <a:gd name="T28" fmla="*/ 489 w 626"/>
                <a:gd name="T29" fmla="*/ 480 h 825"/>
                <a:gd name="T30" fmla="*/ 469 w 626"/>
                <a:gd name="T31" fmla="*/ 522 h 825"/>
                <a:gd name="T32" fmla="*/ 459 w 626"/>
                <a:gd name="T33" fmla="*/ 565 h 825"/>
                <a:gd name="T34" fmla="*/ 441 w 626"/>
                <a:gd name="T35" fmla="*/ 602 h 825"/>
                <a:gd name="T36" fmla="*/ 414 w 626"/>
                <a:gd name="T37" fmla="*/ 624 h 825"/>
                <a:gd name="T38" fmla="*/ 376 w 626"/>
                <a:gd name="T39" fmla="*/ 632 h 825"/>
                <a:gd name="T40" fmla="*/ 345 w 626"/>
                <a:gd name="T41" fmla="*/ 642 h 825"/>
                <a:gd name="T42" fmla="*/ 339 w 626"/>
                <a:gd name="T43" fmla="*/ 659 h 825"/>
                <a:gd name="T44" fmla="*/ 357 w 626"/>
                <a:gd name="T45" fmla="*/ 681 h 825"/>
                <a:gd name="T46" fmla="*/ 361 w 626"/>
                <a:gd name="T47" fmla="*/ 701 h 825"/>
                <a:gd name="T48" fmla="*/ 343 w 626"/>
                <a:gd name="T49" fmla="*/ 726 h 825"/>
                <a:gd name="T50" fmla="*/ 319 w 626"/>
                <a:gd name="T51" fmla="*/ 756 h 825"/>
                <a:gd name="T52" fmla="*/ 302 w 626"/>
                <a:gd name="T53" fmla="*/ 771 h 825"/>
                <a:gd name="T54" fmla="*/ 274 w 626"/>
                <a:gd name="T55" fmla="*/ 793 h 825"/>
                <a:gd name="T56" fmla="*/ 245 w 626"/>
                <a:gd name="T57" fmla="*/ 815 h 825"/>
                <a:gd name="T58" fmla="*/ 231 w 626"/>
                <a:gd name="T59" fmla="*/ 825 h 825"/>
                <a:gd name="T60" fmla="*/ 191 w 626"/>
                <a:gd name="T61" fmla="*/ 740 h 825"/>
                <a:gd name="T62" fmla="*/ 89 w 626"/>
                <a:gd name="T63" fmla="*/ 642 h 825"/>
                <a:gd name="T64" fmla="*/ 0 w 626"/>
                <a:gd name="T65" fmla="*/ 581 h 825"/>
                <a:gd name="T66" fmla="*/ 60 w 626"/>
                <a:gd name="T67" fmla="*/ 425 h 825"/>
                <a:gd name="T68" fmla="*/ 77 w 626"/>
                <a:gd name="T69" fmla="*/ 352 h 825"/>
                <a:gd name="T70" fmla="*/ 69 w 626"/>
                <a:gd name="T71" fmla="*/ 266 h 825"/>
                <a:gd name="T72" fmla="*/ 136 w 626"/>
                <a:gd name="T73" fmla="*/ 171 h 825"/>
                <a:gd name="T74" fmla="*/ 170 w 626"/>
                <a:gd name="T75" fmla="*/ 94 h 825"/>
                <a:gd name="T76" fmla="*/ 254 w 626"/>
                <a:gd name="T77" fmla="*/ 65 h 825"/>
                <a:gd name="T78" fmla="*/ 298 w 626"/>
                <a:gd name="T79" fmla="*/ 4 h 825"/>
                <a:gd name="T80" fmla="*/ 367 w 626"/>
                <a:gd name="T81" fmla="*/ 53 h 825"/>
                <a:gd name="T82" fmla="*/ 455 w 626"/>
                <a:gd name="T83" fmla="*/ 126 h 825"/>
                <a:gd name="T84" fmla="*/ 538 w 626"/>
                <a:gd name="T85" fmla="*/ 126 h 825"/>
                <a:gd name="T86" fmla="*/ 603 w 626"/>
                <a:gd name="T87" fmla="*/ 98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26" h="825">
                  <a:moveTo>
                    <a:pt x="626" y="122"/>
                  </a:moveTo>
                  <a:lnTo>
                    <a:pt x="624" y="124"/>
                  </a:lnTo>
                  <a:lnTo>
                    <a:pt x="621" y="134"/>
                  </a:lnTo>
                  <a:lnTo>
                    <a:pt x="615" y="146"/>
                  </a:lnTo>
                  <a:lnTo>
                    <a:pt x="613" y="159"/>
                  </a:lnTo>
                  <a:lnTo>
                    <a:pt x="607" y="173"/>
                  </a:lnTo>
                  <a:lnTo>
                    <a:pt x="597" y="189"/>
                  </a:lnTo>
                  <a:lnTo>
                    <a:pt x="581" y="205"/>
                  </a:lnTo>
                  <a:lnTo>
                    <a:pt x="565" y="216"/>
                  </a:lnTo>
                  <a:lnTo>
                    <a:pt x="550" y="228"/>
                  </a:lnTo>
                  <a:lnTo>
                    <a:pt x="534" y="236"/>
                  </a:lnTo>
                  <a:lnTo>
                    <a:pt x="524" y="242"/>
                  </a:lnTo>
                  <a:lnTo>
                    <a:pt x="520" y="244"/>
                  </a:lnTo>
                  <a:lnTo>
                    <a:pt x="520" y="248"/>
                  </a:lnTo>
                  <a:lnTo>
                    <a:pt x="524" y="258"/>
                  </a:lnTo>
                  <a:lnTo>
                    <a:pt x="528" y="272"/>
                  </a:lnTo>
                  <a:lnTo>
                    <a:pt x="532" y="285"/>
                  </a:lnTo>
                  <a:lnTo>
                    <a:pt x="538" y="299"/>
                  </a:lnTo>
                  <a:lnTo>
                    <a:pt x="542" y="309"/>
                  </a:lnTo>
                  <a:lnTo>
                    <a:pt x="544" y="321"/>
                  </a:lnTo>
                  <a:lnTo>
                    <a:pt x="546" y="339"/>
                  </a:lnTo>
                  <a:lnTo>
                    <a:pt x="544" y="354"/>
                  </a:lnTo>
                  <a:lnTo>
                    <a:pt x="544" y="368"/>
                  </a:lnTo>
                  <a:lnTo>
                    <a:pt x="548" y="380"/>
                  </a:lnTo>
                  <a:lnTo>
                    <a:pt x="550" y="396"/>
                  </a:lnTo>
                  <a:lnTo>
                    <a:pt x="550" y="413"/>
                  </a:lnTo>
                  <a:lnTo>
                    <a:pt x="540" y="429"/>
                  </a:lnTo>
                  <a:lnTo>
                    <a:pt x="522" y="447"/>
                  </a:lnTo>
                  <a:lnTo>
                    <a:pt x="504" y="462"/>
                  </a:lnTo>
                  <a:lnTo>
                    <a:pt x="489" y="480"/>
                  </a:lnTo>
                  <a:lnTo>
                    <a:pt x="479" y="494"/>
                  </a:lnTo>
                  <a:lnTo>
                    <a:pt x="469" y="522"/>
                  </a:lnTo>
                  <a:lnTo>
                    <a:pt x="463" y="549"/>
                  </a:lnTo>
                  <a:lnTo>
                    <a:pt x="459" y="565"/>
                  </a:lnTo>
                  <a:lnTo>
                    <a:pt x="451" y="585"/>
                  </a:lnTo>
                  <a:lnTo>
                    <a:pt x="441" y="602"/>
                  </a:lnTo>
                  <a:lnTo>
                    <a:pt x="428" y="618"/>
                  </a:lnTo>
                  <a:lnTo>
                    <a:pt x="414" y="624"/>
                  </a:lnTo>
                  <a:lnTo>
                    <a:pt x="396" y="630"/>
                  </a:lnTo>
                  <a:lnTo>
                    <a:pt x="376" y="632"/>
                  </a:lnTo>
                  <a:lnTo>
                    <a:pt x="359" y="636"/>
                  </a:lnTo>
                  <a:lnTo>
                    <a:pt x="345" y="642"/>
                  </a:lnTo>
                  <a:lnTo>
                    <a:pt x="337" y="648"/>
                  </a:lnTo>
                  <a:lnTo>
                    <a:pt x="339" y="659"/>
                  </a:lnTo>
                  <a:lnTo>
                    <a:pt x="347" y="669"/>
                  </a:lnTo>
                  <a:lnTo>
                    <a:pt x="357" y="681"/>
                  </a:lnTo>
                  <a:lnTo>
                    <a:pt x="363" y="691"/>
                  </a:lnTo>
                  <a:lnTo>
                    <a:pt x="361" y="701"/>
                  </a:lnTo>
                  <a:lnTo>
                    <a:pt x="353" y="710"/>
                  </a:lnTo>
                  <a:lnTo>
                    <a:pt x="343" y="726"/>
                  </a:lnTo>
                  <a:lnTo>
                    <a:pt x="331" y="742"/>
                  </a:lnTo>
                  <a:lnTo>
                    <a:pt x="319" y="756"/>
                  </a:lnTo>
                  <a:lnTo>
                    <a:pt x="312" y="766"/>
                  </a:lnTo>
                  <a:lnTo>
                    <a:pt x="302" y="771"/>
                  </a:lnTo>
                  <a:lnTo>
                    <a:pt x="290" y="781"/>
                  </a:lnTo>
                  <a:lnTo>
                    <a:pt x="274" y="793"/>
                  </a:lnTo>
                  <a:lnTo>
                    <a:pt x="258" y="805"/>
                  </a:lnTo>
                  <a:lnTo>
                    <a:pt x="245" y="815"/>
                  </a:lnTo>
                  <a:lnTo>
                    <a:pt x="235" y="821"/>
                  </a:lnTo>
                  <a:lnTo>
                    <a:pt x="231" y="825"/>
                  </a:lnTo>
                  <a:lnTo>
                    <a:pt x="215" y="795"/>
                  </a:lnTo>
                  <a:lnTo>
                    <a:pt x="191" y="740"/>
                  </a:lnTo>
                  <a:lnTo>
                    <a:pt x="158" y="675"/>
                  </a:lnTo>
                  <a:lnTo>
                    <a:pt x="89" y="642"/>
                  </a:lnTo>
                  <a:lnTo>
                    <a:pt x="2" y="640"/>
                  </a:lnTo>
                  <a:lnTo>
                    <a:pt x="0" y="581"/>
                  </a:lnTo>
                  <a:lnTo>
                    <a:pt x="28" y="476"/>
                  </a:lnTo>
                  <a:lnTo>
                    <a:pt x="60" y="425"/>
                  </a:lnTo>
                  <a:lnTo>
                    <a:pt x="58" y="376"/>
                  </a:lnTo>
                  <a:lnTo>
                    <a:pt x="77" y="352"/>
                  </a:lnTo>
                  <a:lnTo>
                    <a:pt x="63" y="317"/>
                  </a:lnTo>
                  <a:lnTo>
                    <a:pt x="69" y="266"/>
                  </a:lnTo>
                  <a:lnTo>
                    <a:pt x="126" y="244"/>
                  </a:lnTo>
                  <a:lnTo>
                    <a:pt x="136" y="171"/>
                  </a:lnTo>
                  <a:lnTo>
                    <a:pt x="140" y="116"/>
                  </a:lnTo>
                  <a:lnTo>
                    <a:pt x="170" y="94"/>
                  </a:lnTo>
                  <a:lnTo>
                    <a:pt x="203" y="94"/>
                  </a:lnTo>
                  <a:lnTo>
                    <a:pt x="254" y="65"/>
                  </a:lnTo>
                  <a:lnTo>
                    <a:pt x="298" y="45"/>
                  </a:lnTo>
                  <a:lnTo>
                    <a:pt x="298" y="4"/>
                  </a:lnTo>
                  <a:lnTo>
                    <a:pt x="363" y="0"/>
                  </a:lnTo>
                  <a:lnTo>
                    <a:pt x="367" y="53"/>
                  </a:lnTo>
                  <a:lnTo>
                    <a:pt x="406" y="110"/>
                  </a:lnTo>
                  <a:lnTo>
                    <a:pt x="455" y="126"/>
                  </a:lnTo>
                  <a:lnTo>
                    <a:pt x="495" y="83"/>
                  </a:lnTo>
                  <a:lnTo>
                    <a:pt x="538" y="126"/>
                  </a:lnTo>
                  <a:lnTo>
                    <a:pt x="571" y="122"/>
                  </a:lnTo>
                  <a:lnTo>
                    <a:pt x="603" y="98"/>
                  </a:lnTo>
                  <a:lnTo>
                    <a:pt x="626" y="12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88"/>
            <p:cNvSpPr/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433 w 565"/>
                <a:gd name="T1" fmla="*/ 44 h 638"/>
                <a:gd name="T2" fmla="*/ 423 w 565"/>
                <a:gd name="T3" fmla="*/ 47 h 638"/>
                <a:gd name="T4" fmla="*/ 411 w 565"/>
                <a:gd name="T5" fmla="*/ 59 h 638"/>
                <a:gd name="T6" fmla="*/ 398 w 565"/>
                <a:gd name="T7" fmla="*/ 85 h 638"/>
                <a:gd name="T8" fmla="*/ 394 w 565"/>
                <a:gd name="T9" fmla="*/ 112 h 638"/>
                <a:gd name="T10" fmla="*/ 384 w 565"/>
                <a:gd name="T11" fmla="*/ 126 h 638"/>
                <a:gd name="T12" fmla="*/ 360 w 565"/>
                <a:gd name="T13" fmla="*/ 118 h 638"/>
                <a:gd name="T14" fmla="*/ 335 w 565"/>
                <a:gd name="T15" fmla="*/ 107 h 638"/>
                <a:gd name="T16" fmla="*/ 319 w 565"/>
                <a:gd name="T17" fmla="*/ 107 h 638"/>
                <a:gd name="T18" fmla="*/ 325 w 565"/>
                <a:gd name="T19" fmla="*/ 128 h 638"/>
                <a:gd name="T20" fmla="*/ 346 w 565"/>
                <a:gd name="T21" fmla="*/ 146 h 638"/>
                <a:gd name="T22" fmla="*/ 372 w 565"/>
                <a:gd name="T23" fmla="*/ 154 h 638"/>
                <a:gd name="T24" fmla="*/ 402 w 565"/>
                <a:gd name="T25" fmla="*/ 142 h 638"/>
                <a:gd name="T26" fmla="*/ 413 w 565"/>
                <a:gd name="T27" fmla="*/ 124 h 638"/>
                <a:gd name="T28" fmla="*/ 423 w 565"/>
                <a:gd name="T29" fmla="*/ 103 h 638"/>
                <a:gd name="T30" fmla="*/ 437 w 565"/>
                <a:gd name="T31" fmla="*/ 97 h 638"/>
                <a:gd name="T32" fmla="*/ 468 w 565"/>
                <a:gd name="T33" fmla="*/ 122 h 638"/>
                <a:gd name="T34" fmla="*/ 502 w 565"/>
                <a:gd name="T35" fmla="*/ 138 h 638"/>
                <a:gd name="T36" fmla="*/ 524 w 565"/>
                <a:gd name="T37" fmla="*/ 144 h 638"/>
                <a:gd name="T38" fmla="*/ 549 w 565"/>
                <a:gd name="T39" fmla="*/ 154 h 638"/>
                <a:gd name="T40" fmla="*/ 565 w 565"/>
                <a:gd name="T41" fmla="*/ 177 h 638"/>
                <a:gd name="T42" fmla="*/ 553 w 565"/>
                <a:gd name="T43" fmla="*/ 207 h 638"/>
                <a:gd name="T44" fmla="*/ 531 w 565"/>
                <a:gd name="T45" fmla="*/ 232 h 638"/>
                <a:gd name="T46" fmla="*/ 520 w 565"/>
                <a:gd name="T47" fmla="*/ 242 h 638"/>
                <a:gd name="T48" fmla="*/ 533 w 565"/>
                <a:gd name="T49" fmla="*/ 242 h 638"/>
                <a:gd name="T50" fmla="*/ 555 w 565"/>
                <a:gd name="T51" fmla="*/ 242 h 638"/>
                <a:gd name="T52" fmla="*/ 561 w 565"/>
                <a:gd name="T53" fmla="*/ 252 h 638"/>
                <a:gd name="T54" fmla="*/ 543 w 565"/>
                <a:gd name="T55" fmla="*/ 270 h 638"/>
                <a:gd name="T56" fmla="*/ 516 w 565"/>
                <a:gd name="T57" fmla="*/ 286 h 638"/>
                <a:gd name="T58" fmla="*/ 502 w 565"/>
                <a:gd name="T59" fmla="*/ 292 h 638"/>
                <a:gd name="T60" fmla="*/ 516 w 565"/>
                <a:gd name="T61" fmla="*/ 295 h 638"/>
                <a:gd name="T62" fmla="*/ 537 w 565"/>
                <a:gd name="T63" fmla="*/ 315 h 638"/>
                <a:gd name="T64" fmla="*/ 543 w 565"/>
                <a:gd name="T65" fmla="*/ 353 h 638"/>
                <a:gd name="T66" fmla="*/ 549 w 565"/>
                <a:gd name="T67" fmla="*/ 396 h 638"/>
                <a:gd name="T68" fmla="*/ 561 w 565"/>
                <a:gd name="T69" fmla="*/ 418 h 638"/>
                <a:gd name="T70" fmla="*/ 563 w 565"/>
                <a:gd name="T71" fmla="*/ 435 h 638"/>
                <a:gd name="T72" fmla="*/ 541 w 565"/>
                <a:gd name="T73" fmla="*/ 451 h 638"/>
                <a:gd name="T74" fmla="*/ 514 w 565"/>
                <a:gd name="T75" fmla="*/ 445 h 638"/>
                <a:gd name="T76" fmla="*/ 490 w 565"/>
                <a:gd name="T77" fmla="*/ 443 h 638"/>
                <a:gd name="T78" fmla="*/ 476 w 565"/>
                <a:gd name="T79" fmla="*/ 465 h 638"/>
                <a:gd name="T80" fmla="*/ 472 w 565"/>
                <a:gd name="T81" fmla="*/ 492 h 638"/>
                <a:gd name="T82" fmla="*/ 463 w 565"/>
                <a:gd name="T83" fmla="*/ 518 h 638"/>
                <a:gd name="T84" fmla="*/ 449 w 565"/>
                <a:gd name="T85" fmla="*/ 545 h 638"/>
                <a:gd name="T86" fmla="*/ 445 w 565"/>
                <a:gd name="T87" fmla="*/ 587 h 638"/>
                <a:gd name="T88" fmla="*/ 445 w 565"/>
                <a:gd name="T89" fmla="*/ 604 h 638"/>
                <a:gd name="T90" fmla="*/ 405 w 565"/>
                <a:gd name="T91" fmla="*/ 634 h 638"/>
                <a:gd name="T92" fmla="*/ 350 w 565"/>
                <a:gd name="T93" fmla="*/ 634 h 638"/>
                <a:gd name="T94" fmla="*/ 274 w 565"/>
                <a:gd name="T95" fmla="*/ 595 h 638"/>
                <a:gd name="T96" fmla="*/ 185 w 565"/>
                <a:gd name="T97" fmla="*/ 622 h 638"/>
                <a:gd name="T98" fmla="*/ 140 w 565"/>
                <a:gd name="T99" fmla="*/ 514 h 638"/>
                <a:gd name="T100" fmla="*/ 77 w 565"/>
                <a:gd name="T101" fmla="*/ 453 h 638"/>
                <a:gd name="T102" fmla="*/ 18 w 565"/>
                <a:gd name="T103" fmla="*/ 333 h 638"/>
                <a:gd name="T104" fmla="*/ 106 w 565"/>
                <a:gd name="T105" fmla="*/ 199 h 638"/>
                <a:gd name="T106" fmla="*/ 165 w 565"/>
                <a:gd name="T107" fmla="*/ 144 h 638"/>
                <a:gd name="T108" fmla="*/ 183 w 565"/>
                <a:gd name="T109" fmla="*/ 51 h 638"/>
                <a:gd name="T110" fmla="*/ 224 w 565"/>
                <a:gd name="T111" fmla="*/ 0 h 638"/>
                <a:gd name="T112" fmla="*/ 301 w 565"/>
                <a:gd name="T113" fmla="*/ 30 h 638"/>
                <a:gd name="T114" fmla="*/ 384 w 565"/>
                <a:gd name="T115" fmla="*/ 4 h 638"/>
                <a:gd name="T116" fmla="*/ 433 w 565"/>
                <a:gd name="T117" fmla="*/ 4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89"/>
            <p:cNvSpPr/>
            <p:nvPr/>
          </p:nvSpPr>
          <p:spPr bwMode="gray">
            <a:xfrm>
              <a:off x="3746" y="2774"/>
              <a:ext cx="283" cy="318"/>
            </a:xfrm>
            <a:custGeom>
              <a:avLst/>
              <a:gdLst>
                <a:gd name="T0" fmla="*/ 433 w 565"/>
                <a:gd name="T1" fmla="*/ 44 h 638"/>
                <a:gd name="T2" fmla="*/ 423 w 565"/>
                <a:gd name="T3" fmla="*/ 47 h 638"/>
                <a:gd name="T4" fmla="*/ 411 w 565"/>
                <a:gd name="T5" fmla="*/ 59 h 638"/>
                <a:gd name="T6" fmla="*/ 398 w 565"/>
                <a:gd name="T7" fmla="*/ 85 h 638"/>
                <a:gd name="T8" fmla="*/ 394 w 565"/>
                <a:gd name="T9" fmla="*/ 112 h 638"/>
                <a:gd name="T10" fmla="*/ 384 w 565"/>
                <a:gd name="T11" fmla="*/ 126 h 638"/>
                <a:gd name="T12" fmla="*/ 360 w 565"/>
                <a:gd name="T13" fmla="*/ 118 h 638"/>
                <a:gd name="T14" fmla="*/ 335 w 565"/>
                <a:gd name="T15" fmla="*/ 107 h 638"/>
                <a:gd name="T16" fmla="*/ 319 w 565"/>
                <a:gd name="T17" fmla="*/ 107 h 638"/>
                <a:gd name="T18" fmla="*/ 325 w 565"/>
                <a:gd name="T19" fmla="*/ 128 h 638"/>
                <a:gd name="T20" fmla="*/ 346 w 565"/>
                <a:gd name="T21" fmla="*/ 146 h 638"/>
                <a:gd name="T22" fmla="*/ 372 w 565"/>
                <a:gd name="T23" fmla="*/ 154 h 638"/>
                <a:gd name="T24" fmla="*/ 402 w 565"/>
                <a:gd name="T25" fmla="*/ 142 h 638"/>
                <a:gd name="T26" fmla="*/ 413 w 565"/>
                <a:gd name="T27" fmla="*/ 124 h 638"/>
                <a:gd name="T28" fmla="*/ 423 w 565"/>
                <a:gd name="T29" fmla="*/ 103 h 638"/>
                <a:gd name="T30" fmla="*/ 437 w 565"/>
                <a:gd name="T31" fmla="*/ 97 h 638"/>
                <a:gd name="T32" fmla="*/ 468 w 565"/>
                <a:gd name="T33" fmla="*/ 122 h 638"/>
                <a:gd name="T34" fmla="*/ 502 w 565"/>
                <a:gd name="T35" fmla="*/ 138 h 638"/>
                <a:gd name="T36" fmla="*/ 524 w 565"/>
                <a:gd name="T37" fmla="*/ 144 h 638"/>
                <a:gd name="T38" fmla="*/ 549 w 565"/>
                <a:gd name="T39" fmla="*/ 154 h 638"/>
                <a:gd name="T40" fmla="*/ 565 w 565"/>
                <a:gd name="T41" fmla="*/ 177 h 638"/>
                <a:gd name="T42" fmla="*/ 553 w 565"/>
                <a:gd name="T43" fmla="*/ 207 h 638"/>
                <a:gd name="T44" fmla="*/ 531 w 565"/>
                <a:gd name="T45" fmla="*/ 232 h 638"/>
                <a:gd name="T46" fmla="*/ 520 w 565"/>
                <a:gd name="T47" fmla="*/ 242 h 638"/>
                <a:gd name="T48" fmla="*/ 533 w 565"/>
                <a:gd name="T49" fmla="*/ 242 h 638"/>
                <a:gd name="T50" fmla="*/ 555 w 565"/>
                <a:gd name="T51" fmla="*/ 242 h 638"/>
                <a:gd name="T52" fmla="*/ 561 w 565"/>
                <a:gd name="T53" fmla="*/ 252 h 638"/>
                <a:gd name="T54" fmla="*/ 543 w 565"/>
                <a:gd name="T55" fmla="*/ 270 h 638"/>
                <a:gd name="T56" fmla="*/ 516 w 565"/>
                <a:gd name="T57" fmla="*/ 286 h 638"/>
                <a:gd name="T58" fmla="*/ 502 w 565"/>
                <a:gd name="T59" fmla="*/ 292 h 638"/>
                <a:gd name="T60" fmla="*/ 516 w 565"/>
                <a:gd name="T61" fmla="*/ 295 h 638"/>
                <a:gd name="T62" fmla="*/ 537 w 565"/>
                <a:gd name="T63" fmla="*/ 315 h 638"/>
                <a:gd name="T64" fmla="*/ 543 w 565"/>
                <a:gd name="T65" fmla="*/ 353 h 638"/>
                <a:gd name="T66" fmla="*/ 549 w 565"/>
                <a:gd name="T67" fmla="*/ 396 h 638"/>
                <a:gd name="T68" fmla="*/ 561 w 565"/>
                <a:gd name="T69" fmla="*/ 418 h 638"/>
                <a:gd name="T70" fmla="*/ 563 w 565"/>
                <a:gd name="T71" fmla="*/ 435 h 638"/>
                <a:gd name="T72" fmla="*/ 541 w 565"/>
                <a:gd name="T73" fmla="*/ 451 h 638"/>
                <a:gd name="T74" fmla="*/ 514 w 565"/>
                <a:gd name="T75" fmla="*/ 445 h 638"/>
                <a:gd name="T76" fmla="*/ 490 w 565"/>
                <a:gd name="T77" fmla="*/ 443 h 638"/>
                <a:gd name="T78" fmla="*/ 476 w 565"/>
                <a:gd name="T79" fmla="*/ 465 h 638"/>
                <a:gd name="T80" fmla="*/ 472 w 565"/>
                <a:gd name="T81" fmla="*/ 492 h 638"/>
                <a:gd name="T82" fmla="*/ 463 w 565"/>
                <a:gd name="T83" fmla="*/ 518 h 638"/>
                <a:gd name="T84" fmla="*/ 449 w 565"/>
                <a:gd name="T85" fmla="*/ 545 h 638"/>
                <a:gd name="T86" fmla="*/ 445 w 565"/>
                <a:gd name="T87" fmla="*/ 587 h 638"/>
                <a:gd name="T88" fmla="*/ 445 w 565"/>
                <a:gd name="T89" fmla="*/ 604 h 638"/>
                <a:gd name="T90" fmla="*/ 405 w 565"/>
                <a:gd name="T91" fmla="*/ 634 h 638"/>
                <a:gd name="T92" fmla="*/ 350 w 565"/>
                <a:gd name="T93" fmla="*/ 634 h 638"/>
                <a:gd name="T94" fmla="*/ 274 w 565"/>
                <a:gd name="T95" fmla="*/ 595 h 638"/>
                <a:gd name="T96" fmla="*/ 185 w 565"/>
                <a:gd name="T97" fmla="*/ 622 h 638"/>
                <a:gd name="T98" fmla="*/ 140 w 565"/>
                <a:gd name="T99" fmla="*/ 514 h 638"/>
                <a:gd name="T100" fmla="*/ 77 w 565"/>
                <a:gd name="T101" fmla="*/ 453 h 638"/>
                <a:gd name="T102" fmla="*/ 18 w 565"/>
                <a:gd name="T103" fmla="*/ 333 h 638"/>
                <a:gd name="T104" fmla="*/ 106 w 565"/>
                <a:gd name="T105" fmla="*/ 199 h 638"/>
                <a:gd name="T106" fmla="*/ 165 w 565"/>
                <a:gd name="T107" fmla="*/ 144 h 638"/>
                <a:gd name="T108" fmla="*/ 183 w 565"/>
                <a:gd name="T109" fmla="*/ 51 h 638"/>
                <a:gd name="T110" fmla="*/ 224 w 565"/>
                <a:gd name="T111" fmla="*/ 0 h 638"/>
                <a:gd name="T112" fmla="*/ 301 w 565"/>
                <a:gd name="T113" fmla="*/ 30 h 638"/>
                <a:gd name="T114" fmla="*/ 384 w 565"/>
                <a:gd name="T115" fmla="*/ 4 h 638"/>
                <a:gd name="T116" fmla="*/ 433 w 565"/>
                <a:gd name="T117" fmla="*/ 4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5" h="638">
                  <a:moveTo>
                    <a:pt x="433" y="44"/>
                  </a:moveTo>
                  <a:lnTo>
                    <a:pt x="433" y="44"/>
                  </a:lnTo>
                  <a:lnTo>
                    <a:pt x="429" y="46"/>
                  </a:lnTo>
                  <a:lnTo>
                    <a:pt x="423" y="47"/>
                  </a:lnTo>
                  <a:lnTo>
                    <a:pt x="417" y="53"/>
                  </a:lnTo>
                  <a:lnTo>
                    <a:pt x="411" y="59"/>
                  </a:lnTo>
                  <a:lnTo>
                    <a:pt x="403" y="69"/>
                  </a:lnTo>
                  <a:lnTo>
                    <a:pt x="398" y="85"/>
                  </a:lnTo>
                  <a:lnTo>
                    <a:pt x="396" y="99"/>
                  </a:lnTo>
                  <a:lnTo>
                    <a:pt x="394" y="112"/>
                  </a:lnTo>
                  <a:lnTo>
                    <a:pt x="392" y="122"/>
                  </a:lnTo>
                  <a:lnTo>
                    <a:pt x="384" y="126"/>
                  </a:lnTo>
                  <a:lnTo>
                    <a:pt x="372" y="122"/>
                  </a:lnTo>
                  <a:lnTo>
                    <a:pt x="360" y="118"/>
                  </a:lnTo>
                  <a:lnTo>
                    <a:pt x="346" y="110"/>
                  </a:lnTo>
                  <a:lnTo>
                    <a:pt x="335" y="107"/>
                  </a:lnTo>
                  <a:lnTo>
                    <a:pt x="325" y="105"/>
                  </a:lnTo>
                  <a:lnTo>
                    <a:pt x="319" y="107"/>
                  </a:lnTo>
                  <a:lnTo>
                    <a:pt x="317" y="118"/>
                  </a:lnTo>
                  <a:lnTo>
                    <a:pt x="325" y="128"/>
                  </a:lnTo>
                  <a:lnTo>
                    <a:pt x="337" y="138"/>
                  </a:lnTo>
                  <a:lnTo>
                    <a:pt x="346" y="146"/>
                  </a:lnTo>
                  <a:lnTo>
                    <a:pt x="358" y="152"/>
                  </a:lnTo>
                  <a:lnTo>
                    <a:pt x="372" y="154"/>
                  </a:lnTo>
                  <a:lnTo>
                    <a:pt x="388" y="150"/>
                  </a:lnTo>
                  <a:lnTo>
                    <a:pt x="402" y="142"/>
                  </a:lnTo>
                  <a:lnTo>
                    <a:pt x="407" y="134"/>
                  </a:lnTo>
                  <a:lnTo>
                    <a:pt x="413" y="124"/>
                  </a:lnTo>
                  <a:lnTo>
                    <a:pt x="417" y="112"/>
                  </a:lnTo>
                  <a:lnTo>
                    <a:pt x="423" y="103"/>
                  </a:lnTo>
                  <a:lnTo>
                    <a:pt x="429" y="97"/>
                  </a:lnTo>
                  <a:lnTo>
                    <a:pt x="437" y="97"/>
                  </a:lnTo>
                  <a:lnTo>
                    <a:pt x="447" y="105"/>
                  </a:lnTo>
                  <a:lnTo>
                    <a:pt x="468" y="122"/>
                  </a:lnTo>
                  <a:lnTo>
                    <a:pt x="486" y="132"/>
                  </a:lnTo>
                  <a:lnTo>
                    <a:pt x="502" y="138"/>
                  </a:lnTo>
                  <a:lnTo>
                    <a:pt x="514" y="142"/>
                  </a:lnTo>
                  <a:lnTo>
                    <a:pt x="524" y="144"/>
                  </a:lnTo>
                  <a:lnTo>
                    <a:pt x="537" y="148"/>
                  </a:lnTo>
                  <a:lnTo>
                    <a:pt x="549" y="154"/>
                  </a:lnTo>
                  <a:lnTo>
                    <a:pt x="559" y="164"/>
                  </a:lnTo>
                  <a:lnTo>
                    <a:pt x="565" y="177"/>
                  </a:lnTo>
                  <a:lnTo>
                    <a:pt x="561" y="191"/>
                  </a:lnTo>
                  <a:lnTo>
                    <a:pt x="553" y="207"/>
                  </a:lnTo>
                  <a:lnTo>
                    <a:pt x="543" y="221"/>
                  </a:lnTo>
                  <a:lnTo>
                    <a:pt x="531" y="232"/>
                  </a:lnTo>
                  <a:lnTo>
                    <a:pt x="524" y="240"/>
                  </a:lnTo>
                  <a:lnTo>
                    <a:pt x="520" y="242"/>
                  </a:lnTo>
                  <a:lnTo>
                    <a:pt x="524" y="242"/>
                  </a:lnTo>
                  <a:lnTo>
                    <a:pt x="533" y="242"/>
                  </a:lnTo>
                  <a:lnTo>
                    <a:pt x="543" y="240"/>
                  </a:lnTo>
                  <a:lnTo>
                    <a:pt x="555" y="242"/>
                  </a:lnTo>
                  <a:lnTo>
                    <a:pt x="561" y="246"/>
                  </a:lnTo>
                  <a:lnTo>
                    <a:pt x="561" y="252"/>
                  </a:lnTo>
                  <a:lnTo>
                    <a:pt x="555" y="262"/>
                  </a:lnTo>
                  <a:lnTo>
                    <a:pt x="543" y="270"/>
                  </a:lnTo>
                  <a:lnTo>
                    <a:pt x="529" y="278"/>
                  </a:lnTo>
                  <a:lnTo>
                    <a:pt x="516" y="286"/>
                  </a:lnTo>
                  <a:lnTo>
                    <a:pt x="506" y="290"/>
                  </a:lnTo>
                  <a:lnTo>
                    <a:pt x="502" y="292"/>
                  </a:lnTo>
                  <a:lnTo>
                    <a:pt x="506" y="292"/>
                  </a:lnTo>
                  <a:lnTo>
                    <a:pt x="516" y="295"/>
                  </a:lnTo>
                  <a:lnTo>
                    <a:pt x="528" y="303"/>
                  </a:lnTo>
                  <a:lnTo>
                    <a:pt x="537" y="315"/>
                  </a:lnTo>
                  <a:lnTo>
                    <a:pt x="541" y="329"/>
                  </a:lnTo>
                  <a:lnTo>
                    <a:pt x="543" y="353"/>
                  </a:lnTo>
                  <a:lnTo>
                    <a:pt x="543" y="374"/>
                  </a:lnTo>
                  <a:lnTo>
                    <a:pt x="549" y="396"/>
                  </a:lnTo>
                  <a:lnTo>
                    <a:pt x="555" y="408"/>
                  </a:lnTo>
                  <a:lnTo>
                    <a:pt x="561" y="418"/>
                  </a:lnTo>
                  <a:lnTo>
                    <a:pt x="565" y="425"/>
                  </a:lnTo>
                  <a:lnTo>
                    <a:pt x="563" y="435"/>
                  </a:lnTo>
                  <a:lnTo>
                    <a:pt x="553" y="445"/>
                  </a:lnTo>
                  <a:lnTo>
                    <a:pt x="541" y="451"/>
                  </a:lnTo>
                  <a:lnTo>
                    <a:pt x="528" y="449"/>
                  </a:lnTo>
                  <a:lnTo>
                    <a:pt x="514" y="445"/>
                  </a:lnTo>
                  <a:lnTo>
                    <a:pt x="502" y="441"/>
                  </a:lnTo>
                  <a:lnTo>
                    <a:pt x="490" y="443"/>
                  </a:lnTo>
                  <a:lnTo>
                    <a:pt x="482" y="453"/>
                  </a:lnTo>
                  <a:lnTo>
                    <a:pt x="476" y="465"/>
                  </a:lnTo>
                  <a:lnTo>
                    <a:pt x="474" y="479"/>
                  </a:lnTo>
                  <a:lnTo>
                    <a:pt x="472" y="492"/>
                  </a:lnTo>
                  <a:lnTo>
                    <a:pt x="470" y="506"/>
                  </a:lnTo>
                  <a:lnTo>
                    <a:pt x="463" y="518"/>
                  </a:lnTo>
                  <a:lnTo>
                    <a:pt x="457" y="532"/>
                  </a:lnTo>
                  <a:lnTo>
                    <a:pt x="449" y="545"/>
                  </a:lnTo>
                  <a:lnTo>
                    <a:pt x="447" y="567"/>
                  </a:lnTo>
                  <a:lnTo>
                    <a:pt x="445" y="587"/>
                  </a:lnTo>
                  <a:lnTo>
                    <a:pt x="445" y="599"/>
                  </a:lnTo>
                  <a:lnTo>
                    <a:pt x="445" y="604"/>
                  </a:lnTo>
                  <a:lnTo>
                    <a:pt x="445" y="606"/>
                  </a:lnTo>
                  <a:lnTo>
                    <a:pt x="405" y="634"/>
                  </a:lnTo>
                  <a:lnTo>
                    <a:pt x="382" y="610"/>
                  </a:lnTo>
                  <a:lnTo>
                    <a:pt x="350" y="634"/>
                  </a:lnTo>
                  <a:lnTo>
                    <a:pt x="317" y="638"/>
                  </a:lnTo>
                  <a:lnTo>
                    <a:pt x="274" y="595"/>
                  </a:lnTo>
                  <a:lnTo>
                    <a:pt x="234" y="638"/>
                  </a:lnTo>
                  <a:lnTo>
                    <a:pt x="185" y="622"/>
                  </a:lnTo>
                  <a:lnTo>
                    <a:pt x="146" y="565"/>
                  </a:lnTo>
                  <a:lnTo>
                    <a:pt x="140" y="514"/>
                  </a:lnTo>
                  <a:lnTo>
                    <a:pt x="91" y="514"/>
                  </a:lnTo>
                  <a:lnTo>
                    <a:pt x="77" y="453"/>
                  </a:lnTo>
                  <a:lnTo>
                    <a:pt x="0" y="394"/>
                  </a:lnTo>
                  <a:lnTo>
                    <a:pt x="18" y="333"/>
                  </a:lnTo>
                  <a:lnTo>
                    <a:pt x="77" y="272"/>
                  </a:lnTo>
                  <a:lnTo>
                    <a:pt x="106" y="199"/>
                  </a:lnTo>
                  <a:lnTo>
                    <a:pt x="134" y="156"/>
                  </a:lnTo>
                  <a:lnTo>
                    <a:pt x="165" y="144"/>
                  </a:lnTo>
                  <a:lnTo>
                    <a:pt x="144" y="101"/>
                  </a:lnTo>
                  <a:lnTo>
                    <a:pt x="183" y="51"/>
                  </a:lnTo>
                  <a:lnTo>
                    <a:pt x="179" y="8"/>
                  </a:lnTo>
                  <a:lnTo>
                    <a:pt x="224" y="0"/>
                  </a:lnTo>
                  <a:lnTo>
                    <a:pt x="252" y="34"/>
                  </a:lnTo>
                  <a:lnTo>
                    <a:pt x="301" y="30"/>
                  </a:lnTo>
                  <a:lnTo>
                    <a:pt x="344" y="20"/>
                  </a:lnTo>
                  <a:lnTo>
                    <a:pt x="384" y="4"/>
                  </a:lnTo>
                  <a:lnTo>
                    <a:pt x="415" y="22"/>
                  </a:lnTo>
                  <a:lnTo>
                    <a:pt x="433" y="4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90"/>
            <p:cNvSpPr/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266 w 766"/>
                <a:gd name="T1" fmla="*/ 45 h 681"/>
                <a:gd name="T2" fmla="*/ 281 w 766"/>
                <a:gd name="T3" fmla="*/ 55 h 681"/>
                <a:gd name="T4" fmla="*/ 313 w 766"/>
                <a:gd name="T5" fmla="*/ 70 h 681"/>
                <a:gd name="T6" fmla="*/ 340 w 766"/>
                <a:gd name="T7" fmla="*/ 88 h 681"/>
                <a:gd name="T8" fmla="*/ 384 w 766"/>
                <a:gd name="T9" fmla="*/ 100 h 681"/>
                <a:gd name="T10" fmla="*/ 419 w 766"/>
                <a:gd name="T11" fmla="*/ 114 h 681"/>
                <a:gd name="T12" fmla="*/ 441 w 766"/>
                <a:gd name="T13" fmla="*/ 137 h 681"/>
                <a:gd name="T14" fmla="*/ 457 w 766"/>
                <a:gd name="T15" fmla="*/ 165 h 681"/>
                <a:gd name="T16" fmla="*/ 482 w 766"/>
                <a:gd name="T17" fmla="*/ 204 h 681"/>
                <a:gd name="T18" fmla="*/ 506 w 766"/>
                <a:gd name="T19" fmla="*/ 236 h 681"/>
                <a:gd name="T20" fmla="*/ 531 w 766"/>
                <a:gd name="T21" fmla="*/ 277 h 681"/>
                <a:gd name="T22" fmla="*/ 549 w 766"/>
                <a:gd name="T23" fmla="*/ 316 h 681"/>
                <a:gd name="T24" fmla="*/ 551 w 766"/>
                <a:gd name="T25" fmla="*/ 342 h 681"/>
                <a:gd name="T26" fmla="*/ 563 w 766"/>
                <a:gd name="T27" fmla="*/ 368 h 681"/>
                <a:gd name="T28" fmla="*/ 606 w 766"/>
                <a:gd name="T29" fmla="*/ 385 h 681"/>
                <a:gd name="T30" fmla="*/ 646 w 766"/>
                <a:gd name="T31" fmla="*/ 399 h 681"/>
                <a:gd name="T32" fmla="*/ 671 w 766"/>
                <a:gd name="T33" fmla="*/ 427 h 681"/>
                <a:gd name="T34" fmla="*/ 693 w 766"/>
                <a:gd name="T35" fmla="*/ 448 h 681"/>
                <a:gd name="T36" fmla="*/ 716 w 766"/>
                <a:gd name="T37" fmla="*/ 464 h 681"/>
                <a:gd name="T38" fmla="*/ 732 w 766"/>
                <a:gd name="T39" fmla="*/ 486 h 681"/>
                <a:gd name="T40" fmla="*/ 724 w 766"/>
                <a:gd name="T41" fmla="*/ 499 h 681"/>
                <a:gd name="T42" fmla="*/ 689 w 766"/>
                <a:gd name="T43" fmla="*/ 503 h 681"/>
                <a:gd name="T44" fmla="*/ 644 w 766"/>
                <a:gd name="T45" fmla="*/ 499 h 681"/>
                <a:gd name="T46" fmla="*/ 610 w 766"/>
                <a:gd name="T47" fmla="*/ 496 h 681"/>
                <a:gd name="T48" fmla="*/ 610 w 766"/>
                <a:gd name="T49" fmla="*/ 498 h 681"/>
                <a:gd name="T50" fmla="*/ 632 w 766"/>
                <a:gd name="T51" fmla="*/ 507 h 681"/>
                <a:gd name="T52" fmla="*/ 657 w 766"/>
                <a:gd name="T53" fmla="*/ 523 h 681"/>
                <a:gd name="T54" fmla="*/ 671 w 766"/>
                <a:gd name="T55" fmla="*/ 539 h 681"/>
                <a:gd name="T56" fmla="*/ 707 w 766"/>
                <a:gd name="T57" fmla="*/ 559 h 681"/>
                <a:gd name="T58" fmla="*/ 736 w 766"/>
                <a:gd name="T59" fmla="*/ 578 h 681"/>
                <a:gd name="T60" fmla="*/ 754 w 766"/>
                <a:gd name="T61" fmla="*/ 602 h 681"/>
                <a:gd name="T62" fmla="*/ 766 w 766"/>
                <a:gd name="T63" fmla="*/ 622 h 681"/>
                <a:gd name="T64" fmla="*/ 758 w 766"/>
                <a:gd name="T65" fmla="*/ 631 h 681"/>
                <a:gd name="T66" fmla="*/ 730 w 766"/>
                <a:gd name="T67" fmla="*/ 647 h 681"/>
                <a:gd name="T68" fmla="*/ 705 w 766"/>
                <a:gd name="T69" fmla="*/ 659 h 681"/>
                <a:gd name="T70" fmla="*/ 697 w 766"/>
                <a:gd name="T71" fmla="*/ 665 h 681"/>
                <a:gd name="T72" fmla="*/ 689 w 766"/>
                <a:gd name="T73" fmla="*/ 673 h 681"/>
                <a:gd name="T74" fmla="*/ 681 w 766"/>
                <a:gd name="T75" fmla="*/ 677 h 681"/>
                <a:gd name="T76" fmla="*/ 679 w 766"/>
                <a:gd name="T77" fmla="*/ 681 h 681"/>
                <a:gd name="T78" fmla="*/ 632 w 766"/>
                <a:gd name="T79" fmla="*/ 641 h 681"/>
                <a:gd name="T80" fmla="*/ 500 w 766"/>
                <a:gd name="T81" fmla="*/ 671 h 681"/>
                <a:gd name="T82" fmla="*/ 431 w 766"/>
                <a:gd name="T83" fmla="*/ 645 h 681"/>
                <a:gd name="T84" fmla="*/ 356 w 766"/>
                <a:gd name="T85" fmla="*/ 633 h 681"/>
                <a:gd name="T86" fmla="*/ 297 w 766"/>
                <a:gd name="T87" fmla="*/ 592 h 681"/>
                <a:gd name="T88" fmla="*/ 230 w 766"/>
                <a:gd name="T89" fmla="*/ 513 h 681"/>
                <a:gd name="T90" fmla="*/ 197 w 766"/>
                <a:gd name="T91" fmla="*/ 407 h 681"/>
                <a:gd name="T92" fmla="*/ 144 w 766"/>
                <a:gd name="T93" fmla="*/ 269 h 681"/>
                <a:gd name="T94" fmla="*/ 83 w 766"/>
                <a:gd name="T95" fmla="*/ 257 h 681"/>
                <a:gd name="T96" fmla="*/ 0 w 766"/>
                <a:gd name="T97" fmla="*/ 220 h 681"/>
                <a:gd name="T98" fmla="*/ 69 w 766"/>
                <a:gd name="T99" fmla="*/ 124 h 681"/>
                <a:gd name="T100" fmla="*/ 122 w 766"/>
                <a:gd name="T101" fmla="*/ 100 h 681"/>
                <a:gd name="T102" fmla="*/ 203 w 766"/>
                <a:gd name="T103" fmla="*/ 76 h 681"/>
                <a:gd name="T104" fmla="*/ 262 w 766"/>
                <a:gd name="T105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91"/>
            <p:cNvSpPr/>
            <p:nvPr/>
          </p:nvSpPr>
          <p:spPr bwMode="gray">
            <a:xfrm>
              <a:off x="3622" y="2455"/>
              <a:ext cx="383" cy="340"/>
            </a:xfrm>
            <a:custGeom>
              <a:avLst/>
              <a:gdLst>
                <a:gd name="T0" fmla="*/ 266 w 766"/>
                <a:gd name="T1" fmla="*/ 45 h 681"/>
                <a:gd name="T2" fmla="*/ 281 w 766"/>
                <a:gd name="T3" fmla="*/ 55 h 681"/>
                <a:gd name="T4" fmla="*/ 313 w 766"/>
                <a:gd name="T5" fmla="*/ 70 h 681"/>
                <a:gd name="T6" fmla="*/ 340 w 766"/>
                <a:gd name="T7" fmla="*/ 88 h 681"/>
                <a:gd name="T8" fmla="*/ 384 w 766"/>
                <a:gd name="T9" fmla="*/ 100 h 681"/>
                <a:gd name="T10" fmla="*/ 419 w 766"/>
                <a:gd name="T11" fmla="*/ 114 h 681"/>
                <a:gd name="T12" fmla="*/ 441 w 766"/>
                <a:gd name="T13" fmla="*/ 137 h 681"/>
                <a:gd name="T14" fmla="*/ 457 w 766"/>
                <a:gd name="T15" fmla="*/ 165 h 681"/>
                <a:gd name="T16" fmla="*/ 482 w 766"/>
                <a:gd name="T17" fmla="*/ 204 h 681"/>
                <a:gd name="T18" fmla="*/ 506 w 766"/>
                <a:gd name="T19" fmla="*/ 236 h 681"/>
                <a:gd name="T20" fmla="*/ 531 w 766"/>
                <a:gd name="T21" fmla="*/ 277 h 681"/>
                <a:gd name="T22" fmla="*/ 549 w 766"/>
                <a:gd name="T23" fmla="*/ 316 h 681"/>
                <a:gd name="T24" fmla="*/ 551 w 766"/>
                <a:gd name="T25" fmla="*/ 342 h 681"/>
                <a:gd name="T26" fmla="*/ 563 w 766"/>
                <a:gd name="T27" fmla="*/ 368 h 681"/>
                <a:gd name="T28" fmla="*/ 606 w 766"/>
                <a:gd name="T29" fmla="*/ 385 h 681"/>
                <a:gd name="T30" fmla="*/ 646 w 766"/>
                <a:gd name="T31" fmla="*/ 399 h 681"/>
                <a:gd name="T32" fmla="*/ 671 w 766"/>
                <a:gd name="T33" fmla="*/ 427 h 681"/>
                <a:gd name="T34" fmla="*/ 693 w 766"/>
                <a:gd name="T35" fmla="*/ 448 h 681"/>
                <a:gd name="T36" fmla="*/ 716 w 766"/>
                <a:gd name="T37" fmla="*/ 464 h 681"/>
                <a:gd name="T38" fmla="*/ 732 w 766"/>
                <a:gd name="T39" fmla="*/ 486 h 681"/>
                <a:gd name="T40" fmla="*/ 724 w 766"/>
                <a:gd name="T41" fmla="*/ 499 h 681"/>
                <a:gd name="T42" fmla="*/ 689 w 766"/>
                <a:gd name="T43" fmla="*/ 503 h 681"/>
                <a:gd name="T44" fmla="*/ 644 w 766"/>
                <a:gd name="T45" fmla="*/ 499 h 681"/>
                <a:gd name="T46" fmla="*/ 610 w 766"/>
                <a:gd name="T47" fmla="*/ 496 h 681"/>
                <a:gd name="T48" fmla="*/ 610 w 766"/>
                <a:gd name="T49" fmla="*/ 498 h 681"/>
                <a:gd name="T50" fmla="*/ 632 w 766"/>
                <a:gd name="T51" fmla="*/ 507 h 681"/>
                <a:gd name="T52" fmla="*/ 657 w 766"/>
                <a:gd name="T53" fmla="*/ 523 h 681"/>
                <a:gd name="T54" fmla="*/ 671 w 766"/>
                <a:gd name="T55" fmla="*/ 539 h 681"/>
                <a:gd name="T56" fmla="*/ 707 w 766"/>
                <a:gd name="T57" fmla="*/ 559 h 681"/>
                <a:gd name="T58" fmla="*/ 736 w 766"/>
                <a:gd name="T59" fmla="*/ 578 h 681"/>
                <a:gd name="T60" fmla="*/ 754 w 766"/>
                <a:gd name="T61" fmla="*/ 602 h 681"/>
                <a:gd name="T62" fmla="*/ 766 w 766"/>
                <a:gd name="T63" fmla="*/ 622 h 681"/>
                <a:gd name="T64" fmla="*/ 758 w 766"/>
                <a:gd name="T65" fmla="*/ 631 h 681"/>
                <a:gd name="T66" fmla="*/ 730 w 766"/>
                <a:gd name="T67" fmla="*/ 647 h 681"/>
                <a:gd name="T68" fmla="*/ 705 w 766"/>
                <a:gd name="T69" fmla="*/ 659 h 681"/>
                <a:gd name="T70" fmla="*/ 697 w 766"/>
                <a:gd name="T71" fmla="*/ 665 h 681"/>
                <a:gd name="T72" fmla="*/ 689 w 766"/>
                <a:gd name="T73" fmla="*/ 673 h 681"/>
                <a:gd name="T74" fmla="*/ 681 w 766"/>
                <a:gd name="T75" fmla="*/ 677 h 681"/>
                <a:gd name="T76" fmla="*/ 679 w 766"/>
                <a:gd name="T77" fmla="*/ 681 h 681"/>
                <a:gd name="T78" fmla="*/ 632 w 766"/>
                <a:gd name="T79" fmla="*/ 641 h 681"/>
                <a:gd name="T80" fmla="*/ 500 w 766"/>
                <a:gd name="T81" fmla="*/ 671 h 681"/>
                <a:gd name="T82" fmla="*/ 431 w 766"/>
                <a:gd name="T83" fmla="*/ 645 h 681"/>
                <a:gd name="T84" fmla="*/ 356 w 766"/>
                <a:gd name="T85" fmla="*/ 633 h 681"/>
                <a:gd name="T86" fmla="*/ 297 w 766"/>
                <a:gd name="T87" fmla="*/ 592 h 681"/>
                <a:gd name="T88" fmla="*/ 230 w 766"/>
                <a:gd name="T89" fmla="*/ 513 h 681"/>
                <a:gd name="T90" fmla="*/ 197 w 766"/>
                <a:gd name="T91" fmla="*/ 407 h 681"/>
                <a:gd name="T92" fmla="*/ 144 w 766"/>
                <a:gd name="T93" fmla="*/ 269 h 681"/>
                <a:gd name="T94" fmla="*/ 83 w 766"/>
                <a:gd name="T95" fmla="*/ 257 h 681"/>
                <a:gd name="T96" fmla="*/ 0 w 766"/>
                <a:gd name="T97" fmla="*/ 220 h 681"/>
                <a:gd name="T98" fmla="*/ 69 w 766"/>
                <a:gd name="T99" fmla="*/ 124 h 681"/>
                <a:gd name="T100" fmla="*/ 122 w 766"/>
                <a:gd name="T101" fmla="*/ 100 h 681"/>
                <a:gd name="T102" fmla="*/ 203 w 766"/>
                <a:gd name="T103" fmla="*/ 76 h 681"/>
                <a:gd name="T104" fmla="*/ 262 w 766"/>
                <a:gd name="T105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6" h="681">
                  <a:moveTo>
                    <a:pt x="262" y="0"/>
                  </a:moveTo>
                  <a:lnTo>
                    <a:pt x="266" y="45"/>
                  </a:lnTo>
                  <a:lnTo>
                    <a:pt x="270" y="49"/>
                  </a:lnTo>
                  <a:lnTo>
                    <a:pt x="281" y="55"/>
                  </a:lnTo>
                  <a:lnTo>
                    <a:pt x="297" y="63"/>
                  </a:lnTo>
                  <a:lnTo>
                    <a:pt x="313" y="70"/>
                  </a:lnTo>
                  <a:lnTo>
                    <a:pt x="325" y="78"/>
                  </a:lnTo>
                  <a:lnTo>
                    <a:pt x="340" y="88"/>
                  </a:lnTo>
                  <a:lnTo>
                    <a:pt x="362" y="94"/>
                  </a:lnTo>
                  <a:lnTo>
                    <a:pt x="384" y="100"/>
                  </a:lnTo>
                  <a:lnTo>
                    <a:pt x="402" y="104"/>
                  </a:lnTo>
                  <a:lnTo>
                    <a:pt x="419" y="114"/>
                  </a:lnTo>
                  <a:lnTo>
                    <a:pt x="433" y="124"/>
                  </a:lnTo>
                  <a:lnTo>
                    <a:pt x="441" y="137"/>
                  </a:lnTo>
                  <a:lnTo>
                    <a:pt x="447" y="149"/>
                  </a:lnTo>
                  <a:lnTo>
                    <a:pt x="457" y="165"/>
                  </a:lnTo>
                  <a:lnTo>
                    <a:pt x="470" y="185"/>
                  </a:lnTo>
                  <a:lnTo>
                    <a:pt x="482" y="204"/>
                  </a:lnTo>
                  <a:lnTo>
                    <a:pt x="496" y="222"/>
                  </a:lnTo>
                  <a:lnTo>
                    <a:pt x="506" y="236"/>
                  </a:lnTo>
                  <a:lnTo>
                    <a:pt x="518" y="253"/>
                  </a:lnTo>
                  <a:lnTo>
                    <a:pt x="531" y="277"/>
                  </a:lnTo>
                  <a:lnTo>
                    <a:pt x="543" y="299"/>
                  </a:lnTo>
                  <a:lnTo>
                    <a:pt x="549" y="316"/>
                  </a:lnTo>
                  <a:lnTo>
                    <a:pt x="551" y="330"/>
                  </a:lnTo>
                  <a:lnTo>
                    <a:pt x="551" y="342"/>
                  </a:lnTo>
                  <a:lnTo>
                    <a:pt x="553" y="354"/>
                  </a:lnTo>
                  <a:lnTo>
                    <a:pt x="563" y="368"/>
                  </a:lnTo>
                  <a:lnTo>
                    <a:pt x="583" y="379"/>
                  </a:lnTo>
                  <a:lnTo>
                    <a:pt x="606" y="385"/>
                  </a:lnTo>
                  <a:lnTo>
                    <a:pt x="628" y="391"/>
                  </a:lnTo>
                  <a:lnTo>
                    <a:pt x="646" y="399"/>
                  </a:lnTo>
                  <a:lnTo>
                    <a:pt x="659" y="411"/>
                  </a:lnTo>
                  <a:lnTo>
                    <a:pt x="671" y="427"/>
                  </a:lnTo>
                  <a:lnTo>
                    <a:pt x="681" y="440"/>
                  </a:lnTo>
                  <a:lnTo>
                    <a:pt x="693" y="448"/>
                  </a:lnTo>
                  <a:lnTo>
                    <a:pt x="705" y="454"/>
                  </a:lnTo>
                  <a:lnTo>
                    <a:pt x="716" y="464"/>
                  </a:lnTo>
                  <a:lnTo>
                    <a:pt x="726" y="474"/>
                  </a:lnTo>
                  <a:lnTo>
                    <a:pt x="732" y="486"/>
                  </a:lnTo>
                  <a:lnTo>
                    <a:pt x="732" y="496"/>
                  </a:lnTo>
                  <a:lnTo>
                    <a:pt x="724" y="499"/>
                  </a:lnTo>
                  <a:lnTo>
                    <a:pt x="711" y="501"/>
                  </a:lnTo>
                  <a:lnTo>
                    <a:pt x="689" y="503"/>
                  </a:lnTo>
                  <a:lnTo>
                    <a:pt x="667" y="501"/>
                  </a:lnTo>
                  <a:lnTo>
                    <a:pt x="644" y="499"/>
                  </a:lnTo>
                  <a:lnTo>
                    <a:pt x="624" y="498"/>
                  </a:lnTo>
                  <a:lnTo>
                    <a:pt x="610" y="496"/>
                  </a:lnTo>
                  <a:lnTo>
                    <a:pt x="606" y="496"/>
                  </a:lnTo>
                  <a:lnTo>
                    <a:pt x="610" y="498"/>
                  </a:lnTo>
                  <a:lnTo>
                    <a:pt x="620" y="501"/>
                  </a:lnTo>
                  <a:lnTo>
                    <a:pt x="632" y="507"/>
                  </a:lnTo>
                  <a:lnTo>
                    <a:pt x="646" y="515"/>
                  </a:lnTo>
                  <a:lnTo>
                    <a:pt x="657" y="523"/>
                  </a:lnTo>
                  <a:lnTo>
                    <a:pt x="663" y="531"/>
                  </a:lnTo>
                  <a:lnTo>
                    <a:pt x="671" y="539"/>
                  </a:lnTo>
                  <a:lnTo>
                    <a:pt x="687" y="549"/>
                  </a:lnTo>
                  <a:lnTo>
                    <a:pt x="707" y="559"/>
                  </a:lnTo>
                  <a:lnTo>
                    <a:pt x="724" y="568"/>
                  </a:lnTo>
                  <a:lnTo>
                    <a:pt x="736" y="578"/>
                  </a:lnTo>
                  <a:lnTo>
                    <a:pt x="746" y="590"/>
                  </a:lnTo>
                  <a:lnTo>
                    <a:pt x="754" y="602"/>
                  </a:lnTo>
                  <a:lnTo>
                    <a:pt x="762" y="612"/>
                  </a:lnTo>
                  <a:lnTo>
                    <a:pt x="766" y="622"/>
                  </a:lnTo>
                  <a:lnTo>
                    <a:pt x="766" y="627"/>
                  </a:lnTo>
                  <a:lnTo>
                    <a:pt x="758" y="631"/>
                  </a:lnTo>
                  <a:lnTo>
                    <a:pt x="746" y="639"/>
                  </a:lnTo>
                  <a:lnTo>
                    <a:pt x="730" y="647"/>
                  </a:lnTo>
                  <a:lnTo>
                    <a:pt x="716" y="653"/>
                  </a:lnTo>
                  <a:lnTo>
                    <a:pt x="705" y="659"/>
                  </a:lnTo>
                  <a:lnTo>
                    <a:pt x="699" y="663"/>
                  </a:lnTo>
                  <a:lnTo>
                    <a:pt x="697" y="665"/>
                  </a:lnTo>
                  <a:lnTo>
                    <a:pt x="693" y="669"/>
                  </a:lnTo>
                  <a:lnTo>
                    <a:pt x="689" y="673"/>
                  </a:lnTo>
                  <a:lnTo>
                    <a:pt x="685" y="675"/>
                  </a:lnTo>
                  <a:lnTo>
                    <a:pt x="681" y="677"/>
                  </a:lnTo>
                  <a:lnTo>
                    <a:pt x="679" y="679"/>
                  </a:lnTo>
                  <a:lnTo>
                    <a:pt x="679" y="681"/>
                  </a:lnTo>
                  <a:lnTo>
                    <a:pt x="665" y="663"/>
                  </a:lnTo>
                  <a:lnTo>
                    <a:pt x="632" y="641"/>
                  </a:lnTo>
                  <a:lnTo>
                    <a:pt x="592" y="657"/>
                  </a:lnTo>
                  <a:lnTo>
                    <a:pt x="500" y="671"/>
                  </a:lnTo>
                  <a:lnTo>
                    <a:pt x="472" y="637"/>
                  </a:lnTo>
                  <a:lnTo>
                    <a:pt x="431" y="645"/>
                  </a:lnTo>
                  <a:lnTo>
                    <a:pt x="398" y="651"/>
                  </a:lnTo>
                  <a:lnTo>
                    <a:pt x="356" y="633"/>
                  </a:lnTo>
                  <a:lnTo>
                    <a:pt x="303" y="651"/>
                  </a:lnTo>
                  <a:lnTo>
                    <a:pt x="297" y="592"/>
                  </a:lnTo>
                  <a:lnTo>
                    <a:pt x="242" y="566"/>
                  </a:lnTo>
                  <a:lnTo>
                    <a:pt x="230" y="513"/>
                  </a:lnTo>
                  <a:lnTo>
                    <a:pt x="258" y="470"/>
                  </a:lnTo>
                  <a:lnTo>
                    <a:pt x="197" y="407"/>
                  </a:lnTo>
                  <a:lnTo>
                    <a:pt x="140" y="336"/>
                  </a:lnTo>
                  <a:lnTo>
                    <a:pt x="144" y="269"/>
                  </a:lnTo>
                  <a:lnTo>
                    <a:pt x="112" y="250"/>
                  </a:lnTo>
                  <a:lnTo>
                    <a:pt x="83" y="257"/>
                  </a:lnTo>
                  <a:lnTo>
                    <a:pt x="69" y="222"/>
                  </a:lnTo>
                  <a:lnTo>
                    <a:pt x="0" y="220"/>
                  </a:lnTo>
                  <a:lnTo>
                    <a:pt x="14" y="131"/>
                  </a:lnTo>
                  <a:lnTo>
                    <a:pt x="69" y="124"/>
                  </a:lnTo>
                  <a:lnTo>
                    <a:pt x="81" y="98"/>
                  </a:lnTo>
                  <a:lnTo>
                    <a:pt x="122" y="100"/>
                  </a:lnTo>
                  <a:lnTo>
                    <a:pt x="175" y="76"/>
                  </a:lnTo>
                  <a:lnTo>
                    <a:pt x="203" y="76"/>
                  </a:lnTo>
                  <a:lnTo>
                    <a:pt x="215" y="15"/>
                  </a:lnTo>
                  <a:lnTo>
                    <a:pt x="262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92"/>
            <p:cNvSpPr/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2 w 116"/>
                <a:gd name="T3" fmla="*/ 6 h 156"/>
                <a:gd name="T4" fmla="*/ 8 w 116"/>
                <a:gd name="T5" fmla="*/ 18 h 156"/>
                <a:gd name="T6" fmla="*/ 13 w 116"/>
                <a:gd name="T7" fmla="*/ 34 h 156"/>
                <a:gd name="T8" fmla="*/ 19 w 116"/>
                <a:gd name="T9" fmla="*/ 52 h 156"/>
                <a:gd name="T10" fmla="*/ 21 w 116"/>
                <a:gd name="T11" fmla="*/ 65 h 156"/>
                <a:gd name="T12" fmla="*/ 23 w 116"/>
                <a:gd name="T13" fmla="*/ 83 h 156"/>
                <a:gd name="T14" fmla="*/ 31 w 116"/>
                <a:gd name="T15" fmla="*/ 103 h 156"/>
                <a:gd name="T16" fmla="*/ 41 w 116"/>
                <a:gd name="T17" fmla="*/ 121 h 156"/>
                <a:gd name="T18" fmla="*/ 47 w 116"/>
                <a:gd name="T19" fmla="*/ 136 h 156"/>
                <a:gd name="T20" fmla="*/ 49 w 116"/>
                <a:gd name="T21" fmla="*/ 142 h 156"/>
                <a:gd name="T22" fmla="*/ 59 w 116"/>
                <a:gd name="T23" fmla="*/ 148 h 156"/>
                <a:gd name="T24" fmla="*/ 69 w 116"/>
                <a:gd name="T25" fmla="*/ 154 h 156"/>
                <a:gd name="T26" fmla="*/ 82 w 116"/>
                <a:gd name="T27" fmla="*/ 156 h 156"/>
                <a:gd name="T28" fmla="*/ 94 w 116"/>
                <a:gd name="T29" fmla="*/ 156 h 156"/>
                <a:gd name="T30" fmla="*/ 106 w 116"/>
                <a:gd name="T31" fmla="*/ 150 h 156"/>
                <a:gd name="T32" fmla="*/ 114 w 116"/>
                <a:gd name="T33" fmla="*/ 138 h 156"/>
                <a:gd name="T34" fmla="*/ 116 w 116"/>
                <a:gd name="T35" fmla="*/ 123 h 156"/>
                <a:gd name="T36" fmla="*/ 108 w 116"/>
                <a:gd name="T37" fmla="*/ 107 h 156"/>
                <a:gd name="T38" fmla="*/ 94 w 116"/>
                <a:gd name="T39" fmla="*/ 91 h 156"/>
                <a:gd name="T40" fmla="*/ 76 w 116"/>
                <a:gd name="T41" fmla="*/ 77 h 156"/>
                <a:gd name="T42" fmla="*/ 59 w 116"/>
                <a:gd name="T43" fmla="*/ 65 h 156"/>
                <a:gd name="T44" fmla="*/ 43 w 116"/>
                <a:gd name="T45" fmla="*/ 54 h 156"/>
                <a:gd name="T46" fmla="*/ 37 w 116"/>
                <a:gd name="T47" fmla="*/ 46 h 156"/>
                <a:gd name="T48" fmla="*/ 31 w 116"/>
                <a:gd name="T49" fmla="*/ 34 h 156"/>
                <a:gd name="T50" fmla="*/ 21 w 116"/>
                <a:gd name="T51" fmla="*/ 22 h 156"/>
                <a:gd name="T52" fmla="*/ 12 w 116"/>
                <a:gd name="T53" fmla="*/ 12 h 156"/>
                <a:gd name="T54" fmla="*/ 2 w 116"/>
                <a:gd name="T55" fmla="*/ 4 h 156"/>
                <a:gd name="T56" fmla="*/ 0 w 116"/>
                <a:gd name="T5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93"/>
            <p:cNvSpPr/>
            <p:nvPr/>
          </p:nvSpPr>
          <p:spPr bwMode="gray">
            <a:xfrm>
              <a:off x="3848" y="2705"/>
              <a:ext cx="58" cy="77"/>
            </a:xfrm>
            <a:custGeom>
              <a:avLst/>
              <a:gdLst>
                <a:gd name="T0" fmla="*/ 0 w 116"/>
                <a:gd name="T1" fmla="*/ 0 h 156"/>
                <a:gd name="T2" fmla="*/ 2 w 116"/>
                <a:gd name="T3" fmla="*/ 6 h 156"/>
                <a:gd name="T4" fmla="*/ 8 w 116"/>
                <a:gd name="T5" fmla="*/ 18 h 156"/>
                <a:gd name="T6" fmla="*/ 13 w 116"/>
                <a:gd name="T7" fmla="*/ 34 h 156"/>
                <a:gd name="T8" fmla="*/ 19 w 116"/>
                <a:gd name="T9" fmla="*/ 52 h 156"/>
                <a:gd name="T10" fmla="*/ 21 w 116"/>
                <a:gd name="T11" fmla="*/ 65 h 156"/>
                <a:gd name="T12" fmla="*/ 23 w 116"/>
                <a:gd name="T13" fmla="*/ 83 h 156"/>
                <a:gd name="T14" fmla="*/ 31 w 116"/>
                <a:gd name="T15" fmla="*/ 103 h 156"/>
                <a:gd name="T16" fmla="*/ 41 w 116"/>
                <a:gd name="T17" fmla="*/ 121 h 156"/>
                <a:gd name="T18" fmla="*/ 47 w 116"/>
                <a:gd name="T19" fmla="*/ 136 h 156"/>
                <a:gd name="T20" fmla="*/ 49 w 116"/>
                <a:gd name="T21" fmla="*/ 142 h 156"/>
                <a:gd name="T22" fmla="*/ 59 w 116"/>
                <a:gd name="T23" fmla="*/ 148 h 156"/>
                <a:gd name="T24" fmla="*/ 69 w 116"/>
                <a:gd name="T25" fmla="*/ 154 h 156"/>
                <a:gd name="T26" fmla="*/ 82 w 116"/>
                <a:gd name="T27" fmla="*/ 156 h 156"/>
                <a:gd name="T28" fmla="*/ 94 w 116"/>
                <a:gd name="T29" fmla="*/ 156 h 156"/>
                <a:gd name="T30" fmla="*/ 106 w 116"/>
                <a:gd name="T31" fmla="*/ 150 h 156"/>
                <a:gd name="T32" fmla="*/ 114 w 116"/>
                <a:gd name="T33" fmla="*/ 138 h 156"/>
                <a:gd name="T34" fmla="*/ 116 w 116"/>
                <a:gd name="T35" fmla="*/ 123 h 156"/>
                <a:gd name="T36" fmla="*/ 108 w 116"/>
                <a:gd name="T37" fmla="*/ 107 h 156"/>
                <a:gd name="T38" fmla="*/ 94 w 116"/>
                <a:gd name="T39" fmla="*/ 91 h 156"/>
                <a:gd name="T40" fmla="*/ 76 w 116"/>
                <a:gd name="T41" fmla="*/ 77 h 156"/>
                <a:gd name="T42" fmla="*/ 59 w 116"/>
                <a:gd name="T43" fmla="*/ 65 h 156"/>
                <a:gd name="T44" fmla="*/ 43 w 116"/>
                <a:gd name="T45" fmla="*/ 54 h 156"/>
                <a:gd name="T46" fmla="*/ 37 w 116"/>
                <a:gd name="T47" fmla="*/ 46 h 156"/>
                <a:gd name="T48" fmla="*/ 31 w 116"/>
                <a:gd name="T49" fmla="*/ 34 h 156"/>
                <a:gd name="T50" fmla="*/ 21 w 116"/>
                <a:gd name="T51" fmla="*/ 22 h 156"/>
                <a:gd name="T52" fmla="*/ 12 w 116"/>
                <a:gd name="T53" fmla="*/ 12 h 156"/>
                <a:gd name="T54" fmla="*/ 2 w 116"/>
                <a:gd name="T55" fmla="*/ 4 h 156"/>
                <a:gd name="T56" fmla="*/ 0 w 116"/>
                <a:gd name="T5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6" h="156">
                  <a:moveTo>
                    <a:pt x="0" y="0"/>
                  </a:moveTo>
                  <a:lnTo>
                    <a:pt x="2" y="6"/>
                  </a:lnTo>
                  <a:lnTo>
                    <a:pt x="8" y="18"/>
                  </a:lnTo>
                  <a:lnTo>
                    <a:pt x="13" y="34"/>
                  </a:lnTo>
                  <a:lnTo>
                    <a:pt x="19" y="52"/>
                  </a:lnTo>
                  <a:lnTo>
                    <a:pt x="21" y="65"/>
                  </a:lnTo>
                  <a:lnTo>
                    <a:pt x="23" y="83"/>
                  </a:lnTo>
                  <a:lnTo>
                    <a:pt x="31" y="103"/>
                  </a:lnTo>
                  <a:lnTo>
                    <a:pt x="41" y="121"/>
                  </a:lnTo>
                  <a:lnTo>
                    <a:pt x="47" y="136"/>
                  </a:lnTo>
                  <a:lnTo>
                    <a:pt x="49" y="142"/>
                  </a:lnTo>
                  <a:lnTo>
                    <a:pt x="59" y="148"/>
                  </a:lnTo>
                  <a:lnTo>
                    <a:pt x="69" y="154"/>
                  </a:lnTo>
                  <a:lnTo>
                    <a:pt x="82" y="156"/>
                  </a:lnTo>
                  <a:lnTo>
                    <a:pt x="94" y="156"/>
                  </a:lnTo>
                  <a:lnTo>
                    <a:pt x="106" y="150"/>
                  </a:lnTo>
                  <a:lnTo>
                    <a:pt x="114" y="138"/>
                  </a:lnTo>
                  <a:lnTo>
                    <a:pt x="116" y="123"/>
                  </a:lnTo>
                  <a:lnTo>
                    <a:pt x="108" y="107"/>
                  </a:lnTo>
                  <a:lnTo>
                    <a:pt x="94" y="91"/>
                  </a:lnTo>
                  <a:lnTo>
                    <a:pt x="76" y="77"/>
                  </a:lnTo>
                  <a:lnTo>
                    <a:pt x="59" y="65"/>
                  </a:lnTo>
                  <a:lnTo>
                    <a:pt x="43" y="54"/>
                  </a:lnTo>
                  <a:lnTo>
                    <a:pt x="37" y="46"/>
                  </a:lnTo>
                  <a:lnTo>
                    <a:pt x="31" y="34"/>
                  </a:lnTo>
                  <a:lnTo>
                    <a:pt x="21" y="22"/>
                  </a:lnTo>
                  <a:lnTo>
                    <a:pt x="12" y="12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94"/>
            <p:cNvSpPr/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45 h 63"/>
                <a:gd name="T2" fmla="*/ 33 w 75"/>
                <a:gd name="T3" fmla="*/ 0 h 63"/>
                <a:gd name="T4" fmla="*/ 73 w 75"/>
                <a:gd name="T5" fmla="*/ 14 h 63"/>
                <a:gd name="T6" fmla="*/ 75 w 75"/>
                <a:gd name="T7" fmla="*/ 49 h 63"/>
                <a:gd name="T8" fmla="*/ 32 w 75"/>
                <a:gd name="T9" fmla="*/ 63 h 63"/>
                <a:gd name="T10" fmla="*/ 0 w 75"/>
                <a:gd name="T11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95"/>
            <p:cNvSpPr/>
            <p:nvPr/>
          </p:nvSpPr>
          <p:spPr bwMode="gray">
            <a:xfrm>
              <a:off x="3714" y="2597"/>
              <a:ext cx="37" cy="32"/>
            </a:xfrm>
            <a:custGeom>
              <a:avLst/>
              <a:gdLst>
                <a:gd name="T0" fmla="*/ 0 w 75"/>
                <a:gd name="T1" fmla="*/ 45 h 63"/>
                <a:gd name="T2" fmla="*/ 33 w 75"/>
                <a:gd name="T3" fmla="*/ 0 h 63"/>
                <a:gd name="T4" fmla="*/ 73 w 75"/>
                <a:gd name="T5" fmla="*/ 14 h 63"/>
                <a:gd name="T6" fmla="*/ 75 w 75"/>
                <a:gd name="T7" fmla="*/ 49 h 63"/>
                <a:gd name="T8" fmla="*/ 32 w 75"/>
                <a:gd name="T9" fmla="*/ 63 h 63"/>
                <a:gd name="T10" fmla="*/ 0 w 75"/>
                <a:gd name="T11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63">
                  <a:moveTo>
                    <a:pt x="0" y="45"/>
                  </a:moveTo>
                  <a:lnTo>
                    <a:pt x="33" y="0"/>
                  </a:lnTo>
                  <a:lnTo>
                    <a:pt x="73" y="14"/>
                  </a:lnTo>
                  <a:lnTo>
                    <a:pt x="75" y="49"/>
                  </a:lnTo>
                  <a:lnTo>
                    <a:pt x="32" y="63"/>
                  </a:lnTo>
                  <a:lnTo>
                    <a:pt x="0" y="4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96"/>
            <p:cNvSpPr/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40 h 105"/>
                <a:gd name="T2" fmla="*/ 34 w 73"/>
                <a:gd name="T3" fmla="*/ 0 h 105"/>
                <a:gd name="T4" fmla="*/ 63 w 73"/>
                <a:gd name="T5" fmla="*/ 48 h 105"/>
                <a:gd name="T6" fmla="*/ 73 w 73"/>
                <a:gd name="T7" fmla="*/ 105 h 105"/>
                <a:gd name="T8" fmla="*/ 34 w 73"/>
                <a:gd name="T9" fmla="*/ 77 h 105"/>
                <a:gd name="T10" fmla="*/ 0 w 73"/>
                <a:gd name="T11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97"/>
            <p:cNvSpPr/>
            <p:nvPr/>
          </p:nvSpPr>
          <p:spPr bwMode="gray">
            <a:xfrm>
              <a:off x="3768" y="2614"/>
              <a:ext cx="37" cy="52"/>
            </a:xfrm>
            <a:custGeom>
              <a:avLst/>
              <a:gdLst>
                <a:gd name="T0" fmla="*/ 0 w 73"/>
                <a:gd name="T1" fmla="*/ 40 h 105"/>
                <a:gd name="T2" fmla="*/ 34 w 73"/>
                <a:gd name="T3" fmla="*/ 0 h 105"/>
                <a:gd name="T4" fmla="*/ 63 w 73"/>
                <a:gd name="T5" fmla="*/ 48 h 105"/>
                <a:gd name="T6" fmla="*/ 73 w 73"/>
                <a:gd name="T7" fmla="*/ 105 h 105"/>
                <a:gd name="T8" fmla="*/ 34 w 73"/>
                <a:gd name="T9" fmla="*/ 77 h 105"/>
                <a:gd name="T10" fmla="*/ 0 w 73"/>
                <a:gd name="T11" fmla="*/ 4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05">
                  <a:moveTo>
                    <a:pt x="0" y="40"/>
                  </a:moveTo>
                  <a:lnTo>
                    <a:pt x="34" y="0"/>
                  </a:lnTo>
                  <a:lnTo>
                    <a:pt x="63" y="48"/>
                  </a:lnTo>
                  <a:lnTo>
                    <a:pt x="73" y="105"/>
                  </a:lnTo>
                  <a:lnTo>
                    <a:pt x="34" y="77"/>
                  </a:lnTo>
                  <a:lnTo>
                    <a:pt x="0" y="4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98"/>
            <p:cNvSpPr/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327 w 987"/>
                <a:gd name="T1" fmla="*/ 2 h 663"/>
                <a:gd name="T2" fmla="*/ 353 w 987"/>
                <a:gd name="T3" fmla="*/ 13 h 663"/>
                <a:gd name="T4" fmla="*/ 384 w 987"/>
                <a:gd name="T5" fmla="*/ 21 h 663"/>
                <a:gd name="T6" fmla="*/ 414 w 987"/>
                <a:gd name="T7" fmla="*/ 9 h 663"/>
                <a:gd name="T8" fmla="*/ 447 w 987"/>
                <a:gd name="T9" fmla="*/ 2 h 663"/>
                <a:gd name="T10" fmla="*/ 479 w 987"/>
                <a:gd name="T11" fmla="*/ 23 h 663"/>
                <a:gd name="T12" fmla="*/ 500 w 987"/>
                <a:gd name="T13" fmla="*/ 63 h 663"/>
                <a:gd name="T14" fmla="*/ 504 w 987"/>
                <a:gd name="T15" fmla="*/ 98 h 663"/>
                <a:gd name="T16" fmla="*/ 512 w 987"/>
                <a:gd name="T17" fmla="*/ 129 h 663"/>
                <a:gd name="T18" fmla="*/ 534 w 987"/>
                <a:gd name="T19" fmla="*/ 151 h 663"/>
                <a:gd name="T20" fmla="*/ 567 w 987"/>
                <a:gd name="T21" fmla="*/ 157 h 663"/>
                <a:gd name="T22" fmla="*/ 599 w 987"/>
                <a:gd name="T23" fmla="*/ 153 h 663"/>
                <a:gd name="T24" fmla="*/ 617 w 987"/>
                <a:gd name="T25" fmla="*/ 133 h 663"/>
                <a:gd name="T26" fmla="*/ 642 w 987"/>
                <a:gd name="T27" fmla="*/ 96 h 663"/>
                <a:gd name="T28" fmla="*/ 668 w 987"/>
                <a:gd name="T29" fmla="*/ 61 h 663"/>
                <a:gd name="T30" fmla="*/ 703 w 987"/>
                <a:gd name="T31" fmla="*/ 27 h 663"/>
                <a:gd name="T32" fmla="*/ 737 w 987"/>
                <a:gd name="T33" fmla="*/ 9 h 663"/>
                <a:gd name="T34" fmla="*/ 764 w 987"/>
                <a:gd name="T35" fmla="*/ 19 h 663"/>
                <a:gd name="T36" fmla="*/ 802 w 987"/>
                <a:gd name="T37" fmla="*/ 37 h 663"/>
                <a:gd name="T38" fmla="*/ 851 w 987"/>
                <a:gd name="T39" fmla="*/ 47 h 663"/>
                <a:gd name="T40" fmla="*/ 896 w 987"/>
                <a:gd name="T41" fmla="*/ 37 h 663"/>
                <a:gd name="T42" fmla="*/ 937 w 987"/>
                <a:gd name="T43" fmla="*/ 29 h 663"/>
                <a:gd name="T44" fmla="*/ 967 w 987"/>
                <a:gd name="T45" fmla="*/ 21 h 663"/>
                <a:gd name="T46" fmla="*/ 985 w 987"/>
                <a:gd name="T47" fmla="*/ 21 h 663"/>
                <a:gd name="T48" fmla="*/ 987 w 987"/>
                <a:gd name="T49" fmla="*/ 51 h 663"/>
                <a:gd name="T50" fmla="*/ 983 w 987"/>
                <a:gd name="T51" fmla="*/ 92 h 663"/>
                <a:gd name="T52" fmla="*/ 973 w 987"/>
                <a:gd name="T53" fmla="*/ 124 h 663"/>
                <a:gd name="T54" fmla="*/ 951 w 987"/>
                <a:gd name="T55" fmla="*/ 128 h 663"/>
                <a:gd name="T56" fmla="*/ 926 w 987"/>
                <a:gd name="T57" fmla="*/ 124 h 663"/>
                <a:gd name="T58" fmla="*/ 902 w 987"/>
                <a:gd name="T59" fmla="*/ 131 h 663"/>
                <a:gd name="T60" fmla="*/ 865 w 987"/>
                <a:gd name="T61" fmla="*/ 167 h 663"/>
                <a:gd name="T62" fmla="*/ 821 w 987"/>
                <a:gd name="T63" fmla="*/ 198 h 663"/>
                <a:gd name="T64" fmla="*/ 792 w 987"/>
                <a:gd name="T65" fmla="*/ 206 h 663"/>
                <a:gd name="T66" fmla="*/ 766 w 987"/>
                <a:gd name="T67" fmla="*/ 208 h 663"/>
                <a:gd name="T68" fmla="*/ 758 w 987"/>
                <a:gd name="T69" fmla="*/ 222 h 663"/>
                <a:gd name="T70" fmla="*/ 764 w 987"/>
                <a:gd name="T71" fmla="*/ 253 h 663"/>
                <a:gd name="T72" fmla="*/ 760 w 987"/>
                <a:gd name="T73" fmla="*/ 289 h 663"/>
                <a:gd name="T74" fmla="*/ 743 w 987"/>
                <a:gd name="T75" fmla="*/ 311 h 663"/>
                <a:gd name="T76" fmla="*/ 709 w 987"/>
                <a:gd name="T77" fmla="*/ 316 h 663"/>
                <a:gd name="T78" fmla="*/ 685 w 987"/>
                <a:gd name="T79" fmla="*/ 318 h 663"/>
                <a:gd name="T80" fmla="*/ 682 w 987"/>
                <a:gd name="T81" fmla="*/ 338 h 663"/>
                <a:gd name="T82" fmla="*/ 682 w 987"/>
                <a:gd name="T83" fmla="*/ 374 h 663"/>
                <a:gd name="T84" fmla="*/ 674 w 987"/>
                <a:gd name="T85" fmla="*/ 405 h 663"/>
                <a:gd name="T86" fmla="*/ 654 w 987"/>
                <a:gd name="T87" fmla="*/ 425 h 663"/>
                <a:gd name="T88" fmla="*/ 630 w 987"/>
                <a:gd name="T89" fmla="*/ 444 h 663"/>
                <a:gd name="T90" fmla="*/ 622 w 987"/>
                <a:gd name="T91" fmla="*/ 474 h 663"/>
                <a:gd name="T92" fmla="*/ 609 w 987"/>
                <a:gd name="T93" fmla="*/ 494 h 663"/>
                <a:gd name="T94" fmla="*/ 558 w 987"/>
                <a:gd name="T95" fmla="*/ 511 h 663"/>
                <a:gd name="T96" fmla="*/ 518 w 987"/>
                <a:gd name="T97" fmla="*/ 572 h 663"/>
                <a:gd name="T98" fmla="*/ 424 w 987"/>
                <a:gd name="T99" fmla="*/ 594 h 663"/>
                <a:gd name="T100" fmla="*/ 357 w 987"/>
                <a:gd name="T101" fmla="*/ 627 h 663"/>
                <a:gd name="T102" fmla="*/ 266 w 987"/>
                <a:gd name="T103" fmla="*/ 578 h 663"/>
                <a:gd name="T104" fmla="*/ 209 w 987"/>
                <a:gd name="T105" fmla="*/ 643 h 663"/>
                <a:gd name="T106" fmla="*/ 54 w 987"/>
                <a:gd name="T107" fmla="*/ 610 h 663"/>
                <a:gd name="T108" fmla="*/ 0 w 987"/>
                <a:gd name="T109" fmla="*/ 562 h 663"/>
                <a:gd name="T110" fmla="*/ 59 w 987"/>
                <a:gd name="T111" fmla="*/ 395 h 663"/>
                <a:gd name="T112" fmla="*/ 32 w 987"/>
                <a:gd name="T113" fmla="*/ 313 h 663"/>
                <a:gd name="T114" fmla="*/ 107 w 987"/>
                <a:gd name="T115" fmla="*/ 181 h 663"/>
                <a:gd name="T116" fmla="*/ 201 w 987"/>
                <a:gd name="T117" fmla="*/ 88 h 663"/>
                <a:gd name="T118" fmla="*/ 323 w 987"/>
                <a:gd name="T119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99"/>
            <p:cNvSpPr/>
            <p:nvPr/>
          </p:nvSpPr>
          <p:spPr bwMode="gray">
            <a:xfrm>
              <a:off x="3451" y="2207"/>
              <a:ext cx="493" cy="331"/>
            </a:xfrm>
            <a:custGeom>
              <a:avLst/>
              <a:gdLst>
                <a:gd name="T0" fmla="*/ 327 w 987"/>
                <a:gd name="T1" fmla="*/ 2 h 663"/>
                <a:gd name="T2" fmla="*/ 353 w 987"/>
                <a:gd name="T3" fmla="*/ 13 h 663"/>
                <a:gd name="T4" fmla="*/ 384 w 987"/>
                <a:gd name="T5" fmla="*/ 21 h 663"/>
                <a:gd name="T6" fmla="*/ 414 w 987"/>
                <a:gd name="T7" fmla="*/ 9 h 663"/>
                <a:gd name="T8" fmla="*/ 447 w 987"/>
                <a:gd name="T9" fmla="*/ 2 h 663"/>
                <a:gd name="T10" fmla="*/ 479 w 987"/>
                <a:gd name="T11" fmla="*/ 23 h 663"/>
                <a:gd name="T12" fmla="*/ 500 w 987"/>
                <a:gd name="T13" fmla="*/ 63 h 663"/>
                <a:gd name="T14" fmla="*/ 504 w 987"/>
                <a:gd name="T15" fmla="*/ 98 h 663"/>
                <a:gd name="T16" fmla="*/ 512 w 987"/>
                <a:gd name="T17" fmla="*/ 129 h 663"/>
                <a:gd name="T18" fmla="*/ 534 w 987"/>
                <a:gd name="T19" fmla="*/ 151 h 663"/>
                <a:gd name="T20" fmla="*/ 567 w 987"/>
                <a:gd name="T21" fmla="*/ 157 h 663"/>
                <a:gd name="T22" fmla="*/ 599 w 987"/>
                <a:gd name="T23" fmla="*/ 153 h 663"/>
                <a:gd name="T24" fmla="*/ 617 w 987"/>
                <a:gd name="T25" fmla="*/ 133 h 663"/>
                <a:gd name="T26" fmla="*/ 642 w 987"/>
                <a:gd name="T27" fmla="*/ 96 h 663"/>
                <a:gd name="T28" fmla="*/ 668 w 987"/>
                <a:gd name="T29" fmla="*/ 61 h 663"/>
                <a:gd name="T30" fmla="*/ 703 w 987"/>
                <a:gd name="T31" fmla="*/ 27 h 663"/>
                <a:gd name="T32" fmla="*/ 737 w 987"/>
                <a:gd name="T33" fmla="*/ 9 h 663"/>
                <a:gd name="T34" fmla="*/ 764 w 987"/>
                <a:gd name="T35" fmla="*/ 19 h 663"/>
                <a:gd name="T36" fmla="*/ 802 w 987"/>
                <a:gd name="T37" fmla="*/ 37 h 663"/>
                <a:gd name="T38" fmla="*/ 851 w 987"/>
                <a:gd name="T39" fmla="*/ 47 h 663"/>
                <a:gd name="T40" fmla="*/ 896 w 987"/>
                <a:gd name="T41" fmla="*/ 37 h 663"/>
                <a:gd name="T42" fmla="*/ 937 w 987"/>
                <a:gd name="T43" fmla="*/ 29 h 663"/>
                <a:gd name="T44" fmla="*/ 967 w 987"/>
                <a:gd name="T45" fmla="*/ 21 h 663"/>
                <a:gd name="T46" fmla="*/ 985 w 987"/>
                <a:gd name="T47" fmla="*/ 21 h 663"/>
                <a:gd name="T48" fmla="*/ 987 w 987"/>
                <a:gd name="T49" fmla="*/ 51 h 663"/>
                <a:gd name="T50" fmla="*/ 983 w 987"/>
                <a:gd name="T51" fmla="*/ 92 h 663"/>
                <a:gd name="T52" fmla="*/ 973 w 987"/>
                <a:gd name="T53" fmla="*/ 124 h 663"/>
                <a:gd name="T54" fmla="*/ 951 w 987"/>
                <a:gd name="T55" fmla="*/ 128 h 663"/>
                <a:gd name="T56" fmla="*/ 926 w 987"/>
                <a:gd name="T57" fmla="*/ 124 h 663"/>
                <a:gd name="T58" fmla="*/ 902 w 987"/>
                <a:gd name="T59" fmla="*/ 131 h 663"/>
                <a:gd name="T60" fmla="*/ 865 w 987"/>
                <a:gd name="T61" fmla="*/ 167 h 663"/>
                <a:gd name="T62" fmla="*/ 821 w 987"/>
                <a:gd name="T63" fmla="*/ 198 h 663"/>
                <a:gd name="T64" fmla="*/ 792 w 987"/>
                <a:gd name="T65" fmla="*/ 206 h 663"/>
                <a:gd name="T66" fmla="*/ 766 w 987"/>
                <a:gd name="T67" fmla="*/ 208 h 663"/>
                <a:gd name="T68" fmla="*/ 758 w 987"/>
                <a:gd name="T69" fmla="*/ 222 h 663"/>
                <a:gd name="T70" fmla="*/ 764 w 987"/>
                <a:gd name="T71" fmla="*/ 253 h 663"/>
                <a:gd name="T72" fmla="*/ 760 w 987"/>
                <a:gd name="T73" fmla="*/ 289 h 663"/>
                <a:gd name="T74" fmla="*/ 743 w 987"/>
                <a:gd name="T75" fmla="*/ 311 h 663"/>
                <a:gd name="T76" fmla="*/ 709 w 987"/>
                <a:gd name="T77" fmla="*/ 316 h 663"/>
                <a:gd name="T78" fmla="*/ 685 w 987"/>
                <a:gd name="T79" fmla="*/ 318 h 663"/>
                <a:gd name="T80" fmla="*/ 682 w 987"/>
                <a:gd name="T81" fmla="*/ 338 h 663"/>
                <a:gd name="T82" fmla="*/ 682 w 987"/>
                <a:gd name="T83" fmla="*/ 374 h 663"/>
                <a:gd name="T84" fmla="*/ 674 w 987"/>
                <a:gd name="T85" fmla="*/ 405 h 663"/>
                <a:gd name="T86" fmla="*/ 654 w 987"/>
                <a:gd name="T87" fmla="*/ 425 h 663"/>
                <a:gd name="T88" fmla="*/ 630 w 987"/>
                <a:gd name="T89" fmla="*/ 444 h 663"/>
                <a:gd name="T90" fmla="*/ 622 w 987"/>
                <a:gd name="T91" fmla="*/ 474 h 663"/>
                <a:gd name="T92" fmla="*/ 609 w 987"/>
                <a:gd name="T93" fmla="*/ 494 h 663"/>
                <a:gd name="T94" fmla="*/ 558 w 987"/>
                <a:gd name="T95" fmla="*/ 511 h 663"/>
                <a:gd name="T96" fmla="*/ 518 w 987"/>
                <a:gd name="T97" fmla="*/ 572 h 663"/>
                <a:gd name="T98" fmla="*/ 424 w 987"/>
                <a:gd name="T99" fmla="*/ 594 h 663"/>
                <a:gd name="T100" fmla="*/ 357 w 987"/>
                <a:gd name="T101" fmla="*/ 627 h 663"/>
                <a:gd name="T102" fmla="*/ 266 w 987"/>
                <a:gd name="T103" fmla="*/ 578 h 663"/>
                <a:gd name="T104" fmla="*/ 209 w 987"/>
                <a:gd name="T105" fmla="*/ 643 h 663"/>
                <a:gd name="T106" fmla="*/ 54 w 987"/>
                <a:gd name="T107" fmla="*/ 610 h 663"/>
                <a:gd name="T108" fmla="*/ 0 w 987"/>
                <a:gd name="T109" fmla="*/ 562 h 663"/>
                <a:gd name="T110" fmla="*/ 59 w 987"/>
                <a:gd name="T111" fmla="*/ 395 h 663"/>
                <a:gd name="T112" fmla="*/ 32 w 987"/>
                <a:gd name="T113" fmla="*/ 313 h 663"/>
                <a:gd name="T114" fmla="*/ 107 w 987"/>
                <a:gd name="T115" fmla="*/ 181 h 663"/>
                <a:gd name="T116" fmla="*/ 201 w 987"/>
                <a:gd name="T117" fmla="*/ 88 h 663"/>
                <a:gd name="T118" fmla="*/ 323 w 987"/>
                <a:gd name="T119" fmla="*/ 0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87" h="663">
                  <a:moveTo>
                    <a:pt x="323" y="0"/>
                  </a:moveTo>
                  <a:lnTo>
                    <a:pt x="327" y="2"/>
                  </a:lnTo>
                  <a:lnTo>
                    <a:pt x="339" y="7"/>
                  </a:lnTo>
                  <a:lnTo>
                    <a:pt x="353" y="13"/>
                  </a:lnTo>
                  <a:lnTo>
                    <a:pt x="369" y="19"/>
                  </a:lnTo>
                  <a:lnTo>
                    <a:pt x="384" y="21"/>
                  </a:lnTo>
                  <a:lnTo>
                    <a:pt x="398" y="19"/>
                  </a:lnTo>
                  <a:lnTo>
                    <a:pt x="414" y="9"/>
                  </a:lnTo>
                  <a:lnTo>
                    <a:pt x="432" y="2"/>
                  </a:lnTo>
                  <a:lnTo>
                    <a:pt x="447" y="2"/>
                  </a:lnTo>
                  <a:lnTo>
                    <a:pt x="463" y="7"/>
                  </a:lnTo>
                  <a:lnTo>
                    <a:pt x="479" y="23"/>
                  </a:lnTo>
                  <a:lnTo>
                    <a:pt x="493" y="43"/>
                  </a:lnTo>
                  <a:lnTo>
                    <a:pt x="500" y="63"/>
                  </a:lnTo>
                  <a:lnTo>
                    <a:pt x="504" y="82"/>
                  </a:lnTo>
                  <a:lnTo>
                    <a:pt x="504" y="98"/>
                  </a:lnTo>
                  <a:lnTo>
                    <a:pt x="508" y="114"/>
                  </a:lnTo>
                  <a:lnTo>
                    <a:pt x="512" y="129"/>
                  </a:lnTo>
                  <a:lnTo>
                    <a:pt x="522" y="143"/>
                  </a:lnTo>
                  <a:lnTo>
                    <a:pt x="534" y="151"/>
                  </a:lnTo>
                  <a:lnTo>
                    <a:pt x="550" y="155"/>
                  </a:lnTo>
                  <a:lnTo>
                    <a:pt x="567" y="157"/>
                  </a:lnTo>
                  <a:lnTo>
                    <a:pt x="585" y="157"/>
                  </a:lnTo>
                  <a:lnTo>
                    <a:pt x="599" y="153"/>
                  </a:lnTo>
                  <a:lnTo>
                    <a:pt x="609" y="147"/>
                  </a:lnTo>
                  <a:lnTo>
                    <a:pt x="617" y="133"/>
                  </a:lnTo>
                  <a:lnTo>
                    <a:pt x="628" y="116"/>
                  </a:lnTo>
                  <a:lnTo>
                    <a:pt x="642" y="96"/>
                  </a:lnTo>
                  <a:lnTo>
                    <a:pt x="656" y="76"/>
                  </a:lnTo>
                  <a:lnTo>
                    <a:pt x="668" y="61"/>
                  </a:lnTo>
                  <a:lnTo>
                    <a:pt x="683" y="43"/>
                  </a:lnTo>
                  <a:lnTo>
                    <a:pt x="703" y="27"/>
                  </a:lnTo>
                  <a:lnTo>
                    <a:pt x="723" y="15"/>
                  </a:lnTo>
                  <a:lnTo>
                    <a:pt x="737" y="9"/>
                  </a:lnTo>
                  <a:lnTo>
                    <a:pt x="748" y="11"/>
                  </a:lnTo>
                  <a:lnTo>
                    <a:pt x="764" y="19"/>
                  </a:lnTo>
                  <a:lnTo>
                    <a:pt x="782" y="27"/>
                  </a:lnTo>
                  <a:lnTo>
                    <a:pt x="802" y="37"/>
                  </a:lnTo>
                  <a:lnTo>
                    <a:pt x="823" y="45"/>
                  </a:lnTo>
                  <a:lnTo>
                    <a:pt x="851" y="47"/>
                  </a:lnTo>
                  <a:lnTo>
                    <a:pt x="874" y="43"/>
                  </a:lnTo>
                  <a:lnTo>
                    <a:pt x="896" y="37"/>
                  </a:lnTo>
                  <a:lnTo>
                    <a:pt x="920" y="33"/>
                  </a:lnTo>
                  <a:lnTo>
                    <a:pt x="937" y="29"/>
                  </a:lnTo>
                  <a:lnTo>
                    <a:pt x="953" y="25"/>
                  </a:lnTo>
                  <a:lnTo>
                    <a:pt x="967" y="21"/>
                  </a:lnTo>
                  <a:lnTo>
                    <a:pt x="979" y="19"/>
                  </a:lnTo>
                  <a:lnTo>
                    <a:pt x="985" y="21"/>
                  </a:lnTo>
                  <a:lnTo>
                    <a:pt x="987" y="31"/>
                  </a:lnTo>
                  <a:lnTo>
                    <a:pt x="987" y="51"/>
                  </a:lnTo>
                  <a:lnTo>
                    <a:pt x="985" y="70"/>
                  </a:lnTo>
                  <a:lnTo>
                    <a:pt x="983" y="92"/>
                  </a:lnTo>
                  <a:lnTo>
                    <a:pt x="979" y="112"/>
                  </a:lnTo>
                  <a:lnTo>
                    <a:pt x="973" y="124"/>
                  </a:lnTo>
                  <a:lnTo>
                    <a:pt x="963" y="128"/>
                  </a:lnTo>
                  <a:lnTo>
                    <a:pt x="951" y="128"/>
                  </a:lnTo>
                  <a:lnTo>
                    <a:pt x="937" y="126"/>
                  </a:lnTo>
                  <a:lnTo>
                    <a:pt x="926" y="124"/>
                  </a:lnTo>
                  <a:lnTo>
                    <a:pt x="912" y="126"/>
                  </a:lnTo>
                  <a:lnTo>
                    <a:pt x="902" y="131"/>
                  </a:lnTo>
                  <a:lnTo>
                    <a:pt x="886" y="147"/>
                  </a:lnTo>
                  <a:lnTo>
                    <a:pt x="865" y="167"/>
                  </a:lnTo>
                  <a:lnTo>
                    <a:pt x="843" y="185"/>
                  </a:lnTo>
                  <a:lnTo>
                    <a:pt x="821" y="198"/>
                  </a:lnTo>
                  <a:lnTo>
                    <a:pt x="807" y="204"/>
                  </a:lnTo>
                  <a:lnTo>
                    <a:pt x="792" y="206"/>
                  </a:lnTo>
                  <a:lnTo>
                    <a:pt x="778" y="206"/>
                  </a:lnTo>
                  <a:lnTo>
                    <a:pt x="766" y="208"/>
                  </a:lnTo>
                  <a:lnTo>
                    <a:pt x="760" y="212"/>
                  </a:lnTo>
                  <a:lnTo>
                    <a:pt x="758" y="222"/>
                  </a:lnTo>
                  <a:lnTo>
                    <a:pt x="762" y="236"/>
                  </a:lnTo>
                  <a:lnTo>
                    <a:pt x="764" y="253"/>
                  </a:lnTo>
                  <a:lnTo>
                    <a:pt x="764" y="271"/>
                  </a:lnTo>
                  <a:lnTo>
                    <a:pt x="760" y="289"/>
                  </a:lnTo>
                  <a:lnTo>
                    <a:pt x="754" y="303"/>
                  </a:lnTo>
                  <a:lnTo>
                    <a:pt x="743" y="311"/>
                  </a:lnTo>
                  <a:lnTo>
                    <a:pt x="725" y="316"/>
                  </a:lnTo>
                  <a:lnTo>
                    <a:pt x="709" y="316"/>
                  </a:lnTo>
                  <a:lnTo>
                    <a:pt x="695" y="316"/>
                  </a:lnTo>
                  <a:lnTo>
                    <a:pt x="685" y="318"/>
                  </a:lnTo>
                  <a:lnTo>
                    <a:pt x="682" y="326"/>
                  </a:lnTo>
                  <a:lnTo>
                    <a:pt x="682" y="338"/>
                  </a:lnTo>
                  <a:lnTo>
                    <a:pt x="682" y="356"/>
                  </a:lnTo>
                  <a:lnTo>
                    <a:pt x="682" y="374"/>
                  </a:lnTo>
                  <a:lnTo>
                    <a:pt x="680" y="391"/>
                  </a:lnTo>
                  <a:lnTo>
                    <a:pt x="674" y="405"/>
                  </a:lnTo>
                  <a:lnTo>
                    <a:pt x="668" y="415"/>
                  </a:lnTo>
                  <a:lnTo>
                    <a:pt x="654" y="425"/>
                  </a:lnTo>
                  <a:lnTo>
                    <a:pt x="640" y="433"/>
                  </a:lnTo>
                  <a:lnTo>
                    <a:pt x="630" y="444"/>
                  </a:lnTo>
                  <a:lnTo>
                    <a:pt x="626" y="458"/>
                  </a:lnTo>
                  <a:lnTo>
                    <a:pt x="622" y="474"/>
                  </a:lnTo>
                  <a:lnTo>
                    <a:pt x="617" y="486"/>
                  </a:lnTo>
                  <a:lnTo>
                    <a:pt x="609" y="494"/>
                  </a:lnTo>
                  <a:lnTo>
                    <a:pt x="605" y="496"/>
                  </a:lnTo>
                  <a:lnTo>
                    <a:pt x="558" y="511"/>
                  </a:lnTo>
                  <a:lnTo>
                    <a:pt x="546" y="572"/>
                  </a:lnTo>
                  <a:lnTo>
                    <a:pt x="518" y="572"/>
                  </a:lnTo>
                  <a:lnTo>
                    <a:pt x="461" y="598"/>
                  </a:lnTo>
                  <a:lnTo>
                    <a:pt x="424" y="594"/>
                  </a:lnTo>
                  <a:lnTo>
                    <a:pt x="412" y="620"/>
                  </a:lnTo>
                  <a:lnTo>
                    <a:pt x="357" y="627"/>
                  </a:lnTo>
                  <a:lnTo>
                    <a:pt x="327" y="643"/>
                  </a:lnTo>
                  <a:lnTo>
                    <a:pt x="266" y="578"/>
                  </a:lnTo>
                  <a:lnTo>
                    <a:pt x="229" y="596"/>
                  </a:lnTo>
                  <a:lnTo>
                    <a:pt x="209" y="643"/>
                  </a:lnTo>
                  <a:lnTo>
                    <a:pt x="105" y="663"/>
                  </a:lnTo>
                  <a:lnTo>
                    <a:pt x="54" y="610"/>
                  </a:lnTo>
                  <a:lnTo>
                    <a:pt x="4" y="612"/>
                  </a:lnTo>
                  <a:lnTo>
                    <a:pt x="0" y="562"/>
                  </a:lnTo>
                  <a:lnTo>
                    <a:pt x="69" y="482"/>
                  </a:lnTo>
                  <a:lnTo>
                    <a:pt x="59" y="395"/>
                  </a:lnTo>
                  <a:lnTo>
                    <a:pt x="28" y="350"/>
                  </a:lnTo>
                  <a:lnTo>
                    <a:pt x="32" y="313"/>
                  </a:lnTo>
                  <a:lnTo>
                    <a:pt x="87" y="265"/>
                  </a:lnTo>
                  <a:lnTo>
                    <a:pt x="107" y="181"/>
                  </a:lnTo>
                  <a:lnTo>
                    <a:pt x="168" y="143"/>
                  </a:lnTo>
                  <a:lnTo>
                    <a:pt x="201" y="88"/>
                  </a:lnTo>
                  <a:lnTo>
                    <a:pt x="266" y="84"/>
                  </a:lnTo>
                  <a:lnTo>
                    <a:pt x="323" y="0"/>
                  </a:lnTo>
                </a:path>
              </a:pathLst>
            </a:custGeom>
            <a:solidFill>
              <a:srgbClr val="92D050"/>
            </a:solidFill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100"/>
            <p:cNvSpPr/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795 w 799"/>
                <a:gd name="T1" fmla="*/ 415 h 1161"/>
                <a:gd name="T2" fmla="*/ 773 w 799"/>
                <a:gd name="T3" fmla="*/ 433 h 1161"/>
                <a:gd name="T4" fmla="*/ 748 w 799"/>
                <a:gd name="T5" fmla="*/ 458 h 1161"/>
                <a:gd name="T6" fmla="*/ 738 w 799"/>
                <a:gd name="T7" fmla="*/ 484 h 1161"/>
                <a:gd name="T8" fmla="*/ 738 w 799"/>
                <a:gd name="T9" fmla="*/ 517 h 1161"/>
                <a:gd name="T10" fmla="*/ 726 w 799"/>
                <a:gd name="T11" fmla="*/ 549 h 1161"/>
                <a:gd name="T12" fmla="*/ 683 w 799"/>
                <a:gd name="T13" fmla="*/ 570 h 1161"/>
                <a:gd name="T14" fmla="*/ 645 w 799"/>
                <a:gd name="T15" fmla="*/ 584 h 1161"/>
                <a:gd name="T16" fmla="*/ 622 w 799"/>
                <a:gd name="T17" fmla="*/ 586 h 1161"/>
                <a:gd name="T18" fmla="*/ 594 w 799"/>
                <a:gd name="T19" fmla="*/ 580 h 1161"/>
                <a:gd name="T20" fmla="*/ 580 w 799"/>
                <a:gd name="T21" fmla="*/ 576 h 1161"/>
                <a:gd name="T22" fmla="*/ 557 w 799"/>
                <a:gd name="T23" fmla="*/ 679 h 1161"/>
                <a:gd name="T24" fmla="*/ 580 w 799"/>
                <a:gd name="T25" fmla="*/ 738 h 1161"/>
                <a:gd name="T26" fmla="*/ 458 w 799"/>
                <a:gd name="T27" fmla="*/ 826 h 1161"/>
                <a:gd name="T28" fmla="*/ 368 w 799"/>
                <a:gd name="T29" fmla="*/ 919 h 1161"/>
                <a:gd name="T30" fmla="*/ 289 w 799"/>
                <a:gd name="T31" fmla="*/ 1051 h 1161"/>
                <a:gd name="T32" fmla="*/ 316 w 799"/>
                <a:gd name="T33" fmla="*/ 1133 h 1161"/>
                <a:gd name="T34" fmla="*/ 244 w 799"/>
                <a:gd name="T35" fmla="*/ 1161 h 1161"/>
                <a:gd name="T36" fmla="*/ 80 w 799"/>
                <a:gd name="T37" fmla="*/ 1137 h 1161"/>
                <a:gd name="T38" fmla="*/ 45 w 799"/>
                <a:gd name="T39" fmla="*/ 1060 h 1161"/>
                <a:gd name="T40" fmla="*/ 66 w 799"/>
                <a:gd name="T41" fmla="*/ 990 h 1161"/>
                <a:gd name="T42" fmla="*/ 82 w 799"/>
                <a:gd name="T43" fmla="*/ 858 h 1161"/>
                <a:gd name="T44" fmla="*/ 9 w 799"/>
                <a:gd name="T45" fmla="*/ 749 h 1161"/>
                <a:gd name="T46" fmla="*/ 47 w 799"/>
                <a:gd name="T47" fmla="*/ 677 h 1161"/>
                <a:gd name="T48" fmla="*/ 114 w 799"/>
                <a:gd name="T49" fmla="*/ 594 h 1161"/>
                <a:gd name="T50" fmla="*/ 49 w 799"/>
                <a:gd name="T51" fmla="*/ 529 h 1161"/>
                <a:gd name="T52" fmla="*/ 96 w 799"/>
                <a:gd name="T53" fmla="*/ 466 h 1161"/>
                <a:gd name="T54" fmla="*/ 0 w 799"/>
                <a:gd name="T55" fmla="*/ 338 h 1161"/>
                <a:gd name="T56" fmla="*/ 3 w 799"/>
                <a:gd name="T57" fmla="*/ 273 h 1161"/>
                <a:gd name="T58" fmla="*/ 41 w 799"/>
                <a:gd name="T59" fmla="*/ 181 h 1161"/>
                <a:gd name="T60" fmla="*/ 114 w 799"/>
                <a:gd name="T61" fmla="*/ 147 h 1161"/>
                <a:gd name="T62" fmla="*/ 179 w 799"/>
                <a:gd name="T63" fmla="*/ 220 h 1161"/>
                <a:gd name="T64" fmla="*/ 269 w 799"/>
                <a:gd name="T65" fmla="*/ 167 h 1161"/>
                <a:gd name="T66" fmla="*/ 324 w 799"/>
                <a:gd name="T67" fmla="*/ 141 h 1161"/>
                <a:gd name="T68" fmla="*/ 352 w 799"/>
                <a:gd name="T69" fmla="*/ 59 h 1161"/>
                <a:gd name="T70" fmla="*/ 419 w 799"/>
                <a:gd name="T71" fmla="*/ 33 h 1161"/>
                <a:gd name="T72" fmla="*/ 464 w 799"/>
                <a:gd name="T73" fmla="*/ 17 h 1161"/>
                <a:gd name="T74" fmla="*/ 496 w 799"/>
                <a:gd name="T75" fmla="*/ 66 h 1161"/>
                <a:gd name="T76" fmla="*/ 509 w 799"/>
                <a:gd name="T77" fmla="*/ 84 h 1161"/>
                <a:gd name="T78" fmla="*/ 523 w 799"/>
                <a:gd name="T79" fmla="*/ 104 h 1161"/>
                <a:gd name="T80" fmla="*/ 525 w 799"/>
                <a:gd name="T81" fmla="*/ 114 h 1161"/>
                <a:gd name="T82" fmla="*/ 531 w 799"/>
                <a:gd name="T83" fmla="*/ 137 h 1161"/>
                <a:gd name="T84" fmla="*/ 539 w 799"/>
                <a:gd name="T85" fmla="*/ 161 h 1161"/>
                <a:gd name="T86" fmla="*/ 586 w 799"/>
                <a:gd name="T87" fmla="*/ 208 h 1161"/>
                <a:gd name="T88" fmla="*/ 661 w 799"/>
                <a:gd name="T89" fmla="*/ 232 h 1161"/>
                <a:gd name="T90" fmla="*/ 696 w 799"/>
                <a:gd name="T91" fmla="*/ 309 h 1161"/>
                <a:gd name="T92" fmla="*/ 775 w 799"/>
                <a:gd name="T93" fmla="*/ 389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101"/>
            <p:cNvSpPr/>
            <p:nvPr/>
          </p:nvSpPr>
          <p:spPr bwMode="gray">
            <a:xfrm>
              <a:off x="3322" y="1838"/>
              <a:ext cx="400" cy="580"/>
            </a:xfrm>
            <a:custGeom>
              <a:avLst/>
              <a:gdLst>
                <a:gd name="T0" fmla="*/ 795 w 799"/>
                <a:gd name="T1" fmla="*/ 415 h 1161"/>
                <a:gd name="T2" fmla="*/ 773 w 799"/>
                <a:gd name="T3" fmla="*/ 433 h 1161"/>
                <a:gd name="T4" fmla="*/ 748 w 799"/>
                <a:gd name="T5" fmla="*/ 458 h 1161"/>
                <a:gd name="T6" fmla="*/ 738 w 799"/>
                <a:gd name="T7" fmla="*/ 484 h 1161"/>
                <a:gd name="T8" fmla="*/ 738 w 799"/>
                <a:gd name="T9" fmla="*/ 517 h 1161"/>
                <a:gd name="T10" fmla="*/ 726 w 799"/>
                <a:gd name="T11" fmla="*/ 549 h 1161"/>
                <a:gd name="T12" fmla="*/ 683 w 799"/>
                <a:gd name="T13" fmla="*/ 570 h 1161"/>
                <a:gd name="T14" fmla="*/ 645 w 799"/>
                <a:gd name="T15" fmla="*/ 584 h 1161"/>
                <a:gd name="T16" fmla="*/ 622 w 799"/>
                <a:gd name="T17" fmla="*/ 586 h 1161"/>
                <a:gd name="T18" fmla="*/ 594 w 799"/>
                <a:gd name="T19" fmla="*/ 580 h 1161"/>
                <a:gd name="T20" fmla="*/ 580 w 799"/>
                <a:gd name="T21" fmla="*/ 576 h 1161"/>
                <a:gd name="T22" fmla="*/ 557 w 799"/>
                <a:gd name="T23" fmla="*/ 679 h 1161"/>
                <a:gd name="T24" fmla="*/ 580 w 799"/>
                <a:gd name="T25" fmla="*/ 738 h 1161"/>
                <a:gd name="T26" fmla="*/ 458 w 799"/>
                <a:gd name="T27" fmla="*/ 826 h 1161"/>
                <a:gd name="T28" fmla="*/ 368 w 799"/>
                <a:gd name="T29" fmla="*/ 919 h 1161"/>
                <a:gd name="T30" fmla="*/ 289 w 799"/>
                <a:gd name="T31" fmla="*/ 1051 h 1161"/>
                <a:gd name="T32" fmla="*/ 316 w 799"/>
                <a:gd name="T33" fmla="*/ 1133 h 1161"/>
                <a:gd name="T34" fmla="*/ 244 w 799"/>
                <a:gd name="T35" fmla="*/ 1161 h 1161"/>
                <a:gd name="T36" fmla="*/ 80 w 799"/>
                <a:gd name="T37" fmla="*/ 1137 h 1161"/>
                <a:gd name="T38" fmla="*/ 45 w 799"/>
                <a:gd name="T39" fmla="*/ 1060 h 1161"/>
                <a:gd name="T40" fmla="*/ 66 w 799"/>
                <a:gd name="T41" fmla="*/ 990 h 1161"/>
                <a:gd name="T42" fmla="*/ 82 w 799"/>
                <a:gd name="T43" fmla="*/ 858 h 1161"/>
                <a:gd name="T44" fmla="*/ 9 w 799"/>
                <a:gd name="T45" fmla="*/ 749 h 1161"/>
                <a:gd name="T46" fmla="*/ 47 w 799"/>
                <a:gd name="T47" fmla="*/ 677 h 1161"/>
                <a:gd name="T48" fmla="*/ 114 w 799"/>
                <a:gd name="T49" fmla="*/ 594 h 1161"/>
                <a:gd name="T50" fmla="*/ 49 w 799"/>
                <a:gd name="T51" fmla="*/ 529 h 1161"/>
                <a:gd name="T52" fmla="*/ 96 w 799"/>
                <a:gd name="T53" fmla="*/ 466 h 1161"/>
                <a:gd name="T54" fmla="*/ 0 w 799"/>
                <a:gd name="T55" fmla="*/ 338 h 1161"/>
                <a:gd name="T56" fmla="*/ 3 w 799"/>
                <a:gd name="T57" fmla="*/ 273 h 1161"/>
                <a:gd name="T58" fmla="*/ 41 w 799"/>
                <a:gd name="T59" fmla="*/ 181 h 1161"/>
                <a:gd name="T60" fmla="*/ 114 w 799"/>
                <a:gd name="T61" fmla="*/ 147 h 1161"/>
                <a:gd name="T62" fmla="*/ 179 w 799"/>
                <a:gd name="T63" fmla="*/ 220 h 1161"/>
                <a:gd name="T64" fmla="*/ 269 w 799"/>
                <a:gd name="T65" fmla="*/ 167 h 1161"/>
                <a:gd name="T66" fmla="*/ 324 w 799"/>
                <a:gd name="T67" fmla="*/ 141 h 1161"/>
                <a:gd name="T68" fmla="*/ 352 w 799"/>
                <a:gd name="T69" fmla="*/ 59 h 1161"/>
                <a:gd name="T70" fmla="*/ 419 w 799"/>
                <a:gd name="T71" fmla="*/ 33 h 1161"/>
                <a:gd name="T72" fmla="*/ 464 w 799"/>
                <a:gd name="T73" fmla="*/ 17 h 1161"/>
                <a:gd name="T74" fmla="*/ 496 w 799"/>
                <a:gd name="T75" fmla="*/ 66 h 1161"/>
                <a:gd name="T76" fmla="*/ 509 w 799"/>
                <a:gd name="T77" fmla="*/ 84 h 1161"/>
                <a:gd name="T78" fmla="*/ 523 w 799"/>
                <a:gd name="T79" fmla="*/ 104 h 1161"/>
                <a:gd name="T80" fmla="*/ 525 w 799"/>
                <a:gd name="T81" fmla="*/ 114 h 1161"/>
                <a:gd name="T82" fmla="*/ 531 w 799"/>
                <a:gd name="T83" fmla="*/ 137 h 1161"/>
                <a:gd name="T84" fmla="*/ 539 w 799"/>
                <a:gd name="T85" fmla="*/ 161 h 1161"/>
                <a:gd name="T86" fmla="*/ 586 w 799"/>
                <a:gd name="T87" fmla="*/ 208 h 1161"/>
                <a:gd name="T88" fmla="*/ 661 w 799"/>
                <a:gd name="T89" fmla="*/ 232 h 1161"/>
                <a:gd name="T90" fmla="*/ 696 w 799"/>
                <a:gd name="T91" fmla="*/ 309 h 1161"/>
                <a:gd name="T92" fmla="*/ 775 w 799"/>
                <a:gd name="T93" fmla="*/ 389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99" h="1161">
                  <a:moveTo>
                    <a:pt x="799" y="413"/>
                  </a:moveTo>
                  <a:lnTo>
                    <a:pt x="795" y="415"/>
                  </a:lnTo>
                  <a:lnTo>
                    <a:pt x="785" y="423"/>
                  </a:lnTo>
                  <a:lnTo>
                    <a:pt x="773" y="433"/>
                  </a:lnTo>
                  <a:lnTo>
                    <a:pt x="759" y="444"/>
                  </a:lnTo>
                  <a:lnTo>
                    <a:pt x="748" y="458"/>
                  </a:lnTo>
                  <a:lnTo>
                    <a:pt x="740" y="468"/>
                  </a:lnTo>
                  <a:lnTo>
                    <a:pt x="738" y="484"/>
                  </a:lnTo>
                  <a:lnTo>
                    <a:pt x="738" y="499"/>
                  </a:lnTo>
                  <a:lnTo>
                    <a:pt x="738" y="517"/>
                  </a:lnTo>
                  <a:lnTo>
                    <a:pt x="734" y="535"/>
                  </a:lnTo>
                  <a:lnTo>
                    <a:pt x="726" y="549"/>
                  </a:lnTo>
                  <a:lnTo>
                    <a:pt x="706" y="560"/>
                  </a:lnTo>
                  <a:lnTo>
                    <a:pt x="683" y="570"/>
                  </a:lnTo>
                  <a:lnTo>
                    <a:pt x="661" y="578"/>
                  </a:lnTo>
                  <a:lnTo>
                    <a:pt x="645" y="584"/>
                  </a:lnTo>
                  <a:lnTo>
                    <a:pt x="635" y="588"/>
                  </a:lnTo>
                  <a:lnTo>
                    <a:pt x="622" y="586"/>
                  </a:lnTo>
                  <a:lnTo>
                    <a:pt x="608" y="584"/>
                  </a:lnTo>
                  <a:lnTo>
                    <a:pt x="594" y="580"/>
                  </a:lnTo>
                  <a:lnTo>
                    <a:pt x="584" y="576"/>
                  </a:lnTo>
                  <a:lnTo>
                    <a:pt x="580" y="576"/>
                  </a:lnTo>
                  <a:lnTo>
                    <a:pt x="561" y="618"/>
                  </a:lnTo>
                  <a:lnTo>
                    <a:pt x="557" y="679"/>
                  </a:lnTo>
                  <a:lnTo>
                    <a:pt x="568" y="718"/>
                  </a:lnTo>
                  <a:lnTo>
                    <a:pt x="580" y="738"/>
                  </a:lnTo>
                  <a:lnTo>
                    <a:pt x="523" y="822"/>
                  </a:lnTo>
                  <a:lnTo>
                    <a:pt x="458" y="826"/>
                  </a:lnTo>
                  <a:lnTo>
                    <a:pt x="425" y="881"/>
                  </a:lnTo>
                  <a:lnTo>
                    <a:pt x="368" y="919"/>
                  </a:lnTo>
                  <a:lnTo>
                    <a:pt x="344" y="1003"/>
                  </a:lnTo>
                  <a:lnTo>
                    <a:pt x="289" y="1051"/>
                  </a:lnTo>
                  <a:lnTo>
                    <a:pt x="285" y="1088"/>
                  </a:lnTo>
                  <a:lnTo>
                    <a:pt x="316" y="1133"/>
                  </a:lnTo>
                  <a:lnTo>
                    <a:pt x="318" y="1147"/>
                  </a:lnTo>
                  <a:lnTo>
                    <a:pt x="244" y="1161"/>
                  </a:lnTo>
                  <a:lnTo>
                    <a:pt x="139" y="1145"/>
                  </a:lnTo>
                  <a:lnTo>
                    <a:pt x="80" y="1137"/>
                  </a:lnTo>
                  <a:lnTo>
                    <a:pt x="41" y="1100"/>
                  </a:lnTo>
                  <a:lnTo>
                    <a:pt x="45" y="1060"/>
                  </a:lnTo>
                  <a:lnTo>
                    <a:pt x="72" y="1025"/>
                  </a:lnTo>
                  <a:lnTo>
                    <a:pt x="66" y="990"/>
                  </a:lnTo>
                  <a:lnTo>
                    <a:pt x="96" y="929"/>
                  </a:lnTo>
                  <a:lnTo>
                    <a:pt x="82" y="858"/>
                  </a:lnTo>
                  <a:lnTo>
                    <a:pt x="7" y="820"/>
                  </a:lnTo>
                  <a:lnTo>
                    <a:pt x="9" y="749"/>
                  </a:lnTo>
                  <a:lnTo>
                    <a:pt x="41" y="718"/>
                  </a:lnTo>
                  <a:lnTo>
                    <a:pt x="47" y="677"/>
                  </a:lnTo>
                  <a:lnTo>
                    <a:pt x="88" y="665"/>
                  </a:lnTo>
                  <a:lnTo>
                    <a:pt x="114" y="594"/>
                  </a:lnTo>
                  <a:lnTo>
                    <a:pt x="88" y="547"/>
                  </a:lnTo>
                  <a:lnTo>
                    <a:pt x="49" y="529"/>
                  </a:lnTo>
                  <a:lnTo>
                    <a:pt x="53" y="486"/>
                  </a:lnTo>
                  <a:lnTo>
                    <a:pt x="96" y="466"/>
                  </a:lnTo>
                  <a:lnTo>
                    <a:pt x="63" y="419"/>
                  </a:lnTo>
                  <a:lnTo>
                    <a:pt x="0" y="338"/>
                  </a:lnTo>
                  <a:lnTo>
                    <a:pt x="15" y="314"/>
                  </a:lnTo>
                  <a:lnTo>
                    <a:pt x="3" y="273"/>
                  </a:lnTo>
                  <a:lnTo>
                    <a:pt x="35" y="234"/>
                  </a:lnTo>
                  <a:lnTo>
                    <a:pt x="41" y="181"/>
                  </a:lnTo>
                  <a:lnTo>
                    <a:pt x="66" y="143"/>
                  </a:lnTo>
                  <a:lnTo>
                    <a:pt x="114" y="147"/>
                  </a:lnTo>
                  <a:lnTo>
                    <a:pt x="131" y="224"/>
                  </a:lnTo>
                  <a:lnTo>
                    <a:pt x="179" y="220"/>
                  </a:lnTo>
                  <a:lnTo>
                    <a:pt x="230" y="165"/>
                  </a:lnTo>
                  <a:lnTo>
                    <a:pt x="269" y="167"/>
                  </a:lnTo>
                  <a:lnTo>
                    <a:pt x="297" y="131"/>
                  </a:lnTo>
                  <a:lnTo>
                    <a:pt x="324" y="141"/>
                  </a:lnTo>
                  <a:lnTo>
                    <a:pt x="362" y="127"/>
                  </a:lnTo>
                  <a:lnTo>
                    <a:pt x="352" y="59"/>
                  </a:lnTo>
                  <a:lnTo>
                    <a:pt x="387" y="33"/>
                  </a:lnTo>
                  <a:lnTo>
                    <a:pt x="419" y="33"/>
                  </a:lnTo>
                  <a:lnTo>
                    <a:pt x="439" y="0"/>
                  </a:lnTo>
                  <a:lnTo>
                    <a:pt x="464" y="17"/>
                  </a:lnTo>
                  <a:lnTo>
                    <a:pt x="492" y="64"/>
                  </a:lnTo>
                  <a:lnTo>
                    <a:pt x="496" y="66"/>
                  </a:lnTo>
                  <a:lnTo>
                    <a:pt x="502" y="74"/>
                  </a:lnTo>
                  <a:lnTo>
                    <a:pt x="509" y="84"/>
                  </a:lnTo>
                  <a:lnTo>
                    <a:pt x="517" y="94"/>
                  </a:lnTo>
                  <a:lnTo>
                    <a:pt x="523" y="104"/>
                  </a:lnTo>
                  <a:lnTo>
                    <a:pt x="525" y="108"/>
                  </a:lnTo>
                  <a:lnTo>
                    <a:pt x="525" y="114"/>
                  </a:lnTo>
                  <a:lnTo>
                    <a:pt x="527" y="124"/>
                  </a:lnTo>
                  <a:lnTo>
                    <a:pt x="531" y="137"/>
                  </a:lnTo>
                  <a:lnTo>
                    <a:pt x="535" y="151"/>
                  </a:lnTo>
                  <a:lnTo>
                    <a:pt x="539" y="161"/>
                  </a:lnTo>
                  <a:lnTo>
                    <a:pt x="539" y="165"/>
                  </a:lnTo>
                  <a:lnTo>
                    <a:pt x="586" y="208"/>
                  </a:lnTo>
                  <a:lnTo>
                    <a:pt x="653" y="206"/>
                  </a:lnTo>
                  <a:lnTo>
                    <a:pt x="661" y="232"/>
                  </a:lnTo>
                  <a:lnTo>
                    <a:pt x="641" y="291"/>
                  </a:lnTo>
                  <a:lnTo>
                    <a:pt x="696" y="309"/>
                  </a:lnTo>
                  <a:lnTo>
                    <a:pt x="744" y="342"/>
                  </a:lnTo>
                  <a:lnTo>
                    <a:pt x="775" y="389"/>
                  </a:lnTo>
                  <a:lnTo>
                    <a:pt x="799" y="41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102"/>
            <p:cNvSpPr/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173 w 242"/>
                <a:gd name="T1" fmla="*/ 248 h 279"/>
                <a:gd name="T2" fmla="*/ 140 w 242"/>
                <a:gd name="T3" fmla="*/ 250 h 279"/>
                <a:gd name="T4" fmla="*/ 116 w 242"/>
                <a:gd name="T5" fmla="*/ 279 h 279"/>
                <a:gd name="T6" fmla="*/ 41 w 242"/>
                <a:gd name="T7" fmla="*/ 273 h 279"/>
                <a:gd name="T8" fmla="*/ 2 w 242"/>
                <a:gd name="T9" fmla="*/ 250 h 279"/>
                <a:gd name="T10" fmla="*/ 0 w 242"/>
                <a:gd name="T11" fmla="*/ 179 h 279"/>
                <a:gd name="T12" fmla="*/ 21 w 242"/>
                <a:gd name="T13" fmla="*/ 159 h 279"/>
                <a:gd name="T14" fmla="*/ 41 w 242"/>
                <a:gd name="T15" fmla="*/ 118 h 279"/>
                <a:gd name="T16" fmla="*/ 17 w 242"/>
                <a:gd name="T17" fmla="*/ 106 h 279"/>
                <a:gd name="T18" fmla="*/ 25 w 242"/>
                <a:gd name="T19" fmla="*/ 86 h 279"/>
                <a:gd name="T20" fmla="*/ 53 w 242"/>
                <a:gd name="T21" fmla="*/ 80 h 279"/>
                <a:gd name="T22" fmla="*/ 82 w 242"/>
                <a:gd name="T23" fmla="*/ 39 h 279"/>
                <a:gd name="T24" fmla="*/ 106 w 242"/>
                <a:gd name="T25" fmla="*/ 12 h 279"/>
                <a:gd name="T26" fmla="*/ 132 w 242"/>
                <a:gd name="T27" fmla="*/ 0 h 279"/>
                <a:gd name="T28" fmla="*/ 175 w 242"/>
                <a:gd name="T29" fmla="*/ 49 h 279"/>
                <a:gd name="T30" fmla="*/ 216 w 242"/>
                <a:gd name="T31" fmla="*/ 49 h 279"/>
                <a:gd name="T32" fmla="*/ 230 w 242"/>
                <a:gd name="T33" fmla="*/ 100 h 279"/>
                <a:gd name="T34" fmla="*/ 242 w 242"/>
                <a:gd name="T35" fmla="*/ 139 h 279"/>
                <a:gd name="T36" fmla="*/ 216 w 242"/>
                <a:gd name="T37" fmla="*/ 163 h 279"/>
                <a:gd name="T38" fmla="*/ 214 w 242"/>
                <a:gd name="T39" fmla="*/ 214 h 279"/>
                <a:gd name="T40" fmla="*/ 173 w 242"/>
                <a:gd name="T41" fmla="*/ 24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103"/>
            <p:cNvSpPr/>
            <p:nvPr/>
          </p:nvSpPr>
          <p:spPr bwMode="gray">
            <a:xfrm>
              <a:off x="3440" y="1985"/>
              <a:ext cx="121" cy="140"/>
            </a:xfrm>
            <a:custGeom>
              <a:avLst/>
              <a:gdLst>
                <a:gd name="T0" fmla="*/ 173 w 242"/>
                <a:gd name="T1" fmla="*/ 248 h 279"/>
                <a:gd name="T2" fmla="*/ 140 w 242"/>
                <a:gd name="T3" fmla="*/ 250 h 279"/>
                <a:gd name="T4" fmla="*/ 116 w 242"/>
                <a:gd name="T5" fmla="*/ 279 h 279"/>
                <a:gd name="T6" fmla="*/ 41 w 242"/>
                <a:gd name="T7" fmla="*/ 273 h 279"/>
                <a:gd name="T8" fmla="*/ 2 w 242"/>
                <a:gd name="T9" fmla="*/ 250 h 279"/>
                <a:gd name="T10" fmla="*/ 0 w 242"/>
                <a:gd name="T11" fmla="*/ 179 h 279"/>
                <a:gd name="T12" fmla="*/ 21 w 242"/>
                <a:gd name="T13" fmla="*/ 159 h 279"/>
                <a:gd name="T14" fmla="*/ 41 w 242"/>
                <a:gd name="T15" fmla="*/ 118 h 279"/>
                <a:gd name="T16" fmla="*/ 17 w 242"/>
                <a:gd name="T17" fmla="*/ 106 h 279"/>
                <a:gd name="T18" fmla="*/ 25 w 242"/>
                <a:gd name="T19" fmla="*/ 86 h 279"/>
                <a:gd name="T20" fmla="*/ 53 w 242"/>
                <a:gd name="T21" fmla="*/ 80 h 279"/>
                <a:gd name="T22" fmla="*/ 82 w 242"/>
                <a:gd name="T23" fmla="*/ 39 h 279"/>
                <a:gd name="T24" fmla="*/ 106 w 242"/>
                <a:gd name="T25" fmla="*/ 12 h 279"/>
                <a:gd name="T26" fmla="*/ 132 w 242"/>
                <a:gd name="T27" fmla="*/ 0 h 279"/>
                <a:gd name="T28" fmla="*/ 175 w 242"/>
                <a:gd name="T29" fmla="*/ 49 h 279"/>
                <a:gd name="T30" fmla="*/ 216 w 242"/>
                <a:gd name="T31" fmla="*/ 49 h 279"/>
                <a:gd name="T32" fmla="*/ 230 w 242"/>
                <a:gd name="T33" fmla="*/ 100 h 279"/>
                <a:gd name="T34" fmla="*/ 242 w 242"/>
                <a:gd name="T35" fmla="*/ 139 h 279"/>
                <a:gd name="T36" fmla="*/ 216 w 242"/>
                <a:gd name="T37" fmla="*/ 163 h 279"/>
                <a:gd name="T38" fmla="*/ 214 w 242"/>
                <a:gd name="T39" fmla="*/ 214 h 279"/>
                <a:gd name="T40" fmla="*/ 173 w 242"/>
                <a:gd name="T41" fmla="*/ 248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2" h="279">
                  <a:moveTo>
                    <a:pt x="173" y="248"/>
                  </a:moveTo>
                  <a:lnTo>
                    <a:pt x="140" y="250"/>
                  </a:lnTo>
                  <a:lnTo>
                    <a:pt x="116" y="279"/>
                  </a:lnTo>
                  <a:lnTo>
                    <a:pt x="41" y="273"/>
                  </a:lnTo>
                  <a:lnTo>
                    <a:pt x="2" y="250"/>
                  </a:lnTo>
                  <a:lnTo>
                    <a:pt x="0" y="179"/>
                  </a:lnTo>
                  <a:lnTo>
                    <a:pt x="21" y="159"/>
                  </a:lnTo>
                  <a:lnTo>
                    <a:pt x="41" y="118"/>
                  </a:lnTo>
                  <a:lnTo>
                    <a:pt x="17" y="106"/>
                  </a:lnTo>
                  <a:lnTo>
                    <a:pt x="25" y="86"/>
                  </a:lnTo>
                  <a:lnTo>
                    <a:pt x="53" y="80"/>
                  </a:lnTo>
                  <a:lnTo>
                    <a:pt x="82" y="39"/>
                  </a:lnTo>
                  <a:lnTo>
                    <a:pt x="106" y="12"/>
                  </a:lnTo>
                  <a:lnTo>
                    <a:pt x="132" y="0"/>
                  </a:lnTo>
                  <a:lnTo>
                    <a:pt x="175" y="49"/>
                  </a:lnTo>
                  <a:lnTo>
                    <a:pt x="216" y="49"/>
                  </a:lnTo>
                  <a:lnTo>
                    <a:pt x="230" y="100"/>
                  </a:lnTo>
                  <a:lnTo>
                    <a:pt x="242" y="139"/>
                  </a:lnTo>
                  <a:lnTo>
                    <a:pt x="216" y="163"/>
                  </a:lnTo>
                  <a:lnTo>
                    <a:pt x="214" y="214"/>
                  </a:lnTo>
                  <a:lnTo>
                    <a:pt x="173" y="24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104"/>
            <p:cNvSpPr/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8 w 171"/>
                <a:gd name="T1" fmla="*/ 144 h 230"/>
                <a:gd name="T2" fmla="*/ 4 w 171"/>
                <a:gd name="T3" fmla="*/ 185 h 230"/>
                <a:gd name="T4" fmla="*/ 31 w 171"/>
                <a:gd name="T5" fmla="*/ 224 h 230"/>
                <a:gd name="T6" fmla="*/ 96 w 171"/>
                <a:gd name="T7" fmla="*/ 230 h 230"/>
                <a:gd name="T8" fmla="*/ 148 w 171"/>
                <a:gd name="T9" fmla="*/ 215 h 230"/>
                <a:gd name="T10" fmla="*/ 152 w 171"/>
                <a:gd name="T11" fmla="*/ 154 h 230"/>
                <a:gd name="T12" fmla="*/ 171 w 171"/>
                <a:gd name="T13" fmla="*/ 108 h 230"/>
                <a:gd name="T14" fmla="*/ 163 w 171"/>
                <a:gd name="T15" fmla="*/ 79 h 230"/>
                <a:gd name="T16" fmla="*/ 138 w 171"/>
                <a:gd name="T17" fmla="*/ 59 h 230"/>
                <a:gd name="T18" fmla="*/ 98 w 171"/>
                <a:gd name="T19" fmla="*/ 35 h 230"/>
                <a:gd name="T20" fmla="*/ 98 w 171"/>
                <a:gd name="T21" fmla="*/ 4 h 230"/>
                <a:gd name="T22" fmla="*/ 45 w 171"/>
                <a:gd name="T23" fmla="*/ 0 h 230"/>
                <a:gd name="T24" fmla="*/ 41 w 171"/>
                <a:gd name="T25" fmla="*/ 45 h 230"/>
                <a:gd name="T26" fmla="*/ 0 w 171"/>
                <a:gd name="T27" fmla="*/ 79 h 230"/>
                <a:gd name="T28" fmla="*/ 8 w 171"/>
                <a:gd name="T29" fmla="*/ 14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105"/>
            <p:cNvSpPr/>
            <p:nvPr/>
          </p:nvSpPr>
          <p:spPr bwMode="gray">
            <a:xfrm>
              <a:off x="3527" y="2070"/>
              <a:ext cx="86" cy="115"/>
            </a:xfrm>
            <a:custGeom>
              <a:avLst/>
              <a:gdLst>
                <a:gd name="T0" fmla="*/ 8 w 171"/>
                <a:gd name="T1" fmla="*/ 144 h 230"/>
                <a:gd name="T2" fmla="*/ 4 w 171"/>
                <a:gd name="T3" fmla="*/ 185 h 230"/>
                <a:gd name="T4" fmla="*/ 31 w 171"/>
                <a:gd name="T5" fmla="*/ 224 h 230"/>
                <a:gd name="T6" fmla="*/ 96 w 171"/>
                <a:gd name="T7" fmla="*/ 230 h 230"/>
                <a:gd name="T8" fmla="*/ 148 w 171"/>
                <a:gd name="T9" fmla="*/ 215 h 230"/>
                <a:gd name="T10" fmla="*/ 152 w 171"/>
                <a:gd name="T11" fmla="*/ 154 h 230"/>
                <a:gd name="T12" fmla="*/ 171 w 171"/>
                <a:gd name="T13" fmla="*/ 108 h 230"/>
                <a:gd name="T14" fmla="*/ 163 w 171"/>
                <a:gd name="T15" fmla="*/ 79 h 230"/>
                <a:gd name="T16" fmla="*/ 138 w 171"/>
                <a:gd name="T17" fmla="*/ 59 h 230"/>
                <a:gd name="T18" fmla="*/ 98 w 171"/>
                <a:gd name="T19" fmla="*/ 35 h 230"/>
                <a:gd name="T20" fmla="*/ 98 w 171"/>
                <a:gd name="T21" fmla="*/ 4 h 230"/>
                <a:gd name="T22" fmla="*/ 45 w 171"/>
                <a:gd name="T23" fmla="*/ 0 h 230"/>
                <a:gd name="T24" fmla="*/ 41 w 171"/>
                <a:gd name="T25" fmla="*/ 45 h 230"/>
                <a:gd name="T26" fmla="*/ 0 w 171"/>
                <a:gd name="T27" fmla="*/ 79 h 230"/>
                <a:gd name="T28" fmla="*/ 8 w 171"/>
                <a:gd name="T29" fmla="*/ 14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1" h="230">
                  <a:moveTo>
                    <a:pt x="8" y="144"/>
                  </a:moveTo>
                  <a:lnTo>
                    <a:pt x="4" y="185"/>
                  </a:lnTo>
                  <a:lnTo>
                    <a:pt x="31" y="224"/>
                  </a:lnTo>
                  <a:lnTo>
                    <a:pt x="96" y="230"/>
                  </a:lnTo>
                  <a:lnTo>
                    <a:pt x="148" y="215"/>
                  </a:lnTo>
                  <a:lnTo>
                    <a:pt x="152" y="154"/>
                  </a:lnTo>
                  <a:lnTo>
                    <a:pt x="171" y="108"/>
                  </a:lnTo>
                  <a:lnTo>
                    <a:pt x="163" y="79"/>
                  </a:lnTo>
                  <a:lnTo>
                    <a:pt x="138" y="59"/>
                  </a:lnTo>
                  <a:lnTo>
                    <a:pt x="98" y="35"/>
                  </a:lnTo>
                  <a:lnTo>
                    <a:pt x="98" y="4"/>
                  </a:lnTo>
                  <a:lnTo>
                    <a:pt x="45" y="0"/>
                  </a:lnTo>
                  <a:lnTo>
                    <a:pt x="41" y="45"/>
                  </a:lnTo>
                  <a:lnTo>
                    <a:pt x="0" y="79"/>
                  </a:lnTo>
                  <a:lnTo>
                    <a:pt x="8" y="14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106"/>
            <p:cNvSpPr/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725 w 860"/>
                <a:gd name="T1" fmla="*/ 579 h 858"/>
                <a:gd name="T2" fmla="*/ 713 w 860"/>
                <a:gd name="T3" fmla="*/ 594 h 858"/>
                <a:gd name="T4" fmla="*/ 695 w 860"/>
                <a:gd name="T5" fmla="*/ 608 h 858"/>
                <a:gd name="T6" fmla="*/ 664 w 860"/>
                <a:gd name="T7" fmla="*/ 614 h 858"/>
                <a:gd name="T8" fmla="*/ 622 w 860"/>
                <a:gd name="T9" fmla="*/ 626 h 858"/>
                <a:gd name="T10" fmla="*/ 593 w 860"/>
                <a:gd name="T11" fmla="*/ 651 h 858"/>
                <a:gd name="T12" fmla="*/ 559 w 860"/>
                <a:gd name="T13" fmla="*/ 679 h 858"/>
                <a:gd name="T14" fmla="*/ 530 w 860"/>
                <a:gd name="T15" fmla="*/ 703 h 858"/>
                <a:gd name="T16" fmla="*/ 514 w 860"/>
                <a:gd name="T17" fmla="*/ 718 h 858"/>
                <a:gd name="T18" fmla="*/ 492 w 860"/>
                <a:gd name="T19" fmla="*/ 744 h 858"/>
                <a:gd name="T20" fmla="*/ 475 w 860"/>
                <a:gd name="T21" fmla="*/ 774 h 858"/>
                <a:gd name="T22" fmla="*/ 451 w 860"/>
                <a:gd name="T23" fmla="*/ 801 h 858"/>
                <a:gd name="T24" fmla="*/ 427 w 860"/>
                <a:gd name="T25" fmla="*/ 815 h 858"/>
                <a:gd name="T26" fmla="*/ 410 w 860"/>
                <a:gd name="T27" fmla="*/ 831 h 858"/>
                <a:gd name="T28" fmla="*/ 380 w 860"/>
                <a:gd name="T29" fmla="*/ 850 h 858"/>
                <a:gd name="T30" fmla="*/ 355 w 860"/>
                <a:gd name="T31" fmla="*/ 858 h 858"/>
                <a:gd name="T32" fmla="*/ 349 w 860"/>
                <a:gd name="T33" fmla="*/ 838 h 858"/>
                <a:gd name="T34" fmla="*/ 366 w 860"/>
                <a:gd name="T35" fmla="*/ 815 h 858"/>
                <a:gd name="T36" fmla="*/ 392 w 860"/>
                <a:gd name="T37" fmla="*/ 789 h 858"/>
                <a:gd name="T38" fmla="*/ 410 w 860"/>
                <a:gd name="T39" fmla="*/ 764 h 858"/>
                <a:gd name="T40" fmla="*/ 404 w 860"/>
                <a:gd name="T41" fmla="*/ 748 h 858"/>
                <a:gd name="T42" fmla="*/ 380 w 860"/>
                <a:gd name="T43" fmla="*/ 734 h 858"/>
                <a:gd name="T44" fmla="*/ 364 w 860"/>
                <a:gd name="T45" fmla="*/ 716 h 858"/>
                <a:gd name="T46" fmla="*/ 372 w 860"/>
                <a:gd name="T47" fmla="*/ 679 h 858"/>
                <a:gd name="T48" fmla="*/ 400 w 860"/>
                <a:gd name="T49" fmla="*/ 636 h 858"/>
                <a:gd name="T50" fmla="*/ 425 w 860"/>
                <a:gd name="T51" fmla="*/ 592 h 858"/>
                <a:gd name="T52" fmla="*/ 441 w 860"/>
                <a:gd name="T53" fmla="*/ 559 h 858"/>
                <a:gd name="T54" fmla="*/ 439 w 860"/>
                <a:gd name="T55" fmla="*/ 537 h 858"/>
                <a:gd name="T56" fmla="*/ 418 w 860"/>
                <a:gd name="T57" fmla="*/ 514 h 858"/>
                <a:gd name="T58" fmla="*/ 394 w 860"/>
                <a:gd name="T59" fmla="*/ 494 h 858"/>
                <a:gd name="T60" fmla="*/ 374 w 860"/>
                <a:gd name="T61" fmla="*/ 490 h 858"/>
                <a:gd name="T62" fmla="*/ 345 w 860"/>
                <a:gd name="T63" fmla="*/ 494 h 858"/>
                <a:gd name="T64" fmla="*/ 311 w 860"/>
                <a:gd name="T65" fmla="*/ 492 h 858"/>
                <a:gd name="T66" fmla="*/ 294 w 860"/>
                <a:gd name="T67" fmla="*/ 498 h 858"/>
                <a:gd name="T68" fmla="*/ 280 w 860"/>
                <a:gd name="T69" fmla="*/ 533 h 858"/>
                <a:gd name="T70" fmla="*/ 264 w 860"/>
                <a:gd name="T71" fmla="*/ 577 h 858"/>
                <a:gd name="T72" fmla="*/ 242 w 860"/>
                <a:gd name="T73" fmla="*/ 608 h 858"/>
                <a:gd name="T74" fmla="*/ 211 w 860"/>
                <a:gd name="T75" fmla="*/ 650 h 858"/>
                <a:gd name="T76" fmla="*/ 183 w 860"/>
                <a:gd name="T77" fmla="*/ 673 h 858"/>
                <a:gd name="T78" fmla="*/ 162 w 860"/>
                <a:gd name="T79" fmla="*/ 687 h 858"/>
                <a:gd name="T80" fmla="*/ 134 w 860"/>
                <a:gd name="T81" fmla="*/ 667 h 858"/>
                <a:gd name="T82" fmla="*/ 55 w 860"/>
                <a:gd name="T83" fmla="*/ 587 h 858"/>
                <a:gd name="T84" fmla="*/ 20 w 860"/>
                <a:gd name="T85" fmla="*/ 510 h 858"/>
                <a:gd name="T86" fmla="*/ 30 w 860"/>
                <a:gd name="T87" fmla="*/ 402 h 858"/>
                <a:gd name="T88" fmla="*/ 10 w 860"/>
                <a:gd name="T89" fmla="*/ 315 h 858"/>
                <a:gd name="T90" fmla="*/ 81 w 860"/>
                <a:gd name="T91" fmla="*/ 317 h 858"/>
                <a:gd name="T92" fmla="*/ 170 w 860"/>
                <a:gd name="T93" fmla="*/ 311 h 858"/>
                <a:gd name="T94" fmla="*/ 274 w 860"/>
                <a:gd name="T95" fmla="*/ 209 h 858"/>
                <a:gd name="T96" fmla="*/ 376 w 860"/>
                <a:gd name="T97" fmla="*/ 173 h 858"/>
                <a:gd name="T98" fmla="*/ 431 w 860"/>
                <a:gd name="T99" fmla="*/ 146 h 858"/>
                <a:gd name="T100" fmla="*/ 524 w 860"/>
                <a:gd name="T101" fmla="*/ 47 h 858"/>
                <a:gd name="T102" fmla="*/ 595 w 860"/>
                <a:gd name="T103" fmla="*/ 22 h 858"/>
                <a:gd name="T104" fmla="*/ 725 w 860"/>
                <a:gd name="T105" fmla="*/ 120 h 858"/>
                <a:gd name="T106" fmla="*/ 774 w 860"/>
                <a:gd name="T107" fmla="*/ 240 h 858"/>
                <a:gd name="T108" fmla="*/ 860 w 860"/>
                <a:gd name="T109" fmla="*/ 402 h 858"/>
                <a:gd name="T110" fmla="*/ 731 w 860"/>
                <a:gd name="T111" fmla="*/ 53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107"/>
            <p:cNvSpPr/>
            <p:nvPr/>
          </p:nvSpPr>
          <p:spPr bwMode="gray">
            <a:xfrm>
              <a:off x="3643" y="1699"/>
              <a:ext cx="430" cy="429"/>
            </a:xfrm>
            <a:custGeom>
              <a:avLst/>
              <a:gdLst>
                <a:gd name="T0" fmla="*/ 725 w 860"/>
                <a:gd name="T1" fmla="*/ 579 h 858"/>
                <a:gd name="T2" fmla="*/ 713 w 860"/>
                <a:gd name="T3" fmla="*/ 594 h 858"/>
                <a:gd name="T4" fmla="*/ 695 w 860"/>
                <a:gd name="T5" fmla="*/ 608 h 858"/>
                <a:gd name="T6" fmla="*/ 664 w 860"/>
                <a:gd name="T7" fmla="*/ 614 h 858"/>
                <a:gd name="T8" fmla="*/ 622 w 860"/>
                <a:gd name="T9" fmla="*/ 626 h 858"/>
                <a:gd name="T10" fmla="*/ 593 w 860"/>
                <a:gd name="T11" fmla="*/ 651 h 858"/>
                <a:gd name="T12" fmla="*/ 559 w 860"/>
                <a:gd name="T13" fmla="*/ 679 h 858"/>
                <a:gd name="T14" fmla="*/ 530 w 860"/>
                <a:gd name="T15" fmla="*/ 703 h 858"/>
                <a:gd name="T16" fmla="*/ 514 w 860"/>
                <a:gd name="T17" fmla="*/ 718 h 858"/>
                <a:gd name="T18" fmla="*/ 492 w 860"/>
                <a:gd name="T19" fmla="*/ 744 h 858"/>
                <a:gd name="T20" fmla="*/ 475 w 860"/>
                <a:gd name="T21" fmla="*/ 774 h 858"/>
                <a:gd name="T22" fmla="*/ 451 w 860"/>
                <a:gd name="T23" fmla="*/ 801 h 858"/>
                <a:gd name="T24" fmla="*/ 427 w 860"/>
                <a:gd name="T25" fmla="*/ 815 h 858"/>
                <a:gd name="T26" fmla="*/ 410 w 860"/>
                <a:gd name="T27" fmla="*/ 831 h 858"/>
                <a:gd name="T28" fmla="*/ 380 w 860"/>
                <a:gd name="T29" fmla="*/ 850 h 858"/>
                <a:gd name="T30" fmla="*/ 355 w 860"/>
                <a:gd name="T31" fmla="*/ 858 h 858"/>
                <a:gd name="T32" fmla="*/ 349 w 860"/>
                <a:gd name="T33" fmla="*/ 838 h 858"/>
                <a:gd name="T34" fmla="*/ 366 w 860"/>
                <a:gd name="T35" fmla="*/ 815 h 858"/>
                <a:gd name="T36" fmla="*/ 392 w 860"/>
                <a:gd name="T37" fmla="*/ 789 h 858"/>
                <a:gd name="T38" fmla="*/ 410 w 860"/>
                <a:gd name="T39" fmla="*/ 764 h 858"/>
                <a:gd name="T40" fmla="*/ 404 w 860"/>
                <a:gd name="T41" fmla="*/ 748 h 858"/>
                <a:gd name="T42" fmla="*/ 380 w 860"/>
                <a:gd name="T43" fmla="*/ 734 h 858"/>
                <a:gd name="T44" fmla="*/ 364 w 860"/>
                <a:gd name="T45" fmla="*/ 716 h 858"/>
                <a:gd name="T46" fmla="*/ 372 w 860"/>
                <a:gd name="T47" fmla="*/ 679 h 858"/>
                <a:gd name="T48" fmla="*/ 400 w 860"/>
                <a:gd name="T49" fmla="*/ 636 h 858"/>
                <a:gd name="T50" fmla="*/ 425 w 860"/>
                <a:gd name="T51" fmla="*/ 592 h 858"/>
                <a:gd name="T52" fmla="*/ 441 w 860"/>
                <a:gd name="T53" fmla="*/ 559 h 858"/>
                <a:gd name="T54" fmla="*/ 439 w 860"/>
                <a:gd name="T55" fmla="*/ 537 h 858"/>
                <a:gd name="T56" fmla="*/ 418 w 860"/>
                <a:gd name="T57" fmla="*/ 514 h 858"/>
                <a:gd name="T58" fmla="*/ 394 w 860"/>
                <a:gd name="T59" fmla="*/ 494 h 858"/>
                <a:gd name="T60" fmla="*/ 374 w 860"/>
                <a:gd name="T61" fmla="*/ 490 h 858"/>
                <a:gd name="T62" fmla="*/ 345 w 860"/>
                <a:gd name="T63" fmla="*/ 494 h 858"/>
                <a:gd name="T64" fmla="*/ 311 w 860"/>
                <a:gd name="T65" fmla="*/ 492 h 858"/>
                <a:gd name="T66" fmla="*/ 294 w 860"/>
                <a:gd name="T67" fmla="*/ 498 h 858"/>
                <a:gd name="T68" fmla="*/ 280 w 860"/>
                <a:gd name="T69" fmla="*/ 533 h 858"/>
                <a:gd name="T70" fmla="*/ 264 w 860"/>
                <a:gd name="T71" fmla="*/ 577 h 858"/>
                <a:gd name="T72" fmla="*/ 242 w 860"/>
                <a:gd name="T73" fmla="*/ 608 h 858"/>
                <a:gd name="T74" fmla="*/ 211 w 860"/>
                <a:gd name="T75" fmla="*/ 650 h 858"/>
                <a:gd name="T76" fmla="*/ 183 w 860"/>
                <a:gd name="T77" fmla="*/ 673 h 858"/>
                <a:gd name="T78" fmla="*/ 162 w 860"/>
                <a:gd name="T79" fmla="*/ 687 h 858"/>
                <a:gd name="T80" fmla="*/ 134 w 860"/>
                <a:gd name="T81" fmla="*/ 667 h 858"/>
                <a:gd name="T82" fmla="*/ 55 w 860"/>
                <a:gd name="T83" fmla="*/ 587 h 858"/>
                <a:gd name="T84" fmla="*/ 20 w 860"/>
                <a:gd name="T85" fmla="*/ 510 h 858"/>
                <a:gd name="T86" fmla="*/ 30 w 860"/>
                <a:gd name="T87" fmla="*/ 402 h 858"/>
                <a:gd name="T88" fmla="*/ 10 w 860"/>
                <a:gd name="T89" fmla="*/ 315 h 858"/>
                <a:gd name="T90" fmla="*/ 81 w 860"/>
                <a:gd name="T91" fmla="*/ 317 h 858"/>
                <a:gd name="T92" fmla="*/ 170 w 860"/>
                <a:gd name="T93" fmla="*/ 311 h 858"/>
                <a:gd name="T94" fmla="*/ 274 w 860"/>
                <a:gd name="T95" fmla="*/ 209 h 858"/>
                <a:gd name="T96" fmla="*/ 376 w 860"/>
                <a:gd name="T97" fmla="*/ 173 h 858"/>
                <a:gd name="T98" fmla="*/ 431 w 860"/>
                <a:gd name="T99" fmla="*/ 146 h 858"/>
                <a:gd name="T100" fmla="*/ 524 w 860"/>
                <a:gd name="T101" fmla="*/ 47 h 858"/>
                <a:gd name="T102" fmla="*/ 595 w 860"/>
                <a:gd name="T103" fmla="*/ 22 h 858"/>
                <a:gd name="T104" fmla="*/ 725 w 860"/>
                <a:gd name="T105" fmla="*/ 120 h 858"/>
                <a:gd name="T106" fmla="*/ 774 w 860"/>
                <a:gd name="T107" fmla="*/ 240 h 858"/>
                <a:gd name="T108" fmla="*/ 860 w 860"/>
                <a:gd name="T109" fmla="*/ 402 h 858"/>
                <a:gd name="T110" fmla="*/ 731 w 860"/>
                <a:gd name="T111" fmla="*/ 533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0" h="858">
                  <a:moveTo>
                    <a:pt x="725" y="575"/>
                  </a:moveTo>
                  <a:lnTo>
                    <a:pt x="725" y="579"/>
                  </a:lnTo>
                  <a:lnTo>
                    <a:pt x="719" y="585"/>
                  </a:lnTo>
                  <a:lnTo>
                    <a:pt x="713" y="594"/>
                  </a:lnTo>
                  <a:lnTo>
                    <a:pt x="705" y="604"/>
                  </a:lnTo>
                  <a:lnTo>
                    <a:pt x="695" y="608"/>
                  </a:lnTo>
                  <a:lnTo>
                    <a:pt x="681" y="610"/>
                  </a:lnTo>
                  <a:lnTo>
                    <a:pt x="664" y="614"/>
                  </a:lnTo>
                  <a:lnTo>
                    <a:pt x="642" y="618"/>
                  </a:lnTo>
                  <a:lnTo>
                    <a:pt x="622" y="626"/>
                  </a:lnTo>
                  <a:lnTo>
                    <a:pt x="607" y="638"/>
                  </a:lnTo>
                  <a:lnTo>
                    <a:pt x="593" y="651"/>
                  </a:lnTo>
                  <a:lnTo>
                    <a:pt x="577" y="665"/>
                  </a:lnTo>
                  <a:lnTo>
                    <a:pt x="559" y="679"/>
                  </a:lnTo>
                  <a:lnTo>
                    <a:pt x="544" y="693"/>
                  </a:lnTo>
                  <a:lnTo>
                    <a:pt x="530" y="703"/>
                  </a:lnTo>
                  <a:lnTo>
                    <a:pt x="522" y="711"/>
                  </a:lnTo>
                  <a:lnTo>
                    <a:pt x="514" y="718"/>
                  </a:lnTo>
                  <a:lnTo>
                    <a:pt x="502" y="730"/>
                  </a:lnTo>
                  <a:lnTo>
                    <a:pt x="492" y="744"/>
                  </a:lnTo>
                  <a:lnTo>
                    <a:pt x="481" y="760"/>
                  </a:lnTo>
                  <a:lnTo>
                    <a:pt x="475" y="774"/>
                  </a:lnTo>
                  <a:lnTo>
                    <a:pt x="465" y="789"/>
                  </a:lnTo>
                  <a:lnTo>
                    <a:pt x="451" y="801"/>
                  </a:lnTo>
                  <a:lnTo>
                    <a:pt x="437" y="809"/>
                  </a:lnTo>
                  <a:lnTo>
                    <a:pt x="427" y="815"/>
                  </a:lnTo>
                  <a:lnTo>
                    <a:pt x="422" y="823"/>
                  </a:lnTo>
                  <a:lnTo>
                    <a:pt x="410" y="831"/>
                  </a:lnTo>
                  <a:lnTo>
                    <a:pt x="394" y="840"/>
                  </a:lnTo>
                  <a:lnTo>
                    <a:pt x="380" y="850"/>
                  </a:lnTo>
                  <a:lnTo>
                    <a:pt x="364" y="856"/>
                  </a:lnTo>
                  <a:lnTo>
                    <a:pt x="355" y="858"/>
                  </a:lnTo>
                  <a:lnTo>
                    <a:pt x="349" y="854"/>
                  </a:lnTo>
                  <a:lnTo>
                    <a:pt x="349" y="838"/>
                  </a:lnTo>
                  <a:lnTo>
                    <a:pt x="355" y="827"/>
                  </a:lnTo>
                  <a:lnTo>
                    <a:pt x="366" y="815"/>
                  </a:lnTo>
                  <a:lnTo>
                    <a:pt x="380" y="801"/>
                  </a:lnTo>
                  <a:lnTo>
                    <a:pt x="392" y="789"/>
                  </a:lnTo>
                  <a:lnTo>
                    <a:pt x="404" y="775"/>
                  </a:lnTo>
                  <a:lnTo>
                    <a:pt x="410" y="764"/>
                  </a:lnTo>
                  <a:lnTo>
                    <a:pt x="410" y="754"/>
                  </a:lnTo>
                  <a:lnTo>
                    <a:pt x="404" y="748"/>
                  </a:lnTo>
                  <a:lnTo>
                    <a:pt x="392" y="742"/>
                  </a:lnTo>
                  <a:lnTo>
                    <a:pt x="380" y="734"/>
                  </a:lnTo>
                  <a:lnTo>
                    <a:pt x="370" y="726"/>
                  </a:lnTo>
                  <a:lnTo>
                    <a:pt x="364" y="716"/>
                  </a:lnTo>
                  <a:lnTo>
                    <a:pt x="364" y="699"/>
                  </a:lnTo>
                  <a:lnTo>
                    <a:pt x="372" y="679"/>
                  </a:lnTo>
                  <a:lnTo>
                    <a:pt x="382" y="661"/>
                  </a:lnTo>
                  <a:lnTo>
                    <a:pt x="400" y="636"/>
                  </a:lnTo>
                  <a:lnTo>
                    <a:pt x="418" y="608"/>
                  </a:lnTo>
                  <a:lnTo>
                    <a:pt x="425" y="592"/>
                  </a:lnTo>
                  <a:lnTo>
                    <a:pt x="433" y="575"/>
                  </a:lnTo>
                  <a:lnTo>
                    <a:pt x="441" y="559"/>
                  </a:lnTo>
                  <a:lnTo>
                    <a:pt x="443" y="547"/>
                  </a:lnTo>
                  <a:lnTo>
                    <a:pt x="439" y="537"/>
                  </a:lnTo>
                  <a:lnTo>
                    <a:pt x="429" y="526"/>
                  </a:lnTo>
                  <a:lnTo>
                    <a:pt x="418" y="514"/>
                  </a:lnTo>
                  <a:lnTo>
                    <a:pt x="404" y="502"/>
                  </a:lnTo>
                  <a:lnTo>
                    <a:pt x="394" y="494"/>
                  </a:lnTo>
                  <a:lnTo>
                    <a:pt x="384" y="490"/>
                  </a:lnTo>
                  <a:lnTo>
                    <a:pt x="374" y="490"/>
                  </a:lnTo>
                  <a:lnTo>
                    <a:pt x="362" y="492"/>
                  </a:lnTo>
                  <a:lnTo>
                    <a:pt x="345" y="494"/>
                  </a:lnTo>
                  <a:lnTo>
                    <a:pt x="325" y="494"/>
                  </a:lnTo>
                  <a:lnTo>
                    <a:pt x="311" y="492"/>
                  </a:lnTo>
                  <a:lnTo>
                    <a:pt x="301" y="492"/>
                  </a:lnTo>
                  <a:lnTo>
                    <a:pt x="294" y="498"/>
                  </a:lnTo>
                  <a:lnTo>
                    <a:pt x="286" y="512"/>
                  </a:lnTo>
                  <a:lnTo>
                    <a:pt x="280" y="533"/>
                  </a:lnTo>
                  <a:lnTo>
                    <a:pt x="272" y="557"/>
                  </a:lnTo>
                  <a:lnTo>
                    <a:pt x="264" y="577"/>
                  </a:lnTo>
                  <a:lnTo>
                    <a:pt x="254" y="592"/>
                  </a:lnTo>
                  <a:lnTo>
                    <a:pt x="242" y="608"/>
                  </a:lnTo>
                  <a:lnTo>
                    <a:pt x="227" y="630"/>
                  </a:lnTo>
                  <a:lnTo>
                    <a:pt x="211" y="650"/>
                  </a:lnTo>
                  <a:lnTo>
                    <a:pt x="197" y="663"/>
                  </a:lnTo>
                  <a:lnTo>
                    <a:pt x="183" y="673"/>
                  </a:lnTo>
                  <a:lnTo>
                    <a:pt x="172" y="681"/>
                  </a:lnTo>
                  <a:lnTo>
                    <a:pt x="162" y="687"/>
                  </a:lnTo>
                  <a:lnTo>
                    <a:pt x="158" y="691"/>
                  </a:lnTo>
                  <a:lnTo>
                    <a:pt x="134" y="667"/>
                  </a:lnTo>
                  <a:lnTo>
                    <a:pt x="103" y="620"/>
                  </a:lnTo>
                  <a:lnTo>
                    <a:pt x="55" y="587"/>
                  </a:lnTo>
                  <a:lnTo>
                    <a:pt x="0" y="569"/>
                  </a:lnTo>
                  <a:lnTo>
                    <a:pt x="20" y="510"/>
                  </a:lnTo>
                  <a:lnTo>
                    <a:pt x="53" y="457"/>
                  </a:lnTo>
                  <a:lnTo>
                    <a:pt x="30" y="402"/>
                  </a:lnTo>
                  <a:lnTo>
                    <a:pt x="30" y="337"/>
                  </a:lnTo>
                  <a:lnTo>
                    <a:pt x="10" y="315"/>
                  </a:lnTo>
                  <a:lnTo>
                    <a:pt x="40" y="285"/>
                  </a:lnTo>
                  <a:lnTo>
                    <a:pt x="81" y="317"/>
                  </a:lnTo>
                  <a:lnTo>
                    <a:pt x="126" y="382"/>
                  </a:lnTo>
                  <a:lnTo>
                    <a:pt x="170" y="311"/>
                  </a:lnTo>
                  <a:lnTo>
                    <a:pt x="215" y="274"/>
                  </a:lnTo>
                  <a:lnTo>
                    <a:pt x="274" y="209"/>
                  </a:lnTo>
                  <a:lnTo>
                    <a:pt x="349" y="189"/>
                  </a:lnTo>
                  <a:lnTo>
                    <a:pt x="376" y="173"/>
                  </a:lnTo>
                  <a:lnTo>
                    <a:pt x="380" y="134"/>
                  </a:lnTo>
                  <a:lnTo>
                    <a:pt x="431" y="146"/>
                  </a:lnTo>
                  <a:lnTo>
                    <a:pt x="475" y="108"/>
                  </a:lnTo>
                  <a:lnTo>
                    <a:pt x="524" y="47"/>
                  </a:lnTo>
                  <a:lnTo>
                    <a:pt x="524" y="0"/>
                  </a:lnTo>
                  <a:lnTo>
                    <a:pt x="595" y="22"/>
                  </a:lnTo>
                  <a:lnTo>
                    <a:pt x="679" y="45"/>
                  </a:lnTo>
                  <a:lnTo>
                    <a:pt x="725" y="120"/>
                  </a:lnTo>
                  <a:lnTo>
                    <a:pt x="784" y="187"/>
                  </a:lnTo>
                  <a:lnTo>
                    <a:pt x="774" y="240"/>
                  </a:lnTo>
                  <a:lnTo>
                    <a:pt x="860" y="317"/>
                  </a:lnTo>
                  <a:lnTo>
                    <a:pt x="860" y="402"/>
                  </a:lnTo>
                  <a:lnTo>
                    <a:pt x="815" y="425"/>
                  </a:lnTo>
                  <a:lnTo>
                    <a:pt x="731" y="533"/>
                  </a:lnTo>
                  <a:lnTo>
                    <a:pt x="725" y="57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108"/>
            <p:cNvSpPr/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1258 w 1260"/>
                <a:gd name="T1" fmla="*/ 348 h 862"/>
                <a:gd name="T2" fmla="*/ 1233 w 1260"/>
                <a:gd name="T3" fmla="*/ 364 h 862"/>
                <a:gd name="T4" fmla="*/ 1195 w 1260"/>
                <a:gd name="T5" fmla="*/ 390 h 862"/>
                <a:gd name="T6" fmla="*/ 1170 w 1260"/>
                <a:gd name="T7" fmla="*/ 401 h 862"/>
                <a:gd name="T8" fmla="*/ 1146 w 1260"/>
                <a:gd name="T9" fmla="*/ 390 h 862"/>
                <a:gd name="T10" fmla="*/ 1114 w 1260"/>
                <a:gd name="T11" fmla="*/ 376 h 862"/>
                <a:gd name="T12" fmla="*/ 1105 w 1260"/>
                <a:gd name="T13" fmla="*/ 423 h 862"/>
                <a:gd name="T14" fmla="*/ 1095 w 1260"/>
                <a:gd name="T15" fmla="*/ 476 h 862"/>
                <a:gd name="T16" fmla="*/ 1059 w 1260"/>
                <a:gd name="T17" fmla="*/ 508 h 862"/>
                <a:gd name="T18" fmla="*/ 1051 w 1260"/>
                <a:gd name="T19" fmla="*/ 541 h 862"/>
                <a:gd name="T20" fmla="*/ 1016 w 1260"/>
                <a:gd name="T21" fmla="*/ 569 h 862"/>
                <a:gd name="T22" fmla="*/ 965 w 1260"/>
                <a:gd name="T23" fmla="*/ 588 h 862"/>
                <a:gd name="T24" fmla="*/ 933 w 1260"/>
                <a:gd name="T25" fmla="*/ 596 h 862"/>
                <a:gd name="T26" fmla="*/ 943 w 1260"/>
                <a:gd name="T27" fmla="*/ 628 h 862"/>
                <a:gd name="T28" fmla="*/ 977 w 1260"/>
                <a:gd name="T29" fmla="*/ 665 h 862"/>
                <a:gd name="T30" fmla="*/ 963 w 1260"/>
                <a:gd name="T31" fmla="*/ 699 h 862"/>
                <a:gd name="T32" fmla="*/ 906 w 1260"/>
                <a:gd name="T33" fmla="*/ 706 h 862"/>
                <a:gd name="T34" fmla="*/ 864 w 1260"/>
                <a:gd name="T35" fmla="*/ 708 h 862"/>
                <a:gd name="T36" fmla="*/ 827 w 1260"/>
                <a:gd name="T37" fmla="*/ 706 h 862"/>
                <a:gd name="T38" fmla="*/ 809 w 1260"/>
                <a:gd name="T39" fmla="*/ 687 h 862"/>
                <a:gd name="T40" fmla="*/ 786 w 1260"/>
                <a:gd name="T41" fmla="*/ 679 h 862"/>
                <a:gd name="T42" fmla="*/ 766 w 1260"/>
                <a:gd name="T43" fmla="*/ 732 h 862"/>
                <a:gd name="T44" fmla="*/ 742 w 1260"/>
                <a:gd name="T45" fmla="*/ 795 h 862"/>
                <a:gd name="T46" fmla="*/ 711 w 1260"/>
                <a:gd name="T47" fmla="*/ 850 h 862"/>
                <a:gd name="T48" fmla="*/ 677 w 1260"/>
                <a:gd name="T49" fmla="*/ 862 h 862"/>
                <a:gd name="T50" fmla="*/ 585 w 1260"/>
                <a:gd name="T51" fmla="*/ 722 h 862"/>
                <a:gd name="T52" fmla="*/ 490 w 1260"/>
                <a:gd name="T53" fmla="*/ 527 h 862"/>
                <a:gd name="T54" fmla="*/ 262 w 1260"/>
                <a:gd name="T55" fmla="*/ 393 h 862"/>
                <a:gd name="T56" fmla="*/ 114 w 1260"/>
                <a:gd name="T57" fmla="*/ 382 h 862"/>
                <a:gd name="T58" fmla="*/ 83 w 1260"/>
                <a:gd name="T59" fmla="*/ 220 h 862"/>
                <a:gd name="T60" fmla="*/ 24 w 1260"/>
                <a:gd name="T61" fmla="*/ 102 h 862"/>
                <a:gd name="T62" fmla="*/ 132 w 1260"/>
                <a:gd name="T63" fmla="*/ 118 h 862"/>
                <a:gd name="T64" fmla="*/ 256 w 1260"/>
                <a:gd name="T65" fmla="*/ 0 h 862"/>
                <a:gd name="T66" fmla="*/ 406 w 1260"/>
                <a:gd name="T67" fmla="*/ 110 h 862"/>
                <a:gd name="T68" fmla="*/ 530 w 1260"/>
                <a:gd name="T69" fmla="*/ 134 h 862"/>
                <a:gd name="T70" fmla="*/ 689 w 1260"/>
                <a:gd name="T71" fmla="*/ 191 h 862"/>
                <a:gd name="T72" fmla="*/ 823 w 1260"/>
                <a:gd name="T73" fmla="*/ 248 h 862"/>
                <a:gd name="T74" fmla="*/ 855 w 1260"/>
                <a:gd name="T75" fmla="*/ 167 h 862"/>
                <a:gd name="T76" fmla="*/ 868 w 1260"/>
                <a:gd name="T77" fmla="*/ 212 h 862"/>
                <a:gd name="T78" fmla="*/ 878 w 1260"/>
                <a:gd name="T79" fmla="*/ 234 h 862"/>
                <a:gd name="T80" fmla="*/ 908 w 1260"/>
                <a:gd name="T81" fmla="*/ 258 h 862"/>
                <a:gd name="T82" fmla="*/ 971 w 1260"/>
                <a:gd name="T83" fmla="*/ 319 h 862"/>
                <a:gd name="T84" fmla="*/ 1059 w 1260"/>
                <a:gd name="T85" fmla="*/ 201 h 862"/>
                <a:gd name="T86" fmla="*/ 1246 w 1260"/>
                <a:gd name="T87" fmla="*/ 248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109"/>
            <p:cNvSpPr/>
            <p:nvPr/>
          </p:nvSpPr>
          <p:spPr bwMode="gray">
            <a:xfrm>
              <a:off x="3738" y="1458"/>
              <a:ext cx="630" cy="431"/>
            </a:xfrm>
            <a:custGeom>
              <a:avLst/>
              <a:gdLst>
                <a:gd name="T0" fmla="*/ 1258 w 1260"/>
                <a:gd name="T1" fmla="*/ 348 h 862"/>
                <a:gd name="T2" fmla="*/ 1233 w 1260"/>
                <a:gd name="T3" fmla="*/ 364 h 862"/>
                <a:gd name="T4" fmla="*/ 1195 w 1260"/>
                <a:gd name="T5" fmla="*/ 390 h 862"/>
                <a:gd name="T6" fmla="*/ 1170 w 1260"/>
                <a:gd name="T7" fmla="*/ 401 h 862"/>
                <a:gd name="T8" fmla="*/ 1146 w 1260"/>
                <a:gd name="T9" fmla="*/ 390 h 862"/>
                <a:gd name="T10" fmla="*/ 1114 w 1260"/>
                <a:gd name="T11" fmla="*/ 376 h 862"/>
                <a:gd name="T12" fmla="*/ 1105 w 1260"/>
                <a:gd name="T13" fmla="*/ 423 h 862"/>
                <a:gd name="T14" fmla="*/ 1095 w 1260"/>
                <a:gd name="T15" fmla="*/ 476 h 862"/>
                <a:gd name="T16" fmla="*/ 1059 w 1260"/>
                <a:gd name="T17" fmla="*/ 508 h 862"/>
                <a:gd name="T18" fmla="*/ 1051 w 1260"/>
                <a:gd name="T19" fmla="*/ 541 h 862"/>
                <a:gd name="T20" fmla="*/ 1016 w 1260"/>
                <a:gd name="T21" fmla="*/ 569 h 862"/>
                <a:gd name="T22" fmla="*/ 965 w 1260"/>
                <a:gd name="T23" fmla="*/ 588 h 862"/>
                <a:gd name="T24" fmla="*/ 933 w 1260"/>
                <a:gd name="T25" fmla="*/ 596 h 862"/>
                <a:gd name="T26" fmla="*/ 943 w 1260"/>
                <a:gd name="T27" fmla="*/ 628 h 862"/>
                <a:gd name="T28" fmla="*/ 977 w 1260"/>
                <a:gd name="T29" fmla="*/ 665 h 862"/>
                <a:gd name="T30" fmla="*/ 963 w 1260"/>
                <a:gd name="T31" fmla="*/ 699 h 862"/>
                <a:gd name="T32" fmla="*/ 906 w 1260"/>
                <a:gd name="T33" fmla="*/ 706 h 862"/>
                <a:gd name="T34" fmla="*/ 864 w 1260"/>
                <a:gd name="T35" fmla="*/ 708 h 862"/>
                <a:gd name="T36" fmla="*/ 827 w 1260"/>
                <a:gd name="T37" fmla="*/ 706 h 862"/>
                <a:gd name="T38" fmla="*/ 809 w 1260"/>
                <a:gd name="T39" fmla="*/ 687 h 862"/>
                <a:gd name="T40" fmla="*/ 786 w 1260"/>
                <a:gd name="T41" fmla="*/ 679 h 862"/>
                <a:gd name="T42" fmla="*/ 766 w 1260"/>
                <a:gd name="T43" fmla="*/ 732 h 862"/>
                <a:gd name="T44" fmla="*/ 742 w 1260"/>
                <a:gd name="T45" fmla="*/ 795 h 862"/>
                <a:gd name="T46" fmla="*/ 711 w 1260"/>
                <a:gd name="T47" fmla="*/ 850 h 862"/>
                <a:gd name="T48" fmla="*/ 677 w 1260"/>
                <a:gd name="T49" fmla="*/ 862 h 862"/>
                <a:gd name="T50" fmla="*/ 585 w 1260"/>
                <a:gd name="T51" fmla="*/ 722 h 862"/>
                <a:gd name="T52" fmla="*/ 490 w 1260"/>
                <a:gd name="T53" fmla="*/ 527 h 862"/>
                <a:gd name="T54" fmla="*/ 262 w 1260"/>
                <a:gd name="T55" fmla="*/ 393 h 862"/>
                <a:gd name="T56" fmla="*/ 114 w 1260"/>
                <a:gd name="T57" fmla="*/ 382 h 862"/>
                <a:gd name="T58" fmla="*/ 83 w 1260"/>
                <a:gd name="T59" fmla="*/ 220 h 862"/>
                <a:gd name="T60" fmla="*/ 24 w 1260"/>
                <a:gd name="T61" fmla="*/ 102 h 862"/>
                <a:gd name="T62" fmla="*/ 132 w 1260"/>
                <a:gd name="T63" fmla="*/ 118 h 862"/>
                <a:gd name="T64" fmla="*/ 256 w 1260"/>
                <a:gd name="T65" fmla="*/ 0 h 862"/>
                <a:gd name="T66" fmla="*/ 406 w 1260"/>
                <a:gd name="T67" fmla="*/ 110 h 862"/>
                <a:gd name="T68" fmla="*/ 530 w 1260"/>
                <a:gd name="T69" fmla="*/ 134 h 862"/>
                <a:gd name="T70" fmla="*/ 689 w 1260"/>
                <a:gd name="T71" fmla="*/ 191 h 862"/>
                <a:gd name="T72" fmla="*/ 823 w 1260"/>
                <a:gd name="T73" fmla="*/ 248 h 862"/>
                <a:gd name="T74" fmla="*/ 855 w 1260"/>
                <a:gd name="T75" fmla="*/ 167 h 862"/>
                <a:gd name="T76" fmla="*/ 868 w 1260"/>
                <a:gd name="T77" fmla="*/ 212 h 862"/>
                <a:gd name="T78" fmla="*/ 878 w 1260"/>
                <a:gd name="T79" fmla="*/ 234 h 862"/>
                <a:gd name="T80" fmla="*/ 908 w 1260"/>
                <a:gd name="T81" fmla="*/ 258 h 862"/>
                <a:gd name="T82" fmla="*/ 971 w 1260"/>
                <a:gd name="T83" fmla="*/ 319 h 862"/>
                <a:gd name="T84" fmla="*/ 1059 w 1260"/>
                <a:gd name="T85" fmla="*/ 201 h 862"/>
                <a:gd name="T86" fmla="*/ 1246 w 1260"/>
                <a:gd name="T87" fmla="*/ 248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60" h="862">
                  <a:moveTo>
                    <a:pt x="1246" y="248"/>
                  </a:moveTo>
                  <a:lnTo>
                    <a:pt x="1260" y="267"/>
                  </a:lnTo>
                  <a:lnTo>
                    <a:pt x="1258" y="348"/>
                  </a:lnTo>
                  <a:lnTo>
                    <a:pt x="1254" y="350"/>
                  </a:lnTo>
                  <a:lnTo>
                    <a:pt x="1246" y="356"/>
                  </a:lnTo>
                  <a:lnTo>
                    <a:pt x="1233" y="364"/>
                  </a:lnTo>
                  <a:lnTo>
                    <a:pt x="1219" y="374"/>
                  </a:lnTo>
                  <a:lnTo>
                    <a:pt x="1205" y="382"/>
                  </a:lnTo>
                  <a:lnTo>
                    <a:pt x="1195" y="390"/>
                  </a:lnTo>
                  <a:lnTo>
                    <a:pt x="1187" y="395"/>
                  </a:lnTo>
                  <a:lnTo>
                    <a:pt x="1179" y="399"/>
                  </a:lnTo>
                  <a:lnTo>
                    <a:pt x="1170" y="401"/>
                  </a:lnTo>
                  <a:lnTo>
                    <a:pt x="1160" y="401"/>
                  </a:lnTo>
                  <a:lnTo>
                    <a:pt x="1154" y="395"/>
                  </a:lnTo>
                  <a:lnTo>
                    <a:pt x="1146" y="390"/>
                  </a:lnTo>
                  <a:lnTo>
                    <a:pt x="1136" y="380"/>
                  </a:lnTo>
                  <a:lnTo>
                    <a:pt x="1124" y="376"/>
                  </a:lnTo>
                  <a:lnTo>
                    <a:pt x="1114" y="376"/>
                  </a:lnTo>
                  <a:lnTo>
                    <a:pt x="1110" y="384"/>
                  </a:lnTo>
                  <a:lnTo>
                    <a:pt x="1107" y="401"/>
                  </a:lnTo>
                  <a:lnTo>
                    <a:pt x="1105" y="423"/>
                  </a:lnTo>
                  <a:lnTo>
                    <a:pt x="1103" y="443"/>
                  </a:lnTo>
                  <a:lnTo>
                    <a:pt x="1101" y="460"/>
                  </a:lnTo>
                  <a:lnTo>
                    <a:pt x="1095" y="476"/>
                  </a:lnTo>
                  <a:lnTo>
                    <a:pt x="1085" y="490"/>
                  </a:lnTo>
                  <a:lnTo>
                    <a:pt x="1069" y="500"/>
                  </a:lnTo>
                  <a:lnTo>
                    <a:pt x="1059" y="508"/>
                  </a:lnTo>
                  <a:lnTo>
                    <a:pt x="1055" y="519"/>
                  </a:lnTo>
                  <a:lnTo>
                    <a:pt x="1053" y="531"/>
                  </a:lnTo>
                  <a:lnTo>
                    <a:pt x="1051" y="541"/>
                  </a:lnTo>
                  <a:lnTo>
                    <a:pt x="1045" y="551"/>
                  </a:lnTo>
                  <a:lnTo>
                    <a:pt x="1032" y="559"/>
                  </a:lnTo>
                  <a:lnTo>
                    <a:pt x="1016" y="569"/>
                  </a:lnTo>
                  <a:lnTo>
                    <a:pt x="996" y="576"/>
                  </a:lnTo>
                  <a:lnTo>
                    <a:pt x="979" y="584"/>
                  </a:lnTo>
                  <a:lnTo>
                    <a:pt x="965" y="588"/>
                  </a:lnTo>
                  <a:lnTo>
                    <a:pt x="951" y="590"/>
                  </a:lnTo>
                  <a:lnTo>
                    <a:pt x="941" y="592"/>
                  </a:lnTo>
                  <a:lnTo>
                    <a:pt x="933" y="596"/>
                  </a:lnTo>
                  <a:lnTo>
                    <a:pt x="929" y="604"/>
                  </a:lnTo>
                  <a:lnTo>
                    <a:pt x="933" y="614"/>
                  </a:lnTo>
                  <a:lnTo>
                    <a:pt x="943" y="628"/>
                  </a:lnTo>
                  <a:lnTo>
                    <a:pt x="955" y="641"/>
                  </a:lnTo>
                  <a:lnTo>
                    <a:pt x="967" y="651"/>
                  </a:lnTo>
                  <a:lnTo>
                    <a:pt x="977" y="665"/>
                  </a:lnTo>
                  <a:lnTo>
                    <a:pt x="981" y="677"/>
                  </a:lnTo>
                  <a:lnTo>
                    <a:pt x="975" y="691"/>
                  </a:lnTo>
                  <a:lnTo>
                    <a:pt x="963" y="699"/>
                  </a:lnTo>
                  <a:lnTo>
                    <a:pt x="943" y="702"/>
                  </a:lnTo>
                  <a:lnTo>
                    <a:pt x="923" y="704"/>
                  </a:lnTo>
                  <a:lnTo>
                    <a:pt x="906" y="706"/>
                  </a:lnTo>
                  <a:lnTo>
                    <a:pt x="892" y="708"/>
                  </a:lnTo>
                  <a:lnTo>
                    <a:pt x="880" y="708"/>
                  </a:lnTo>
                  <a:lnTo>
                    <a:pt x="864" y="708"/>
                  </a:lnTo>
                  <a:lnTo>
                    <a:pt x="847" y="706"/>
                  </a:lnTo>
                  <a:lnTo>
                    <a:pt x="833" y="706"/>
                  </a:lnTo>
                  <a:lnTo>
                    <a:pt x="827" y="706"/>
                  </a:lnTo>
                  <a:lnTo>
                    <a:pt x="825" y="702"/>
                  </a:lnTo>
                  <a:lnTo>
                    <a:pt x="819" y="697"/>
                  </a:lnTo>
                  <a:lnTo>
                    <a:pt x="809" y="687"/>
                  </a:lnTo>
                  <a:lnTo>
                    <a:pt x="799" y="679"/>
                  </a:lnTo>
                  <a:lnTo>
                    <a:pt x="792" y="675"/>
                  </a:lnTo>
                  <a:lnTo>
                    <a:pt x="786" y="679"/>
                  </a:lnTo>
                  <a:lnTo>
                    <a:pt x="780" y="691"/>
                  </a:lnTo>
                  <a:lnTo>
                    <a:pt x="774" y="708"/>
                  </a:lnTo>
                  <a:lnTo>
                    <a:pt x="766" y="732"/>
                  </a:lnTo>
                  <a:lnTo>
                    <a:pt x="756" y="756"/>
                  </a:lnTo>
                  <a:lnTo>
                    <a:pt x="748" y="777"/>
                  </a:lnTo>
                  <a:lnTo>
                    <a:pt x="742" y="795"/>
                  </a:lnTo>
                  <a:lnTo>
                    <a:pt x="733" y="821"/>
                  </a:lnTo>
                  <a:lnTo>
                    <a:pt x="723" y="838"/>
                  </a:lnTo>
                  <a:lnTo>
                    <a:pt x="711" y="850"/>
                  </a:lnTo>
                  <a:lnTo>
                    <a:pt x="699" y="854"/>
                  </a:lnTo>
                  <a:lnTo>
                    <a:pt x="687" y="858"/>
                  </a:lnTo>
                  <a:lnTo>
                    <a:pt x="677" y="862"/>
                  </a:lnTo>
                  <a:lnTo>
                    <a:pt x="671" y="862"/>
                  </a:lnTo>
                  <a:lnTo>
                    <a:pt x="671" y="799"/>
                  </a:lnTo>
                  <a:lnTo>
                    <a:pt x="585" y="722"/>
                  </a:lnTo>
                  <a:lnTo>
                    <a:pt x="595" y="669"/>
                  </a:lnTo>
                  <a:lnTo>
                    <a:pt x="536" y="602"/>
                  </a:lnTo>
                  <a:lnTo>
                    <a:pt x="490" y="527"/>
                  </a:lnTo>
                  <a:lnTo>
                    <a:pt x="335" y="482"/>
                  </a:lnTo>
                  <a:lnTo>
                    <a:pt x="297" y="460"/>
                  </a:lnTo>
                  <a:lnTo>
                    <a:pt x="262" y="393"/>
                  </a:lnTo>
                  <a:lnTo>
                    <a:pt x="223" y="327"/>
                  </a:lnTo>
                  <a:lnTo>
                    <a:pt x="144" y="388"/>
                  </a:lnTo>
                  <a:lnTo>
                    <a:pt x="114" y="382"/>
                  </a:lnTo>
                  <a:lnTo>
                    <a:pt x="112" y="352"/>
                  </a:lnTo>
                  <a:lnTo>
                    <a:pt x="77" y="303"/>
                  </a:lnTo>
                  <a:lnTo>
                    <a:pt x="83" y="220"/>
                  </a:lnTo>
                  <a:lnTo>
                    <a:pt x="42" y="165"/>
                  </a:lnTo>
                  <a:lnTo>
                    <a:pt x="0" y="157"/>
                  </a:lnTo>
                  <a:lnTo>
                    <a:pt x="24" y="102"/>
                  </a:lnTo>
                  <a:lnTo>
                    <a:pt x="67" y="116"/>
                  </a:lnTo>
                  <a:lnTo>
                    <a:pt x="83" y="96"/>
                  </a:lnTo>
                  <a:lnTo>
                    <a:pt x="132" y="118"/>
                  </a:lnTo>
                  <a:lnTo>
                    <a:pt x="124" y="53"/>
                  </a:lnTo>
                  <a:lnTo>
                    <a:pt x="160" y="23"/>
                  </a:lnTo>
                  <a:lnTo>
                    <a:pt x="256" y="0"/>
                  </a:lnTo>
                  <a:lnTo>
                    <a:pt x="280" y="63"/>
                  </a:lnTo>
                  <a:lnTo>
                    <a:pt x="343" y="132"/>
                  </a:lnTo>
                  <a:lnTo>
                    <a:pt x="406" y="110"/>
                  </a:lnTo>
                  <a:lnTo>
                    <a:pt x="453" y="114"/>
                  </a:lnTo>
                  <a:lnTo>
                    <a:pt x="488" y="81"/>
                  </a:lnTo>
                  <a:lnTo>
                    <a:pt x="530" y="134"/>
                  </a:lnTo>
                  <a:lnTo>
                    <a:pt x="650" y="110"/>
                  </a:lnTo>
                  <a:lnTo>
                    <a:pt x="673" y="142"/>
                  </a:lnTo>
                  <a:lnTo>
                    <a:pt x="689" y="191"/>
                  </a:lnTo>
                  <a:lnTo>
                    <a:pt x="742" y="177"/>
                  </a:lnTo>
                  <a:lnTo>
                    <a:pt x="790" y="250"/>
                  </a:lnTo>
                  <a:lnTo>
                    <a:pt x="823" y="248"/>
                  </a:lnTo>
                  <a:lnTo>
                    <a:pt x="813" y="167"/>
                  </a:lnTo>
                  <a:lnTo>
                    <a:pt x="853" y="161"/>
                  </a:lnTo>
                  <a:lnTo>
                    <a:pt x="855" y="167"/>
                  </a:lnTo>
                  <a:lnTo>
                    <a:pt x="858" y="179"/>
                  </a:lnTo>
                  <a:lnTo>
                    <a:pt x="864" y="195"/>
                  </a:lnTo>
                  <a:lnTo>
                    <a:pt x="868" y="212"/>
                  </a:lnTo>
                  <a:lnTo>
                    <a:pt x="872" y="224"/>
                  </a:lnTo>
                  <a:lnTo>
                    <a:pt x="874" y="232"/>
                  </a:lnTo>
                  <a:lnTo>
                    <a:pt x="878" y="234"/>
                  </a:lnTo>
                  <a:lnTo>
                    <a:pt x="886" y="242"/>
                  </a:lnTo>
                  <a:lnTo>
                    <a:pt x="896" y="250"/>
                  </a:lnTo>
                  <a:lnTo>
                    <a:pt x="908" y="258"/>
                  </a:lnTo>
                  <a:lnTo>
                    <a:pt x="916" y="262"/>
                  </a:lnTo>
                  <a:lnTo>
                    <a:pt x="920" y="266"/>
                  </a:lnTo>
                  <a:lnTo>
                    <a:pt x="971" y="319"/>
                  </a:lnTo>
                  <a:lnTo>
                    <a:pt x="994" y="293"/>
                  </a:lnTo>
                  <a:lnTo>
                    <a:pt x="1010" y="238"/>
                  </a:lnTo>
                  <a:lnTo>
                    <a:pt x="1059" y="201"/>
                  </a:lnTo>
                  <a:lnTo>
                    <a:pt x="1126" y="226"/>
                  </a:lnTo>
                  <a:lnTo>
                    <a:pt x="1203" y="252"/>
                  </a:lnTo>
                  <a:lnTo>
                    <a:pt x="1246" y="24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110"/>
            <p:cNvSpPr/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1675 w 1722"/>
                <a:gd name="T1" fmla="*/ 590 h 1557"/>
                <a:gd name="T2" fmla="*/ 1691 w 1722"/>
                <a:gd name="T3" fmla="*/ 639 h 1557"/>
                <a:gd name="T4" fmla="*/ 1710 w 1722"/>
                <a:gd name="T5" fmla="*/ 693 h 1557"/>
                <a:gd name="T6" fmla="*/ 1673 w 1722"/>
                <a:gd name="T7" fmla="*/ 742 h 1557"/>
                <a:gd name="T8" fmla="*/ 1683 w 1722"/>
                <a:gd name="T9" fmla="*/ 787 h 1557"/>
                <a:gd name="T10" fmla="*/ 1722 w 1722"/>
                <a:gd name="T11" fmla="*/ 836 h 1557"/>
                <a:gd name="T12" fmla="*/ 1716 w 1722"/>
                <a:gd name="T13" fmla="*/ 935 h 1557"/>
                <a:gd name="T14" fmla="*/ 1697 w 1722"/>
                <a:gd name="T15" fmla="*/ 1025 h 1557"/>
                <a:gd name="T16" fmla="*/ 1667 w 1722"/>
                <a:gd name="T17" fmla="*/ 1114 h 1557"/>
                <a:gd name="T18" fmla="*/ 1671 w 1722"/>
                <a:gd name="T19" fmla="*/ 1163 h 1557"/>
                <a:gd name="T20" fmla="*/ 1614 w 1722"/>
                <a:gd name="T21" fmla="*/ 1175 h 1557"/>
                <a:gd name="T22" fmla="*/ 1529 w 1722"/>
                <a:gd name="T23" fmla="*/ 1169 h 1557"/>
                <a:gd name="T24" fmla="*/ 1496 w 1722"/>
                <a:gd name="T25" fmla="*/ 1183 h 1557"/>
                <a:gd name="T26" fmla="*/ 1468 w 1722"/>
                <a:gd name="T27" fmla="*/ 1238 h 1557"/>
                <a:gd name="T28" fmla="*/ 1429 w 1722"/>
                <a:gd name="T29" fmla="*/ 1273 h 1557"/>
                <a:gd name="T30" fmla="*/ 1470 w 1722"/>
                <a:gd name="T31" fmla="*/ 1332 h 1557"/>
                <a:gd name="T32" fmla="*/ 1498 w 1722"/>
                <a:gd name="T33" fmla="*/ 1401 h 1557"/>
                <a:gd name="T34" fmla="*/ 1517 w 1722"/>
                <a:gd name="T35" fmla="*/ 1470 h 1557"/>
                <a:gd name="T36" fmla="*/ 1336 w 1722"/>
                <a:gd name="T37" fmla="*/ 1439 h 1557"/>
                <a:gd name="T38" fmla="*/ 1195 w 1722"/>
                <a:gd name="T39" fmla="*/ 1504 h 1557"/>
                <a:gd name="T40" fmla="*/ 1100 w 1722"/>
                <a:gd name="T41" fmla="*/ 1486 h 1557"/>
                <a:gd name="T42" fmla="*/ 950 w 1722"/>
                <a:gd name="T43" fmla="*/ 1380 h 1557"/>
                <a:gd name="T44" fmla="*/ 730 w 1722"/>
                <a:gd name="T45" fmla="*/ 1352 h 1557"/>
                <a:gd name="T46" fmla="*/ 533 w 1722"/>
                <a:gd name="T47" fmla="*/ 1238 h 1557"/>
                <a:gd name="T48" fmla="*/ 372 w 1722"/>
                <a:gd name="T49" fmla="*/ 1153 h 1557"/>
                <a:gd name="T50" fmla="*/ 472 w 1722"/>
                <a:gd name="T51" fmla="*/ 844 h 1557"/>
                <a:gd name="T52" fmla="*/ 531 w 1722"/>
                <a:gd name="T53" fmla="*/ 590 h 1557"/>
                <a:gd name="T54" fmla="*/ 421 w 1722"/>
                <a:gd name="T55" fmla="*/ 358 h 1557"/>
                <a:gd name="T56" fmla="*/ 179 w 1722"/>
                <a:gd name="T57" fmla="*/ 254 h 1557"/>
                <a:gd name="T58" fmla="*/ 45 w 1722"/>
                <a:gd name="T59" fmla="*/ 140 h 1557"/>
                <a:gd name="T60" fmla="*/ 33 w 1722"/>
                <a:gd name="T61" fmla="*/ 75 h 1557"/>
                <a:gd name="T62" fmla="*/ 98 w 1722"/>
                <a:gd name="T63" fmla="*/ 45 h 1557"/>
                <a:gd name="T64" fmla="*/ 179 w 1722"/>
                <a:gd name="T65" fmla="*/ 18 h 1557"/>
                <a:gd name="T66" fmla="*/ 244 w 1722"/>
                <a:gd name="T67" fmla="*/ 4 h 1557"/>
                <a:gd name="T68" fmla="*/ 328 w 1722"/>
                <a:gd name="T69" fmla="*/ 47 h 1557"/>
                <a:gd name="T70" fmla="*/ 374 w 1722"/>
                <a:gd name="T71" fmla="*/ 35 h 1557"/>
                <a:gd name="T72" fmla="*/ 413 w 1722"/>
                <a:gd name="T73" fmla="*/ 25 h 1557"/>
                <a:gd name="T74" fmla="*/ 510 w 1722"/>
                <a:gd name="T75" fmla="*/ 96 h 1557"/>
                <a:gd name="T76" fmla="*/ 582 w 1722"/>
                <a:gd name="T77" fmla="*/ 187 h 1557"/>
                <a:gd name="T78" fmla="*/ 637 w 1722"/>
                <a:gd name="T79" fmla="*/ 279 h 1557"/>
                <a:gd name="T80" fmla="*/ 698 w 1722"/>
                <a:gd name="T81" fmla="*/ 368 h 1557"/>
                <a:gd name="T82" fmla="*/ 736 w 1722"/>
                <a:gd name="T83" fmla="*/ 405 h 1557"/>
                <a:gd name="T84" fmla="*/ 773 w 1722"/>
                <a:gd name="T85" fmla="*/ 492 h 1557"/>
                <a:gd name="T86" fmla="*/ 824 w 1722"/>
                <a:gd name="T87" fmla="*/ 555 h 1557"/>
                <a:gd name="T88" fmla="*/ 901 w 1722"/>
                <a:gd name="T89" fmla="*/ 565 h 1557"/>
                <a:gd name="T90" fmla="*/ 982 w 1722"/>
                <a:gd name="T91" fmla="*/ 551 h 1557"/>
                <a:gd name="T92" fmla="*/ 1065 w 1722"/>
                <a:gd name="T93" fmla="*/ 575 h 1557"/>
                <a:gd name="T94" fmla="*/ 1122 w 1722"/>
                <a:gd name="T95" fmla="*/ 608 h 1557"/>
                <a:gd name="T96" fmla="*/ 1171 w 1722"/>
                <a:gd name="T97" fmla="*/ 618 h 1557"/>
                <a:gd name="T98" fmla="*/ 1189 w 1722"/>
                <a:gd name="T99" fmla="*/ 616 h 1557"/>
                <a:gd name="T100" fmla="*/ 1197 w 1722"/>
                <a:gd name="T101" fmla="*/ 641 h 1557"/>
                <a:gd name="T102" fmla="*/ 1232 w 1722"/>
                <a:gd name="T103" fmla="*/ 701 h 1557"/>
                <a:gd name="T104" fmla="*/ 1265 w 1722"/>
                <a:gd name="T105" fmla="*/ 767 h 1557"/>
                <a:gd name="T106" fmla="*/ 1313 w 1722"/>
                <a:gd name="T107" fmla="*/ 789 h 1557"/>
                <a:gd name="T108" fmla="*/ 1399 w 1722"/>
                <a:gd name="T109" fmla="*/ 767 h 1557"/>
                <a:gd name="T110" fmla="*/ 1472 w 1722"/>
                <a:gd name="T111" fmla="*/ 701 h 1557"/>
                <a:gd name="T112" fmla="*/ 1527 w 1722"/>
                <a:gd name="T113" fmla="*/ 643 h 1557"/>
                <a:gd name="T114" fmla="*/ 1584 w 1722"/>
                <a:gd name="T115" fmla="*/ 594 h 1557"/>
                <a:gd name="T116" fmla="*/ 1653 w 1722"/>
                <a:gd name="T117" fmla="*/ 561 h 1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111"/>
            <p:cNvSpPr/>
            <p:nvPr/>
          </p:nvSpPr>
          <p:spPr bwMode="gray">
            <a:xfrm>
              <a:off x="3599" y="839"/>
              <a:ext cx="861" cy="778"/>
            </a:xfrm>
            <a:custGeom>
              <a:avLst/>
              <a:gdLst>
                <a:gd name="T0" fmla="*/ 1675 w 1722"/>
                <a:gd name="T1" fmla="*/ 590 h 1557"/>
                <a:gd name="T2" fmla="*/ 1691 w 1722"/>
                <a:gd name="T3" fmla="*/ 639 h 1557"/>
                <a:gd name="T4" fmla="*/ 1710 w 1722"/>
                <a:gd name="T5" fmla="*/ 693 h 1557"/>
                <a:gd name="T6" fmla="*/ 1673 w 1722"/>
                <a:gd name="T7" fmla="*/ 742 h 1557"/>
                <a:gd name="T8" fmla="*/ 1683 w 1722"/>
                <a:gd name="T9" fmla="*/ 787 h 1557"/>
                <a:gd name="T10" fmla="*/ 1722 w 1722"/>
                <a:gd name="T11" fmla="*/ 836 h 1557"/>
                <a:gd name="T12" fmla="*/ 1716 w 1722"/>
                <a:gd name="T13" fmla="*/ 935 h 1557"/>
                <a:gd name="T14" fmla="*/ 1697 w 1722"/>
                <a:gd name="T15" fmla="*/ 1025 h 1557"/>
                <a:gd name="T16" fmla="*/ 1667 w 1722"/>
                <a:gd name="T17" fmla="*/ 1114 h 1557"/>
                <a:gd name="T18" fmla="*/ 1671 w 1722"/>
                <a:gd name="T19" fmla="*/ 1163 h 1557"/>
                <a:gd name="T20" fmla="*/ 1614 w 1722"/>
                <a:gd name="T21" fmla="*/ 1175 h 1557"/>
                <a:gd name="T22" fmla="*/ 1529 w 1722"/>
                <a:gd name="T23" fmla="*/ 1169 h 1557"/>
                <a:gd name="T24" fmla="*/ 1496 w 1722"/>
                <a:gd name="T25" fmla="*/ 1183 h 1557"/>
                <a:gd name="T26" fmla="*/ 1468 w 1722"/>
                <a:gd name="T27" fmla="*/ 1238 h 1557"/>
                <a:gd name="T28" fmla="*/ 1429 w 1722"/>
                <a:gd name="T29" fmla="*/ 1273 h 1557"/>
                <a:gd name="T30" fmla="*/ 1470 w 1722"/>
                <a:gd name="T31" fmla="*/ 1332 h 1557"/>
                <a:gd name="T32" fmla="*/ 1498 w 1722"/>
                <a:gd name="T33" fmla="*/ 1401 h 1557"/>
                <a:gd name="T34" fmla="*/ 1517 w 1722"/>
                <a:gd name="T35" fmla="*/ 1470 h 1557"/>
                <a:gd name="T36" fmla="*/ 1336 w 1722"/>
                <a:gd name="T37" fmla="*/ 1439 h 1557"/>
                <a:gd name="T38" fmla="*/ 1195 w 1722"/>
                <a:gd name="T39" fmla="*/ 1504 h 1557"/>
                <a:gd name="T40" fmla="*/ 1100 w 1722"/>
                <a:gd name="T41" fmla="*/ 1486 h 1557"/>
                <a:gd name="T42" fmla="*/ 950 w 1722"/>
                <a:gd name="T43" fmla="*/ 1380 h 1557"/>
                <a:gd name="T44" fmla="*/ 730 w 1722"/>
                <a:gd name="T45" fmla="*/ 1352 h 1557"/>
                <a:gd name="T46" fmla="*/ 533 w 1722"/>
                <a:gd name="T47" fmla="*/ 1238 h 1557"/>
                <a:gd name="T48" fmla="*/ 372 w 1722"/>
                <a:gd name="T49" fmla="*/ 1153 h 1557"/>
                <a:gd name="T50" fmla="*/ 472 w 1722"/>
                <a:gd name="T51" fmla="*/ 844 h 1557"/>
                <a:gd name="T52" fmla="*/ 531 w 1722"/>
                <a:gd name="T53" fmla="*/ 590 h 1557"/>
                <a:gd name="T54" fmla="*/ 421 w 1722"/>
                <a:gd name="T55" fmla="*/ 358 h 1557"/>
                <a:gd name="T56" fmla="*/ 179 w 1722"/>
                <a:gd name="T57" fmla="*/ 254 h 1557"/>
                <a:gd name="T58" fmla="*/ 45 w 1722"/>
                <a:gd name="T59" fmla="*/ 140 h 1557"/>
                <a:gd name="T60" fmla="*/ 33 w 1722"/>
                <a:gd name="T61" fmla="*/ 75 h 1557"/>
                <a:gd name="T62" fmla="*/ 98 w 1722"/>
                <a:gd name="T63" fmla="*/ 45 h 1557"/>
                <a:gd name="T64" fmla="*/ 179 w 1722"/>
                <a:gd name="T65" fmla="*/ 18 h 1557"/>
                <a:gd name="T66" fmla="*/ 244 w 1722"/>
                <a:gd name="T67" fmla="*/ 4 h 1557"/>
                <a:gd name="T68" fmla="*/ 328 w 1722"/>
                <a:gd name="T69" fmla="*/ 47 h 1557"/>
                <a:gd name="T70" fmla="*/ 374 w 1722"/>
                <a:gd name="T71" fmla="*/ 35 h 1557"/>
                <a:gd name="T72" fmla="*/ 413 w 1722"/>
                <a:gd name="T73" fmla="*/ 25 h 1557"/>
                <a:gd name="T74" fmla="*/ 510 w 1722"/>
                <a:gd name="T75" fmla="*/ 96 h 1557"/>
                <a:gd name="T76" fmla="*/ 582 w 1722"/>
                <a:gd name="T77" fmla="*/ 187 h 1557"/>
                <a:gd name="T78" fmla="*/ 637 w 1722"/>
                <a:gd name="T79" fmla="*/ 279 h 1557"/>
                <a:gd name="T80" fmla="*/ 698 w 1722"/>
                <a:gd name="T81" fmla="*/ 368 h 1557"/>
                <a:gd name="T82" fmla="*/ 736 w 1722"/>
                <a:gd name="T83" fmla="*/ 405 h 1557"/>
                <a:gd name="T84" fmla="*/ 773 w 1722"/>
                <a:gd name="T85" fmla="*/ 492 h 1557"/>
                <a:gd name="T86" fmla="*/ 824 w 1722"/>
                <a:gd name="T87" fmla="*/ 555 h 1557"/>
                <a:gd name="T88" fmla="*/ 901 w 1722"/>
                <a:gd name="T89" fmla="*/ 565 h 1557"/>
                <a:gd name="T90" fmla="*/ 982 w 1722"/>
                <a:gd name="T91" fmla="*/ 551 h 1557"/>
                <a:gd name="T92" fmla="*/ 1065 w 1722"/>
                <a:gd name="T93" fmla="*/ 575 h 1557"/>
                <a:gd name="T94" fmla="*/ 1122 w 1722"/>
                <a:gd name="T95" fmla="*/ 608 h 1557"/>
                <a:gd name="T96" fmla="*/ 1171 w 1722"/>
                <a:gd name="T97" fmla="*/ 618 h 1557"/>
                <a:gd name="T98" fmla="*/ 1189 w 1722"/>
                <a:gd name="T99" fmla="*/ 616 h 1557"/>
                <a:gd name="T100" fmla="*/ 1197 w 1722"/>
                <a:gd name="T101" fmla="*/ 641 h 1557"/>
                <a:gd name="T102" fmla="*/ 1232 w 1722"/>
                <a:gd name="T103" fmla="*/ 701 h 1557"/>
                <a:gd name="T104" fmla="*/ 1265 w 1722"/>
                <a:gd name="T105" fmla="*/ 767 h 1557"/>
                <a:gd name="T106" fmla="*/ 1313 w 1722"/>
                <a:gd name="T107" fmla="*/ 789 h 1557"/>
                <a:gd name="T108" fmla="*/ 1399 w 1722"/>
                <a:gd name="T109" fmla="*/ 767 h 1557"/>
                <a:gd name="T110" fmla="*/ 1472 w 1722"/>
                <a:gd name="T111" fmla="*/ 701 h 1557"/>
                <a:gd name="T112" fmla="*/ 1527 w 1722"/>
                <a:gd name="T113" fmla="*/ 643 h 1557"/>
                <a:gd name="T114" fmla="*/ 1584 w 1722"/>
                <a:gd name="T115" fmla="*/ 594 h 1557"/>
                <a:gd name="T116" fmla="*/ 1653 w 1722"/>
                <a:gd name="T117" fmla="*/ 561 h 1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22" h="1557">
                  <a:moveTo>
                    <a:pt x="1673" y="557"/>
                  </a:moveTo>
                  <a:lnTo>
                    <a:pt x="1673" y="561"/>
                  </a:lnTo>
                  <a:lnTo>
                    <a:pt x="1673" y="575"/>
                  </a:lnTo>
                  <a:lnTo>
                    <a:pt x="1675" y="590"/>
                  </a:lnTo>
                  <a:lnTo>
                    <a:pt x="1675" y="606"/>
                  </a:lnTo>
                  <a:lnTo>
                    <a:pt x="1675" y="618"/>
                  </a:lnTo>
                  <a:lnTo>
                    <a:pt x="1681" y="628"/>
                  </a:lnTo>
                  <a:lnTo>
                    <a:pt x="1691" y="639"/>
                  </a:lnTo>
                  <a:lnTo>
                    <a:pt x="1702" y="649"/>
                  </a:lnTo>
                  <a:lnTo>
                    <a:pt x="1712" y="661"/>
                  </a:lnTo>
                  <a:lnTo>
                    <a:pt x="1714" y="673"/>
                  </a:lnTo>
                  <a:lnTo>
                    <a:pt x="1710" y="693"/>
                  </a:lnTo>
                  <a:lnTo>
                    <a:pt x="1698" y="712"/>
                  </a:lnTo>
                  <a:lnTo>
                    <a:pt x="1687" y="728"/>
                  </a:lnTo>
                  <a:lnTo>
                    <a:pt x="1681" y="736"/>
                  </a:lnTo>
                  <a:lnTo>
                    <a:pt x="1673" y="742"/>
                  </a:lnTo>
                  <a:lnTo>
                    <a:pt x="1669" y="752"/>
                  </a:lnTo>
                  <a:lnTo>
                    <a:pt x="1667" y="762"/>
                  </a:lnTo>
                  <a:lnTo>
                    <a:pt x="1673" y="773"/>
                  </a:lnTo>
                  <a:lnTo>
                    <a:pt x="1683" y="787"/>
                  </a:lnTo>
                  <a:lnTo>
                    <a:pt x="1697" y="799"/>
                  </a:lnTo>
                  <a:lnTo>
                    <a:pt x="1708" y="811"/>
                  </a:lnTo>
                  <a:lnTo>
                    <a:pt x="1718" y="823"/>
                  </a:lnTo>
                  <a:lnTo>
                    <a:pt x="1722" y="836"/>
                  </a:lnTo>
                  <a:lnTo>
                    <a:pt x="1720" y="852"/>
                  </a:lnTo>
                  <a:lnTo>
                    <a:pt x="1720" y="876"/>
                  </a:lnTo>
                  <a:lnTo>
                    <a:pt x="1718" y="905"/>
                  </a:lnTo>
                  <a:lnTo>
                    <a:pt x="1716" y="935"/>
                  </a:lnTo>
                  <a:lnTo>
                    <a:pt x="1714" y="964"/>
                  </a:lnTo>
                  <a:lnTo>
                    <a:pt x="1712" y="988"/>
                  </a:lnTo>
                  <a:lnTo>
                    <a:pt x="1708" y="1002"/>
                  </a:lnTo>
                  <a:lnTo>
                    <a:pt x="1697" y="1025"/>
                  </a:lnTo>
                  <a:lnTo>
                    <a:pt x="1687" y="1051"/>
                  </a:lnTo>
                  <a:lnTo>
                    <a:pt x="1675" y="1074"/>
                  </a:lnTo>
                  <a:lnTo>
                    <a:pt x="1667" y="1096"/>
                  </a:lnTo>
                  <a:lnTo>
                    <a:pt x="1667" y="1114"/>
                  </a:lnTo>
                  <a:lnTo>
                    <a:pt x="1667" y="1130"/>
                  </a:lnTo>
                  <a:lnTo>
                    <a:pt x="1669" y="1139"/>
                  </a:lnTo>
                  <a:lnTo>
                    <a:pt x="1671" y="1151"/>
                  </a:lnTo>
                  <a:lnTo>
                    <a:pt x="1671" y="1163"/>
                  </a:lnTo>
                  <a:lnTo>
                    <a:pt x="1667" y="1171"/>
                  </a:lnTo>
                  <a:lnTo>
                    <a:pt x="1655" y="1175"/>
                  </a:lnTo>
                  <a:lnTo>
                    <a:pt x="1639" y="1175"/>
                  </a:lnTo>
                  <a:lnTo>
                    <a:pt x="1614" y="1175"/>
                  </a:lnTo>
                  <a:lnTo>
                    <a:pt x="1586" y="1175"/>
                  </a:lnTo>
                  <a:lnTo>
                    <a:pt x="1561" y="1173"/>
                  </a:lnTo>
                  <a:lnTo>
                    <a:pt x="1539" y="1171"/>
                  </a:lnTo>
                  <a:lnTo>
                    <a:pt x="1529" y="1169"/>
                  </a:lnTo>
                  <a:lnTo>
                    <a:pt x="1521" y="1169"/>
                  </a:lnTo>
                  <a:lnTo>
                    <a:pt x="1511" y="1171"/>
                  </a:lnTo>
                  <a:lnTo>
                    <a:pt x="1502" y="1177"/>
                  </a:lnTo>
                  <a:lnTo>
                    <a:pt x="1496" y="1183"/>
                  </a:lnTo>
                  <a:lnTo>
                    <a:pt x="1492" y="1193"/>
                  </a:lnTo>
                  <a:lnTo>
                    <a:pt x="1486" y="1206"/>
                  </a:lnTo>
                  <a:lnTo>
                    <a:pt x="1478" y="1222"/>
                  </a:lnTo>
                  <a:lnTo>
                    <a:pt x="1468" y="1238"/>
                  </a:lnTo>
                  <a:lnTo>
                    <a:pt x="1458" y="1246"/>
                  </a:lnTo>
                  <a:lnTo>
                    <a:pt x="1445" y="1254"/>
                  </a:lnTo>
                  <a:lnTo>
                    <a:pt x="1435" y="1261"/>
                  </a:lnTo>
                  <a:lnTo>
                    <a:pt x="1429" y="1273"/>
                  </a:lnTo>
                  <a:lnTo>
                    <a:pt x="1433" y="1285"/>
                  </a:lnTo>
                  <a:lnTo>
                    <a:pt x="1443" y="1297"/>
                  </a:lnTo>
                  <a:lnTo>
                    <a:pt x="1456" y="1313"/>
                  </a:lnTo>
                  <a:lnTo>
                    <a:pt x="1470" y="1332"/>
                  </a:lnTo>
                  <a:lnTo>
                    <a:pt x="1480" y="1350"/>
                  </a:lnTo>
                  <a:lnTo>
                    <a:pt x="1486" y="1364"/>
                  </a:lnTo>
                  <a:lnTo>
                    <a:pt x="1492" y="1381"/>
                  </a:lnTo>
                  <a:lnTo>
                    <a:pt x="1498" y="1401"/>
                  </a:lnTo>
                  <a:lnTo>
                    <a:pt x="1504" y="1423"/>
                  </a:lnTo>
                  <a:lnTo>
                    <a:pt x="1510" y="1441"/>
                  </a:lnTo>
                  <a:lnTo>
                    <a:pt x="1513" y="1454"/>
                  </a:lnTo>
                  <a:lnTo>
                    <a:pt x="1517" y="1470"/>
                  </a:lnTo>
                  <a:lnTo>
                    <a:pt x="1521" y="1482"/>
                  </a:lnTo>
                  <a:lnTo>
                    <a:pt x="1523" y="1486"/>
                  </a:lnTo>
                  <a:lnTo>
                    <a:pt x="1480" y="1490"/>
                  </a:lnTo>
                  <a:lnTo>
                    <a:pt x="1336" y="1439"/>
                  </a:lnTo>
                  <a:lnTo>
                    <a:pt x="1287" y="1476"/>
                  </a:lnTo>
                  <a:lnTo>
                    <a:pt x="1271" y="1531"/>
                  </a:lnTo>
                  <a:lnTo>
                    <a:pt x="1248" y="1557"/>
                  </a:lnTo>
                  <a:lnTo>
                    <a:pt x="1195" y="1504"/>
                  </a:lnTo>
                  <a:lnTo>
                    <a:pt x="1151" y="1472"/>
                  </a:lnTo>
                  <a:lnTo>
                    <a:pt x="1130" y="1399"/>
                  </a:lnTo>
                  <a:lnTo>
                    <a:pt x="1090" y="1405"/>
                  </a:lnTo>
                  <a:lnTo>
                    <a:pt x="1100" y="1486"/>
                  </a:lnTo>
                  <a:lnTo>
                    <a:pt x="1067" y="1488"/>
                  </a:lnTo>
                  <a:lnTo>
                    <a:pt x="1019" y="1415"/>
                  </a:lnTo>
                  <a:lnTo>
                    <a:pt x="966" y="1429"/>
                  </a:lnTo>
                  <a:lnTo>
                    <a:pt x="950" y="1380"/>
                  </a:lnTo>
                  <a:lnTo>
                    <a:pt x="927" y="1348"/>
                  </a:lnTo>
                  <a:lnTo>
                    <a:pt x="807" y="1372"/>
                  </a:lnTo>
                  <a:lnTo>
                    <a:pt x="765" y="1322"/>
                  </a:lnTo>
                  <a:lnTo>
                    <a:pt x="730" y="1352"/>
                  </a:lnTo>
                  <a:lnTo>
                    <a:pt x="683" y="1348"/>
                  </a:lnTo>
                  <a:lnTo>
                    <a:pt x="620" y="1370"/>
                  </a:lnTo>
                  <a:lnTo>
                    <a:pt x="557" y="1301"/>
                  </a:lnTo>
                  <a:lnTo>
                    <a:pt x="533" y="1238"/>
                  </a:lnTo>
                  <a:lnTo>
                    <a:pt x="437" y="1261"/>
                  </a:lnTo>
                  <a:lnTo>
                    <a:pt x="401" y="1291"/>
                  </a:lnTo>
                  <a:lnTo>
                    <a:pt x="413" y="1208"/>
                  </a:lnTo>
                  <a:lnTo>
                    <a:pt x="372" y="1153"/>
                  </a:lnTo>
                  <a:lnTo>
                    <a:pt x="317" y="1094"/>
                  </a:lnTo>
                  <a:lnTo>
                    <a:pt x="332" y="1047"/>
                  </a:lnTo>
                  <a:lnTo>
                    <a:pt x="415" y="956"/>
                  </a:lnTo>
                  <a:lnTo>
                    <a:pt x="472" y="844"/>
                  </a:lnTo>
                  <a:lnTo>
                    <a:pt x="521" y="791"/>
                  </a:lnTo>
                  <a:lnTo>
                    <a:pt x="529" y="722"/>
                  </a:lnTo>
                  <a:lnTo>
                    <a:pt x="563" y="708"/>
                  </a:lnTo>
                  <a:lnTo>
                    <a:pt x="531" y="590"/>
                  </a:lnTo>
                  <a:lnTo>
                    <a:pt x="561" y="480"/>
                  </a:lnTo>
                  <a:lnTo>
                    <a:pt x="580" y="376"/>
                  </a:lnTo>
                  <a:lnTo>
                    <a:pt x="468" y="297"/>
                  </a:lnTo>
                  <a:lnTo>
                    <a:pt x="421" y="358"/>
                  </a:lnTo>
                  <a:lnTo>
                    <a:pt x="313" y="393"/>
                  </a:lnTo>
                  <a:lnTo>
                    <a:pt x="210" y="393"/>
                  </a:lnTo>
                  <a:lnTo>
                    <a:pt x="183" y="321"/>
                  </a:lnTo>
                  <a:lnTo>
                    <a:pt x="179" y="254"/>
                  </a:lnTo>
                  <a:lnTo>
                    <a:pt x="112" y="226"/>
                  </a:lnTo>
                  <a:lnTo>
                    <a:pt x="88" y="273"/>
                  </a:lnTo>
                  <a:lnTo>
                    <a:pt x="0" y="222"/>
                  </a:lnTo>
                  <a:lnTo>
                    <a:pt x="45" y="140"/>
                  </a:lnTo>
                  <a:lnTo>
                    <a:pt x="6" y="90"/>
                  </a:lnTo>
                  <a:lnTo>
                    <a:pt x="10" y="88"/>
                  </a:lnTo>
                  <a:lnTo>
                    <a:pt x="19" y="83"/>
                  </a:lnTo>
                  <a:lnTo>
                    <a:pt x="33" y="75"/>
                  </a:lnTo>
                  <a:lnTo>
                    <a:pt x="51" y="65"/>
                  </a:lnTo>
                  <a:lnTo>
                    <a:pt x="69" y="57"/>
                  </a:lnTo>
                  <a:lnTo>
                    <a:pt x="84" y="49"/>
                  </a:lnTo>
                  <a:lnTo>
                    <a:pt x="98" y="45"/>
                  </a:lnTo>
                  <a:lnTo>
                    <a:pt x="112" y="41"/>
                  </a:lnTo>
                  <a:lnTo>
                    <a:pt x="134" y="35"/>
                  </a:lnTo>
                  <a:lnTo>
                    <a:pt x="155" y="25"/>
                  </a:lnTo>
                  <a:lnTo>
                    <a:pt x="179" y="18"/>
                  </a:lnTo>
                  <a:lnTo>
                    <a:pt x="197" y="8"/>
                  </a:lnTo>
                  <a:lnTo>
                    <a:pt x="208" y="4"/>
                  </a:lnTo>
                  <a:lnTo>
                    <a:pt x="224" y="0"/>
                  </a:lnTo>
                  <a:lnTo>
                    <a:pt x="244" y="4"/>
                  </a:lnTo>
                  <a:lnTo>
                    <a:pt x="267" y="14"/>
                  </a:lnTo>
                  <a:lnTo>
                    <a:pt x="293" y="25"/>
                  </a:lnTo>
                  <a:lnTo>
                    <a:pt x="313" y="39"/>
                  </a:lnTo>
                  <a:lnTo>
                    <a:pt x="328" y="47"/>
                  </a:lnTo>
                  <a:lnTo>
                    <a:pt x="344" y="51"/>
                  </a:lnTo>
                  <a:lnTo>
                    <a:pt x="358" y="49"/>
                  </a:lnTo>
                  <a:lnTo>
                    <a:pt x="366" y="43"/>
                  </a:lnTo>
                  <a:lnTo>
                    <a:pt x="374" y="35"/>
                  </a:lnTo>
                  <a:lnTo>
                    <a:pt x="380" y="27"/>
                  </a:lnTo>
                  <a:lnTo>
                    <a:pt x="387" y="21"/>
                  </a:lnTo>
                  <a:lnTo>
                    <a:pt x="397" y="21"/>
                  </a:lnTo>
                  <a:lnTo>
                    <a:pt x="413" y="25"/>
                  </a:lnTo>
                  <a:lnTo>
                    <a:pt x="447" y="39"/>
                  </a:lnTo>
                  <a:lnTo>
                    <a:pt x="472" y="53"/>
                  </a:lnTo>
                  <a:lnTo>
                    <a:pt x="492" y="73"/>
                  </a:lnTo>
                  <a:lnTo>
                    <a:pt x="510" y="96"/>
                  </a:lnTo>
                  <a:lnTo>
                    <a:pt x="531" y="118"/>
                  </a:lnTo>
                  <a:lnTo>
                    <a:pt x="551" y="142"/>
                  </a:lnTo>
                  <a:lnTo>
                    <a:pt x="567" y="163"/>
                  </a:lnTo>
                  <a:lnTo>
                    <a:pt x="582" y="187"/>
                  </a:lnTo>
                  <a:lnTo>
                    <a:pt x="598" y="212"/>
                  </a:lnTo>
                  <a:lnTo>
                    <a:pt x="610" y="232"/>
                  </a:lnTo>
                  <a:lnTo>
                    <a:pt x="622" y="256"/>
                  </a:lnTo>
                  <a:lnTo>
                    <a:pt x="637" y="279"/>
                  </a:lnTo>
                  <a:lnTo>
                    <a:pt x="655" y="303"/>
                  </a:lnTo>
                  <a:lnTo>
                    <a:pt x="673" y="325"/>
                  </a:lnTo>
                  <a:lnTo>
                    <a:pt x="689" y="348"/>
                  </a:lnTo>
                  <a:lnTo>
                    <a:pt x="698" y="368"/>
                  </a:lnTo>
                  <a:lnTo>
                    <a:pt x="704" y="378"/>
                  </a:lnTo>
                  <a:lnTo>
                    <a:pt x="714" y="386"/>
                  </a:lnTo>
                  <a:lnTo>
                    <a:pt x="726" y="393"/>
                  </a:lnTo>
                  <a:lnTo>
                    <a:pt x="736" y="405"/>
                  </a:lnTo>
                  <a:lnTo>
                    <a:pt x="742" y="417"/>
                  </a:lnTo>
                  <a:lnTo>
                    <a:pt x="750" y="445"/>
                  </a:lnTo>
                  <a:lnTo>
                    <a:pt x="761" y="470"/>
                  </a:lnTo>
                  <a:lnTo>
                    <a:pt x="773" y="492"/>
                  </a:lnTo>
                  <a:lnTo>
                    <a:pt x="783" y="508"/>
                  </a:lnTo>
                  <a:lnTo>
                    <a:pt x="795" y="527"/>
                  </a:lnTo>
                  <a:lnTo>
                    <a:pt x="809" y="543"/>
                  </a:lnTo>
                  <a:lnTo>
                    <a:pt x="824" y="555"/>
                  </a:lnTo>
                  <a:lnTo>
                    <a:pt x="840" y="561"/>
                  </a:lnTo>
                  <a:lnTo>
                    <a:pt x="862" y="567"/>
                  </a:lnTo>
                  <a:lnTo>
                    <a:pt x="882" y="569"/>
                  </a:lnTo>
                  <a:lnTo>
                    <a:pt x="901" y="565"/>
                  </a:lnTo>
                  <a:lnTo>
                    <a:pt x="919" y="559"/>
                  </a:lnTo>
                  <a:lnTo>
                    <a:pt x="941" y="553"/>
                  </a:lnTo>
                  <a:lnTo>
                    <a:pt x="960" y="549"/>
                  </a:lnTo>
                  <a:lnTo>
                    <a:pt x="982" y="551"/>
                  </a:lnTo>
                  <a:lnTo>
                    <a:pt x="1004" y="559"/>
                  </a:lnTo>
                  <a:lnTo>
                    <a:pt x="1029" y="563"/>
                  </a:lnTo>
                  <a:lnTo>
                    <a:pt x="1051" y="569"/>
                  </a:lnTo>
                  <a:lnTo>
                    <a:pt x="1065" y="575"/>
                  </a:lnTo>
                  <a:lnTo>
                    <a:pt x="1073" y="580"/>
                  </a:lnTo>
                  <a:lnTo>
                    <a:pt x="1086" y="588"/>
                  </a:lnTo>
                  <a:lnTo>
                    <a:pt x="1104" y="598"/>
                  </a:lnTo>
                  <a:lnTo>
                    <a:pt x="1122" y="608"/>
                  </a:lnTo>
                  <a:lnTo>
                    <a:pt x="1139" y="616"/>
                  </a:lnTo>
                  <a:lnTo>
                    <a:pt x="1155" y="620"/>
                  </a:lnTo>
                  <a:lnTo>
                    <a:pt x="1167" y="620"/>
                  </a:lnTo>
                  <a:lnTo>
                    <a:pt x="1171" y="618"/>
                  </a:lnTo>
                  <a:lnTo>
                    <a:pt x="1177" y="614"/>
                  </a:lnTo>
                  <a:lnTo>
                    <a:pt x="1181" y="614"/>
                  </a:lnTo>
                  <a:lnTo>
                    <a:pt x="1185" y="614"/>
                  </a:lnTo>
                  <a:lnTo>
                    <a:pt x="1189" y="616"/>
                  </a:lnTo>
                  <a:lnTo>
                    <a:pt x="1191" y="618"/>
                  </a:lnTo>
                  <a:lnTo>
                    <a:pt x="1193" y="624"/>
                  </a:lnTo>
                  <a:lnTo>
                    <a:pt x="1195" y="632"/>
                  </a:lnTo>
                  <a:lnTo>
                    <a:pt x="1197" y="641"/>
                  </a:lnTo>
                  <a:lnTo>
                    <a:pt x="1202" y="659"/>
                  </a:lnTo>
                  <a:lnTo>
                    <a:pt x="1212" y="675"/>
                  </a:lnTo>
                  <a:lnTo>
                    <a:pt x="1224" y="687"/>
                  </a:lnTo>
                  <a:lnTo>
                    <a:pt x="1232" y="701"/>
                  </a:lnTo>
                  <a:lnTo>
                    <a:pt x="1238" y="714"/>
                  </a:lnTo>
                  <a:lnTo>
                    <a:pt x="1244" y="734"/>
                  </a:lnTo>
                  <a:lnTo>
                    <a:pt x="1254" y="754"/>
                  </a:lnTo>
                  <a:lnTo>
                    <a:pt x="1265" y="767"/>
                  </a:lnTo>
                  <a:lnTo>
                    <a:pt x="1277" y="775"/>
                  </a:lnTo>
                  <a:lnTo>
                    <a:pt x="1289" y="779"/>
                  </a:lnTo>
                  <a:lnTo>
                    <a:pt x="1299" y="785"/>
                  </a:lnTo>
                  <a:lnTo>
                    <a:pt x="1313" y="789"/>
                  </a:lnTo>
                  <a:lnTo>
                    <a:pt x="1328" y="785"/>
                  </a:lnTo>
                  <a:lnTo>
                    <a:pt x="1348" y="777"/>
                  </a:lnTo>
                  <a:lnTo>
                    <a:pt x="1374" y="773"/>
                  </a:lnTo>
                  <a:lnTo>
                    <a:pt x="1399" y="767"/>
                  </a:lnTo>
                  <a:lnTo>
                    <a:pt x="1423" y="760"/>
                  </a:lnTo>
                  <a:lnTo>
                    <a:pt x="1447" y="742"/>
                  </a:lnTo>
                  <a:lnTo>
                    <a:pt x="1462" y="722"/>
                  </a:lnTo>
                  <a:lnTo>
                    <a:pt x="1472" y="701"/>
                  </a:lnTo>
                  <a:lnTo>
                    <a:pt x="1480" y="689"/>
                  </a:lnTo>
                  <a:lnTo>
                    <a:pt x="1494" y="675"/>
                  </a:lnTo>
                  <a:lnTo>
                    <a:pt x="1510" y="659"/>
                  </a:lnTo>
                  <a:lnTo>
                    <a:pt x="1527" y="643"/>
                  </a:lnTo>
                  <a:lnTo>
                    <a:pt x="1543" y="628"/>
                  </a:lnTo>
                  <a:lnTo>
                    <a:pt x="1557" y="616"/>
                  </a:lnTo>
                  <a:lnTo>
                    <a:pt x="1572" y="604"/>
                  </a:lnTo>
                  <a:lnTo>
                    <a:pt x="1584" y="594"/>
                  </a:lnTo>
                  <a:lnTo>
                    <a:pt x="1598" y="586"/>
                  </a:lnTo>
                  <a:lnTo>
                    <a:pt x="1614" y="577"/>
                  </a:lnTo>
                  <a:lnTo>
                    <a:pt x="1634" y="567"/>
                  </a:lnTo>
                  <a:lnTo>
                    <a:pt x="1653" y="561"/>
                  </a:lnTo>
                  <a:lnTo>
                    <a:pt x="1667" y="557"/>
                  </a:lnTo>
                  <a:lnTo>
                    <a:pt x="1673" y="55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112"/>
            <p:cNvSpPr/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2601 w 3282"/>
                <a:gd name="T1" fmla="*/ 42 h 2947"/>
                <a:gd name="T2" fmla="*/ 2676 w 3282"/>
                <a:gd name="T3" fmla="*/ 0 h 2947"/>
                <a:gd name="T4" fmla="*/ 2880 w 3282"/>
                <a:gd name="T5" fmla="*/ 303 h 2947"/>
                <a:gd name="T6" fmla="*/ 3231 w 3282"/>
                <a:gd name="T7" fmla="*/ 616 h 2947"/>
                <a:gd name="T8" fmla="*/ 3042 w 3282"/>
                <a:gd name="T9" fmla="*/ 1063 h 2947"/>
                <a:gd name="T10" fmla="*/ 2947 w 3282"/>
                <a:gd name="T11" fmla="*/ 1305 h 2947"/>
                <a:gd name="T12" fmla="*/ 3170 w 3282"/>
                <a:gd name="T13" fmla="*/ 1475 h 2947"/>
                <a:gd name="T14" fmla="*/ 3138 w 3282"/>
                <a:gd name="T15" fmla="*/ 1766 h 2947"/>
                <a:gd name="T16" fmla="*/ 2839 w 3282"/>
                <a:gd name="T17" fmla="*/ 1947 h 2947"/>
                <a:gd name="T18" fmla="*/ 2770 w 3282"/>
                <a:gd name="T19" fmla="*/ 2118 h 2947"/>
                <a:gd name="T20" fmla="*/ 2536 w 3282"/>
                <a:gd name="T21" fmla="*/ 1941 h 2947"/>
                <a:gd name="T22" fmla="*/ 2347 w 3282"/>
                <a:gd name="T23" fmla="*/ 2073 h 2947"/>
                <a:gd name="T24" fmla="*/ 2120 w 3282"/>
                <a:gd name="T25" fmla="*/ 2181 h 2947"/>
                <a:gd name="T26" fmla="*/ 1880 w 3282"/>
                <a:gd name="T27" fmla="*/ 2526 h 2947"/>
                <a:gd name="T28" fmla="*/ 1502 w 3282"/>
                <a:gd name="T29" fmla="*/ 2852 h 2947"/>
                <a:gd name="T30" fmla="*/ 1233 w 3282"/>
                <a:gd name="T31" fmla="*/ 2707 h 2947"/>
                <a:gd name="T32" fmla="*/ 939 w 3282"/>
                <a:gd name="T33" fmla="*/ 2947 h 2947"/>
                <a:gd name="T34" fmla="*/ 754 w 3282"/>
                <a:gd name="T35" fmla="*/ 2620 h 2947"/>
                <a:gd name="T36" fmla="*/ 351 w 3282"/>
                <a:gd name="T37" fmla="*/ 2470 h 2947"/>
                <a:gd name="T38" fmla="*/ 34 w 3282"/>
                <a:gd name="T39" fmla="*/ 2333 h 2947"/>
                <a:gd name="T40" fmla="*/ 79 w 3282"/>
                <a:gd name="T41" fmla="*/ 2063 h 2947"/>
                <a:gd name="T42" fmla="*/ 278 w 3282"/>
                <a:gd name="T43" fmla="*/ 2089 h 2947"/>
                <a:gd name="T44" fmla="*/ 412 w 3282"/>
                <a:gd name="T45" fmla="*/ 2075 h 2947"/>
                <a:gd name="T46" fmla="*/ 575 w 3282"/>
                <a:gd name="T47" fmla="*/ 2104 h 2947"/>
                <a:gd name="T48" fmla="*/ 709 w 3282"/>
                <a:gd name="T49" fmla="*/ 2183 h 2947"/>
                <a:gd name="T50" fmla="*/ 892 w 3282"/>
                <a:gd name="T51" fmla="*/ 2203 h 2947"/>
                <a:gd name="T52" fmla="*/ 985 w 3282"/>
                <a:gd name="T53" fmla="*/ 2234 h 2947"/>
                <a:gd name="T54" fmla="*/ 1164 w 3282"/>
                <a:gd name="T55" fmla="*/ 2130 h 2947"/>
                <a:gd name="T56" fmla="*/ 1363 w 3282"/>
                <a:gd name="T57" fmla="*/ 2079 h 2947"/>
                <a:gd name="T58" fmla="*/ 1498 w 3282"/>
                <a:gd name="T59" fmla="*/ 2071 h 2947"/>
                <a:gd name="T60" fmla="*/ 1589 w 3282"/>
                <a:gd name="T61" fmla="*/ 2024 h 2947"/>
                <a:gd name="T62" fmla="*/ 1680 w 3282"/>
                <a:gd name="T63" fmla="*/ 1941 h 2947"/>
                <a:gd name="T64" fmla="*/ 1772 w 3282"/>
                <a:gd name="T65" fmla="*/ 1866 h 2947"/>
                <a:gd name="T66" fmla="*/ 1837 w 3282"/>
                <a:gd name="T67" fmla="*/ 1811 h 2947"/>
                <a:gd name="T68" fmla="*/ 1772 w 3282"/>
                <a:gd name="T69" fmla="*/ 1679 h 2947"/>
                <a:gd name="T70" fmla="*/ 1863 w 3282"/>
                <a:gd name="T71" fmla="*/ 1585 h 2947"/>
                <a:gd name="T72" fmla="*/ 2020 w 3282"/>
                <a:gd name="T73" fmla="*/ 1612 h 2947"/>
                <a:gd name="T74" fmla="*/ 2117 w 3282"/>
                <a:gd name="T75" fmla="*/ 1502 h 2947"/>
                <a:gd name="T76" fmla="*/ 2243 w 3282"/>
                <a:gd name="T77" fmla="*/ 1477 h 2947"/>
                <a:gd name="T78" fmla="*/ 2315 w 3282"/>
                <a:gd name="T79" fmla="*/ 1364 h 2947"/>
                <a:gd name="T80" fmla="*/ 2426 w 3282"/>
                <a:gd name="T81" fmla="*/ 1262 h 2947"/>
                <a:gd name="T82" fmla="*/ 2534 w 3282"/>
                <a:gd name="T83" fmla="*/ 1195 h 2947"/>
                <a:gd name="T84" fmla="*/ 2685 w 3282"/>
                <a:gd name="T85" fmla="*/ 1203 h 2947"/>
                <a:gd name="T86" fmla="*/ 2682 w 3282"/>
                <a:gd name="T87" fmla="*/ 1108 h 2947"/>
                <a:gd name="T88" fmla="*/ 2524 w 3282"/>
                <a:gd name="T89" fmla="*/ 998 h 2947"/>
                <a:gd name="T90" fmla="*/ 2426 w 3282"/>
                <a:gd name="T91" fmla="*/ 1040 h 2947"/>
                <a:gd name="T92" fmla="*/ 2304 w 3282"/>
                <a:gd name="T93" fmla="*/ 1034 h 2947"/>
                <a:gd name="T94" fmla="*/ 2211 w 3282"/>
                <a:gd name="T95" fmla="*/ 1075 h 2947"/>
                <a:gd name="T96" fmla="*/ 2193 w 3282"/>
                <a:gd name="T97" fmla="*/ 982 h 2947"/>
                <a:gd name="T98" fmla="*/ 2239 w 3282"/>
                <a:gd name="T99" fmla="*/ 782 h 2947"/>
                <a:gd name="T100" fmla="*/ 2331 w 3282"/>
                <a:gd name="T101" fmla="*/ 719 h 2947"/>
                <a:gd name="T102" fmla="*/ 2443 w 3282"/>
                <a:gd name="T103" fmla="*/ 675 h 2947"/>
                <a:gd name="T104" fmla="*/ 2540 w 3282"/>
                <a:gd name="T105" fmla="*/ 611 h 2947"/>
                <a:gd name="T106" fmla="*/ 2542 w 3282"/>
                <a:gd name="T107" fmla="*/ 498 h 2947"/>
                <a:gd name="T108" fmla="*/ 2585 w 3282"/>
                <a:gd name="T109" fmla="*/ 337 h 2947"/>
                <a:gd name="T110" fmla="*/ 2634 w 3282"/>
                <a:gd name="T111" fmla="*/ 246 h 2947"/>
                <a:gd name="T112" fmla="*/ 2605 w 3282"/>
                <a:gd name="T113" fmla="*/ 148 h 2947"/>
                <a:gd name="T114" fmla="*/ 2548 w 3282"/>
                <a:gd name="T115" fmla="*/ 124 h 2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113"/>
            <p:cNvSpPr/>
            <p:nvPr/>
          </p:nvSpPr>
          <p:spPr bwMode="gray">
            <a:xfrm>
              <a:off x="2264" y="884"/>
              <a:ext cx="1641" cy="1473"/>
            </a:xfrm>
            <a:custGeom>
              <a:avLst/>
              <a:gdLst>
                <a:gd name="T0" fmla="*/ 2601 w 3282"/>
                <a:gd name="T1" fmla="*/ 42 h 2947"/>
                <a:gd name="T2" fmla="*/ 2676 w 3282"/>
                <a:gd name="T3" fmla="*/ 0 h 2947"/>
                <a:gd name="T4" fmla="*/ 2880 w 3282"/>
                <a:gd name="T5" fmla="*/ 303 h 2947"/>
                <a:gd name="T6" fmla="*/ 3231 w 3282"/>
                <a:gd name="T7" fmla="*/ 616 h 2947"/>
                <a:gd name="T8" fmla="*/ 3042 w 3282"/>
                <a:gd name="T9" fmla="*/ 1063 h 2947"/>
                <a:gd name="T10" fmla="*/ 2947 w 3282"/>
                <a:gd name="T11" fmla="*/ 1305 h 2947"/>
                <a:gd name="T12" fmla="*/ 3170 w 3282"/>
                <a:gd name="T13" fmla="*/ 1475 h 2947"/>
                <a:gd name="T14" fmla="*/ 3138 w 3282"/>
                <a:gd name="T15" fmla="*/ 1766 h 2947"/>
                <a:gd name="T16" fmla="*/ 2839 w 3282"/>
                <a:gd name="T17" fmla="*/ 1947 h 2947"/>
                <a:gd name="T18" fmla="*/ 2770 w 3282"/>
                <a:gd name="T19" fmla="*/ 2118 h 2947"/>
                <a:gd name="T20" fmla="*/ 2536 w 3282"/>
                <a:gd name="T21" fmla="*/ 1941 h 2947"/>
                <a:gd name="T22" fmla="*/ 2347 w 3282"/>
                <a:gd name="T23" fmla="*/ 2073 h 2947"/>
                <a:gd name="T24" fmla="*/ 2120 w 3282"/>
                <a:gd name="T25" fmla="*/ 2181 h 2947"/>
                <a:gd name="T26" fmla="*/ 1880 w 3282"/>
                <a:gd name="T27" fmla="*/ 2526 h 2947"/>
                <a:gd name="T28" fmla="*/ 1502 w 3282"/>
                <a:gd name="T29" fmla="*/ 2852 h 2947"/>
                <a:gd name="T30" fmla="*/ 1233 w 3282"/>
                <a:gd name="T31" fmla="*/ 2707 h 2947"/>
                <a:gd name="T32" fmla="*/ 939 w 3282"/>
                <a:gd name="T33" fmla="*/ 2947 h 2947"/>
                <a:gd name="T34" fmla="*/ 754 w 3282"/>
                <a:gd name="T35" fmla="*/ 2620 h 2947"/>
                <a:gd name="T36" fmla="*/ 351 w 3282"/>
                <a:gd name="T37" fmla="*/ 2470 h 2947"/>
                <a:gd name="T38" fmla="*/ 34 w 3282"/>
                <a:gd name="T39" fmla="*/ 2333 h 2947"/>
                <a:gd name="T40" fmla="*/ 79 w 3282"/>
                <a:gd name="T41" fmla="*/ 2063 h 2947"/>
                <a:gd name="T42" fmla="*/ 278 w 3282"/>
                <a:gd name="T43" fmla="*/ 2089 h 2947"/>
                <a:gd name="T44" fmla="*/ 412 w 3282"/>
                <a:gd name="T45" fmla="*/ 2075 h 2947"/>
                <a:gd name="T46" fmla="*/ 575 w 3282"/>
                <a:gd name="T47" fmla="*/ 2104 h 2947"/>
                <a:gd name="T48" fmla="*/ 709 w 3282"/>
                <a:gd name="T49" fmla="*/ 2183 h 2947"/>
                <a:gd name="T50" fmla="*/ 892 w 3282"/>
                <a:gd name="T51" fmla="*/ 2203 h 2947"/>
                <a:gd name="T52" fmla="*/ 985 w 3282"/>
                <a:gd name="T53" fmla="*/ 2234 h 2947"/>
                <a:gd name="T54" fmla="*/ 1164 w 3282"/>
                <a:gd name="T55" fmla="*/ 2130 h 2947"/>
                <a:gd name="T56" fmla="*/ 1363 w 3282"/>
                <a:gd name="T57" fmla="*/ 2079 h 2947"/>
                <a:gd name="T58" fmla="*/ 1498 w 3282"/>
                <a:gd name="T59" fmla="*/ 2071 h 2947"/>
                <a:gd name="T60" fmla="*/ 1589 w 3282"/>
                <a:gd name="T61" fmla="*/ 2024 h 2947"/>
                <a:gd name="T62" fmla="*/ 1680 w 3282"/>
                <a:gd name="T63" fmla="*/ 1941 h 2947"/>
                <a:gd name="T64" fmla="*/ 1772 w 3282"/>
                <a:gd name="T65" fmla="*/ 1866 h 2947"/>
                <a:gd name="T66" fmla="*/ 1837 w 3282"/>
                <a:gd name="T67" fmla="*/ 1811 h 2947"/>
                <a:gd name="T68" fmla="*/ 1772 w 3282"/>
                <a:gd name="T69" fmla="*/ 1679 h 2947"/>
                <a:gd name="T70" fmla="*/ 1863 w 3282"/>
                <a:gd name="T71" fmla="*/ 1585 h 2947"/>
                <a:gd name="T72" fmla="*/ 2020 w 3282"/>
                <a:gd name="T73" fmla="*/ 1612 h 2947"/>
                <a:gd name="T74" fmla="*/ 2117 w 3282"/>
                <a:gd name="T75" fmla="*/ 1502 h 2947"/>
                <a:gd name="T76" fmla="*/ 2243 w 3282"/>
                <a:gd name="T77" fmla="*/ 1477 h 2947"/>
                <a:gd name="T78" fmla="*/ 2315 w 3282"/>
                <a:gd name="T79" fmla="*/ 1364 h 2947"/>
                <a:gd name="T80" fmla="*/ 2426 w 3282"/>
                <a:gd name="T81" fmla="*/ 1262 h 2947"/>
                <a:gd name="T82" fmla="*/ 2534 w 3282"/>
                <a:gd name="T83" fmla="*/ 1195 h 2947"/>
                <a:gd name="T84" fmla="*/ 2685 w 3282"/>
                <a:gd name="T85" fmla="*/ 1203 h 2947"/>
                <a:gd name="T86" fmla="*/ 2682 w 3282"/>
                <a:gd name="T87" fmla="*/ 1108 h 2947"/>
                <a:gd name="T88" fmla="*/ 2524 w 3282"/>
                <a:gd name="T89" fmla="*/ 998 h 2947"/>
                <a:gd name="T90" fmla="*/ 2426 w 3282"/>
                <a:gd name="T91" fmla="*/ 1040 h 2947"/>
                <a:gd name="T92" fmla="*/ 2304 w 3282"/>
                <a:gd name="T93" fmla="*/ 1034 h 2947"/>
                <a:gd name="T94" fmla="*/ 2211 w 3282"/>
                <a:gd name="T95" fmla="*/ 1075 h 2947"/>
                <a:gd name="T96" fmla="*/ 2193 w 3282"/>
                <a:gd name="T97" fmla="*/ 982 h 2947"/>
                <a:gd name="T98" fmla="*/ 2239 w 3282"/>
                <a:gd name="T99" fmla="*/ 782 h 2947"/>
                <a:gd name="T100" fmla="*/ 2331 w 3282"/>
                <a:gd name="T101" fmla="*/ 719 h 2947"/>
                <a:gd name="T102" fmla="*/ 2443 w 3282"/>
                <a:gd name="T103" fmla="*/ 675 h 2947"/>
                <a:gd name="T104" fmla="*/ 2540 w 3282"/>
                <a:gd name="T105" fmla="*/ 611 h 2947"/>
                <a:gd name="T106" fmla="*/ 2542 w 3282"/>
                <a:gd name="T107" fmla="*/ 498 h 2947"/>
                <a:gd name="T108" fmla="*/ 2585 w 3282"/>
                <a:gd name="T109" fmla="*/ 337 h 2947"/>
                <a:gd name="T110" fmla="*/ 2634 w 3282"/>
                <a:gd name="T111" fmla="*/ 246 h 2947"/>
                <a:gd name="T112" fmla="*/ 2605 w 3282"/>
                <a:gd name="T113" fmla="*/ 148 h 2947"/>
                <a:gd name="T114" fmla="*/ 2548 w 3282"/>
                <a:gd name="T115" fmla="*/ 124 h 2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82" h="2947">
                  <a:moveTo>
                    <a:pt x="2552" y="115"/>
                  </a:moveTo>
                  <a:lnTo>
                    <a:pt x="2554" y="111"/>
                  </a:lnTo>
                  <a:lnTo>
                    <a:pt x="2559" y="101"/>
                  </a:lnTo>
                  <a:lnTo>
                    <a:pt x="2569" y="87"/>
                  </a:lnTo>
                  <a:lnTo>
                    <a:pt x="2579" y="73"/>
                  </a:lnTo>
                  <a:lnTo>
                    <a:pt x="2589" y="55"/>
                  </a:lnTo>
                  <a:lnTo>
                    <a:pt x="2601" y="42"/>
                  </a:lnTo>
                  <a:lnTo>
                    <a:pt x="2609" y="28"/>
                  </a:lnTo>
                  <a:lnTo>
                    <a:pt x="2617" y="20"/>
                  </a:lnTo>
                  <a:lnTo>
                    <a:pt x="2628" y="12"/>
                  </a:lnTo>
                  <a:lnTo>
                    <a:pt x="2642" y="6"/>
                  </a:lnTo>
                  <a:lnTo>
                    <a:pt x="2658" y="2"/>
                  </a:lnTo>
                  <a:lnTo>
                    <a:pt x="2670" y="0"/>
                  </a:lnTo>
                  <a:lnTo>
                    <a:pt x="2676" y="0"/>
                  </a:lnTo>
                  <a:lnTo>
                    <a:pt x="2715" y="50"/>
                  </a:lnTo>
                  <a:lnTo>
                    <a:pt x="2670" y="132"/>
                  </a:lnTo>
                  <a:lnTo>
                    <a:pt x="2758" y="183"/>
                  </a:lnTo>
                  <a:lnTo>
                    <a:pt x="2782" y="142"/>
                  </a:lnTo>
                  <a:lnTo>
                    <a:pt x="2849" y="164"/>
                  </a:lnTo>
                  <a:lnTo>
                    <a:pt x="2853" y="231"/>
                  </a:lnTo>
                  <a:lnTo>
                    <a:pt x="2880" y="303"/>
                  </a:lnTo>
                  <a:lnTo>
                    <a:pt x="2983" y="303"/>
                  </a:lnTo>
                  <a:lnTo>
                    <a:pt x="3091" y="268"/>
                  </a:lnTo>
                  <a:lnTo>
                    <a:pt x="3138" y="207"/>
                  </a:lnTo>
                  <a:lnTo>
                    <a:pt x="3250" y="286"/>
                  </a:lnTo>
                  <a:lnTo>
                    <a:pt x="3231" y="386"/>
                  </a:lnTo>
                  <a:lnTo>
                    <a:pt x="3201" y="500"/>
                  </a:lnTo>
                  <a:lnTo>
                    <a:pt x="3231" y="616"/>
                  </a:lnTo>
                  <a:lnTo>
                    <a:pt x="3199" y="632"/>
                  </a:lnTo>
                  <a:lnTo>
                    <a:pt x="3191" y="701"/>
                  </a:lnTo>
                  <a:lnTo>
                    <a:pt x="3140" y="756"/>
                  </a:lnTo>
                  <a:lnTo>
                    <a:pt x="3085" y="866"/>
                  </a:lnTo>
                  <a:lnTo>
                    <a:pt x="3002" y="957"/>
                  </a:lnTo>
                  <a:lnTo>
                    <a:pt x="2987" y="1004"/>
                  </a:lnTo>
                  <a:lnTo>
                    <a:pt x="3042" y="1063"/>
                  </a:lnTo>
                  <a:lnTo>
                    <a:pt x="3083" y="1120"/>
                  </a:lnTo>
                  <a:lnTo>
                    <a:pt x="3071" y="1201"/>
                  </a:lnTo>
                  <a:lnTo>
                    <a:pt x="3079" y="1266"/>
                  </a:lnTo>
                  <a:lnTo>
                    <a:pt x="3030" y="1244"/>
                  </a:lnTo>
                  <a:lnTo>
                    <a:pt x="3014" y="1264"/>
                  </a:lnTo>
                  <a:lnTo>
                    <a:pt x="2971" y="1250"/>
                  </a:lnTo>
                  <a:lnTo>
                    <a:pt x="2947" y="1305"/>
                  </a:lnTo>
                  <a:lnTo>
                    <a:pt x="2989" y="1313"/>
                  </a:lnTo>
                  <a:lnTo>
                    <a:pt x="3030" y="1368"/>
                  </a:lnTo>
                  <a:lnTo>
                    <a:pt x="3024" y="1451"/>
                  </a:lnTo>
                  <a:lnTo>
                    <a:pt x="3059" y="1500"/>
                  </a:lnTo>
                  <a:lnTo>
                    <a:pt x="3061" y="1530"/>
                  </a:lnTo>
                  <a:lnTo>
                    <a:pt x="3091" y="1536"/>
                  </a:lnTo>
                  <a:lnTo>
                    <a:pt x="3170" y="1475"/>
                  </a:lnTo>
                  <a:lnTo>
                    <a:pt x="3209" y="1541"/>
                  </a:lnTo>
                  <a:lnTo>
                    <a:pt x="3244" y="1608"/>
                  </a:lnTo>
                  <a:lnTo>
                    <a:pt x="3282" y="1630"/>
                  </a:lnTo>
                  <a:lnTo>
                    <a:pt x="3282" y="1677"/>
                  </a:lnTo>
                  <a:lnTo>
                    <a:pt x="3239" y="1728"/>
                  </a:lnTo>
                  <a:lnTo>
                    <a:pt x="3189" y="1776"/>
                  </a:lnTo>
                  <a:lnTo>
                    <a:pt x="3138" y="1766"/>
                  </a:lnTo>
                  <a:lnTo>
                    <a:pt x="3134" y="1803"/>
                  </a:lnTo>
                  <a:lnTo>
                    <a:pt x="3101" y="1819"/>
                  </a:lnTo>
                  <a:lnTo>
                    <a:pt x="3032" y="1839"/>
                  </a:lnTo>
                  <a:lnTo>
                    <a:pt x="2981" y="1898"/>
                  </a:lnTo>
                  <a:lnTo>
                    <a:pt x="2928" y="1941"/>
                  </a:lnTo>
                  <a:lnTo>
                    <a:pt x="2884" y="2012"/>
                  </a:lnTo>
                  <a:lnTo>
                    <a:pt x="2839" y="1947"/>
                  </a:lnTo>
                  <a:lnTo>
                    <a:pt x="2798" y="1917"/>
                  </a:lnTo>
                  <a:lnTo>
                    <a:pt x="2768" y="1945"/>
                  </a:lnTo>
                  <a:lnTo>
                    <a:pt x="2788" y="1967"/>
                  </a:lnTo>
                  <a:lnTo>
                    <a:pt x="2788" y="2032"/>
                  </a:lnTo>
                  <a:lnTo>
                    <a:pt x="2811" y="2087"/>
                  </a:lnTo>
                  <a:lnTo>
                    <a:pt x="2778" y="2140"/>
                  </a:lnTo>
                  <a:lnTo>
                    <a:pt x="2770" y="2118"/>
                  </a:lnTo>
                  <a:lnTo>
                    <a:pt x="2703" y="2116"/>
                  </a:lnTo>
                  <a:lnTo>
                    <a:pt x="2656" y="2073"/>
                  </a:lnTo>
                  <a:lnTo>
                    <a:pt x="2640" y="2012"/>
                  </a:lnTo>
                  <a:lnTo>
                    <a:pt x="2607" y="1971"/>
                  </a:lnTo>
                  <a:lnTo>
                    <a:pt x="2581" y="1925"/>
                  </a:lnTo>
                  <a:lnTo>
                    <a:pt x="2556" y="1911"/>
                  </a:lnTo>
                  <a:lnTo>
                    <a:pt x="2536" y="1941"/>
                  </a:lnTo>
                  <a:lnTo>
                    <a:pt x="2506" y="1943"/>
                  </a:lnTo>
                  <a:lnTo>
                    <a:pt x="2469" y="1967"/>
                  </a:lnTo>
                  <a:lnTo>
                    <a:pt x="2479" y="2035"/>
                  </a:lnTo>
                  <a:lnTo>
                    <a:pt x="2441" y="2049"/>
                  </a:lnTo>
                  <a:lnTo>
                    <a:pt x="2414" y="2039"/>
                  </a:lnTo>
                  <a:lnTo>
                    <a:pt x="2386" y="2075"/>
                  </a:lnTo>
                  <a:lnTo>
                    <a:pt x="2347" y="2073"/>
                  </a:lnTo>
                  <a:lnTo>
                    <a:pt x="2296" y="2128"/>
                  </a:lnTo>
                  <a:lnTo>
                    <a:pt x="2248" y="2132"/>
                  </a:lnTo>
                  <a:lnTo>
                    <a:pt x="2231" y="2055"/>
                  </a:lnTo>
                  <a:lnTo>
                    <a:pt x="2183" y="2051"/>
                  </a:lnTo>
                  <a:lnTo>
                    <a:pt x="2158" y="2093"/>
                  </a:lnTo>
                  <a:lnTo>
                    <a:pt x="2152" y="2142"/>
                  </a:lnTo>
                  <a:lnTo>
                    <a:pt x="2120" y="2181"/>
                  </a:lnTo>
                  <a:lnTo>
                    <a:pt x="2132" y="2222"/>
                  </a:lnTo>
                  <a:lnTo>
                    <a:pt x="2117" y="2246"/>
                  </a:lnTo>
                  <a:lnTo>
                    <a:pt x="2185" y="2333"/>
                  </a:lnTo>
                  <a:lnTo>
                    <a:pt x="2075" y="2376"/>
                  </a:lnTo>
                  <a:lnTo>
                    <a:pt x="2014" y="2376"/>
                  </a:lnTo>
                  <a:lnTo>
                    <a:pt x="1928" y="2407"/>
                  </a:lnTo>
                  <a:lnTo>
                    <a:pt x="1880" y="2526"/>
                  </a:lnTo>
                  <a:lnTo>
                    <a:pt x="1802" y="2555"/>
                  </a:lnTo>
                  <a:lnTo>
                    <a:pt x="1766" y="2539"/>
                  </a:lnTo>
                  <a:lnTo>
                    <a:pt x="1731" y="2598"/>
                  </a:lnTo>
                  <a:lnTo>
                    <a:pt x="1674" y="2579"/>
                  </a:lnTo>
                  <a:lnTo>
                    <a:pt x="1621" y="2638"/>
                  </a:lnTo>
                  <a:lnTo>
                    <a:pt x="1601" y="2718"/>
                  </a:lnTo>
                  <a:lnTo>
                    <a:pt x="1502" y="2852"/>
                  </a:lnTo>
                  <a:lnTo>
                    <a:pt x="1459" y="2888"/>
                  </a:lnTo>
                  <a:lnTo>
                    <a:pt x="1430" y="2860"/>
                  </a:lnTo>
                  <a:lnTo>
                    <a:pt x="1339" y="2876"/>
                  </a:lnTo>
                  <a:lnTo>
                    <a:pt x="1298" y="2823"/>
                  </a:lnTo>
                  <a:lnTo>
                    <a:pt x="1239" y="2821"/>
                  </a:lnTo>
                  <a:lnTo>
                    <a:pt x="1195" y="2781"/>
                  </a:lnTo>
                  <a:lnTo>
                    <a:pt x="1233" y="2707"/>
                  </a:lnTo>
                  <a:lnTo>
                    <a:pt x="1248" y="2659"/>
                  </a:lnTo>
                  <a:lnTo>
                    <a:pt x="1215" y="2612"/>
                  </a:lnTo>
                  <a:lnTo>
                    <a:pt x="1150" y="2630"/>
                  </a:lnTo>
                  <a:lnTo>
                    <a:pt x="1115" y="2709"/>
                  </a:lnTo>
                  <a:lnTo>
                    <a:pt x="1101" y="2846"/>
                  </a:lnTo>
                  <a:lnTo>
                    <a:pt x="1052" y="2901"/>
                  </a:lnTo>
                  <a:lnTo>
                    <a:pt x="939" y="2947"/>
                  </a:lnTo>
                  <a:lnTo>
                    <a:pt x="869" y="2941"/>
                  </a:lnTo>
                  <a:lnTo>
                    <a:pt x="810" y="2886"/>
                  </a:lnTo>
                  <a:lnTo>
                    <a:pt x="817" y="2795"/>
                  </a:lnTo>
                  <a:lnTo>
                    <a:pt x="874" y="2764"/>
                  </a:lnTo>
                  <a:lnTo>
                    <a:pt x="874" y="2657"/>
                  </a:lnTo>
                  <a:lnTo>
                    <a:pt x="829" y="2618"/>
                  </a:lnTo>
                  <a:lnTo>
                    <a:pt x="754" y="2620"/>
                  </a:lnTo>
                  <a:lnTo>
                    <a:pt x="658" y="2714"/>
                  </a:lnTo>
                  <a:lnTo>
                    <a:pt x="524" y="2714"/>
                  </a:lnTo>
                  <a:lnTo>
                    <a:pt x="441" y="2671"/>
                  </a:lnTo>
                  <a:lnTo>
                    <a:pt x="445" y="2610"/>
                  </a:lnTo>
                  <a:lnTo>
                    <a:pt x="378" y="2606"/>
                  </a:lnTo>
                  <a:lnTo>
                    <a:pt x="302" y="2539"/>
                  </a:lnTo>
                  <a:lnTo>
                    <a:pt x="351" y="2470"/>
                  </a:lnTo>
                  <a:lnTo>
                    <a:pt x="396" y="2457"/>
                  </a:lnTo>
                  <a:lnTo>
                    <a:pt x="376" y="2390"/>
                  </a:lnTo>
                  <a:lnTo>
                    <a:pt x="296" y="2362"/>
                  </a:lnTo>
                  <a:lnTo>
                    <a:pt x="203" y="2374"/>
                  </a:lnTo>
                  <a:lnTo>
                    <a:pt x="156" y="2429"/>
                  </a:lnTo>
                  <a:lnTo>
                    <a:pt x="111" y="2423"/>
                  </a:lnTo>
                  <a:lnTo>
                    <a:pt x="34" y="2333"/>
                  </a:lnTo>
                  <a:lnTo>
                    <a:pt x="0" y="2236"/>
                  </a:lnTo>
                  <a:lnTo>
                    <a:pt x="18" y="2179"/>
                  </a:lnTo>
                  <a:lnTo>
                    <a:pt x="10" y="2055"/>
                  </a:lnTo>
                  <a:lnTo>
                    <a:pt x="14" y="2057"/>
                  </a:lnTo>
                  <a:lnTo>
                    <a:pt x="30" y="2057"/>
                  </a:lnTo>
                  <a:lnTo>
                    <a:pt x="52" y="2059"/>
                  </a:lnTo>
                  <a:lnTo>
                    <a:pt x="79" y="2063"/>
                  </a:lnTo>
                  <a:lnTo>
                    <a:pt x="109" y="2065"/>
                  </a:lnTo>
                  <a:lnTo>
                    <a:pt x="138" y="2069"/>
                  </a:lnTo>
                  <a:lnTo>
                    <a:pt x="166" y="2073"/>
                  </a:lnTo>
                  <a:lnTo>
                    <a:pt x="189" y="2077"/>
                  </a:lnTo>
                  <a:lnTo>
                    <a:pt x="207" y="2081"/>
                  </a:lnTo>
                  <a:lnTo>
                    <a:pt x="243" y="2089"/>
                  </a:lnTo>
                  <a:lnTo>
                    <a:pt x="278" y="2089"/>
                  </a:lnTo>
                  <a:lnTo>
                    <a:pt x="308" y="2081"/>
                  </a:lnTo>
                  <a:lnTo>
                    <a:pt x="323" y="2075"/>
                  </a:lnTo>
                  <a:lnTo>
                    <a:pt x="337" y="2069"/>
                  </a:lnTo>
                  <a:lnTo>
                    <a:pt x="351" y="2067"/>
                  </a:lnTo>
                  <a:lnTo>
                    <a:pt x="367" y="2065"/>
                  </a:lnTo>
                  <a:lnTo>
                    <a:pt x="386" y="2069"/>
                  </a:lnTo>
                  <a:lnTo>
                    <a:pt x="412" y="2075"/>
                  </a:lnTo>
                  <a:lnTo>
                    <a:pt x="441" y="2079"/>
                  </a:lnTo>
                  <a:lnTo>
                    <a:pt x="473" y="2083"/>
                  </a:lnTo>
                  <a:lnTo>
                    <a:pt x="498" y="2087"/>
                  </a:lnTo>
                  <a:lnTo>
                    <a:pt x="518" y="2087"/>
                  </a:lnTo>
                  <a:lnTo>
                    <a:pt x="542" y="2089"/>
                  </a:lnTo>
                  <a:lnTo>
                    <a:pt x="560" y="2095"/>
                  </a:lnTo>
                  <a:lnTo>
                    <a:pt x="575" y="2104"/>
                  </a:lnTo>
                  <a:lnTo>
                    <a:pt x="589" y="2118"/>
                  </a:lnTo>
                  <a:lnTo>
                    <a:pt x="607" y="2134"/>
                  </a:lnTo>
                  <a:lnTo>
                    <a:pt x="626" y="2148"/>
                  </a:lnTo>
                  <a:lnTo>
                    <a:pt x="646" y="2156"/>
                  </a:lnTo>
                  <a:lnTo>
                    <a:pt x="666" y="2163"/>
                  </a:lnTo>
                  <a:lnTo>
                    <a:pt x="685" y="2173"/>
                  </a:lnTo>
                  <a:lnTo>
                    <a:pt x="709" y="2183"/>
                  </a:lnTo>
                  <a:lnTo>
                    <a:pt x="739" y="2193"/>
                  </a:lnTo>
                  <a:lnTo>
                    <a:pt x="762" y="2197"/>
                  </a:lnTo>
                  <a:lnTo>
                    <a:pt x="792" y="2199"/>
                  </a:lnTo>
                  <a:lnTo>
                    <a:pt x="821" y="2201"/>
                  </a:lnTo>
                  <a:lnTo>
                    <a:pt x="851" y="2201"/>
                  </a:lnTo>
                  <a:lnTo>
                    <a:pt x="874" y="2201"/>
                  </a:lnTo>
                  <a:lnTo>
                    <a:pt x="892" y="2203"/>
                  </a:lnTo>
                  <a:lnTo>
                    <a:pt x="904" y="2207"/>
                  </a:lnTo>
                  <a:lnTo>
                    <a:pt x="914" y="2215"/>
                  </a:lnTo>
                  <a:lnTo>
                    <a:pt x="924" y="2224"/>
                  </a:lnTo>
                  <a:lnTo>
                    <a:pt x="935" y="2232"/>
                  </a:lnTo>
                  <a:lnTo>
                    <a:pt x="947" y="2236"/>
                  </a:lnTo>
                  <a:lnTo>
                    <a:pt x="965" y="2238"/>
                  </a:lnTo>
                  <a:lnTo>
                    <a:pt x="985" y="2234"/>
                  </a:lnTo>
                  <a:lnTo>
                    <a:pt x="1002" y="2224"/>
                  </a:lnTo>
                  <a:lnTo>
                    <a:pt x="1024" y="2207"/>
                  </a:lnTo>
                  <a:lnTo>
                    <a:pt x="1048" y="2187"/>
                  </a:lnTo>
                  <a:lnTo>
                    <a:pt x="1073" y="2171"/>
                  </a:lnTo>
                  <a:lnTo>
                    <a:pt x="1103" y="2157"/>
                  </a:lnTo>
                  <a:lnTo>
                    <a:pt x="1134" y="2144"/>
                  </a:lnTo>
                  <a:lnTo>
                    <a:pt x="1164" y="2130"/>
                  </a:lnTo>
                  <a:lnTo>
                    <a:pt x="1199" y="2114"/>
                  </a:lnTo>
                  <a:lnTo>
                    <a:pt x="1241" y="2098"/>
                  </a:lnTo>
                  <a:lnTo>
                    <a:pt x="1282" y="2087"/>
                  </a:lnTo>
                  <a:lnTo>
                    <a:pt x="1325" y="2079"/>
                  </a:lnTo>
                  <a:lnTo>
                    <a:pt x="1345" y="2077"/>
                  </a:lnTo>
                  <a:lnTo>
                    <a:pt x="1357" y="2077"/>
                  </a:lnTo>
                  <a:lnTo>
                    <a:pt x="1363" y="2079"/>
                  </a:lnTo>
                  <a:lnTo>
                    <a:pt x="1367" y="2079"/>
                  </a:lnTo>
                  <a:lnTo>
                    <a:pt x="1371" y="2081"/>
                  </a:lnTo>
                  <a:lnTo>
                    <a:pt x="1378" y="2081"/>
                  </a:lnTo>
                  <a:lnTo>
                    <a:pt x="1392" y="2081"/>
                  </a:lnTo>
                  <a:lnTo>
                    <a:pt x="1418" y="2079"/>
                  </a:lnTo>
                  <a:lnTo>
                    <a:pt x="1463" y="2075"/>
                  </a:lnTo>
                  <a:lnTo>
                    <a:pt x="1498" y="2071"/>
                  </a:lnTo>
                  <a:lnTo>
                    <a:pt x="1526" y="2065"/>
                  </a:lnTo>
                  <a:lnTo>
                    <a:pt x="1548" y="2059"/>
                  </a:lnTo>
                  <a:lnTo>
                    <a:pt x="1561" y="2053"/>
                  </a:lnTo>
                  <a:lnTo>
                    <a:pt x="1571" y="2045"/>
                  </a:lnTo>
                  <a:lnTo>
                    <a:pt x="1577" y="2035"/>
                  </a:lnTo>
                  <a:lnTo>
                    <a:pt x="1581" y="2030"/>
                  </a:lnTo>
                  <a:lnTo>
                    <a:pt x="1589" y="2024"/>
                  </a:lnTo>
                  <a:lnTo>
                    <a:pt x="1603" y="2018"/>
                  </a:lnTo>
                  <a:lnTo>
                    <a:pt x="1622" y="2014"/>
                  </a:lnTo>
                  <a:lnTo>
                    <a:pt x="1640" y="2006"/>
                  </a:lnTo>
                  <a:lnTo>
                    <a:pt x="1656" y="1994"/>
                  </a:lnTo>
                  <a:lnTo>
                    <a:pt x="1668" y="1974"/>
                  </a:lnTo>
                  <a:lnTo>
                    <a:pt x="1674" y="1957"/>
                  </a:lnTo>
                  <a:lnTo>
                    <a:pt x="1680" y="1941"/>
                  </a:lnTo>
                  <a:lnTo>
                    <a:pt x="1685" y="1927"/>
                  </a:lnTo>
                  <a:lnTo>
                    <a:pt x="1697" y="1913"/>
                  </a:lnTo>
                  <a:lnTo>
                    <a:pt x="1715" y="1900"/>
                  </a:lnTo>
                  <a:lnTo>
                    <a:pt x="1737" y="1888"/>
                  </a:lnTo>
                  <a:lnTo>
                    <a:pt x="1752" y="1878"/>
                  </a:lnTo>
                  <a:lnTo>
                    <a:pt x="1764" y="1872"/>
                  </a:lnTo>
                  <a:lnTo>
                    <a:pt x="1772" y="1866"/>
                  </a:lnTo>
                  <a:lnTo>
                    <a:pt x="1780" y="1860"/>
                  </a:lnTo>
                  <a:lnTo>
                    <a:pt x="1790" y="1854"/>
                  </a:lnTo>
                  <a:lnTo>
                    <a:pt x="1804" y="1848"/>
                  </a:lnTo>
                  <a:lnTo>
                    <a:pt x="1817" y="1841"/>
                  </a:lnTo>
                  <a:lnTo>
                    <a:pt x="1831" y="1831"/>
                  </a:lnTo>
                  <a:lnTo>
                    <a:pt x="1837" y="1821"/>
                  </a:lnTo>
                  <a:lnTo>
                    <a:pt x="1837" y="1811"/>
                  </a:lnTo>
                  <a:lnTo>
                    <a:pt x="1825" y="1795"/>
                  </a:lnTo>
                  <a:lnTo>
                    <a:pt x="1809" y="1780"/>
                  </a:lnTo>
                  <a:lnTo>
                    <a:pt x="1794" y="1762"/>
                  </a:lnTo>
                  <a:lnTo>
                    <a:pt x="1780" y="1744"/>
                  </a:lnTo>
                  <a:lnTo>
                    <a:pt x="1772" y="1726"/>
                  </a:lnTo>
                  <a:lnTo>
                    <a:pt x="1772" y="1707"/>
                  </a:lnTo>
                  <a:lnTo>
                    <a:pt x="1772" y="1679"/>
                  </a:lnTo>
                  <a:lnTo>
                    <a:pt x="1776" y="1652"/>
                  </a:lnTo>
                  <a:lnTo>
                    <a:pt x="1782" y="1628"/>
                  </a:lnTo>
                  <a:lnTo>
                    <a:pt x="1790" y="1608"/>
                  </a:lnTo>
                  <a:lnTo>
                    <a:pt x="1806" y="1593"/>
                  </a:lnTo>
                  <a:lnTo>
                    <a:pt x="1823" y="1585"/>
                  </a:lnTo>
                  <a:lnTo>
                    <a:pt x="1843" y="1581"/>
                  </a:lnTo>
                  <a:lnTo>
                    <a:pt x="1863" y="1585"/>
                  </a:lnTo>
                  <a:lnTo>
                    <a:pt x="1884" y="1597"/>
                  </a:lnTo>
                  <a:lnTo>
                    <a:pt x="1910" y="1606"/>
                  </a:lnTo>
                  <a:lnTo>
                    <a:pt x="1937" y="1614"/>
                  </a:lnTo>
                  <a:lnTo>
                    <a:pt x="1963" y="1616"/>
                  </a:lnTo>
                  <a:lnTo>
                    <a:pt x="1985" y="1614"/>
                  </a:lnTo>
                  <a:lnTo>
                    <a:pt x="2002" y="1614"/>
                  </a:lnTo>
                  <a:lnTo>
                    <a:pt x="2020" y="1612"/>
                  </a:lnTo>
                  <a:lnTo>
                    <a:pt x="2034" y="1608"/>
                  </a:lnTo>
                  <a:lnTo>
                    <a:pt x="2046" y="1597"/>
                  </a:lnTo>
                  <a:lnTo>
                    <a:pt x="2058" y="1581"/>
                  </a:lnTo>
                  <a:lnTo>
                    <a:pt x="2071" y="1561"/>
                  </a:lnTo>
                  <a:lnTo>
                    <a:pt x="2085" y="1538"/>
                  </a:lnTo>
                  <a:lnTo>
                    <a:pt x="2101" y="1518"/>
                  </a:lnTo>
                  <a:lnTo>
                    <a:pt x="2117" y="1502"/>
                  </a:lnTo>
                  <a:lnTo>
                    <a:pt x="2130" y="1494"/>
                  </a:lnTo>
                  <a:lnTo>
                    <a:pt x="2146" y="1490"/>
                  </a:lnTo>
                  <a:lnTo>
                    <a:pt x="2166" y="1488"/>
                  </a:lnTo>
                  <a:lnTo>
                    <a:pt x="2189" y="1486"/>
                  </a:lnTo>
                  <a:lnTo>
                    <a:pt x="2213" y="1484"/>
                  </a:lnTo>
                  <a:lnTo>
                    <a:pt x="2231" y="1482"/>
                  </a:lnTo>
                  <a:lnTo>
                    <a:pt x="2243" y="1477"/>
                  </a:lnTo>
                  <a:lnTo>
                    <a:pt x="2254" y="1469"/>
                  </a:lnTo>
                  <a:lnTo>
                    <a:pt x="2268" y="1455"/>
                  </a:lnTo>
                  <a:lnTo>
                    <a:pt x="2284" y="1437"/>
                  </a:lnTo>
                  <a:lnTo>
                    <a:pt x="2298" y="1421"/>
                  </a:lnTo>
                  <a:lnTo>
                    <a:pt x="2308" y="1408"/>
                  </a:lnTo>
                  <a:lnTo>
                    <a:pt x="2311" y="1388"/>
                  </a:lnTo>
                  <a:lnTo>
                    <a:pt x="2315" y="1364"/>
                  </a:lnTo>
                  <a:lnTo>
                    <a:pt x="2321" y="1343"/>
                  </a:lnTo>
                  <a:lnTo>
                    <a:pt x="2331" y="1323"/>
                  </a:lnTo>
                  <a:lnTo>
                    <a:pt x="2351" y="1303"/>
                  </a:lnTo>
                  <a:lnTo>
                    <a:pt x="2374" y="1286"/>
                  </a:lnTo>
                  <a:lnTo>
                    <a:pt x="2402" y="1276"/>
                  </a:lnTo>
                  <a:lnTo>
                    <a:pt x="2416" y="1270"/>
                  </a:lnTo>
                  <a:lnTo>
                    <a:pt x="2426" y="1262"/>
                  </a:lnTo>
                  <a:lnTo>
                    <a:pt x="2433" y="1250"/>
                  </a:lnTo>
                  <a:lnTo>
                    <a:pt x="2443" y="1240"/>
                  </a:lnTo>
                  <a:lnTo>
                    <a:pt x="2455" y="1232"/>
                  </a:lnTo>
                  <a:lnTo>
                    <a:pt x="2469" y="1227"/>
                  </a:lnTo>
                  <a:lnTo>
                    <a:pt x="2487" y="1217"/>
                  </a:lnTo>
                  <a:lnTo>
                    <a:pt x="2510" y="1205"/>
                  </a:lnTo>
                  <a:lnTo>
                    <a:pt x="2534" y="1195"/>
                  </a:lnTo>
                  <a:lnTo>
                    <a:pt x="2559" y="1189"/>
                  </a:lnTo>
                  <a:lnTo>
                    <a:pt x="2583" y="1187"/>
                  </a:lnTo>
                  <a:lnTo>
                    <a:pt x="2607" y="1189"/>
                  </a:lnTo>
                  <a:lnTo>
                    <a:pt x="2628" y="1195"/>
                  </a:lnTo>
                  <a:lnTo>
                    <a:pt x="2652" y="1199"/>
                  </a:lnTo>
                  <a:lnTo>
                    <a:pt x="2670" y="1203"/>
                  </a:lnTo>
                  <a:lnTo>
                    <a:pt x="2685" y="1203"/>
                  </a:lnTo>
                  <a:lnTo>
                    <a:pt x="2697" y="1197"/>
                  </a:lnTo>
                  <a:lnTo>
                    <a:pt x="2707" y="1183"/>
                  </a:lnTo>
                  <a:lnTo>
                    <a:pt x="2713" y="1171"/>
                  </a:lnTo>
                  <a:lnTo>
                    <a:pt x="2713" y="1158"/>
                  </a:lnTo>
                  <a:lnTo>
                    <a:pt x="2707" y="1140"/>
                  </a:lnTo>
                  <a:lnTo>
                    <a:pt x="2695" y="1126"/>
                  </a:lnTo>
                  <a:lnTo>
                    <a:pt x="2682" y="1108"/>
                  </a:lnTo>
                  <a:lnTo>
                    <a:pt x="2662" y="1089"/>
                  </a:lnTo>
                  <a:lnTo>
                    <a:pt x="2644" y="1071"/>
                  </a:lnTo>
                  <a:lnTo>
                    <a:pt x="2626" y="1055"/>
                  </a:lnTo>
                  <a:lnTo>
                    <a:pt x="2611" y="1042"/>
                  </a:lnTo>
                  <a:lnTo>
                    <a:pt x="2575" y="1016"/>
                  </a:lnTo>
                  <a:lnTo>
                    <a:pt x="2538" y="1004"/>
                  </a:lnTo>
                  <a:lnTo>
                    <a:pt x="2524" y="998"/>
                  </a:lnTo>
                  <a:lnTo>
                    <a:pt x="2510" y="990"/>
                  </a:lnTo>
                  <a:lnTo>
                    <a:pt x="2498" y="986"/>
                  </a:lnTo>
                  <a:lnTo>
                    <a:pt x="2485" y="984"/>
                  </a:lnTo>
                  <a:lnTo>
                    <a:pt x="2469" y="990"/>
                  </a:lnTo>
                  <a:lnTo>
                    <a:pt x="2453" y="1006"/>
                  </a:lnTo>
                  <a:lnTo>
                    <a:pt x="2439" y="1024"/>
                  </a:lnTo>
                  <a:lnTo>
                    <a:pt x="2426" y="1040"/>
                  </a:lnTo>
                  <a:lnTo>
                    <a:pt x="2408" y="1051"/>
                  </a:lnTo>
                  <a:lnTo>
                    <a:pt x="2394" y="1053"/>
                  </a:lnTo>
                  <a:lnTo>
                    <a:pt x="2376" y="1049"/>
                  </a:lnTo>
                  <a:lnTo>
                    <a:pt x="2357" y="1044"/>
                  </a:lnTo>
                  <a:lnTo>
                    <a:pt x="2337" y="1036"/>
                  </a:lnTo>
                  <a:lnTo>
                    <a:pt x="2317" y="1032"/>
                  </a:lnTo>
                  <a:lnTo>
                    <a:pt x="2304" y="1034"/>
                  </a:lnTo>
                  <a:lnTo>
                    <a:pt x="2292" y="1042"/>
                  </a:lnTo>
                  <a:lnTo>
                    <a:pt x="2282" y="1053"/>
                  </a:lnTo>
                  <a:lnTo>
                    <a:pt x="2272" y="1067"/>
                  </a:lnTo>
                  <a:lnTo>
                    <a:pt x="2260" y="1079"/>
                  </a:lnTo>
                  <a:lnTo>
                    <a:pt x="2248" y="1087"/>
                  </a:lnTo>
                  <a:lnTo>
                    <a:pt x="2235" y="1087"/>
                  </a:lnTo>
                  <a:lnTo>
                    <a:pt x="2211" y="1075"/>
                  </a:lnTo>
                  <a:lnTo>
                    <a:pt x="2189" y="1061"/>
                  </a:lnTo>
                  <a:lnTo>
                    <a:pt x="2174" y="1044"/>
                  </a:lnTo>
                  <a:lnTo>
                    <a:pt x="2168" y="1024"/>
                  </a:lnTo>
                  <a:lnTo>
                    <a:pt x="2170" y="1010"/>
                  </a:lnTo>
                  <a:lnTo>
                    <a:pt x="2178" y="1002"/>
                  </a:lnTo>
                  <a:lnTo>
                    <a:pt x="2185" y="992"/>
                  </a:lnTo>
                  <a:lnTo>
                    <a:pt x="2193" y="982"/>
                  </a:lnTo>
                  <a:lnTo>
                    <a:pt x="2197" y="965"/>
                  </a:lnTo>
                  <a:lnTo>
                    <a:pt x="2199" y="935"/>
                  </a:lnTo>
                  <a:lnTo>
                    <a:pt x="2201" y="902"/>
                  </a:lnTo>
                  <a:lnTo>
                    <a:pt x="2207" y="868"/>
                  </a:lnTo>
                  <a:lnTo>
                    <a:pt x="2217" y="839"/>
                  </a:lnTo>
                  <a:lnTo>
                    <a:pt x="2229" y="811"/>
                  </a:lnTo>
                  <a:lnTo>
                    <a:pt x="2239" y="782"/>
                  </a:lnTo>
                  <a:lnTo>
                    <a:pt x="2248" y="754"/>
                  </a:lnTo>
                  <a:lnTo>
                    <a:pt x="2254" y="735"/>
                  </a:lnTo>
                  <a:lnTo>
                    <a:pt x="2262" y="721"/>
                  </a:lnTo>
                  <a:lnTo>
                    <a:pt x="2276" y="713"/>
                  </a:lnTo>
                  <a:lnTo>
                    <a:pt x="2296" y="711"/>
                  </a:lnTo>
                  <a:lnTo>
                    <a:pt x="2317" y="713"/>
                  </a:lnTo>
                  <a:lnTo>
                    <a:pt x="2331" y="719"/>
                  </a:lnTo>
                  <a:lnTo>
                    <a:pt x="2349" y="725"/>
                  </a:lnTo>
                  <a:lnTo>
                    <a:pt x="2365" y="733"/>
                  </a:lnTo>
                  <a:lnTo>
                    <a:pt x="2380" y="736"/>
                  </a:lnTo>
                  <a:lnTo>
                    <a:pt x="2394" y="736"/>
                  </a:lnTo>
                  <a:lnTo>
                    <a:pt x="2406" y="729"/>
                  </a:lnTo>
                  <a:lnTo>
                    <a:pt x="2424" y="703"/>
                  </a:lnTo>
                  <a:lnTo>
                    <a:pt x="2443" y="675"/>
                  </a:lnTo>
                  <a:lnTo>
                    <a:pt x="2463" y="650"/>
                  </a:lnTo>
                  <a:lnTo>
                    <a:pt x="2477" y="640"/>
                  </a:lnTo>
                  <a:lnTo>
                    <a:pt x="2493" y="636"/>
                  </a:lnTo>
                  <a:lnTo>
                    <a:pt x="2506" y="634"/>
                  </a:lnTo>
                  <a:lnTo>
                    <a:pt x="2522" y="630"/>
                  </a:lnTo>
                  <a:lnTo>
                    <a:pt x="2534" y="622"/>
                  </a:lnTo>
                  <a:lnTo>
                    <a:pt x="2540" y="611"/>
                  </a:lnTo>
                  <a:lnTo>
                    <a:pt x="2542" y="595"/>
                  </a:lnTo>
                  <a:lnTo>
                    <a:pt x="2538" y="577"/>
                  </a:lnTo>
                  <a:lnTo>
                    <a:pt x="2534" y="561"/>
                  </a:lnTo>
                  <a:lnTo>
                    <a:pt x="2530" y="548"/>
                  </a:lnTo>
                  <a:lnTo>
                    <a:pt x="2532" y="534"/>
                  </a:lnTo>
                  <a:lnTo>
                    <a:pt x="2536" y="518"/>
                  </a:lnTo>
                  <a:lnTo>
                    <a:pt x="2542" y="498"/>
                  </a:lnTo>
                  <a:lnTo>
                    <a:pt x="2550" y="477"/>
                  </a:lnTo>
                  <a:lnTo>
                    <a:pt x="2556" y="459"/>
                  </a:lnTo>
                  <a:lnTo>
                    <a:pt x="2561" y="443"/>
                  </a:lnTo>
                  <a:lnTo>
                    <a:pt x="2567" y="416"/>
                  </a:lnTo>
                  <a:lnTo>
                    <a:pt x="2571" y="386"/>
                  </a:lnTo>
                  <a:lnTo>
                    <a:pt x="2579" y="355"/>
                  </a:lnTo>
                  <a:lnTo>
                    <a:pt x="2585" y="337"/>
                  </a:lnTo>
                  <a:lnTo>
                    <a:pt x="2589" y="327"/>
                  </a:lnTo>
                  <a:lnTo>
                    <a:pt x="2595" y="317"/>
                  </a:lnTo>
                  <a:lnTo>
                    <a:pt x="2603" y="305"/>
                  </a:lnTo>
                  <a:lnTo>
                    <a:pt x="2615" y="294"/>
                  </a:lnTo>
                  <a:lnTo>
                    <a:pt x="2626" y="276"/>
                  </a:lnTo>
                  <a:lnTo>
                    <a:pt x="2632" y="260"/>
                  </a:lnTo>
                  <a:lnTo>
                    <a:pt x="2634" y="246"/>
                  </a:lnTo>
                  <a:lnTo>
                    <a:pt x="2634" y="231"/>
                  </a:lnTo>
                  <a:lnTo>
                    <a:pt x="2632" y="209"/>
                  </a:lnTo>
                  <a:lnTo>
                    <a:pt x="2632" y="185"/>
                  </a:lnTo>
                  <a:lnTo>
                    <a:pt x="2628" y="164"/>
                  </a:lnTo>
                  <a:lnTo>
                    <a:pt x="2622" y="150"/>
                  </a:lnTo>
                  <a:lnTo>
                    <a:pt x="2615" y="146"/>
                  </a:lnTo>
                  <a:lnTo>
                    <a:pt x="2605" y="148"/>
                  </a:lnTo>
                  <a:lnTo>
                    <a:pt x="2593" y="152"/>
                  </a:lnTo>
                  <a:lnTo>
                    <a:pt x="2581" y="156"/>
                  </a:lnTo>
                  <a:lnTo>
                    <a:pt x="2567" y="158"/>
                  </a:lnTo>
                  <a:lnTo>
                    <a:pt x="2556" y="156"/>
                  </a:lnTo>
                  <a:lnTo>
                    <a:pt x="2548" y="148"/>
                  </a:lnTo>
                  <a:lnTo>
                    <a:pt x="2546" y="136"/>
                  </a:lnTo>
                  <a:lnTo>
                    <a:pt x="2548" y="124"/>
                  </a:lnTo>
                  <a:lnTo>
                    <a:pt x="2550" y="116"/>
                  </a:lnTo>
                  <a:lnTo>
                    <a:pt x="2552" y="11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114"/>
            <p:cNvSpPr/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365 w 2014"/>
                <a:gd name="T1" fmla="*/ 51 h 1739"/>
                <a:gd name="T2" fmla="*/ 264 w 2014"/>
                <a:gd name="T3" fmla="*/ 149 h 1739"/>
                <a:gd name="T4" fmla="*/ 0 w 2014"/>
                <a:gd name="T5" fmla="*/ 307 h 1739"/>
                <a:gd name="T6" fmla="*/ 180 w 2014"/>
                <a:gd name="T7" fmla="*/ 614 h 1739"/>
                <a:gd name="T8" fmla="*/ 357 w 2014"/>
                <a:gd name="T9" fmla="*/ 681 h 1739"/>
                <a:gd name="T10" fmla="*/ 559 w 2014"/>
                <a:gd name="T11" fmla="*/ 637 h 1739"/>
                <a:gd name="T12" fmla="*/ 752 w 2014"/>
                <a:gd name="T13" fmla="*/ 708 h 1739"/>
                <a:gd name="T14" fmla="*/ 859 w 2014"/>
                <a:gd name="T15" fmla="*/ 771 h 1739"/>
                <a:gd name="T16" fmla="*/ 1032 w 2014"/>
                <a:gd name="T17" fmla="*/ 879 h 1739"/>
                <a:gd name="T18" fmla="*/ 1136 w 2014"/>
                <a:gd name="T19" fmla="*/ 946 h 1739"/>
                <a:gd name="T20" fmla="*/ 1203 w 2014"/>
                <a:gd name="T21" fmla="*/ 1100 h 1739"/>
                <a:gd name="T22" fmla="*/ 1132 w 2014"/>
                <a:gd name="T23" fmla="*/ 1271 h 1739"/>
                <a:gd name="T24" fmla="*/ 1077 w 2014"/>
                <a:gd name="T25" fmla="*/ 1362 h 1739"/>
                <a:gd name="T26" fmla="*/ 996 w 2014"/>
                <a:gd name="T27" fmla="*/ 1468 h 1739"/>
                <a:gd name="T28" fmla="*/ 953 w 2014"/>
                <a:gd name="T29" fmla="*/ 1495 h 1739"/>
                <a:gd name="T30" fmla="*/ 1124 w 2014"/>
                <a:gd name="T31" fmla="*/ 1558 h 1739"/>
                <a:gd name="T32" fmla="*/ 1256 w 2014"/>
                <a:gd name="T33" fmla="*/ 1489 h 1739"/>
                <a:gd name="T34" fmla="*/ 1410 w 2014"/>
                <a:gd name="T35" fmla="*/ 1610 h 1739"/>
                <a:gd name="T36" fmla="*/ 1540 w 2014"/>
                <a:gd name="T37" fmla="*/ 1739 h 1739"/>
                <a:gd name="T38" fmla="*/ 1650 w 2014"/>
                <a:gd name="T39" fmla="*/ 1602 h 1739"/>
                <a:gd name="T40" fmla="*/ 1719 w 2014"/>
                <a:gd name="T41" fmla="*/ 1507 h 1739"/>
                <a:gd name="T42" fmla="*/ 1699 w 2014"/>
                <a:gd name="T43" fmla="*/ 1395 h 1739"/>
                <a:gd name="T44" fmla="*/ 1723 w 2014"/>
                <a:gd name="T45" fmla="*/ 1363 h 1739"/>
                <a:gd name="T46" fmla="*/ 1725 w 2014"/>
                <a:gd name="T47" fmla="*/ 1340 h 1739"/>
                <a:gd name="T48" fmla="*/ 1725 w 2014"/>
                <a:gd name="T49" fmla="*/ 1306 h 1739"/>
                <a:gd name="T50" fmla="*/ 1888 w 2014"/>
                <a:gd name="T51" fmla="*/ 1316 h 1739"/>
                <a:gd name="T52" fmla="*/ 2000 w 2014"/>
                <a:gd name="T53" fmla="*/ 1206 h 1739"/>
                <a:gd name="T54" fmla="*/ 2002 w 2014"/>
                <a:gd name="T55" fmla="*/ 1068 h 1739"/>
                <a:gd name="T56" fmla="*/ 1809 w 2014"/>
                <a:gd name="T57" fmla="*/ 962 h 1739"/>
                <a:gd name="T58" fmla="*/ 1713 w 2014"/>
                <a:gd name="T59" fmla="*/ 1023 h 1739"/>
                <a:gd name="T60" fmla="*/ 1774 w 2014"/>
                <a:gd name="T61" fmla="*/ 1157 h 1739"/>
                <a:gd name="T62" fmla="*/ 1713 w 2014"/>
                <a:gd name="T63" fmla="*/ 1259 h 1739"/>
                <a:gd name="T64" fmla="*/ 1589 w 2014"/>
                <a:gd name="T65" fmla="*/ 1206 h 1739"/>
                <a:gd name="T66" fmla="*/ 1563 w 2014"/>
                <a:gd name="T67" fmla="*/ 1104 h 1739"/>
                <a:gd name="T68" fmla="*/ 1475 w 2014"/>
                <a:gd name="T69" fmla="*/ 970 h 1739"/>
                <a:gd name="T70" fmla="*/ 1365 w 2014"/>
                <a:gd name="T71" fmla="*/ 911 h 1739"/>
                <a:gd name="T72" fmla="*/ 1370 w 2014"/>
                <a:gd name="T73" fmla="*/ 732 h 1739"/>
                <a:gd name="T74" fmla="*/ 1250 w 2014"/>
                <a:gd name="T75" fmla="*/ 592 h 1739"/>
                <a:gd name="T76" fmla="*/ 937 w 2014"/>
                <a:gd name="T77" fmla="*/ 641 h 1739"/>
                <a:gd name="T78" fmla="*/ 798 w 2014"/>
                <a:gd name="T79" fmla="*/ 509 h 1739"/>
                <a:gd name="T80" fmla="*/ 872 w 2014"/>
                <a:gd name="T81" fmla="*/ 362 h 1739"/>
                <a:gd name="T82" fmla="*/ 652 w 2014"/>
                <a:gd name="T83" fmla="*/ 399 h 1739"/>
                <a:gd name="T84" fmla="*/ 496 w 2014"/>
                <a:gd name="T85" fmla="*/ 208 h 1739"/>
                <a:gd name="T86" fmla="*/ 463 w 2014"/>
                <a:gd name="T87" fmla="*/ 9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115"/>
            <p:cNvSpPr/>
            <p:nvPr/>
          </p:nvSpPr>
          <p:spPr bwMode="gray">
            <a:xfrm>
              <a:off x="2016" y="1899"/>
              <a:ext cx="1007" cy="870"/>
            </a:xfrm>
            <a:custGeom>
              <a:avLst/>
              <a:gdLst>
                <a:gd name="T0" fmla="*/ 365 w 2014"/>
                <a:gd name="T1" fmla="*/ 51 h 1739"/>
                <a:gd name="T2" fmla="*/ 264 w 2014"/>
                <a:gd name="T3" fmla="*/ 149 h 1739"/>
                <a:gd name="T4" fmla="*/ 0 w 2014"/>
                <a:gd name="T5" fmla="*/ 307 h 1739"/>
                <a:gd name="T6" fmla="*/ 180 w 2014"/>
                <a:gd name="T7" fmla="*/ 614 h 1739"/>
                <a:gd name="T8" fmla="*/ 357 w 2014"/>
                <a:gd name="T9" fmla="*/ 681 h 1739"/>
                <a:gd name="T10" fmla="*/ 559 w 2014"/>
                <a:gd name="T11" fmla="*/ 637 h 1739"/>
                <a:gd name="T12" fmla="*/ 752 w 2014"/>
                <a:gd name="T13" fmla="*/ 708 h 1739"/>
                <a:gd name="T14" fmla="*/ 859 w 2014"/>
                <a:gd name="T15" fmla="*/ 771 h 1739"/>
                <a:gd name="T16" fmla="*/ 1032 w 2014"/>
                <a:gd name="T17" fmla="*/ 879 h 1739"/>
                <a:gd name="T18" fmla="*/ 1136 w 2014"/>
                <a:gd name="T19" fmla="*/ 946 h 1739"/>
                <a:gd name="T20" fmla="*/ 1203 w 2014"/>
                <a:gd name="T21" fmla="*/ 1100 h 1739"/>
                <a:gd name="T22" fmla="*/ 1132 w 2014"/>
                <a:gd name="T23" fmla="*/ 1271 h 1739"/>
                <a:gd name="T24" fmla="*/ 1077 w 2014"/>
                <a:gd name="T25" fmla="*/ 1362 h 1739"/>
                <a:gd name="T26" fmla="*/ 996 w 2014"/>
                <a:gd name="T27" fmla="*/ 1468 h 1739"/>
                <a:gd name="T28" fmla="*/ 953 w 2014"/>
                <a:gd name="T29" fmla="*/ 1495 h 1739"/>
                <a:gd name="T30" fmla="*/ 1124 w 2014"/>
                <a:gd name="T31" fmla="*/ 1558 h 1739"/>
                <a:gd name="T32" fmla="*/ 1256 w 2014"/>
                <a:gd name="T33" fmla="*/ 1489 h 1739"/>
                <a:gd name="T34" fmla="*/ 1410 w 2014"/>
                <a:gd name="T35" fmla="*/ 1610 h 1739"/>
                <a:gd name="T36" fmla="*/ 1540 w 2014"/>
                <a:gd name="T37" fmla="*/ 1739 h 1739"/>
                <a:gd name="T38" fmla="*/ 1650 w 2014"/>
                <a:gd name="T39" fmla="*/ 1602 h 1739"/>
                <a:gd name="T40" fmla="*/ 1719 w 2014"/>
                <a:gd name="T41" fmla="*/ 1507 h 1739"/>
                <a:gd name="T42" fmla="*/ 1699 w 2014"/>
                <a:gd name="T43" fmla="*/ 1395 h 1739"/>
                <a:gd name="T44" fmla="*/ 1723 w 2014"/>
                <a:gd name="T45" fmla="*/ 1363 h 1739"/>
                <a:gd name="T46" fmla="*/ 1725 w 2014"/>
                <a:gd name="T47" fmla="*/ 1340 h 1739"/>
                <a:gd name="T48" fmla="*/ 1725 w 2014"/>
                <a:gd name="T49" fmla="*/ 1306 h 1739"/>
                <a:gd name="T50" fmla="*/ 1888 w 2014"/>
                <a:gd name="T51" fmla="*/ 1316 h 1739"/>
                <a:gd name="T52" fmla="*/ 2000 w 2014"/>
                <a:gd name="T53" fmla="*/ 1206 h 1739"/>
                <a:gd name="T54" fmla="*/ 2002 w 2014"/>
                <a:gd name="T55" fmla="*/ 1068 h 1739"/>
                <a:gd name="T56" fmla="*/ 1809 w 2014"/>
                <a:gd name="T57" fmla="*/ 962 h 1739"/>
                <a:gd name="T58" fmla="*/ 1713 w 2014"/>
                <a:gd name="T59" fmla="*/ 1023 h 1739"/>
                <a:gd name="T60" fmla="*/ 1774 w 2014"/>
                <a:gd name="T61" fmla="*/ 1157 h 1739"/>
                <a:gd name="T62" fmla="*/ 1713 w 2014"/>
                <a:gd name="T63" fmla="*/ 1259 h 1739"/>
                <a:gd name="T64" fmla="*/ 1589 w 2014"/>
                <a:gd name="T65" fmla="*/ 1206 h 1739"/>
                <a:gd name="T66" fmla="*/ 1563 w 2014"/>
                <a:gd name="T67" fmla="*/ 1104 h 1739"/>
                <a:gd name="T68" fmla="*/ 1475 w 2014"/>
                <a:gd name="T69" fmla="*/ 970 h 1739"/>
                <a:gd name="T70" fmla="*/ 1365 w 2014"/>
                <a:gd name="T71" fmla="*/ 911 h 1739"/>
                <a:gd name="T72" fmla="*/ 1370 w 2014"/>
                <a:gd name="T73" fmla="*/ 732 h 1739"/>
                <a:gd name="T74" fmla="*/ 1250 w 2014"/>
                <a:gd name="T75" fmla="*/ 592 h 1739"/>
                <a:gd name="T76" fmla="*/ 937 w 2014"/>
                <a:gd name="T77" fmla="*/ 641 h 1739"/>
                <a:gd name="T78" fmla="*/ 798 w 2014"/>
                <a:gd name="T79" fmla="*/ 509 h 1739"/>
                <a:gd name="T80" fmla="*/ 872 w 2014"/>
                <a:gd name="T81" fmla="*/ 362 h 1739"/>
                <a:gd name="T82" fmla="*/ 652 w 2014"/>
                <a:gd name="T83" fmla="*/ 399 h 1739"/>
                <a:gd name="T84" fmla="*/ 496 w 2014"/>
                <a:gd name="T85" fmla="*/ 208 h 1739"/>
                <a:gd name="T86" fmla="*/ 463 w 2014"/>
                <a:gd name="T87" fmla="*/ 9 h 1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14" h="1739">
                  <a:moveTo>
                    <a:pt x="463" y="9"/>
                  </a:moveTo>
                  <a:lnTo>
                    <a:pt x="398" y="0"/>
                  </a:lnTo>
                  <a:lnTo>
                    <a:pt x="365" y="51"/>
                  </a:lnTo>
                  <a:lnTo>
                    <a:pt x="374" y="92"/>
                  </a:lnTo>
                  <a:lnTo>
                    <a:pt x="347" y="122"/>
                  </a:lnTo>
                  <a:lnTo>
                    <a:pt x="264" y="149"/>
                  </a:lnTo>
                  <a:lnTo>
                    <a:pt x="160" y="181"/>
                  </a:lnTo>
                  <a:lnTo>
                    <a:pt x="81" y="259"/>
                  </a:lnTo>
                  <a:lnTo>
                    <a:pt x="0" y="307"/>
                  </a:lnTo>
                  <a:lnTo>
                    <a:pt x="32" y="570"/>
                  </a:lnTo>
                  <a:lnTo>
                    <a:pt x="115" y="578"/>
                  </a:lnTo>
                  <a:lnTo>
                    <a:pt x="180" y="614"/>
                  </a:lnTo>
                  <a:lnTo>
                    <a:pt x="237" y="625"/>
                  </a:lnTo>
                  <a:lnTo>
                    <a:pt x="298" y="684"/>
                  </a:lnTo>
                  <a:lnTo>
                    <a:pt x="357" y="681"/>
                  </a:lnTo>
                  <a:lnTo>
                    <a:pt x="432" y="637"/>
                  </a:lnTo>
                  <a:lnTo>
                    <a:pt x="504" y="641"/>
                  </a:lnTo>
                  <a:lnTo>
                    <a:pt x="559" y="637"/>
                  </a:lnTo>
                  <a:lnTo>
                    <a:pt x="601" y="612"/>
                  </a:lnTo>
                  <a:lnTo>
                    <a:pt x="674" y="651"/>
                  </a:lnTo>
                  <a:lnTo>
                    <a:pt x="752" y="708"/>
                  </a:lnTo>
                  <a:lnTo>
                    <a:pt x="813" y="669"/>
                  </a:lnTo>
                  <a:lnTo>
                    <a:pt x="829" y="708"/>
                  </a:lnTo>
                  <a:lnTo>
                    <a:pt x="859" y="771"/>
                  </a:lnTo>
                  <a:lnTo>
                    <a:pt x="945" y="807"/>
                  </a:lnTo>
                  <a:lnTo>
                    <a:pt x="998" y="877"/>
                  </a:lnTo>
                  <a:lnTo>
                    <a:pt x="1032" y="879"/>
                  </a:lnTo>
                  <a:lnTo>
                    <a:pt x="1059" y="854"/>
                  </a:lnTo>
                  <a:lnTo>
                    <a:pt x="1101" y="895"/>
                  </a:lnTo>
                  <a:lnTo>
                    <a:pt x="1136" y="946"/>
                  </a:lnTo>
                  <a:lnTo>
                    <a:pt x="1150" y="1015"/>
                  </a:lnTo>
                  <a:lnTo>
                    <a:pt x="1181" y="1051"/>
                  </a:lnTo>
                  <a:lnTo>
                    <a:pt x="1203" y="1100"/>
                  </a:lnTo>
                  <a:lnTo>
                    <a:pt x="1229" y="1129"/>
                  </a:lnTo>
                  <a:lnTo>
                    <a:pt x="1197" y="1234"/>
                  </a:lnTo>
                  <a:lnTo>
                    <a:pt x="1132" y="1271"/>
                  </a:lnTo>
                  <a:lnTo>
                    <a:pt x="1144" y="1326"/>
                  </a:lnTo>
                  <a:lnTo>
                    <a:pt x="1105" y="1358"/>
                  </a:lnTo>
                  <a:lnTo>
                    <a:pt x="1077" y="1362"/>
                  </a:lnTo>
                  <a:lnTo>
                    <a:pt x="1085" y="1448"/>
                  </a:lnTo>
                  <a:lnTo>
                    <a:pt x="1050" y="1478"/>
                  </a:lnTo>
                  <a:lnTo>
                    <a:pt x="996" y="1468"/>
                  </a:lnTo>
                  <a:lnTo>
                    <a:pt x="971" y="1425"/>
                  </a:lnTo>
                  <a:lnTo>
                    <a:pt x="943" y="1444"/>
                  </a:lnTo>
                  <a:lnTo>
                    <a:pt x="953" y="1495"/>
                  </a:lnTo>
                  <a:lnTo>
                    <a:pt x="1018" y="1503"/>
                  </a:lnTo>
                  <a:lnTo>
                    <a:pt x="1073" y="1547"/>
                  </a:lnTo>
                  <a:lnTo>
                    <a:pt x="1124" y="1558"/>
                  </a:lnTo>
                  <a:lnTo>
                    <a:pt x="1126" y="1507"/>
                  </a:lnTo>
                  <a:lnTo>
                    <a:pt x="1223" y="1472"/>
                  </a:lnTo>
                  <a:lnTo>
                    <a:pt x="1256" y="1489"/>
                  </a:lnTo>
                  <a:lnTo>
                    <a:pt x="1282" y="1560"/>
                  </a:lnTo>
                  <a:lnTo>
                    <a:pt x="1363" y="1633"/>
                  </a:lnTo>
                  <a:lnTo>
                    <a:pt x="1410" y="1610"/>
                  </a:lnTo>
                  <a:lnTo>
                    <a:pt x="1437" y="1688"/>
                  </a:lnTo>
                  <a:lnTo>
                    <a:pt x="1493" y="1732"/>
                  </a:lnTo>
                  <a:lnTo>
                    <a:pt x="1540" y="1739"/>
                  </a:lnTo>
                  <a:lnTo>
                    <a:pt x="1587" y="1688"/>
                  </a:lnTo>
                  <a:lnTo>
                    <a:pt x="1654" y="1651"/>
                  </a:lnTo>
                  <a:lnTo>
                    <a:pt x="1650" y="1602"/>
                  </a:lnTo>
                  <a:lnTo>
                    <a:pt x="1634" y="1580"/>
                  </a:lnTo>
                  <a:lnTo>
                    <a:pt x="1731" y="1566"/>
                  </a:lnTo>
                  <a:lnTo>
                    <a:pt x="1719" y="1507"/>
                  </a:lnTo>
                  <a:lnTo>
                    <a:pt x="1744" y="1430"/>
                  </a:lnTo>
                  <a:lnTo>
                    <a:pt x="1697" y="1399"/>
                  </a:lnTo>
                  <a:lnTo>
                    <a:pt x="1699" y="1395"/>
                  </a:lnTo>
                  <a:lnTo>
                    <a:pt x="1707" y="1385"/>
                  </a:lnTo>
                  <a:lnTo>
                    <a:pt x="1715" y="1373"/>
                  </a:lnTo>
                  <a:lnTo>
                    <a:pt x="1723" y="1363"/>
                  </a:lnTo>
                  <a:lnTo>
                    <a:pt x="1727" y="1360"/>
                  </a:lnTo>
                  <a:lnTo>
                    <a:pt x="1727" y="1354"/>
                  </a:lnTo>
                  <a:lnTo>
                    <a:pt x="1725" y="1340"/>
                  </a:lnTo>
                  <a:lnTo>
                    <a:pt x="1725" y="1324"/>
                  </a:lnTo>
                  <a:lnTo>
                    <a:pt x="1725" y="1312"/>
                  </a:lnTo>
                  <a:lnTo>
                    <a:pt x="1725" y="1306"/>
                  </a:lnTo>
                  <a:lnTo>
                    <a:pt x="1788" y="1302"/>
                  </a:lnTo>
                  <a:lnTo>
                    <a:pt x="1835" y="1328"/>
                  </a:lnTo>
                  <a:lnTo>
                    <a:pt x="1888" y="1316"/>
                  </a:lnTo>
                  <a:lnTo>
                    <a:pt x="1888" y="1267"/>
                  </a:lnTo>
                  <a:lnTo>
                    <a:pt x="1996" y="1259"/>
                  </a:lnTo>
                  <a:lnTo>
                    <a:pt x="2000" y="1206"/>
                  </a:lnTo>
                  <a:lnTo>
                    <a:pt x="1989" y="1155"/>
                  </a:lnTo>
                  <a:lnTo>
                    <a:pt x="2014" y="1112"/>
                  </a:lnTo>
                  <a:lnTo>
                    <a:pt x="2002" y="1068"/>
                  </a:lnTo>
                  <a:lnTo>
                    <a:pt x="1882" y="1015"/>
                  </a:lnTo>
                  <a:lnTo>
                    <a:pt x="1811" y="993"/>
                  </a:lnTo>
                  <a:lnTo>
                    <a:pt x="1809" y="962"/>
                  </a:lnTo>
                  <a:lnTo>
                    <a:pt x="1758" y="960"/>
                  </a:lnTo>
                  <a:lnTo>
                    <a:pt x="1727" y="944"/>
                  </a:lnTo>
                  <a:lnTo>
                    <a:pt x="1713" y="1023"/>
                  </a:lnTo>
                  <a:lnTo>
                    <a:pt x="1701" y="1102"/>
                  </a:lnTo>
                  <a:lnTo>
                    <a:pt x="1754" y="1121"/>
                  </a:lnTo>
                  <a:lnTo>
                    <a:pt x="1774" y="1157"/>
                  </a:lnTo>
                  <a:lnTo>
                    <a:pt x="1756" y="1198"/>
                  </a:lnTo>
                  <a:lnTo>
                    <a:pt x="1717" y="1214"/>
                  </a:lnTo>
                  <a:lnTo>
                    <a:pt x="1713" y="1259"/>
                  </a:lnTo>
                  <a:lnTo>
                    <a:pt x="1678" y="1271"/>
                  </a:lnTo>
                  <a:lnTo>
                    <a:pt x="1613" y="1241"/>
                  </a:lnTo>
                  <a:lnTo>
                    <a:pt x="1589" y="1206"/>
                  </a:lnTo>
                  <a:lnTo>
                    <a:pt x="1546" y="1190"/>
                  </a:lnTo>
                  <a:lnTo>
                    <a:pt x="1546" y="1145"/>
                  </a:lnTo>
                  <a:lnTo>
                    <a:pt x="1563" y="1104"/>
                  </a:lnTo>
                  <a:lnTo>
                    <a:pt x="1524" y="1047"/>
                  </a:lnTo>
                  <a:lnTo>
                    <a:pt x="1528" y="1011"/>
                  </a:lnTo>
                  <a:lnTo>
                    <a:pt x="1475" y="970"/>
                  </a:lnTo>
                  <a:lnTo>
                    <a:pt x="1447" y="932"/>
                  </a:lnTo>
                  <a:lnTo>
                    <a:pt x="1437" y="915"/>
                  </a:lnTo>
                  <a:lnTo>
                    <a:pt x="1365" y="911"/>
                  </a:lnTo>
                  <a:lnTo>
                    <a:pt x="1306" y="856"/>
                  </a:lnTo>
                  <a:lnTo>
                    <a:pt x="1313" y="767"/>
                  </a:lnTo>
                  <a:lnTo>
                    <a:pt x="1370" y="732"/>
                  </a:lnTo>
                  <a:lnTo>
                    <a:pt x="1370" y="627"/>
                  </a:lnTo>
                  <a:lnTo>
                    <a:pt x="1325" y="588"/>
                  </a:lnTo>
                  <a:lnTo>
                    <a:pt x="1250" y="592"/>
                  </a:lnTo>
                  <a:lnTo>
                    <a:pt x="1154" y="684"/>
                  </a:lnTo>
                  <a:lnTo>
                    <a:pt x="1020" y="684"/>
                  </a:lnTo>
                  <a:lnTo>
                    <a:pt x="937" y="641"/>
                  </a:lnTo>
                  <a:lnTo>
                    <a:pt x="941" y="580"/>
                  </a:lnTo>
                  <a:lnTo>
                    <a:pt x="874" y="576"/>
                  </a:lnTo>
                  <a:lnTo>
                    <a:pt x="798" y="509"/>
                  </a:lnTo>
                  <a:lnTo>
                    <a:pt x="847" y="440"/>
                  </a:lnTo>
                  <a:lnTo>
                    <a:pt x="892" y="425"/>
                  </a:lnTo>
                  <a:lnTo>
                    <a:pt x="872" y="362"/>
                  </a:lnTo>
                  <a:lnTo>
                    <a:pt x="792" y="334"/>
                  </a:lnTo>
                  <a:lnTo>
                    <a:pt x="699" y="344"/>
                  </a:lnTo>
                  <a:lnTo>
                    <a:pt x="652" y="399"/>
                  </a:lnTo>
                  <a:lnTo>
                    <a:pt x="607" y="393"/>
                  </a:lnTo>
                  <a:lnTo>
                    <a:pt x="530" y="303"/>
                  </a:lnTo>
                  <a:lnTo>
                    <a:pt x="496" y="208"/>
                  </a:lnTo>
                  <a:lnTo>
                    <a:pt x="514" y="149"/>
                  </a:lnTo>
                  <a:lnTo>
                    <a:pt x="506" y="25"/>
                  </a:lnTo>
                  <a:lnTo>
                    <a:pt x="463" y="9"/>
                  </a:lnTo>
                </a:path>
              </a:pathLst>
            </a:custGeom>
            <a:solidFill>
              <a:srgbClr val="92D050"/>
            </a:solidFill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116"/>
            <p:cNvSpPr/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1779 w 1872"/>
                <a:gd name="T1" fmla="*/ 1102 h 1330"/>
                <a:gd name="T2" fmla="*/ 1702 w 1872"/>
                <a:gd name="T3" fmla="*/ 1115 h 1330"/>
                <a:gd name="T4" fmla="*/ 1586 w 1872"/>
                <a:gd name="T5" fmla="*/ 1114 h 1330"/>
                <a:gd name="T6" fmla="*/ 1521 w 1872"/>
                <a:gd name="T7" fmla="*/ 1180 h 1330"/>
                <a:gd name="T8" fmla="*/ 1372 w 1872"/>
                <a:gd name="T9" fmla="*/ 1094 h 1330"/>
                <a:gd name="T10" fmla="*/ 1232 w 1872"/>
                <a:gd name="T11" fmla="*/ 1072 h 1330"/>
                <a:gd name="T12" fmla="*/ 1100 w 1872"/>
                <a:gd name="T13" fmla="*/ 1090 h 1330"/>
                <a:gd name="T14" fmla="*/ 1045 w 1872"/>
                <a:gd name="T15" fmla="*/ 1149 h 1330"/>
                <a:gd name="T16" fmla="*/ 1039 w 1872"/>
                <a:gd name="T17" fmla="*/ 1234 h 1330"/>
                <a:gd name="T18" fmla="*/ 897 w 1872"/>
                <a:gd name="T19" fmla="*/ 1314 h 1330"/>
                <a:gd name="T20" fmla="*/ 813 w 1872"/>
                <a:gd name="T21" fmla="*/ 1251 h 1330"/>
                <a:gd name="T22" fmla="*/ 618 w 1872"/>
                <a:gd name="T23" fmla="*/ 1147 h 1330"/>
                <a:gd name="T24" fmla="*/ 452 w 1872"/>
                <a:gd name="T25" fmla="*/ 1117 h 1330"/>
                <a:gd name="T26" fmla="*/ 338 w 1872"/>
                <a:gd name="T27" fmla="*/ 1092 h 1330"/>
                <a:gd name="T28" fmla="*/ 256 w 1872"/>
                <a:gd name="T29" fmla="*/ 1054 h 1330"/>
                <a:gd name="T30" fmla="*/ 112 w 1872"/>
                <a:gd name="T31" fmla="*/ 1023 h 1330"/>
                <a:gd name="T32" fmla="*/ 6 w 1872"/>
                <a:gd name="T33" fmla="*/ 822 h 1330"/>
                <a:gd name="T34" fmla="*/ 45 w 1872"/>
                <a:gd name="T35" fmla="*/ 738 h 1330"/>
                <a:gd name="T36" fmla="*/ 77 w 1872"/>
                <a:gd name="T37" fmla="*/ 594 h 1330"/>
                <a:gd name="T38" fmla="*/ 43 w 1872"/>
                <a:gd name="T39" fmla="*/ 529 h 1330"/>
                <a:gd name="T40" fmla="*/ 77 w 1872"/>
                <a:gd name="T41" fmla="*/ 466 h 1330"/>
                <a:gd name="T42" fmla="*/ 244 w 1872"/>
                <a:gd name="T43" fmla="*/ 466 h 1330"/>
                <a:gd name="T44" fmla="*/ 212 w 1872"/>
                <a:gd name="T45" fmla="*/ 383 h 1330"/>
                <a:gd name="T46" fmla="*/ 293 w 1872"/>
                <a:gd name="T47" fmla="*/ 299 h 1330"/>
                <a:gd name="T48" fmla="*/ 179 w 1872"/>
                <a:gd name="T49" fmla="*/ 126 h 1330"/>
                <a:gd name="T50" fmla="*/ 393 w 1872"/>
                <a:gd name="T51" fmla="*/ 70 h 1330"/>
                <a:gd name="T52" fmla="*/ 533 w 1872"/>
                <a:gd name="T53" fmla="*/ 37 h 1330"/>
                <a:gd name="T54" fmla="*/ 675 w 1872"/>
                <a:gd name="T55" fmla="*/ 13 h 1330"/>
                <a:gd name="T56" fmla="*/ 823 w 1872"/>
                <a:gd name="T57" fmla="*/ 57 h 1330"/>
                <a:gd name="T58" fmla="*/ 941 w 1872"/>
                <a:gd name="T59" fmla="*/ 127 h 1330"/>
                <a:gd name="T60" fmla="*/ 1075 w 1872"/>
                <a:gd name="T61" fmla="*/ 80 h 1330"/>
                <a:gd name="T62" fmla="*/ 1202 w 1872"/>
                <a:gd name="T63" fmla="*/ 80 h 1330"/>
                <a:gd name="T64" fmla="*/ 1319 w 1872"/>
                <a:gd name="T65" fmla="*/ 96 h 1330"/>
                <a:gd name="T66" fmla="*/ 1456 w 1872"/>
                <a:gd name="T67" fmla="*/ 112 h 1330"/>
                <a:gd name="T68" fmla="*/ 1502 w 1872"/>
                <a:gd name="T69" fmla="*/ 214 h 1330"/>
                <a:gd name="T70" fmla="*/ 1641 w 1872"/>
                <a:gd name="T71" fmla="*/ 320 h 1330"/>
                <a:gd name="T72" fmla="*/ 1702 w 1872"/>
                <a:gd name="T73" fmla="*/ 299 h 1330"/>
                <a:gd name="T74" fmla="*/ 1779 w 1872"/>
                <a:gd name="T75" fmla="*/ 389 h 1330"/>
                <a:gd name="T76" fmla="*/ 1824 w 1872"/>
                <a:gd name="T77" fmla="*/ 494 h 1330"/>
                <a:gd name="T78" fmla="*/ 1872 w 1872"/>
                <a:gd name="T79" fmla="*/ 572 h 1330"/>
                <a:gd name="T80" fmla="*/ 1775 w 1872"/>
                <a:gd name="T81" fmla="*/ 714 h 1330"/>
                <a:gd name="T82" fmla="*/ 1748 w 1872"/>
                <a:gd name="T83" fmla="*/ 801 h 1330"/>
                <a:gd name="T84" fmla="*/ 1726 w 1872"/>
                <a:gd name="T85" fmla="*/ 889 h 1330"/>
                <a:gd name="T86" fmla="*/ 1639 w 1872"/>
                <a:gd name="T87" fmla="*/ 911 h 1330"/>
                <a:gd name="T88" fmla="*/ 1586 w 1872"/>
                <a:gd name="T89" fmla="*/ 887 h 1330"/>
                <a:gd name="T90" fmla="*/ 1661 w 1872"/>
                <a:gd name="T91" fmla="*/ 946 h 1330"/>
                <a:gd name="T92" fmla="*/ 1767 w 1872"/>
                <a:gd name="T93" fmla="*/ 1001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117"/>
            <p:cNvSpPr/>
            <p:nvPr/>
          </p:nvSpPr>
          <p:spPr bwMode="gray">
            <a:xfrm>
              <a:off x="1694" y="2177"/>
              <a:ext cx="936" cy="666"/>
            </a:xfrm>
            <a:custGeom>
              <a:avLst/>
              <a:gdLst>
                <a:gd name="T0" fmla="*/ 1779 w 1872"/>
                <a:gd name="T1" fmla="*/ 1102 h 1330"/>
                <a:gd name="T2" fmla="*/ 1702 w 1872"/>
                <a:gd name="T3" fmla="*/ 1115 h 1330"/>
                <a:gd name="T4" fmla="*/ 1586 w 1872"/>
                <a:gd name="T5" fmla="*/ 1114 h 1330"/>
                <a:gd name="T6" fmla="*/ 1521 w 1872"/>
                <a:gd name="T7" fmla="*/ 1180 h 1330"/>
                <a:gd name="T8" fmla="*/ 1372 w 1872"/>
                <a:gd name="T9" fmla="*/ 1094 h 1330"/>
                <a:gd name="T10" fmla="*/ 1232 w 1872"/>
                <a:gd name="T11" fmla="*/ 1072 h 1330"/>
                <a:gd name="T12" fmla="*/ 1100 w 1872"/>
                <a:gd name="T13" fmla="*/ 1090 h 1330"/>
                <a:gd name="T14" fmla="*/ 1045 w 1872"/>
                <a:gd name="T15" fmla="*/ 1149 h 1330"/>
                <a:gd name="T16" fmla="*/ 1039 w 1872"/>
                <a:gd name="T17" fmla="*/ 1234 h 1330"/>
                <a:gd name="T18" fmla="*/ 897 w 1872"/>
                <a:gd name="T19" fmla="*/ 1314 h 1330"/>
                <a:gd name="T20" fmla="*/ 813 w 1872"/>
                <a:gd name="T21" fmla="*/ 1251 h 1330"/>
                <a:gd name="T22" fmla="*/ 618 w 1872"/>
                <a:gd name="T23" fmla="*/ 1147 h 1330"/>
                <a:gd name="T24" fmla="*/ 452 w 1872"/>
                <a:gd name="T25" fmla="*/ 1117 h 1330"/>
                <a:gd name="T26" fmla="*/ 338 w 1872"/>
                <a:gd name="T27" fmla="*/ 1092 h 1330"/>
                <a:gd name="T28" fmla="*/ 256 w 1872"/>
                <a:gd name="T29" fmla="*/ 1054 h 1330"/>
                <a:gd name="T30" fmla="*/ 112 w 1872"/>
                <a:gd name="T31" fmla="*/ 1023 h 1330"/>
                <a:gd name="T32" fmla="*/ 6 w 1872"/>
                <a:gd name="T33" fmla="*/ 822 h 1330"/>
                <a:gd name="T34" fmla="*/ 45 w 1872"/>
                <a:gd name="T35" fmla="*/ 738 h 1330"/>
                <a:gd name="T36" fmla="*/ 77 w 1872"/>
                <a:gd name="T37" fmla="*/ 594 h 1330"/>
                <a:gd name="T38" fmla="*/ 43 w 1872"/>
                <a:gd name="T39" fmla="*/ 529 h 1330"/>
                <a:gd name="T40" fmla="*/ 77 w 1872"/>
                <a:gd name="T41" fmla="*/ 466 h 1330"/>
                <a:gd name="T42" fmla="*/ 244 w 1872"/>
                <a:gd name="T43" fmla="*/ 466 h 1330"/>
                <a:gd name="T44" fmla="*/ 212 w 1872"/>
                <a:gd name="T45" fmla="*/ 383 h 1330"/>
                <a:gd name="T46" fmla="*/ 293 w 1872"/>
                <a:gd name="T47" fmla="*/ 299 h 1330"/>
                <a:gd name="T48" fmla="*/ 179 w 1872"/>
                <a:gd name="T49" fmla="*/ 126 h 1330"/>
                <a:gd name="T50" fmla="*/ 393 w 1872"/>
                <a:gd name="T51" fmla="*/ 70 h 1330"/>
                <a:gd name="T52" fmla="*/ 533 w 1872"/>
                <a:gd name="T53" fmla="*/ 37 h 1330"/>
                <a:gd name="T54" fmla="*/ 675 w 1872"/>
                <a:gd name="T55" fmla="*/ 13 h 1330"/>
                <a:gd name="T56" fmla="*/ 823 w 1872"/>
                <a:gd name="T57" fmla="*/ 57 h 1330"/>
                <a:gd name="T58" fmla="*/ 941 w 1872"/>
                <a:gd name="T59" fmla="*/ 127 h 1330"/>
                <a:gd name="T60" fmla="*/ 1075 w 1872"/>
                <a:gd name="T61" fmla="*/ 80 h 1330"/>
                <a:gd name="T62" fmla="*/ 1202 w 1872"/>
                <a:gd name="T63" fmla="*/ 80 h 1330"/>
                <a:gd name="T64" fmla="*/ 1319 w 1872"/>
                <a:gd name="T65" fmla="*/ 96 h 1330"/>
                <a:gd name="T66" fmla="*/ 1456 w 1872"/>
                <a:gd name="T67" fmla="*/ 112 h 1330"/>
                <a:gd name="T68" fmla="*/ 1502 w 1872"/>
                <a:gd name="T69" fmla="*/ 214 h 1330"/>
                <a:gd name="T70" fmla="*/ 1641 w 1872"/>
                <a:gd name="T71" fmla="*/ 320 h 1330"/>
                <a:gd name="T72" fmla="*/ 1702 w 1872"/>
                <a:gd name="T73" fmla="*/ 299 h 1330"/>
                <a:gd name="T74" fmla="*/ 1779 w 1872"/>
                <a:gd name="T75" fmla="*/ 389 h 1330"/>
                <a:gd name="T76" fmla="*/ 1824 w 1872"/>
                <a:gd name="T77" fmla="*/ 494 h 1330"/>
                <a:gd name="T78" fmla="*/ 1872 w 1872"/>
                <a:gd name="T79" fmla="*/ 572 h 1330"/>
                <a:gd name="T80" fmla="*/ 1775 w 1872"/>
                <a:gd name="T81" fmla="*/ 714 h 1330"/>
                <a:gd name="T82" fmla="*/ 1748 w 1872"/>
                <a:gd name="T83" fmla="*/ 801 h 1330"/>
                <a:gd name="T84" fmla="*/ 1726 w 1872"/>
                <a:gd name="T85" fmla="*/ 889 h 1330"/>
                <a:gd name="T86" fmla="*/ 1639 w 1872"/>
                <a:gd name="T87" fmla="*/ 911 h 1330"/>
                <a:gd name="T88" fmla="*/ 1586 w 1872"/>
                <a:gd name="T89" fmla="*/ 887 h 1330"/>
                <a:gd name="T90" fmla="*/ 1661 w 1872"/>
                <a:gd name="T91" fmla="*/ 946 h 1330"/>
                <a:gd name="T92" fmla="*/ 1767 w 1872"/>
                <a:gd name="T93" fmla="*/ 1001 h 1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2" h="1330">
                  <a:moveTo>
                    <a:pt x="1801" y="1035"/>
                  </a:moveTo>
                  <a:lnTo>
                    <a:pt x="1779" y="1102"/>
                  </a:lnTo>
                  <a:lnTo>
                    <a:pt x="1736" y="1082"/>
                  </a:lnTo>
                  <a:lnTo>
                    <a:pt x="1702" y="1115"/>
                  </a:lnTo>
                  <a:lnTo>
                    <a:pt x="1655" y="1072"/>
                  </a:lnTo>
                  <a:lnTo>
                    <a:pt x="1586" y="1114"/>
                  </a:lnTo>
                  <a:lnTo>
                    <a:pt x="1588" y="1184"/>
                  </a:lnTo>
                  <a:lnTo>
                    <a:pt x="1521" y="1180"/>
                  </a:lnTo>
                  <a:lnTo>
                    <a:pt x="1421" y="1068"/>
                  </a:lnTo>
                  <a:lnTo>
                    <a:pt x="1372" y="1094"/>
                  </a:lnTo>
                  <a:lnTo>
                    <a:pt x="1279" y="1049"/>
                  </a:lnTo>
                  <a:lnTo>
                    <a:pt x="1232" y="1072"/>
                  </a:lnTo>
                  <a:lnTo>
                    <a:pt x="1138" y="1062"/>
                  </a:lnTo>
                  <a:lnTo>
                    <a:pt x="1100" y="1090"/>
                  </a:lnTo>
                  <a:lnTo>
                    <a:pt x="1092" y="1155"/>
                  </a:lnTo>
                  <a:lnTo>
                    <a:pt x="1045" y="1149"/>
                  </a:lnTo>
                  <a:lnTo>
                    <a:pt x="1055" y="1184"/>
                  </a:lnTo>
                  <a:lnTo>
                    <a:pt x="1039" y="1234"/>
                  </a:lnTo>
                  <a:lnTo>
                    <a:pt x="968" y="1330"/>
                  </a:lnTo>
                  <a:lnTo>
                    <a:pt x="897" y="1314"/>
                  </a:lnTo>
                  <a:lnTo>
                    <a:pt x="821" y="1304"/>
                  </a:lnTo>
                  <a:lnTo>
                    <a:pt x="813" y="1251"/>
                  </a:lnTo>
                  <a:lnTo>
                    <a:pt x="728" y="1190"/>
                  </a:lnTo>
                  <a:lnTo>
                    <a:pt x="618" y="1147"/>
                  </a:lnTo>
                  <a:lnTo>
                    <a:pt x="521" y="1149"/>
                  </a:lnTo>
                  <a:lnTo>
                    <a:pt x="452" y="1117"/>
                  </a:lnTo>
                  <a:lnTo>
                    <a:pt x="389" y="1121"/>
                  </a:lnTo>
                  <a:lnTo>
                    <a:pt x="338" y="1092"/>
                  </a:lnTo>
                  <a:lnTo>
                    <a:pt x="281" y="1056"/>
                  </a:lnTo>
                  <a:lnTo>
                    <a:pt x="256" y="1054"/>
                  </a:lnTo>
                  <a:lnTo>
                    <a:pt x="185" y="1021"/>
                  </a:lnTo>
                  <a:lnTo>
                    <a:pt x="112" y="1023"/>
                  </a:lnTo>
                  <a:lnTo>
                    <a:pt x="61" y="911"/>
                  </a:lnTo>
                  <a:lnTo>
                    <a:pt x="6" y="822"/>
                  </a:lnTo>
                  <a:lnTo>
                    <a:pt x="0" y="740"/>
                  </a:lnTo>
                  <a:lnTo>
                    <a:pt x="45" y="738"/>
                  </a:lnTo>
                  <a:lnTo>
                    <a:pt x="43" y="686"/>
                  </a:lnTo>
                  <a:lnTo>
                    <a:pt x="77" y="594"/>
                  </a:lnTo>
                  <a:lnTo>
                    <a:pt x="78" y="549"/>
                  </a:lnTo>
                  <a:lnTo>
                    <a:pt x="43" y="529"/>
                  </a:lnTo>
                  <a:lnTo>
                    <a:pt x="80" y="501"/>
                  </a:lnTo>
                  <a:lnTo>
                    <a:pt x="77" y="466"/>
                  </a:lnTo>
                  <a:lnTo>
                    <a:pt x="139" y="501"/>
                  </a:lnTo>
                  <a:lnTo>
                    <a:pt x="244" y="466"/>
                  </a:lnTo>
                  <a:lnTo>
                    <a:pt x="206" y="433"/>
                  </a:lnTo>
                  <a:lnTo>
                    <a:pt x="212" y="383"/>
                  </a:lnTo>
                  <a:lnTo>
                    <a:pt x="265" y="364"/>
                  </a:lnTo>
                  <a:lnTo>
                    <a:pt x="293" y="299"/>
                  </a:lnTo>
                  <a:lnTo>
                    <a:pt x="175" y="206"/>
                  </a:lnTo>
                  <a:lnTo>
                    <a:pt x="179" y="126"/>
                  </a:lnTo>
                  <a:lnTo>
                    <a:pt x="252" y="84"/>
                  </a:lnTo>
                  <a:lnTo>
                    <a:pt x="393" y="70"/>
                  </a:lnTo>
                  <a:lnTo>
                    <a:pt x="502" y="41"/>
                  </a:lnTo>
                  <a:lnTo>
                    <a:pt x="533" y="37"/>
                  </a:lnTo>
                  <a:lnTo>
                    <a:pt x="596" y="0"/>
                  </a:lnTo>
                  <a:lnTo>
                    <a:pt x="675" y="13"/>
                  </a:lnTo>
                  <a:lnTo>
                    <a:pt x="758" y="21"/>
                  </a:lnTo>
                  <a:lnTo>
                    <a:pt x="823" y="57"/>
                  </a:lnTo>
                  <a:lnTo>
                    <a:pt x="880" y="68"/>
                  </a:lnTo>
                  <a:lnTo>
                    <a:pt x="941" y="127"/>
                  </a:lnTo>
                  <a:lnTo>
                    <a:pt x="996" y="124"/>
                  </a:lnTo>
                  <a:lnTo>
                    <a:pt x="1075" y="80"/>
                  </a:lnTo>
                  <a:lnTo>
                    <a:pt x="1147" y="84"/>
                  </a:lnTo>
                  <a:lnTo>
                    <a:pt x="1202" y="80"/>
                  </a:lnTo>
                  <a:lnTo>
                    <a:pt x="1244" y="57"/>
                  </a:lnTo>
                  <a:lnTo>
                    <a:pt x="1319" y="96"/>
                  </a:lnTo>
                  <a:lnTo>
                    <a:pt x="1395" y="151"/>
                  </a:lnTo>
                  <a:lnTo>
                    <a:pt x="1456" y="112"/>
                  </a:lnTo>
                  <a:lnTo>
                    <a:pt x="1480" y="171"/>
                  </a:lnTo>
                  <a:lnTo>
                    <a:pt x="1502" y="214"/>
                  </a:lnTo>
                  <a:lnTo>
                    <a:pt x="1588" y="250"/>
                  </a:lnTo>
                  <a:lnTo>
                    <a:pt x="1641" y="320"/>
                  </a:lnTo>
                  <a:lnTo>
                    <a:pt x="1675" y="322"/>
                  </a:lnTo>
                  <a:lnTo>
                    <a:pt x="1702" y="299"/>
                  </a:lnTo>
                  <a:lnTo>
                    <a:pt x="1740" y="334"/>
                  </a:lnTo>
                  <a:lnTo>
                    <a:pt x="1779" y="389"/>
                  </a:lnTo>
                  <a:lnTo>
                    <a:pt x="1793" y="458"/>
                  </a:lnTo>
                  <a:lnTo>
                    <a:pt x="1824" y="494"/>
                  </a:lnTo>
                  <a:lnTo>
                    <a:pt x="1846" y="543"/>
                  </a:lnTo>
                  <a:lnTo>
                    <a:pt x="1872" y="572"/>
                  </a:lnTo>
                  <a:lnTo>
                    <a:pt x="1840" y="677"/>
                  </a:lnTo>
                  <a:lnTo>
                    <a:pt x="1775" y="714"/>
                  </a:lnTo>
                  <a:lnTo>
                    <a:pt x="1787" y="769"/>
                  </a:lnTo>
                  <a:lnTo>
                    <a:pt x="1748" y="801"/>
                  </a:lnTo>
                  <a:lnTo>
                    <a:pt x="1720" y="805"/>
                  </a:lnTo>
                  <a:lnTo>
                    <a:pt x="1726" y="889"/>
                  </a:lnTo>
                  <a:lnTo>
                    <a:pt x="1693" y="921"/>
                  </a:lnTo>
                  <a:lnTo>
                    <a:pt x="1639" y="911"/>
                  </a:lnTo>
                  <a:lnTo>
                    <a:pt x="1614" y="868"/>
                  </a:lnTo>
                  <a:lnTo>
                    <a:pt x="1586" y="887"/>
                  </a:lnTo>
                  <a:lnTo>
                    <a:pt x="1596" y="938"/>
                  </a:lnTo>
                  <a:lnTo>
                    <a:pt x="1661" y="946"/>
                  </a:lnTo>
                  <a:lnTo>
                    <a:pt x="1716" y="990"/>
                  </a:lnTo>
                  <a:lnTo>
                    <a:pt x="1767" y="1001"/>
                  </a:lnTo>
                  <a:lnTo>
                    <a:pt x="1801" y="103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118"/>
            <p:cNvSpPr/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1203 w 1823"/>
                <a:gd name="T1" fmla="*/ 1096 h 1385"/>
                <a:gd name="T2" fmla="*/ 1138 w 1823"/>
                <a:gd name="T3" fmla="*/ 1047 h 1385"/>
                <a:gd name="T4" fmla="*/ 1077 w 1823"/>
                <a:gd name="T5" fmla="*/ 1061 h 1385"/>
                <a:gd name="T6" fmla="*/ 992 w 1823"/>
                <a:gd name="T7" fmla="*/ 996 h 1385"/>
                <a:gd name="T8" fmla="*/ 945 w 1823"/>
                <a:gd name="T9" fmla="*/ 939 h 1385"/>
                <a:gd name="T10" fmla="*/ 929 w 1823"/>
                <a:gd name="T11" fmla="*/ 982 h 1385"/>
                <a:gd name="T12" fmla="*/ 890 w 1823"/>
                <a:gd name="T13" fmla="*/ 1007 h 1385"/>
                <a:gd name="T14" fmla="*/ 874 w 1823"/>
                <a:gd name="T15" fmla="*/ 1078 h 1385"/>
                <a:gd name="T16" fmla="*/ 780 w 1823"/>
                <a:gd name="T17" fmla="*/ 1169 h 1385"/>
                <a:gd name="T18" fmla="*/ 805 w 1823"/>
                <a:gd name="T19" fmla="*/ 1271 h 1385"/>
                <a:gd name="T20" fmla="*/ 752 w 1823"/>
                <a:gd name="T21" fmla="*/ 1352 h 1385"/>
                <a:gd name="T22" fmla="*/ 670 w 1823"/>
                <a:gd name="T23" fmla="*/ 1377 h 1385"/>
                <a:gd name="T24" fmla="*/ 595 w 1823"/>
                <a:gd name="T25" fmla="*/ 1352 h 1385"/>
                <a:gd name="T26" fmla="*/ 528 w 1823"/>
                <a:gd name="T27" fmla="*/ 1206 h 1385"/>
                <a:gd name="T28" fmla="*/ 445 w 1823"/>
                <a:gd name="T29" fmla="*/ 1078 h 1385"/>
                <a:gd name="T30" fmla="*/ 362 w 1823"/>
                <a:gd name="T31" fmla="*/ 1025 h 1385"/>
                <a:gd name="T32" fmla="*/ 349 w 1823"/>
                <a:gd name="T33" fmla="*/ 954 h 1385"/>
                <a:gd name="T34" fmla="*/ 260 w 1823"/>
                <a:gd name="T35" fmla="*/ 1011 h 1385"/>
                <a:gd name="T36" fmla="*/ 215 w 1823"/>
                <a:gd name="T37" fmla="*/ 834 h 1385"/>
                <a:gd name="T38" fmla="*/ 205 w 1823"/>
                <a:gd name="T39" fmla="*/ 624 h 1385"/>
                <a:gd name="T40" fmla="*/ 160 w 1823"/>
                <a:gd name="T41" fmla="*/ 509 h 1385"/>
                <a:gd name="T42" fmla="*/ 199 w 1823"/>
                <a:gd name="T43" fmla="*/ 468 h 1385"/>
                <a:gd name="T44" fmla="*/ 105 w 1823"/>
                <a:gd name="T45" fmla="*/ 305 h 1385"/>
                <a:gd name="T46" fmla="*/ 8 w 1823"/>
                <a:gd name="T47" fmla="*/ 177 h 1385"/>
                <a:gd name="T48" fmla="*/ 140 w 1823"/>
                <a:gd name="T49" fmla="*/ 157 h 1385"/>
                <a:gd name="T50" fmla="*/ 280 w 1823"/>
                <a:gd name="T51" fmla="*/ 179 h 1385"/>
                <a:gd name="T52" fmla="*/ 429 w 1823"/>
                <a:gd name="T53" fmla="*/ 265 h 1385"/>
                <a:gd name="T54" fmla="*/ 496 w 1823"/>
                <a:gd name="T55" fmla="*/ 200 h 1385"/>
                <a:gd name="T56" fmla="*/ 610 w 1823"/>
                <a:gd name="T57" fmla="*/ 200 h 1385"/>
                <a:gd name="T58" fmla="*/ 687 w 1823"/>
                <a:gd name="T59" fmla="*/ 187 h 1385"/>
                <a:gd name="T60" fmla="*/ 673 w 1823"/>
                <a:gd name="T61" fmla="*/ 86 h 1385"/>
                <a:gd name="T62" fmla="*/ 774 w 1823"/>
                <a:gd name="T63" fmla="*/ 0 h 1385"/>
                <a:gd name="T64" fmla="*/ 833 w 1823"/>
                <a:gd name="T65" fmla="*/ 88 h 1385"/>
                <a:gd name="T66" fmla="*/ 961 w 1823"/>
                <a:gd name="T67" fmla="*/ 138 h 1385"/>
                <a:gd name="T68" fmla="*/ 1044 w 1823"/>
                <a:gd name="T69" fmla="*/ 260 h 1385"/>
                <a:gd name="T70" fmla="*/ 1138 w 1823"/>
                <a:gd name="T71" fmla="*/ 216 h 1385"/>
                <a:gd name="T72" fmla="*/ 1242 w 1823"/>
                <a:gd name="T73" fmla="*/ 254 h 1385"/>
                <a:gd name="T74" fmla="*/ 1433 w 1823"/>
                <a:gd name="T75" fmla="*/ 269 h 1385"/>
                <a:gd name="T76" fmla="*/ 1561 w 1823"/>
                <a:gd name="T77" fmla="*/ 291 h 1385"/>
                <a:gd name="T78" fmla="*/ 1679 w 1823"/>
                <a:gd name="T79" fmla="*/ 336 h 1385"/>
                <a:gd name="T80" fmla="*/ 1795 w 1823"/>
                <a:gd name="T81" fmla="*/ 356 h 1385"/>
                <a:gd name="T82" fmla="*/ 1821 w 1823"/>
                <a:gd name="T83" fmla="*/ 519 h 1385"/>
                <a:gd name="T84" fmla="*/ 1727 w 1823"/>
                <a:gd name="T85" fmla="*/ 576 h 1385"/>
                <a:gd name="T86" fmla="*/ 1587 w 1823"/>
                <a:gd name="T87" fmla="*/ 618 h 1385"/>
                <a:gd name="T88" fmla="*/ 1669 w 1823"/>
                <a:gd name="T89" fmla="*/ 771 h 1385"/>
                <a:gd name="T90" fmla="*/ 1732 w 1823"/>
                <a:gd name="T91" fmla="*/ 905 h 1385"/>
                <a:gd name="T92" fmla="*/ 1669 w 1823"/>
                <a:gd name="T93" fmla="*/ 984 h 1385"/>
                <a:gd name="T94" fmla="*/ 1591 w 1823"/>
                <a:gd name="T95" fmla="*/ 905 h 1385"/>
                <a:gd name="T96" fmla="*/ 1516 w 1823"/>
                <a:gd name="T97" fmla="*/ 856 h 1385"/>
                <a:gd name="T98" fmla="*/ 1445 w 1823"/>
                <a:gd name="T99" fmla="*/ 838 h 1385"/>
                <a:gd name="T100" fmla="*/ 1421 w 1823"/>
                <a:gd name="T101" fmla="*/ 895 h 1385"/>
                <a:gd name="T102" fmla="*/ 1378 w 1823"/>
                <a:gd name="T103" fmla="*/ 958 h 1385"/>
                <a:gd name="T104" fmla="*/ 1248 w 1823"/>
                <a:gd name="T105" fmla="*/ 907 h 1385"/>
                <a:gd name="T106" fmla="*/ 1201 w 1823"/>
                <a:gd name="T107" fmla="*/ 986 h 1385"/>
                <a:gd name="T108" fmla="*/ 1280 w 1823"/>
                <a:gd name="T109" fmla="*/ 1009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119"/>
            <p:cNvSpPr/>
            <p:nvPr/>
          </p:nvSpPr>
          <p:spPr bwMode="gray">
            <a:xfrm>
              <a:off x="2241" y="2635"/>
              <a:ext cx="911" cy="693"/>
            </a:xfrm>
            <a:custGeom>
              <a:avLst/>
              <a:gdLst>
                <a:gd name="T0" fmla="*/ 1203 w 1823"/>
                <a:gd name="T1" fmla="*/ 1096 h 1385"/>
                <a:gd name="T2" fmla="*/ 1138 w 1823"/>
                <a:gd name="T3" fmla="*/ 1047 h 1385"/>
                <a:gd name="T4" fmla="*/ 1077 w 1823"/>
                <a:gd name="T5" fmla="*/ 1061 h 1385"/>
                <a:gd name="T6" fmla="*/ 992 w 1823"/>
                <a:gd name="T7" fmla="*/ 996 h 1385"/>
                <a:gd name="T8" fmla="*/ 945 w 1823"/>
                <a:gd name="T9" fmla="*/ 939 h 1385"/>
                <a:gd name="T10" fmla="*/ 929 w 1823"/>
                <a:gd name="T11" fmla="*/ 982 h 1385"/>
                <a:gd name="T12" fmla="*/ 890 w 1823"/>
                <a:gd name="T13" fmla="*/ 1007 h 1385"/>
                <a:gd name="T14" fmla="*/ 874 w 1823"/>
                <a:gd name="T15" fmla="*/ 1078 h 1385"/>
                <a:gd name="T16" fmla="*/ 780 w 1823"/>
                <a:gd name="T17" fmla="*/ 1169 h 1385"/>
                <a:gd name="T18" fmla="*/ 805 w 1823"/>
                <a:gd name="T19" fmla="*/ 1271 h 1385"/>
                <a:gd name="T20" fmla="*/ 752 w 1823"/>
                <a:gd name="T21" fmla="*/ 1352 h 1385"/>
                <a:gd name="T22" fmla="*/ 670 w 1823"/>
                <a:gd name="T23" fmla="*/ 1377 h 1385"/>
                <a:gd name="T24" fmla="*/ 595 w 1823"/>
                <a:gd name="T25" fmla="*/ 1352 h 1385"/>
                <a:gd name="T26" fmla="*/ 528 w 1823"/>
                <a:gd name="T27" fmla="*/ 1206 h 1385"/>
                <a:gd name="T28" fmla="*/ 445 w 1823"/>
                <a:gd name="T29" fmla="*/ 1078 h 1385"/>
                <a:gd name="T30" fmla="*/ 362 w 1823"/>
                <a:gd name="T31" fmla="*/ 1025 h 1385"/>
                <a:gd name="T32" fmla="*/ 349 w 1823"/>
                <a:gd name="T33" fmla="*/ 954 h 1385"/>
                <a:gd name="T34" fmla="*/ 260 w 1823"/>
                <a:gd name="T35" fmla="*/ 1011 h 1385"/>
                <a:gd name="T36" fmla="*/ 215 w 1823"/>
                <a:gd name="T37" fmla="*/ 834 h 1385"/>
                <a:gd name="T38" fmla="*/ 205 w 1823"/>
                <a:gd name="T39" fmla="*/ 624 h 1385"/>
                <a:gd name="T40" fmla="*/ 160 w 1823"/>
                <a:gd name="T41" fmla="*/ 509 h 1385"/>
                <a:gd name="T42" fmla="*/ 199 w 1823"/>
                <a:gd name="T43" fmla="*/ 468 h 1385"/>
                <a:gd name="T44" fmla="*/ 105 w 1823"/>
                <a:gd name="T45" fmla="*/ 305 h 1385"/>
                <a:gd name="T46" fmla="*/ 8 w 1823"/>
                <a:gd name="T47" fmla="*/ 177 h 1385"/>
                <a:gd name="T48" fmla="*/ 140 w 1823"/>
                <a:gd name="T49" fmla="*/ 157 h 1385"/>
                <a:gd name="T50" fmla="*/ 280 w 1823"/>
                <a:gd name="T51" fmla="*/ 179 h 1385"/>
                <a:gd name="T52" fmla="*/ 429 w 1823"/>
                <a:gd name="T53" fmla="*/ 265 h 1385"/>
                <a:gd name="T54" fmla="*/ 496 w 1823"/>
                <a:gd name="T55" fmla="*/ 200 h 1385"/>
                <a:gd name="T56" fmla="*/ 610 w 1823"/>
                <a:gd name="T57" fmla="*/ 200 h 1385"/>
                <a:gd name="T58" fmla="*/ 687 w 1823"/>
                <a:gd name="T59" fmla="*/ 187 h 1385"/>
                <a:gd name="T60" fmla="*/ 673 w 1823"/>
                <a:gd name="T61" fmla="*/ 86 h 1385"/>
                <a:gd name="T62" fmla="*/ 774 w 1823"/>
                <a:gd name="T63" fmla="*/ 0 h 1385"/>
                <a:gd name="T64" fmla="*/ 833 w 1823"/>
                <a:gd name="T65" fmla="*/ 88 h 1385"/>
                <a:gd name="T66" fmla="*/ 961 w 1823"/>
                <a:gd name="T67" fmla="*/ 138 h 1385"/>
                <a:gd name="T68" fmla="*/ 1044 w 1823"/>
                <a:gd name="T69" fmla="*/ 260 h 1385"/>
                <a:gd name="T70" fmla="*/ 1138 w 1823"/>
                <a:gd name="T71" fmla="*/ 216 h 1385"/>
                <a:gd name="T72" fmla="*/ 1242 w 1823"/>
                <a:gd name="T73" fmla="*/ 254 h 1385"/>
                <a:gd name="T74" fmla="*/ 1433 w 1823"/>
                <a:gd name="T75" fmla="*/ 269 h 1385"/>
                <a:gd name="T76" fmla="*/ 1561 w 1823"/>
                <a:gd name="T77" fmla="*/ 291 h 1385"/>
                <a:gd name="T78" fmla="*/ 1679 w 1823"/>
                <a:gd name="T79" fmla="*/ 336 h 1385"/>
                <a:gd name="T80" fmla="*/ 1795 w 1823"/>
                <a:gd name="T81" fmla="*/ 356 h 1385"/>
                <a:gd name="T82" fmla="*/ 1821 w 1823"/>
                <a:gd name="T83" fmla="*/ 519 h 1385"/>
                <a:gd name="T84" fmla="*/ 1727 w 1823"/>
                <a:gd name="T85" fmla="*/ 576 h 1385"/>
                <a:gd name="T86" fmla="*/ 1587 w 1823"/>
                <a:gd name="T87" fmla="*/ 618 h 1385"/>
                <a:gd name="T88" fmla="*/ 1669 w 1823"/>
                <a:gd name="T89" fmla="*/ 771 h 1385"/>
                <a:gd name="T90" fmla="*/ 1732 w 1823"/>
                <a:gd name="T91" fmla="*/ 905 h 1385"/>
                <a:gd name="T92" fmla="*/ 1669 w 1823"/>
                <a:gd name="T93" fmla="*/ 984 h 1385"/>
                <a:gd name="T94" fmla="*/ 1591 w 1823"/>
                <a:gd name="T95" fmla="*/ 905 h 1385"/>
                <a:gd name="T96" fmla="*/ 1516 w 1823"/>
                <a:gd name="T97" fmla="*/ 856 h 1385"/>
                <a:gd name="T98" fmla="*/ 1445 w 1823"/>
                <a:gd name="T99" fmla="*/ 838 h 1385"/>
                <a:gd name="T100" fmla="*/ 1421 w 1823"/>
                <a:gd name="T101" fmla="*/ 895 h 1385"/>
                <a:gd name="T102" fmla="*/ 1378 w 1823"/>
                <a:gd name="T103" fmla="*/ 958 h 1385"/>
                <a:gd name="T104" fmla="*/ 1248 w 1823"/>
                <a:gd name="T105" fmla="*/ 907 h 1385"/>
                <a:gd name="T106" fmla="*/ 1201 w 1823"/>
                <a:gd name="T107" fmla="*/ 986 h 1385"/>
                <a:gd name="T108" fmla="*/ 1280 w 1823"/>
                <a:gd name="T109" fmla="*/ 1009 h 1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23" h="1385">
                  <a:moveTo>
                    <a:pt x="1301" y="1068"/>
                  </a:moveTo>
                  <a:lnTo>
                    <a:pt x="1203" y="1096"/>
                  </a:lnTo>
                  <a:lnTo>
                    <a:pt x="1142" y="1088"/>
                  </a:lnTo>
                  <a:lnTo>
                    <a:pt x="1138" y="1047"/>
                  </a:lnTo>
                  <a:lnTo>
                    <a:pt x="1105" y="1025"/>
                  </a:lnTo>
                  <a:lnTo>
                    <a:pt x="1077" y="1061"/>
                  </a:lnTo>
                  <a:lnTo>
                    <a:pt x="1014" y="1066"/>
                  </a:lnTo>
                  <a:lnTo>
                    <a:pt x="992" y="996"/>
                  </a:lnTo>
                  <a:lnTo>
                    <a:pt x="992" y="942"/>
                  </a:lnTo>
                  <a:lnTo>
                    <a:pt x="945" y="939"/>
                  </a:lnTo>
                  <a:lnTo>
                    <a:pt x="916" y="954"/>
                  </a:lnTo>
                  <a:lnTo>
                    <a:pt x="929" y="982"/>
                  </a:lnTo>
                  <a:lnTo>
                    <a:pt x="923" y="1005"/>
                  </a:lnTo>
                  <a:lnTo>
                    <a:pt x="890" y="1007"/>
                  </a:lnTo>
                  <a:lnTo>
                    <a:pt x="866" y="1033"/>
                  </a:lnTo>
                  <a:lnTo>
                    <a:pt x="874" y="1078"/>
                  </a:lnTo>
                  <a:lnTo>
                    <a:pt x="817" y="1149"/>
                  </a:lnTo>
                  <a:lnTo>
                    <a:pt x="780" y="1169"/>
                  </a:lnTo>
                  <a:lnTo>
                    <a:pt x="780" y="1234"/>
                  </a:lnTo>
                  <a:lnTo>
                    <a:pt x="805" y="1271"/>
                  </a:lnTo>
                  <a:lnTo>
                    <a:pt x="801" y="1326"/>
                  </a:lnTo>
                  <a:lnTo>
                    <a:pt x="752" y="1352"/>
                  </a:lnTo>
                  <a:lnTo>
                    <a:pt x="742" y="1330"/>
                  </a:lnTo>
                  <a:lnTo>
                    <a:pt x="670" y="1377"/>
                  </a:lnTo>
                  <a:lnTo>
                    <a:pt x="632" y="1385"/>
                  </a:lnTo>
                  <a:lnTo>
                    <a:pt x="595" y="1352"/>
                  </a:lnTo>
                  <a:lnTo>
                    <a:pt x="563" y="1273"/>
                  </a:lnTo>
                  <a:lnTo>
                    <a:pt x="528" y="1206"/>
                  </a:lnTo>
                  <a:lnTo>
                    <a:pt x="500" y="1163"/>
                  </a:lnTo>
                  <a:lnTo>
                    <a:pt x="445" y="1078"/>
                  </a:lnTo>
                  <a:lnTo>
                    <a:pt x="396" y="1076"/>
                  </a:lnTo>
                  <a:lnTo>
                    <a:pt x="362" y="1025"/>
                  </a:lnTo>
                  <a:lnTo>
                    <a:pt x="378" y="988"/>
                  </a:lnTo>
                  <a:lnTo>
                    <a:pt x="349" y="954"/>
                  </a:lnTo>
                  <a:lnTo>
                    <a:pt x="303" y="1004"/>
                  </a:lnTo>
                  <a:lnTo>
                    <a:pt x="260" y="1011"/>
                  </a:lnTo>
                  <a:lnTo>
                    <a:pt x="227" y="950"/>
                  </a:lnTo>
                  <a:lnTo>
                    <a:pt x="215" y="834"/>
                  </a:lnTo>
                  <a:lnTo>
                    <a:pt x="211" y="712"/>
                  </a:lnTo>
                  <a:lnTo>
                    <a:pt x="205" y="624"/>
                  </a:lnTo>
                  <a:lnTo>
                    <a:pt x="199" y="582"/>
                  </a:lnTo>
                  <a:lnTo>
                    <a:pt x="160" y="509"/>
                  </a:lnTo>
                  <a:lnTo>
                    <a:pt x="193" y="496"/>
                  </a:lnTo>
                  <a:lnTo>
                    <a:pt x="199" y="468"/>
                  </a:lnTo>
                  <a:lnTo>
                    <a:pt x="136" y="401"/>
                  </a:lnTo>
                  <a:lnTo>
                    <a:pt x="105" y="305"/>
                  </a:lnTo>
                  <a:lnTo>
                    <a:pt x="0" y="240"/>
                  </a:lnTo>
                  <a:lnTo>
                    <a:pt x="8" y="177"/>
                  </a:lnTo>
                  <a:lnTo>
                    <a:pt x="49" y="147"/>
                  </a:lnTo>
                  <a:lnTo>
                    <a:pt x="140" y="157"/>
                  </a:lnTo>
                  <a:lnTo>
                    <a:pt x="189" y="134"/>
                  </a:lnTo>
                  <a:lnTo>
                    <a:pt x="280" y="179"/>
                  </a:lnTo>
                  <a:lnTo>
                    <a:pt x="329" y="153"/>
                  </a:lnTo>
                  <a:lnTo>
                    <a:pt x="429" y="265"/>
                  </a:lnTo>
                  <a:lnTo>
                    <a:pt x="496" y="267"/>
                  </a:lnTo>
                  <a:lnTo>
                    <a:pt x="496" y="200"/>
                  </a:lnTo>
                  <a:lnTo>
                    <a:pt x="563" y="157"/>
                  </a:lnTo>
                  <a:lnTo>
                    <a:pt x="610" y="200"/>
                  </a:lnTo>
                  <a:lnTo>
                    <a:pt x="644" y="167"/>
                  </a:lnTo>
                  <a:lnTo>
                    <a:pt x="687" y="187"/>
                  </a:lnTo>
                  <a:lnTo>
                    <a:pt x="709" y="120"/>
                  </a:lnTo>
                  <a:lnTo>
                    <a:pt x="673" y="86"/>
                  </a:lnTo>
                  <a:lnTo>
                    <a:pt x="677" y="35"/>
                  </a:lnTo>
                  <a:lnTo>
                    <a:pt x="774" y="0"/>
                  </a:lnTo>
                  <a:lnTo>
                    <a:pt x="807" y="17"/>
                  </a:lnTo>
                  <a:lnTo>
                    <a:pt x="833" y="88"/>
                  </a:lnTo>
                  <a:lnTo>
                    <a:pt x="914" y="161"/>
                  </a:lnTo>
                  <a:lnTo>
                    <a:pt x="961" y="138"/>
                  </a:lnTo>
                  <a:lnTo>
                    <a:pt x="988" y="216"/>
                  </a:lnTo>
                  <a:lnTo>
                    <a:pt x="1044" y="260"/>
                  </a:lnTo>
                  <a:lnTo>
                    <a:pt x="1091" y="267"/>
                  </a:lnTo>
                  <a:lnTo>
                    <a:pt x="1138" y="216"/>
                  </a:lnTo>
                  <a:lnTo>
                    <a:pt x="1183" y="195"/>
                  </a:lnTo>
                  <a:lnTo>
                    <a:pt x="1242" y="254"/>
                  </a:lnTo>
                  <a:lnTo>
                    <a:pt x="1335" y="228"/>
                  </a:lnTo>
                  <a:lnTo>
                    <a:pt x="1433" y="269"/>
                  </a:lnTo>
                  <a:lnTo>
                    <a:pt x="1496" y="317"/>
                  </a:lnTo>
                  <a:lnTo>
                    <a:pt x="1561" y="291"/>
                  </a:lnTo>
                  <a:lnTo>
                    <a:pt x="1632" y="336"/>
                  </a:lnTo>
                  <a:lnTo>
                    <a:pt x="1679" y="336"/>
                  </a:lnTo>
                  <a:lnTo>
                    <a:pt x="1681" y="368"/>
                  </a:lnTo>
                  <a:lnTo>
                    <a:pt x="1795" y="356"/>
                  </a:lnTo>
                  <a:lnTo>
                    <a:pt x="1823" y="433"/>
                  </a:lnTo>
                  <a:lnTo>
                    <a:pt x="1821" y="519"/>
                  </a:lnTo>
                  <a:lnTo>
                    <a:pt x="1770" y="527"/>
                  </a:lnTo>
                  <a:lnTo>
                    <a:pt x="1727" y="576"/>
                  </a:lnTo>
                  <a:lnTo>
                    <a:pt x="1620" y="584"/>
                  </a:lnTo>
                  <a:lnTo>
                    <a:pt x="1587" y="618"/>
                  </a:lnTo>
                  <a:lnTo>
                    <a:pt x="1610" y="693"/>
                  </a:lnTo>
                  <a:lnTo>
                    <a:pt x="1669" y="771"/>
                  </a:lnTo>
                  <a:lnTo>
                    <a:pt x="1721" y="815"/>
                  </a:lnTo>
                  <a:lnTo>
                    <a:pt x="1732" y="905"/>
                  </a:lnTo>
                  <a:lnTo>
                    <a:pt x="1731" y="956"/>
                  </a:lnTo>
                  <a:lnTo>
                    <a:pt x="1669" y="984"/>
                  </a:lnTo>
                  <a:lnTo>
                    <a:pt x="1616" y="913"/>
                  </a:lnTo>
                  <a:lnTo>
                    <a:pt x="1591" y="905"/>
                  </a:lnTo>
                  <a:lnTo>
                    <a:pt x="1575" y="838"/>
                  </a:lnTo>
                  <a:lnTo>
                    <a:pt x="1516" y="856"/>
                  </a:lnTo>
                  <a:lnTo>
                    <a:pt x="1463" y="818"/>
                  </a:lnTo>
                  <a:lnTo>
                    <a:pt x="1445" y="838"/>
                  </a:lnTo>
                  <a:lnTo>
                    <a:pt x="1457" y="880"/>
                  </a:lnTo>
                  <a:lnTo>
                    <a:pt x="1421" y="895"/>
                  </a:lnTo>
                  <a:lnTo>
                    <a:pt x="1362" y="909"/>
                  </a:lnTo>
                  <a:lnTo>
                    <a:pt x="1378" y="958"/>
                  </a:lnTo>
                  <a:lnTo>
                    <a:pt x="1313" y="950"/>
                  </a:lnTo>
                  <a:lnTo>
                    <a:pt x="1248" y="907"/>
                  </a:lnTo>
                  <a:lnTo>
                    <a:pt x="1197" y="944"/>
                  </a:lnTo>
                  <a:lnTo>
                    <a:pt x="1201" y="986"/>
                  </a:lnTo>
                  <a:lnTo>
                    <a:pt x="1252" y="1009"/>
                  </a:lnTo>
                  <a:lnTo>
                    <a:pt x="1280" y="1009"/>
                  </a:lnTo>
                  <a:lnTo>
                    <a:pt x="1301" y="106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120"/>
            <p:cNvSpPr/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884 w 907"/>
                <a:gd name="T1" fmla="*/ 339 h 796"/>
                <a:gd name="T2" fmla="*/ 884 w 907"/>
                <a:gd name="T3" fmla="*/ 424 h 796"/>
                <a:gd name="T4" fmla="*/ 907 w 907"/>
                <a:gd name="T5" fmla="*/ 520 h 796"/>
                <a:gd name="T6" fmla="*/ 870 w 907"/>
                <a:gd name="T7" fmla="*/ 555 h 796"/>
                <a:gd name="T8" fmla="*/ 837 w 907"/>
                <a:gd name="T9" fmla="*/ 607 h 796"/>
                <a:gd name="T10" fmla="*/ 783 w 907"/>
                <a:gd name="T11" fmla="*/ 640 h 796"/>
                <a:gd name="T12" fmla="*/ 717 w 907"/>
                <a:gd name="T13" fmla="*/ 636 h 796"/>
                <a:gd name="T14" fmla="*/ 663 w 907"/>
                <a:gd name="T15" fmla="*/ 695 h 796"/>
                <a:gd name="T16" fmla="*/ 600 w 907"/>
                <a:gd name="T17" fmla="*/ 670 h 796"/>
                <a:gd name="T18" fmla="*/ 539 w 907"/>
                <a:gd name="T19" fmla="*/ 654 h 796"/>
                <a:gd name="T20" fmla="*/ 480 w 907"/>
                <a:gd name="T21" fmla="*/ 695 h 796"/>
                <a:gd name="T22" fmla="*/ 421 w 907"/>
                <a:gd name="T23" fmla="*/ 735 h 796"/>
                <a:gd name="T24" fmla="*/ 392 w 907"/>
                <a:gd name="T25" fmla="*/ 782 h 796"/>
                <a:gd name="T26" fmla="*/ 283 w 907"/>
                <a:gd name="T27" fmla="*/ 740 h 796"/>
                <a:gd name="T28" fmla="*/ 193 w 907"/>
                <a:gd name="T29" fmla="*/ 794 h 796"/>
                <a:gd name="T30" fmla="*/ 179 w 907"/>
                <a:gd name="T31" fmla="*/ 746 h 796"/>
                <a:gd name="T32" fmla="*/ 136 w 907"/>
                <a:gd name="T33" fmla="*/ 672 h 796"/>
                <a:gd name="T34" fmla="*/ 165 w 907"/>
                <a:gd name="T35" fmla="*/ 504 h 796"/>
                <a:gd name="T36" fmla="*/ 108 w 907"/>
                <a:gd name="T37" fmla="*/ 465 h 796"/>
                <a:gd name="T38" fmla="*/ 26 w 907"/>
                <a:gd name="T39" fmla="*/ 473 h 796"/>
                <a:gd name="T40" fmla="*/ 0 w 907"/>
                <a:gd name="T41" fmla="*/ 390 h 796"/>
                <a:gd name="T42" fmla="*/ 85 w 907"/>
                <a:gd name="T43" fmla="*/ 351 h 796"/>
                <a:gd name="T44" fmla="*/ 122 w 907"/>
                <a:gd name="T45" fmla="*/ 341 h 796"/>
                <a:gd name="T46" fmla="*/ 238 w 907"/>
                <a:gd name="T47" fmla="*/ 331 h 796"/>
                <a:gd name="T48" fmla="*/ 315 w 907"/>
                <a:gd name="T49" fmla="*/ 276 h 796"/>
                <a:gd name="T50" fmla="*/ 392 w 907"/>
                <a:gd name="T51" fmla="*/ 189 h 796"/>
                <a:gd name="T52" fmla="*/ 313 w 907"/>
                <a:gd name="T53" fmla="*/ 166 h 796"/>
                <a:gd name="T54" fmla="*/ 360 w 907"/>
                <a:gd name="T55" fmla="*/ 87 h 796"/>
                <a:gd name="T56" fmla="*/ 490 w 907"/>
                <a:gd name="T57" fmla="*/ 138 h 796"/>
                <a:gd name="T58" fmla="*/ 531 w 907"/>
                <a:gd name="T59" fmla="*/ 75 h 796"/>
                <a:gd name="T60" fmla="*/ 557 w 907"/>
                <a:gd name="T61" fmla="*/ 18 h 796"/>
                <a:gd name="T62" fmla="*/ 628 w 907"/>
                <a:gd name="T63" fmla="*/ 36 h 796"/>
                <a:gd name="T64" fmla="*/ 703 w 907"/>
                <a:gd name="T65" fmla="*/ 85 h 796"/>
                <a:gd name="T66" fmla="*/ 781 w 907"/>
                <a:gd name="T67" fmla="*/ 164 h 796"/>
                <a:gd name="T68" fmla="*/ 864 w 907"/>
                <a:gd name="T69" fmla="*/ 209 h 796"/>
                <a:gd name="T70" fmla="*/ 833 w 907"/>
                <a:gd name="T71" fmla="*/ 309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121"/>
            <p:cNvSpPr/>
            <p:nvPr/>
          </p:nvSpPr>
          <p:spPr bwMode="gray">
            <a:xfrm>
              <a:off x="2685" y="3045"/>
              <a:ext cx="453" cy="398"/>
            </a:xfrm>
            <a:custGeom>
              <a:avLst/>
              <a:gdLst>
                <a:gd name="T0" fmla="*/ 884 w 907"/>
                <a:gd name="T1" fmla="*/ 339 h 796"/>
                <a:gd name="T2" fmla="*/ 884 w 907"/>
                <a:gd name="T3" fmla="*/ 424 h 796"/>
                <a:gd name="T4" fmla="*/ 907 w 907"/>
                <a:gd name="T5" fmla="*/ 520 h 796"/>
                <a:gd name="T6" fmla="*/ 870 w 907"/>
                <a:gd name="T7" fmla="*/ 555 h 796"/>
                <a:gd name="T8" fmla="*/ 837 w 907"/>
                <a:gd name="T9" fmla="*/ 607 h 796"/>
                <a:gd name="T10" fmla="*/ 783 w 907"/>
                <a:gd name="T11" fmla="*/ 640 h 796"/>
                <a:gd name="T12" fmla="*/ 717 w 907"/>
                <a:gd name="T13" fmla="*/ 636 h 796"/>
                <a:gd name="T14" fmla="*/ 663 w 907"/>
                <a:gd name="T15" fmla="*/ 695 h 796"/>
                <a:gd name="T16" fmla="*/ 600 w 907"/>
                <a:gd name="T17" fmla="*/ 670 h 796"/>
                <a:gd name="T18" fmla="*/ 539 w 907"/>
                <a:gd name="T19" fmla="*/ 654 h 796"/>
                <a:gd name="T20" fmla="*/ 480 w 907"/>
                <a:gd name="T21" fmla="*/ 695 h 796"/>
                <a:gd name="T22" fmla="*/ 421 w 907"/>
                <a:gd name="T23" fmla="*/ 735 h 796"/>
                <a:gd name="T24" fmla="*/ 392 w 907"/>
                <a:gd name="T25" fmla="*/ 782 h 796"/>
                <a:gd name="T26" fmla="*/ 283 w 907"/>
                <a:gd name="T27" fmla="*/ 740 h 796"/>
                <a:gd name="T28" fmla="*/ 193 w 907"/>
                <a:gd name="T29" fmla="*/ 794 h 796"/>
                <a:gd name="T30" fmla="*/ 179 w 907"/>
                <a:gd name="T31" fmla="*/ 746 h 796"/>
                <a:gd name="T32" fmla="*/ 136 w 907"/>
                <a:gd name="T33" fmla="*/ 672 h 796"/>
                <a:gd name="T34" fmla="*/ 165 w 907"/>
                <a:gd name="T35" fmla="*/ 504 h 796"/>
                <a:gd name="T36" fmla="*/ 108 w 907"/>
                <a:gd name="T37" fmla="*/ 465 h 796"/>
                <a:gd name="T38" fmla="*/ 26 w 907"/>
                <a:gd name="T39" fmla="*/ 473 h 796"/>
                <a:gd name="T40" fmla="*/ 0 w 907"/>
                <a:gd name="T41" fmla="*/ 390 h 796"/>
                <a:gd name="T42" fmla="*/ 85 w 907"/>
                <a:gd name="T43" fmla="*/ 351 h 796"/>
                <a:gd name="T44" fmla="*/ 122 w 907"/>
                <a:gd name="T45" fmla="*/ 341 h 796"/>
                <a:gd name="T46" fmla="*/ 238 w 907"/>
                <a:gd name="T47" fmla="*/ 331 h 796"/>
                <a:gd name="T48" fmla="*/ 315 w 907"/>
                <a:gd name="T49" fmla="*/ 276 h 796"/>
                <a:gd name="T50" fmla="*/ 392 w 907"/>
                <a:gd name="T51" fmla="*/ 189 h 796"/>
                <a:gd name="T52" fmla="*/ 313 w 907"/>
                <a:gd name="T53" fmla="*/ 166 h 796"/>
                <a:gd name="T54" fmla="*/ 360 w 907"/>
                <a:gd name="T55" fmla="*/ 87 h 796"/>
                <a:gd name="T56" fmla="*/ 490 w 907"/>
                <a:gd name="T57" fmla="*/ 138 h 796"/>
                <a:gd name="T58" fmla="*/ 531 w 907"/>
                <a:gd name="T59" fmla="*/ 75 h 796"/>
                <a:gd name="T60" fmla="*/ 557 w 907"/>
                <a:gd name="T61" fmla="*/ 18 h 796"/>
                <a:gd name="T62" fmla="*/ 628 w 907"/>
                <a:gd name="T63" fmla="*/ 36 h 796"/>
                <a:gd name="T64" fmla="*/ 703 w 907"/>
                <a:gd name="T65" fmla="*/ 85 h 796"/>
                <a:gd name="T66" fmla="*/ 781 w 907"/>
                <a:gd name="T67" fmla="*/ 164 h 796"/>
                <a:gd name="T68" fmla="*/ 864 w 907"/>
                <a:gd name="T69" fmla="*/ 209 h 796"/>
                <a:gd name="T70" fmla="*/ 833 w 907"/>
                <a:gd name="T71" fmla="*/ 309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7" h="796">
                  <a:moveTo>
                    <a:pt x="817" y="333"/>
                  </a:moveTo>
                  <a:lnTo>
                    <a:pt x="884" y="339"/>
                  </a:lnTo>
                  <a:lnTo>
                    <a:pt x="905" y="372"/>
                  </a:lnTo>
                  <a:lnTo>
                    <a:pt x="884" y="424"/>
                  </a:lnTo>
                  <a:lnTo>
                    <a:pt x="880" y="475"/>
                  </a:lnTo>
                  <a:lnTo>
                    <a:pt x="907" y="520"/>
                  </a:lnTo>
                  <a:lnTo>
                    <a:pt x="882" y="569"/>
                  </a:lnTo>
                  <a:lnTo>
                    <a:pt x="870" y="555"/>
                  </a:lnTo>
                  <a:lnTo>
                    <a:pt x="837" y="567"/>
                  </a:lnTo>
                  <a:lnTo>
                    <a:pt x="837" y="607"/>
                  </a:lnTo>
                  <a:lnTo>
                    <a:pt x="801" y="607"/>
                  </a:lnTo>
                  <a:lnTo>
                    <a:pt x="783" y="640"/>
                  </a:lnTo>
                  <a:lnTo>
                    <a:pt x="746" y="620"/>
                  </a:lnTo>
                  <a:lnTo>
                    <a:pt x="717" y="636"/>
                  </a:lnTo>
                  <a:lnTo>
                    <a:pt x="709" y="670"/>
                  </a:lnTo>
                  <a:lnTo>
                    <a:pt x="663" y="695"/>
                  </a:lnTo>
                  <a:lnTo>
                    <a:pt x="640" y="674"/>
                  </a:lnTo>
                  <a:lnTo>
                    <a:pt x="600" y="670"/>
                  </a:lnTo>
                  <a:lnTo>
                    <a:pt x="579" y="630"/>
                  </a:lnTo>
                  <a:lnTo>
                    <a:pt x="539" y="654"/>
                  </a:lnTo>
                  <a:lnTo>
                    <a:pt x="530" y="683"/>
                  </a:lnTo>
                  <a:lnTo>
                    <a:pt x="480" y="695"/>
                  </a:lnTo>
                  <a:lnTo>
                    <a:pt x="449" y="725"/>
                  </a:lnTo>
                  <a:lnTo>
                    <a:pt x="421" y="735"/>
                  </a:lnTo>
                  <a:lnTo>
                    <a:pt x="417" y="756"/>
                  </a:lnTo>
                  <a:lnTo>
                    <a:pt x="392" y="782"/>
                  </a:lnTo>
                  <a:lnTo>
                    <a:pt x="337" y="774"/>
                  </a:lnTo>
                  <a:lnTo>
                    <a:pt x="283" y="740"/>
                  </a:lnTo>
                  <a:lnTo>
                    <a:pt x="246" y="742"/>
                  </a:lnTo>
                  <a:lnTo>
                    <a:pt x="193" y="794"/>
                  </a:lnTo>
                  <a:lnTo>
                    <a:pt x="142" y="796"/>
                  </a:lnTo>
                  <a:lnTo>
                    <a:pt x="179" y="746"/>
                  </a:lnTo>
                  <a:lnTo>
                    <a:pt x="177" y="691"/>
                  </a:lnTo>
                  <a:lnTo>
                    <a:pt x="136" y="672"/>
                  </a:lnTo>
                  <a:lnTo>
                    <a:pt x="114" y="628"/>
                  </a:lnTo>
                  <a:lnTo>
                    <a:pt x="165" y="504"/>
                  </a:lnTo>
                  <a:lnTo>
                    <a:pt x="130" y="459"/>
                  </a:lnTo>
                  <a:lnTo>
                    <a:pt x="108" y="465"/>
                  </a:lnTo>
                  <a:lnTo>
                    <a:pt x="67" y="485"/>
                  </a:lnTo>
                  <a:lnTo>
                    <a:pt x="26" y="473"/>
                  </a:lnTo>
                  <a:lnTo>
                    <a:pt x="22" y="418"/>
                  </a:lnTo>
                  <a:lnTo>
                    <a:pt x="0" y="390"/>
                  </a:lnTo>
                  <a:lnTo>
                    <a:pt x="55" y="329"/>
                  </a:lnTo>
                  <a:lnTo>
                    <a:pt x="85" y="351"/>
                  </a:lnTo>
                  <a:lnTo>
                    <a:pt x="108" y="325"/>
                  </a:lnTo>
                  <a:lnTo>
                    <a:pt x="122" y="341"/>
                  </a:lnTo>
                  <a:lnTo>
                    <a:pt x="191" y="341"/>
                  </a:lnTo>
                  <a:lnTo>
                    <a:pt x="238" y="331"/>
                  </a:lnTo>
                  <a:lnTo>
                    <a:pt x="254" y="266"/>
                  </a:lnTo>
                  <a:lnTo>
                    <a:pt x="315" y="276"/>
                  </a:lnTo>
                  <a:lnTo>
                    <a:pt x="413" y="248"/>
                  </a:lnTo>
                  <a:lnTo>
                    <a:pt x="392" y="189"/>
                  </a:lnTo>
                  <a:lnTo>
                    <a:pt x="364" y="189"/>
                  </a:lnTo>
                  <a:lnTo>
                    <a:pt x="313" y="166"/>
                  </a:lnTo>
                  <a:lnTo>
                    <a:pt x="309" y="124"/>
                  </a:lnTo>
                  <a:lnTo>
                    <a:pt x="360" y="87"/>
                  </a:lnTo>
                  <a:lnTo>
                    <a:pt x="421" y="128"/>
                  </a:lnTo>
                  <a:lnTo>
                    <a:pt x="490" y="138"/>
                  </a:lnTo>
                  <a:lnTo>
                    <a:pt x="476" y="89"/>
                  </a:lnTo>
                  <a:lnTo>
                    <a:pt x="531" y="75"/>
                  </a:lnTo>
                  <a:lnTo>
                    <a:pt x="569" y="60"/>
                  </a:lnTo>
                  <a:lnTo>
                    <a:pt x="557" y="18"/>
                  </a:lnTo>
                  <a:lnTo>
                    <a:pt x="577" y="0"/>
                  </a:lnTo>
                  <a:lnTo>
                    <a:pt x="628" y="36"/>
                  </a:lnTo>
                  <a:lnTo>
                    <a:pt x="687" y="18"/>
                  </a:lnTo>
                  <a:lnTo>
                    <a:pt x="703" y="85"/>
                  </a:lnTo>
                  <a:lnTo>
                    <a:pt x="728" y="93"/>
                  </a:lnTo>
                  <a:lnTo>
                    <a:pt x="781" y="164"/>
                  </a:lnTo>
                  <a:lnTo>
                    <a:pt x="843" y="136"/>
                  </a:lnTo>
                  <a:lnTo>
                    <a:pt x="864" y="209"/>
                  </a:lnTo>
                  <a:lnTo>
                    <a:pt x="884" y="280"/>
                  </a:lnTo>
                  <a:lnTo>
                    <a:pt x="833" y="309"/>
                  </a:lnTo>
                  <a:lnTo>
                    <a:pt x="817" y="33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122"/>
            <p:cNvSpPr/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746 w 805"/>
                <a:gd name="T1" fmla="*/ 177 h 917"/>
                <a:gd name="T2" fmla="*/ 766 w 805"/>
                <a:gd name="T3" fmla="*/ 251 h 917"/>
                <a:gd name="T4" fmla="*/ 740 w 805"/>
                <a:gd name="T5" fmla="*/ 299 h 917"/>
                <a:gd name="T6" fmla="*/ 707 w 805"/>
                <a:gd name="T7" fmla="*/ 322 h 917"/>
                <a:gd name="T8" fmla="*/ 685 w 805"/>
                <a:gd name="T9" fmla="*/ 393 h 917"/>
                <a:gd name="T10" fmla="*/ 736 w 805"/>
                <a:gd name="T11" fmla="*/ 446 h 917"/>
                <a:gd name="T12" fmla="*/ 746 w 805"/>
                <a:gd name="T13" fmla="*/ 531 h 917"/>
                <a:gd name="T14" fmla="*/ 787 w 805"/>
                <a:gd name="T15" fmla="*/ 557 h 917"/>
                <a:gd name="T16" fmla="*/ 805 w 805"/>
                <a:gd name="T17" fmla="*/ 627 h 917"/>
                <a:gd name="T18" fmla="*/ 777 w 805"/>
                <a:gd name="T19" fmla="*/ 688 h 917"/>
                <a:gd name="T20" fmla="*/ 781 w 805"/>
                <a:gd name="T21" fmla="*/ 747 h 917"/>
                <a:gd name="T22" fmla="*/ 724 w 805"/>
                <a:gd name="T23" fmla="*/ 777 h 917"/>
                <a:gd name="T24" fmla="*/ 673 w 805"/>
                <a:gd name="T25" fmla="*/ 747 h 917"/>
                <a:gd name="T26" fmla="*/ 573 w 805"/>
                <a:gd name="T27" fmla="*/ 816 h 917"/>
                <a:gd name="T28" fmla="*/ 518 w 805"/>
                <a:gd name="T29" fmla="*/ 824 h 917"/>
                <a:gd name="T30" fmla="*/ 518 w 805"/>
                <a:gd name="T31" fmla="*/ 881 h 917"/>
                <a:gd name="T32" fmla="*/ 492 w 805"/>
                <a:gd name="T33" fmla="*/ 895 h 917"/>
                <a:gd name="T34" fmla="*/ 457 w 805"/>
                <a:gd name="T35" fmla="*/ 895 h 917"/>
                <a:gd name="T36" fmla="*/ 419 w 805"/>
                <a:gd name="T37" fmla="*/ 917 h 917"/>
                <a:gd name="T38" fmla="*/ 419 w 805"/>
                <a:gd name="T39" fmla="*/ 873 h 917"/>
                <a:gd name="T40" fmla="*/ 403 w 805"/>
                <a:gd name="T41" fmla="*/ 848 h 917"/>
                <a:gd name="T42" fmla="*/ 333 w 805"/>
                <a:gd name="T43" fmla="*/ 850 h 917"/>
                <a:gd name="T44" fmla="*/ 384 w 805"/>
                <a:gd name="T45" fmla="*/ 787 h 917"/>
                <a:gd name="T46" fmla="*/ 388 w 805"/>
                <a:gd name="T47" fmla="*/ 726 h 917"/>
                <a:gd name="T48" fmla="*/ 362 w 805"/>
                <a:gd name="T49" fmla="*/ 706 h 917"/>
                <a:gd name="T50" fmla="*/ 362 w 805"/>
                <a:gd name="T51" fmla="*/ 647 h 917"/>
                <a:gd name="T52" fmla="*/ 329 w 805"/>
                <a:gd name="T53" fmla="*/ 637 h 917"/>
                <a:gd name="T54" fmla="*/ 297 w 805"/>
                <a:gd name="T55" fmla="*/ 655 h 917"/>
                <a:gd name="T56" fmla="*/ 256 w 805"/>
                <a:gd name="T57" fmla="*/ 643 h 917"/>
                <a:gd name="T58" fmla="*/ 214 w 805"/>
                <a:gd name="T59" fmla="*/ 700 h 917"/>
                <a:gd name="T60" fmla="*/ 191 w 805"/>
                <a:gd name="T61" fmla="*/ 673 h 917"/>
                <a:gd name="T62" fmla="*/ 163 w 805"/>
                <a:gd name="T63" fmla="*/ 667 h 917"/>
                <a:gd name="T64" fmla="*/ 148 w 805"/>
                <a:gd name="T65" fmla="*/ 714 h 917"/>
                <a:gd name="T66" fmla="*/ 88 w 805"/>
                <a:gd name="T67" fmla="*/ 708 h 917"/>
                <a:gd name="T68" fmla="*/ 61 w 805"/>
                <a:gd name="T69" fmla="*/ 667 h 917"/>
                <a:gd name="T70" fmla="*/ 65 w 805"/>
                <a:gd name="T71" fmla="*/ 614 h 917"/>
                <a:gd name="T72" fmla="*/ 86 w 805"/>
                <a:gd name="T73" fmla="*/ 562 h 917"/>
                <a:gd name="T74" fmla="*/ 65 w 805"/>
                <a:gd name="T75" fmla="*/ 529 h 917"/>
                <a:gd name="T76" fmla="*/ 0 w 805"/>
                <a:gd name="T77" fmla="*/ 523 h 917"/>
                <a:gd name="T78" fmla="*/ 14 w 805"/>
                <a:gd name="T79" fmla="*/ 499 h 917"/>
                <a:gd name="T80" fmla="*/ 63 w 805"/>
                <a:gd name="T81" fmla="*/ 468 h 917"/>
                <a:gd name="T82" fmla="*/ 24 w 805"/>
                <a:gd name="T83" fmla="*/ 326 h 917"/>
                <a:gd name="T84" fmla="*/ 25 w 805"/>
                <a:gd name="T85" fmla="*/ 275 h 917"/>
                <a:gd name="T86" fmla="*/ 14 w 805"/>
                <a:gd name="T87" fmla="*/ 185 h 917"/>
                <a:gd name="T88" fmla="*/ 41 w 805"/>
                <a:gd name="T89" fmla="*/ 120 h 917"/>
                <a:gd name="T90" fmla="*/ 100 w 805"/>
                <a:gd name="T91" fmla="*/ 68 h 917"/>
                <a:gd name="T92" fmla="*/ 199 w 805"/>
                <a:gd name="T93" fmla="*/ 84 h 917"/>
                <a:gd name="T94" fmla="*/ 212 w 805"/>
                <a:gd name="T95" fmla="*/ 59 h 917"/>
                <a:gd name="T96" fmla="*/ 183 w 805"/>
                <a:gd name="T97" fmla="*/ 17 h 917"/>
                <a:gd name="T98" fmla="*/ 252 w 805"/>
                <a:gd name="T99" fmla="*/ 0 h 917"/>
                <a:gd name="T100" fmla="*/ 340 w 805"/>
                <a:gd name="T101" fmla="*/ 27 h 917"/>
                <a:gd name="T102" fmla="*/ 411 w 805"/>
                <a:gd name="T103" fmla="*/ 31 h 917"/>
                <a:gd name="T104" fmla="*/ 468 w 805"/>
                <a:gd name="T105" fmla="*/ 70 h 917"/>
                <a:gd name="T106" fmla="*/ 529 w 805"/>
                <a:gd name="T107" fmla="*/ 35 h 917"/>
                <a:gd name="T108" fmla="*/ 561 w 805"/>
                <a:gd name="T109" fmla="*/ 41 h 917"/>
                <a:gd name="T110" fmla="*/ 567 w 805"/>
                <a:gd name="T111" fmla="*/ 74 h 917"/>
                <a:gd name="T112" fmla="*/ 638 w 805"/>
                <a:gd name="T113" fmla="*/ 25 h 917"/>
                <a:gd name="T114" fmla="*/ 671 w 805"/>
                <a:gd name="T115" fmla="*/ 59 h 917"/>
                <a:gd name="T116" fmla="*/ 665 w 805"/>
                <a:gd name="T117" fmla="*/ 112 h 917"/>
                <a:gd name="T118" fmla="*/ 712 w 805"/>
                <a:gd name="T119" fmla="*/ 126 h 917"/>
                <a:gd name="T120" fmla="*/ 746 w 805"/>
                <a:gd name="T121" fmla="*/ 17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123"/>
            <p:cNvSpPr/>
            <p:nvPr/>
          </p:nvSpPr>
          <p:spPr bwMode="gray">
            <a:xfrm>
              <a:off x="3094" y="2950"/>
              <a:ext cx="402" cy="458"/>
            </a:xfrm>
            <a:custGeom>
              <a:avLst/>
              <a:gdLst>
                <a:gd name="T0" fmla="*/ 746 w 805"/>
                <a:gd name="T1" fmla="*/ 177 h 917"/>
                <a:gd name="T2" fmla="*/ 766 w 805"/>
                <a:gd name="T3" fmla="*/ 251 h 917"/>
                <a:gd name="T4" fmla="*/ 740 w 805"/>
                <a:gd name="T5" fmla="*/ 299 h 917"/>
                <a:gd name="T6" fmla="*/ 707 w 805"/>
                <a:gd name="T7" fmla="*/ 322 h 917"/>
                <a:gd name="T8" fmla="*/ 685 w 805"/>
                <a:gd name="T9" fmla="*/ 393 h 917"/>
                <a:gd name="T10" fmla="*/ 736 w 805"/>
                <a:gd name="T11" fmla="*/ 446 h 917"/>
                <a:gd name="T12" fmla="*/ 746 w 805"/>
                <a:gd name="T13" fmla="*/ 531 h 917"/>
                <a:gd name="T14" fmla="*/ 787 w 805"/>
                <a:gd name="T15" fmla="*/ 557 h 917"/>
                <a:gd name="T16" fmla="*/ 805 w 805"/>
                <a:gd name="T17" fmla="*/ 627 h 917"/>
                <a:gd name="T18" fmla="*/ 777 w 805"/>
                <a:gd name="T19" fmla="*/ 688 h 917"/>
                <a:gd name="T20" fmla="*/ 781 w 805"/>
                <a:gd name="T21" fmla="*/ 747 h 917"/>
                <a:gd name="T22" fmla="*/ 724 w 805"/>
                <a:gd name="T23" fmla="*/ 777 h 917"/>
                <a:gd name="T24" fmla="*/ 673 w 805"/>
                <a:gd name="T25" fmla="*/ 747 h 917"/>
                <a:gd name="T26" fmla="*/ 573 w 805"/>
                <a:gd name="T27" fmla="*/ 816 h 917"/>
                <a:gd name="T28" fmla="*/ 518 w 805"/>
                <a:gd name="T29" fmla="*/ 824 h 917"/>
                <a:gd name="T30" fmla="*/ 518 w 805"/>
                <a:gd name="T31" fmla="*/ 881 h 917"/>
                <a:gd name="T32" fmla="*/ 492 w 805"/>
                <a:gd name="T33" fmla="*/ 895 h 917"/>
                <a:gd name="T34" fmla="*/ 457 w 805"/>
                <a:gd name="T35" fmla="*/ 895 h 917"/>
                <a:gd name="T36" fmla="*/ 419 w 805"/>
                <a:gd name="T37" fmla="*/ 917 h 917"/>
                <a:gd name="T38" fmla="*/ 419 w 805"/>
                <a:gd name="T39" fmla="*/ 873 h 917"/>
                <a:gd name="T40" fmla="*/ 403 w 805"/>
                <a:gd name="T41" fmla="*/ 848 h 917"/>
                <a:gd name="T42" fmla="*/ 333 w 805"/>
                <a:gd name="T43" fmla="*/ 850 h 917"/>
                <a:gd name="T44" fmla="*/ 384 w 805"/>
                <a:gd name="T45" fmla="*/ 787 h 917"/>
                <a:gd name="T46" fmla="*/ 388 w 805"/>
                <a:gd name="T47" fmla="*/ 726 h 917"/>
                <a:gd name="T48" fmla="*/ 362 w 805"/>
                <a:gd name="T49" fmla="*/ 706 h 917"/>
                <a:gd name="T50" fmla="*/ 362 w 805"/>
                <a:gd name="T51" fmla="*/ 647 h 917"/>
                <a:gd name="T52" fmla="*/ 329 w 805"/>
                <a:gd name="T53" fmla="*/ 637 h 917"/>
                <a:gd name="T54" fmla="*/ 297 w 805"/>
                <a:gd name="T55" fmla="*/ 655 h 917"/>
                <a:gd name="T56" fmla="*/ 256 w 805"/>
                <a:gd name="T57" fmla="*/ 643 h 917"/>
                <a:gd name="T58" fmla="*/ 214 w 805"/>
                <a:gd name="T59" fmla="*/ 700 h 917"/>
                <a:gd name="T60" fmla="*/ 191 w 805"/>
                <a:gd name="T61" fmla="*/ 673 h 917"/>
                <a:gd name="T62" fmla="*/ 163 w 805"/>
                <a:gd name="T63" fmla="*/ 667 h 917"/>
                <a:gd name="T64" fmla="*/ 148 w 805"/>
                <a:gd name="T65" fmla="*/ 714 h 917"/>
                <a:gd name="T66" fmla="*/ 88 w 805"/>
                <a:gd name="T67" fmla="*/ 708 h 917"/>
                <a:gd name="T68" fmla="*/ 61 w 805"/>
                <a:gd name="T69" fmla="*/ 667 h 917"/>
                <a:gd name="T70" fmla="*/ 65 w 805"/>
                <a:gd name="T71" fmla="*/ 614 h 917"/>
                <a:gd name="T72" fmla="*/ 86 w 805"/>
                <a:gd name="T73" fmla="*/ 562 h 917"/>
                <a:gd name="T74" fmla="*/ 65 w 805"/>
                <a:gd name="T75" fmla="*/ 529 h 917"/>
                <a:gd name="T76" fmla="*/ 0 w 805"/>
                <a:gd name="T77" fmla="*/ 523 h 917"/>
                <a:gd name="T78" fmla="*/ 14 w 805"/>
                <a:gd name="T79" fmla="*/ 499 h 917"/>
                <a:gd name="T80" fmla="*/ 63 w 805"/>
                <a:gd name="T81" fmla="*/ 468 h 917"/>
                <a:gd name="T82" fmla="*/ 24 w 805"/>
                <a:gd name="T83" fmla="*/ 326 h 917"/>
                <a:gd name="T84" fmla="*/ 25 w 805"/>
                <a:gd name="T85" fmla="*/ 275 h 917"/>
                <a:gd name="T86" fmla="*/ 14 w 805"/>
                <a:gd name="T87" fmla="*/ 185 h 917"/>
                <a:gd name="T88" fmla="*/ 41 w 805"/>
                <a:gd name="T89" fmla="*/ 120 h 917"/>
                <a:gd name="T90" fmla="*/ 100 w 805"/>
                <a:gd name="T91" fmla="*/ 68 h 917"/>
                <a:gd name="T92" fmla="*/ 199 w 805"/>
                <a:gd name="T93" fmla="*/ 84 h 917"/>
                <a:gd name="T94" fmla="*/ 212 w 805"/>
                <a:gd name="T95" fmla="*/ 59 h 917"/>
                <a:gd name="T96" fmla="*/ 183 w 805"/>
                <a:gd name="T97" fmla="*/ 17 h 917"/>
                <a:gd name="T98" fmla="*/ 252 w 805"/>
                <a:gd name="T99" fmla="*/ 0 h 917"/>
                <a:gd name="T100" fmla="*/ 340 w 805"/>
                <a:gd name="T101" fmla="*/ 27 h 917"/>
                <a:gd name="T102" fmla="*/ 411 w 805"/>
                <a:gd name="T103" fmla="*/ 31 h 917"/>
                <a:gd name="T104" fmla="*/ 468 w 805"/>
                <a:gd name="T105" fmla="*/ 70 h 917"/>
                <a:gd name="T106" fmla="*/ 529 w 805"/>
                <a:gd name="T107" fmla="*/ 35 h 917"/>
                <a:gd name="T108" fmla="*/ 561 w 805"/>
                <a:gd name="T109" fmla="*/ 41 h 917"/>
                <a:gd name="T110" fmla="*/ 567 w 805"/>
                <a:gd name="T111" fmla="*/ 74 h 917"/>
                <a:gd name="T112" fmla="*/ 638 w 805"/>
                <a:gd name="T113" fmla="*/ 25 h 917"/>
                <a:gd name="T114" fmla="*/ 671 w 805"/>
                <a:gd name="T115" fmla="*/ 59 h 917"/>
                <a:gd name="T116" fmla="*/ 665 w 805"/>
                <a:gd name="T117" fmla="*/ 112 h 917"/>
                <a:gd name="T118" fmla="*/ 712 w 805"/>
                <a:gd name="T119" fmla="*/ 126 h 917"/>
                <a:gd name="T120" fmla="*/ 746 w 805"/>
                <a:gd name="T121" fmla="*/ 177 h 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5" h="917">
                  <a:moveTo>
                    <a:pt x="746" y="177"/>
                  </a:moveTo>
                  <a:lnTo>
                    <a:pt x="766" y="251"/>
                  </a:lnTo>
                  <a:lnTo>
                    <a:pt x="740" y="299"/>
                  </a:lnTo>
                  <a:lnTo>
                    <a:pt x="707" y="322"/>
                  </a:lnTo>
                  <a:lnTo>
                    <a:pt x="685" y="393"/>
                  </a:lnTo>
                  <a:lnTo>
                    <a:pt x="736" y="446"/>
                  </a:lnTo>
                  <a:lnTo>
                    <a:pt x="746" y="531"/>
                  </a:lnTo>
                  <a:lnTo>
                    <a:pt x="787" y="557"/>
                  </a:lnTo>
                  <a:lnTo>
                    <a:pt x="805" y="627"/>
                  </a:lnTo>
                  <a:lnTo>
                    <a:pt x="777" y="688"/>
                  </a:lnTo>
                  <a:lnTo>
                    <a:pt x="781" y="747"/>
                  </a:lnTo>
                  <a:lnTo>
                    <a:pt x="724" y="777"/>
                  </a:lnTo>
                  <a:lnTo>
                    <a:pt x="673" y="747"/>
                  </a:lnTo>
                  <a:lnTo>
                    <a:pt x="573" y="816"/>
                  </a:lnTo>
                  <a:lnTo>
                    <a:pt x="518" y="824"/>
                  </a:lnTo>
                  <a:lnTo>
                    <a:pt x="518" y="881"/>
                  </a:lnTo>
                  <a:lnTo>
                    <a:pt x="492" y="895"/>
                  </a:lnTo>
                  <a:lnTo>
                    <a:pt x="457" y="895"/>
                  </a:lnTo>
                  <a:lnTo>
                    <a:pt x="419" y="917"/>
                  </a:lnTo>
                  <a:lnTo>
                    <a:pt x="419" y="873"/>
                  </a:lnTo>
                  <a:lnTo>
                    <a:pt x="403" y="848"/>
                  </a:lnTo>
                  <a:lnTo>
                    <a:pt x="333" y="850"/>
                  </a:lnTo>
                  <a:lnTo>
                    <a:pt x="384" y="787"/>
                  </a:lnTo>
                  <a:lnTo>
                    <a:pt x="388" y="726"/>
                  </a:lnTo>
                  <a:lnTo>
                    <a:pt x="362" y="706"/>
                  </a:lnTo>
                  <a:lnTo>
                    <a:pt x="362" y="647"/>
                  </a:lnTo>
                  <a:lnTo>
                    <a:pt x="329" y="637"/>
                  </a:lnTo>
                  <a:lnTo>
                    <a:pt x="297" y="655"/>
                  </a:lnTo>
                  <a:lnTo>
                    <a:pt x="256" y="643"/>
                  </a:lnTo>
                  <a:lnTo>
                    <a:pt x="214" y="700"/>
                  </a:lnTo>
                  <a:lnTo>
                    <a:pt x="191" y="673"/>
                  </a:lnTo>
                  <a:lnTo>
                    <a:pt x="163" y="667"/>
                  </a:lnTo>
                  <a:lnTo>
                    <a:pt x="148" y="714"/>
                  </a:lnTo>
                  <a:lnTo>
                    <a:pt x="88" y="708"/>
                  </a:lnTo>
                  <a:lnTo>
                    <a:pt x="61" y="667"/>
                  </a:lnTo>
                  <a:lnTo>
                    <a:pt x="65" y="614"/>
                  </a:lnTo>
                  <a:lnTo>
                    <a:pt x="86" y="562"/>
                  </a:lnTo>
                  <a:lnTo>
                    <a:pt x="65" y="529"/>
                  </a:lnTo>
                  <a:lnTo>
                    <a:pt x="0" y="523"/>
                  </a:lnTo>
                  <a:lnTo>
                    <a:pt x="14" y="499"/>
                  </a:lnTo>
                  <a:lnTo>
                    <a:pt x="63" y="468"/>
                  </a:lnTo>
                  <a:lnTo>
                    <a:pt x="24" y="326"/>
                  </a:lnTo>
                  <a:lnTo>
                    <a:pt x="25" y="275"/>
                  </a:lnTo>
                  <a:lnTo>
                    <a:pt x="14" y="185"/>
                  </a:lnTo>
                  <a:lnTo>
                    <a:pt x="41" y="120"/>
                  </a:lnTo>
                  <a:lnTo>
                    <a:pt x="100" y="68"/>
                  </a:lnTo>
                  <a:lnTo>
                    <a:pt x="199" y="84"/>
                  </a:lnTo>
                  <a:lnTo>
                    <a:pt x="212" y="59"/>
                  </a:lnTo>
                  <a:lnTo>
                    <a:pt x="183" y="17"/>
                  </a:lnTo>
                  <a:lnTo>
                    <a:pt x="252" y="0"/>
                  </a:lnTo>
                  <a:lnTo>
                    <a:pt x="340" y="27"/>
                  </a:lnTo>
                  <a:lnTo>
                    <a:pt x="411" y="31"/>
                  </a:lnTo>
                  <a:lnTo>
                    <a:pt x="468" y="70"/>
                  </a:lnTo>
                  <a:lnTo>
                    <a:pt x="529" y="35"/>
                  </a:lnTo>
                  <a:lnTo>
                    <a:pt x="561" y="41"/>
                  </a:lnTo>
                  <a:lnTo>
                    <a:pt x="567" y="74"/>
                  </a:lnTo>
                  <a:lnTo>
                    <a:pt x="638" y="25"/>
                  </a:lnTo>
                  <a:lnTo>
                    <a:pt x="671" y="59"/>
                  </a:lnTo>
                  <a:lnTo>
                    <a:pt x="665" y="112"/>
                  </a:lnTo>
                  <a:lnTo>
                    <a:pt x="712" y="126"/>
                  </a:lnTo>
                  <a:lnTo>
                    <a:pt x="746" y="177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124"/>
            <p:cNvSpPr/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77 w 711"/>
                <a:gd name="T1" fmla="*/ 173 h 982"/>
                <a:gd name="T2" fmla="*/ 27 w 711"/>
                <a:gd name="T3" fmla="*/ 219 h 982"/>
                <a:gd name="T4" fmla="*/ 61 w 711"/>
                <a:gd name="T5" fmla="*/ 270 h 982"/>
                <a:gd name="T6" fmla="*/ 81 w 711"/>
                <a:gd name="T7" fmla="*/ 344 h 982"/>
                <a:gd name="T8" fmla="*/ 55 w 711"/>
                <a:gd name="T9" fmla="*/ 392 h 982"/>
                <a:gd name="T10" fmla="*/ 22 w 711"/>
                <a:gd name="T11" fmla="*/ 415 h 982"/>
                <a:gd name="T12" fmla="*/ 0 w 711"/>
                <a:gd name="T13" fmla="*/ 486 h 982"/>
                <a:gd name="T14" fmla="*/ 51 w 711"/>
                <a:gd name="T15" fmla="*/ 539 h 982"/>
                <a:gd name="T16" fmla="*/ 61 w 711"/>
                <a:gd name="T17" fmla="*/ 624 h 982"/>
                <a:gd name="T18" fmla="*/ 102 w 711"/>
                <a:gd name="T19" fmla="*/ 650 h 982"/>
                <a:gd name="T20" fmla="*/ 120 w 711"/>
                <a:gd name="T21" fmla="*/ 716 h 982"/>
                <a:gd name="T22" fmla="*/ 92 w 711"/>
                <a:gd name="T23" fmla="*/ 783 h 982"/>
                <a:gd name="T24" fmla="*/ 96 w 711"/>
                <a:gd name="T25" fmla="*/ 840 h 982"/>
                <a:gd name="T26" fmla="*/ 128 w 711"/>
                <a:gd name="T27" fmla="*/ 860 h 982"/>
                <a:gd name="T28" fmla="*/ 197 w 711"/>
                <a:gd name="T29" fmla="*/ 833 h 982"/>
                <a:gd name="T30" fmla="*/ 224 w 711"/>
                <a:gd name="T31" fmla="*/ 858 h 982"/>
                <a:gd name="T32" fmla="*/ 185 w 711"/>
                <a:gd name="T33" fmla="*/ 927 h 982"/>
                <a:gd name="T34" fmla="*/ 155 w 711"/>
                <a:gd name="T35" fmla="*/ 961 h 982"/>
                <a:gd name="T36" fmla="*/ 183 w 711"/>
                <a:gd name="T37" fmla="*/ 982 h 982"/>
                <a:gd name="T38" fmla="*/ 327 w 711"/>
                <a:gd name="T39" fmla="*/ 923 h 982"/>
                <a:gd name="T40" fmla="*/ 382 w 711"/>
                <a:gd name="T41" fmla="*/ 949 h 982"/>
                <a:gd name="T42" fmla="*/ 403 w 711"/>
                <a:gd name="T43" fmla="*/ 888 h 982"/>
                <a:gd name="T44" fmla="*/ 398 w 711"/>
                <a:gd name="T45" fmla="*/ 833 h 982"/>
                <a:gd name="T46" fmla="*/ 425 w 711"/>
                <a:gd name="T47" fmla="*/ 726 h 982"/>
                <a:gd name="T48" fmla="*/ 459 w 711"/>
                <a:gd name="T49" fmla="*/ 677 h 982"/>
                <a:gd name="T50" fmla="*/ 457 w 711"/>
                <a:gd name="T51" fmla="*/ 628 h 982"/>
                <a:gd name="T52" fmla="*/ 476 w 711"/>
                <a:gd name="T53" fmla="*/ 604 h 982"/>
                <a:gd name="T54" fmla="*/ 462 w 711"/>
                <a:gd name="T55" fmla="*/ 569 h 982"/>
                <a:gd name="T56" fmla="*/ 468 w 711"/>
                <a:gd name="T57" fmla="*/ 518 h 982"/>
                <a:gd name="T58" fmla="*/ 525 w 711"/>
                <a:gd name="T59" fmla="*/ 496 h 982"/>
                <a:gd name="T60" fmla="*/ 535 w 711"/>
                <a:gd name="T61" fmla="*/ 423 h 982"/>
                <a:gd name="T62" fmla="*/ 539 w 711"/>
                <a:gd name="T63" fmla="*/ 368 h 982"/>
                <a:gd name="T64" fmla="*/ 569 w 711"/>
                <a:gd name="T65" fmla="*/ 346 h 982"/>
                <a:gd name="T66" fmla="*/ 602 w 711"/>
                <a:gd name="T67" fmla="*/ 346 h 982"/>
                <a:gd name="T68" fmla="*/ 653 w 711"/>
                <a:gd name="T69" fmla="*/ 317 h 982"/>
                <a:gd name="T70" fmla="*/ 697 w 711"/>
                <a:gd name="T71" fmla="*/ 297 h 982"/>
                <a:gd name="T72" fmla="*/ 697 w 711"/>
                <a:gd name="T73" fmla="*/ 256 h 982"/>
                <a:gd name="T74" fmla="*/ 711 w 711"/>
                <a:gd name="T75" fmla="*/ 254 h 982"/>
                <a:gd name="T76" fmla="*/ 697 w 711"/>
                <a:gd name="T77" fmla="*/ 193 h 982"/>
                <a:gd name="T78" fmla="*/ 620 w 711"/>
                <a:gd name="T79" fmla="*/ 134 h 982"/>
                <a:gd name="T80" fmla="*/ 638 w 711"/>
                <a:gd name="T81" fmla="*/ 73 h 982"/>
                <a:gd name="T82" fmla="*/ 612 w 711"/>
                <a:gd name="T83" fmla="*/ 57 h 982"/>
                <a:gd name="T84" fmla="*/ 535 w 711"/>
                <a:gd name="T85" fmla="*/ 55 h 982"/>
                <a:gd name="T86" fmla="*/ 506 w 711"/>
                <a:gd name="T87" fmla="*/ 20 h 982"/>
                <a:gd name="T88" fmla="*/ 447 w 711"/>
                <a:gd name="T89" fmla="*/ 81 h 982"/>
                <a:gd name="T90" fmla="*/ 407 w 711"/>
                <a:gd name="T91" fmla="*/ 67 h 982"/>
                <a:gd name="T92" fmla="*/ 439 w 711"/>
                <a:gd name="T93" fmla="*/ 28 h 982"/>
                <a:gd name="T94" fmla="*/ 417 w 711"/>
                <a:gd name="T95" fmla="*/ 0 h 982"/>
                <a:gd name="T96" fmla="*/ 384 w 711"/>
                <a:gd name="T97" fmla="*/ 14 h 982"/>
                <a:gd name="T98" fmla="*/ 348 w 711"/>
                <a:gd name="T99" fmla="*/ 59 h 982"/>
                <a:gd name="T100" fmla="*/ 331 w 711"/>
                <a:gd name="T101" fmla="*/ 55 h 982"/>
                <a:gd name="T102" fmla="*/ 301 w 711"/>
                <a:gd name="T103" fmla="*/ 81 h 982"/>
                <a:gd name="T104" fmla="*/ 250 w 711"/>
                <a:gd name="T105" fmla="*/ 61 h 982"/>
                <a:gd name="T106" fmla="*/ 214 w 711"/>
                <a:gd name="T107" fmla="*/ 98 h 982"/>
                <a:gd name="T108" fmla="*/ 183 w 711"/>
                <a:gd name="T109" fmla="*/ 108 h 982"/>
                <a:gd name="T110" fmla="*/ 140 w 711"/>
                <a:gd name="T111" fmla="*/ 159 h 982"/>
                <a:gd name="T112" fmla="*/ 77 w 711"/>
                <a:gd name="T113" fmla="*/ 173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125"/>
            <p:cNvSpPr/>
            <p:nvPr/>
          </p:nvSpPr>
          <p:spPr bwMode="gray">
            <a:xfrm>
              <a:off x="3436" y="2904"/>
              <a:ext cx="356" cy="491"/>
            </a:xfrm>
            <a:custGeom>
              <a:avLst/>
              <a:gdLst>
                <a:gd name="T0" fmla="*/ 77 w 711"/>
                <a:gd name="T1" fmla="*/ 173 h 982"/>
                <a:gd name="T2" fmla="*/ 27 w 711"/>
                <a:gd name="T3" fmla="*/ 219 h 982"/>
                <a:gd name="T4" fmla="*/ 61 w 711"/>
                <a:gd name="T5" fmla="*/ 270 h 982"/>
                <a:gd name="T6" fmla="*/ 81 w 711"/>
                <a:gd name="T7" fmla="*/ 344 h 982"/>
                <a:gd name="T8" fmla="*/ 55 w 711"/>
                <a:gd name="T9" fmla="*/ 392 h 982"/>
                <a:gd name="T10" fmla="*/ 22 w 711"/>
                <a:gd name="T11" fmla="*/ 415 h 982"/>
                <a:gd name="T12" fmla="*/ 0 w 711"/>
                <a:gd name="T13" fmla="*/ 486 h 982"/>
                <a:gd name="T14" fmla="*/ 51 w 711"/>
                <a:gd name="T15" fmla="*/ 539 h 982"/>
                <a:gd name="T16" fmla="*/ 61 w 711"/>
                <a:gd name="T17" fmla="*/ 624 h 982"/>
                <a:gd name="T18" fmla="*/ 102 w 711"/>
                <a:gd name="T19" fmla="*/ 650 h 982"/>
                <a:gd name="T20" fmla="*/ 120 w 711"/>
                <a:gd name="T21" fmla="*/ 716 h 982"/>
                <a:gd name="T22" fmla="*/ 92 w 711"/>
                <a:gd name="T23" fmla="*/ 783 h 982"/>
                <a:gd name="T24" fmla="*/ 96 w 711"/>
                <a:gd name="T25" fmla="*/ 840 h 982"/>
                <a:gd name="T26" fmla="*/ 128 w 711"/>
                <a:gd name="T27" fmla="*/ 860 h 982"/>
                <a:gd name="T28" fmla="*/ 197 w 711"/>
                <a:gd name="T29" fmla="*/ 833 h 982"/>
                <a:gd name="T30" fmla="*/ 224 w 711"/>
                <a:gd name="T31" fmla="*/ 858 h 982"/>
                <a:gd name="T32" fmla="*/ 185 w 711"/>
                <a:gd name="T33" fmla="*/ 927 h 982"/>
                <a:gd name="T34" fmla="*/ 155 w 711"/>
                <a:gd name="T35" fmla="*/ 961 h 982"/>
                <a:gd name="T36" fmla="*/ 183 w 711"/>
                <a:gd name="T37" fmla="*/ 982 h 982"/>
                <a:gd name="T38" fmla="*/ 327 w 711"/>
                <a:gd name="T39" fmla="*/ 923 h 982"/>
                <a:gd name="T40" fmla="*/ 382 w 711"/>
                <a:gd name="T41" fmla="*/ 949 h 982"/>
                <a:gd name="T42" fmla="*/ 403 w 711"/>
                <a:gd name="T43" fmla="*/ 888 h 982"/>
                <a:gd name="T44" fmla="*/ 398 w 711"/>
                <a:gd name="T45" fmla="*/ 833 h 982"/>
                <a:gd name="T46" fmla="*/ 425 w 711"/>
                <a:gd name="T47" fmla="*/ 726 h 982"/>
                <a:gd name="T48" fmla="*/ 459 w 711"/>
                <a:gd name="T49" fmla="*/ 677 h 982"/>
                <a:gd name="T50" fmla="*/ 457 w 711"/>
                <a:gd name="T51" fmla="*/ 628 h 982"/>
                <a:gd name="T52" fmla="*/ 476 w 711"/>
                <a:gd name="T53" fmla="*/ 604 h 982"/>
                <a:gd name="T54" fmla="*/ 462 w 711"/>
                <a:gd name="T55" fmla="*/ 569 h 982"/>
                <a:gd name="T56" fmla="*/ 468 w 711"/>
                <a:gd name="T57" fmla="*/ 518 h 982"/>
                <a:gd name="T58" fmla="*/ 525 w 711"/>
                <a:gd name="T59" fmla="*/ 496 h 982"/>
                <a:gd name="T60" fmla="*/ 535 w 711"/>
                <a:gd name="T61" fmla="*/ 423 h 982"/>
                <a:gd name="T62" fmla="*/ 539 w 711"/>
                <a:gd name="T63" fmla="*/ 368 h 982"/>
                <a:gd name="T64" fmla="*/ 569 w 711"/>
                <a:gd name="T65" fmla="*/ 346 h 982"/>
                <a:gd name="T66" fmla="*/ 602 w 711"/>
                <a:gd name="T67" fmla="*/ 346 h 982"/>
                <a:gd name="T68" fmla="*/ 653 w 711"/>
                <a:gd name="T69" fmla="*/ 317 h 982"/>
                <a:gd name="T70" fmla="*/ 697 w 711"/>
                <a:gd name="T71" fmla="*/ 297 h 982"/>
                <a:gd name="T72" fmla="*/ 697 w 711"/>
                <a:gd name="T73" fmla="*/ 256 h 982"/>
                <a:gd name="T74" fmla="*/ 711 w 711"/>
                <a:gd name="T75" fmla="*/ 254 h 982"/>
                <a:gd name="T76" fmla="*/ 697 w 711"/>
                <a:gd name="T77" fmla="*/ 193 h 982"/>
                <a:gd name="T78" fmla="*/ 620 w 711"/>
                <a:gd name="T79" fmla="*/ 134 h 982"/>
                <a:gd name="T80" fmla="*/ 638 w 711"/>
                <a:gd name="T81" fmla="*/ 73 h 982"/>
                <a:gd name="T82" fmla="*/ 612 w 711"/>
                <a:gd name="T83" fmla="*/ 57 h 982"/>
                <a:gd name="T84" fmla="*/ 535 w 711"/>
                <a:gd name="T85" fmla="*/ 55 h 982"/>
                <a:gd name="T86" fmla="*/ 506 w 711"/>
                <a:gd name="T87" fmla="*/ 20 h 982"/>
                <a:gd name="T88" fmla="*/ 447 w 711"/>
                <a:gd name="T89" fmla="*/ 81 h 982"/>
                <a:gd name="T90" fmla="*/ 407 w 711"/>
                <a:gd name="T91" fmla="*/ 67 h 982"/>
                <a:gd name="T92" fmla="*/ 439 w 711"/>
                <a:gd name="T93" fmla="*/ 28 h 982"/>
                <a:gd name="T94" fmla="*/ 417 w 711"/>
                <a:gd name="T95" fmla="*/ 0 h 982"/>
                <a:gd name="T96" fmla="*/ 384 w 711"/>
                <a:gd name="T97" fmla="*/ 14 h 982"/>
                <a:gd name="T98" fmla="*/ 348 w 711"/>
                <a:gd name="T99" fmla="*/ 59 h 982"/>
                <a:gd name="T100" fmla="*/ 331 w 711"/>
                <a:gd name="T101" fmla="*/ 55 h 982"/>
                <a:gd name="T102" fmla="*/ 301 w 711"/>
                <a:gd name="T103" fmla="*/ 81 h 982"/>
                <a:gd name="T104" fmla="*/ 250 w 711"/>
                <a:gd name="T105" fmla="*/ 61 h 982"/>
                <a:gd name="T106" fmla="*/ 214 w 711"/>
                <a:gd name="T107" fmla="*/ 98 h 982"/>
                <a:gd name="T108" fmla="*/ 183 w 711"/>
                <a:gd name="T109" fmla="*/ 108 h 982"/>
                <a:gd name="T110" fmla="*/ 140 w 711"/>
                <a:gd name="T111" fmla="*/ 159 h 982"/>
                <a:gd name="T112" fmla="*/ 77 w 711"/>
                <a:gd name="T113" fmla="*/ 173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1" h="982">
                  <a:moveTo>
                    <a:pt x="77" y="173"/>
                  </a:moveTo>
                  <a:lnTo>
                    <a:pt x="27" y="219"/>
                  </a:lnTo>
                  <a:lnTo>
                    <a:pt x="61" y="270"/>
                  </a:lnTo>
                  <a:lnTo>
                    <a:pt x="81" y="344"/>
                  </a:lnTo>
                  <a:lnTo>
                    <a:pt x="55" y="392"/>
                  </a:lnTo>
                  <a:lnTo>
                    <a:pt x="22" y="415"/>
                  </a:lnTo>
                  <a:lnTo>
                    <a:pt x="0" y="486"/>
                  </a:lnTo>
                  <a:lnTo>
                    <a:pt x="51" y="539"/>
                  </a:lnTo>
                  <a:lnTo>
                    <a:pt x="61" y="624"/>
                  </a:lnTo>
                  <a:lnTo>
                    <a:pt x="102" y="650"/>
                  </a:lnTo>
                  <a:lnTo>
                    <a:pt x="120" y="716"/>
                  </a:lnTo>
                  <a:lnTo>
                    <a:pt x="92" y="783"/>
                  </a:lnTo>
                  <a:lnTo>
                    <a:pt x="96" y="840"/>
                  </a:lnTo>
                  <a:lnTo>
                    <a:pt x="128" y="860"/>
                  </a:lnTo>
                  <a:lnTo>
                    <a:pt x="197" y="833"/>
                  </a:lnTo>
                  <a:lnTo>
                    <a:pt x="224" y="858"/>
                  </a:lnTo>
                  <a:lnTo>
                    <a:pt x="185" y="927"/>
                  </a:lnTo>
                  <a:lnTo>
                    <a:pt x="155" y="961"/>
                  </a:lnTo>
                  <a:lnTo>
                    <a:pt x="183" y="982"/>
                  </a:lnTo>
                  <a:lnTo>
                    <a:pt x="327" y="923"/>
                  </a:lnTo>
                  <a:lnTo>
                    <a:pt x="382" y="949"/>
                  </a:lnTo>
                  <a:lnTo>
                    <a:pt x="403" y="888"/>
                  </a:lnTo>
                  <a:lnTo>
                    <a:pt x="398" y="833"/>
                  </a:lnTo>
                  <a:lnTo>
                    <a:pt x="425" y="726"/>
                  </a:lnTo>
                  <a:lnTo>
                    <a:pt x="459" y="677"/>
                  </a:lnTo>
                  <a:lnTo>
                    <a:pt x="457" y="628"/>
                  </a:lnTo>
                  <a:lnTo>
                    <a:pt x="476" y="604"/>
                  </a:lnTo>
                  <a:lnTo>
                    <a:pt x="462" y="569"/>
                  </a:lnTo>
                  <a:lnTo>
                    <a:pt x="468" y="518"/>
                  </a:lnTo>
                  <a:lnTo>
                    <a:pt x="525" y="496"/>
                  </a:lnTo>
                  <a:lnTo>
                    <a:pt x="535" y="423"/>
                  </a:lnTo>
                  <a:lnTo>
                    <a:pt x="539" y="368"/>
                  </a:lnTo>
                  <a:lnTo>
                    <a:pt x="569" y="346"/>
                  </a:lnTo>
                  <a:lnTo>
                    <a:pt x="602" y="346"/>
                  </a:lnTo>
                  <a:lnTo>
                    <a:pt x="653" y="317"/>
                  </a:lnTo>
                  <a:lnTo>
                    <a:pt x="697" y="297"/>
                  </a:lnTo>
                  <a:lnTo>
                    <a:pt x="697" y="256"/>
                  </a:lnTo>
                  <a:lnTo>
                    <a:pt x="711" y="254"/>
                  </a:lnTo>
                  <a:lnTo>
                    <a:pt x="697" y="193"/>
                  </a:lnTo>
                  <a:lnTo>
                    <a:pt x="620" y="134"/>
                  </a:lnTo>
                  <a:lnTo>
                    <a:pt x="638" y="73"/>
                  </a:lnTo>
                  <a:lnTo>
                    <a:pt x="612" y="57"/>
                  </a:lnTo>
                  <a:lnTo>
                    <a:pt x="535" y="55"/>
                  </a:lnTo>
                  <a:lnTo>
                    <a:pt x="506" y="20"/>
                  </a:lnTo>
                  <a:lnTo>
                    <a:pt x="447" y="81"/>
                  </a:lnTo>
                  <a:lnTo>
                    <a:pt x="407" y="67"/>
                  </a:lnTo>
                  <a:lnTo>
                    <a:pt x="439" y="28"/>
                  </a:lnTo>
                  <a:lnTo>
                    <a:pt x="417" y="0"/>
                  </a:lnTo>
                  <a:lnTo>
                    <a:pt x="384" y="14"/>
                  </a:lnTo>
                  <a:lnTo>
                    <a:pt x="348" y="59"/>
                  </a:lnTo>
                  <a:lnTo>
                    <a:pt x="331" y="55"/>
                  </a:lnTo>
                  <a:lnTo>
                    <a:pt x="301" y="81"/>
                  </a:lnTo>
                  <a:lnTo>
                    <a:pt x="250" y="61"/>
                  </a:lnTo>
                  <a:lnTo>
                    <a:pt x="214" y="98"/>
                  </a:lnTo>
                  <a:lnTo>
                    <a:pt x="183" y="108"/>
                  </a:lnTo>
                  <a:lnTo>
                    <a:pt x="140" y="159"/>
                  </a:lnTo>
                  <a:lnTo>
                    <a:pt x="77" y="17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126"/>
            <p:cNvSpPr/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74 w 722"/>
                <a:gd name="T1" fmla="*/ 591 h 894"/>
                <a:gd name="T2" fmla="*/ 94 w 722"/>
                <a:gd name="T3" fmla="*/ 620 h 894"/>
                <a:gd name="T4" fmla="*/ 133 w 722"/>
                <a:gd name="T5" fmla="*/ 652 h 894"/>
                <a:gd name="T6" fmla="*/ 165 w 722"/>
                <a:gd name="T7" fmla="*/ 650 h 894"/>
                <a:gd name="T8" fmla="*/ 202 w 722"/>
                <a:gd name="T9" fmla="*/ 669 h 894"/>
                <a:gd name="T10" fmla="*/ 202 w 722"/>
                <a:gd name="T11" fmla="*/ 766 h 894"/>
                <a:gd name="T12" fmla="*/ 234 w 722"/>
                <a:gd name="T13" fmla="*/ 807 h 894"/>
                <a:gd name="T14" fmla="*/ 250 w 722"/>
                <a:gd name="T15" fmla="*/ 868 h 894"/>
                <a:gd name="T16" fmla="*/ 267 w 722"/>
                <a:gd name="T17" fmla="*/ 872 h 894"/>
                <a:gd name="T18" fmla="*/ 303 w 722"/>
                <a:gd name="T19" fmla="*/ 827 h 894"/>
                <a:gd name="T20" fmla="*/ 338 w 722"/>
                <a:gd name="T21" fmla="*/ 815 h 894"/>
                <a:gd name="T22" fmla="*/ 358 w 722"/>
                <a:gd name="T23" fmla="*/ 841 h 894"/>
                <a:gd name="T24" fmla="*/ 326 w 722"/>
                <a:gd name="T25" fmla="*/ 878 h 894"/>
                <a:gd name="T26" fmla="*/ 366 w 722"/>
                <a:gd name="T27" fmla="*/ 894 h 894"/>
                <a:gd name="T28" fmla="*/ 425 w 722"/>
                <a:gd name="T29" fmla="*/ 833 h 894"/>
                <a:gd name="T30" fmla="*/ 454 w 722"/>
                <a:gd name="T31" fmla="*/ 868 h 894"/>
                <a:gd name="T32" fmla="*/ 531 w 722"/>
                <a:gd name="T33" fmla="*/ 870 h 894"/>
                <a:gd name="T34" fmla="*/ 557 w 722"/>
                <a:gd name="T35" fmla="*/ 886 h 894"/>
                <a:gd name="T36" fmla="*/ 616 w 722"/>
                <a:gd name="T37" fmla="*/ 825 h 894"/>
                <a:gd name="T38" fmla="*/ 645 w 722"/>
                <a:gd name="T39" fmla="*/ 752 h 894"/>
                <a:gd name="T40" fmla="*/ 673 w 722"/>
                <a:gd name="T41" fmla="*/ 709 h 894"/>
                <a:gd name="T42" fmla="*/ 704 w 722"/>
                <a:gd name="T43" fmla="*/ 697 h 894"/>
                <a:gd name="T44" fmla="*/ 683 w 722"/>
                <a:gd name="T45" fmla="*/ 654 h 894"/>
                <a:gd name="T46" fmla="*/ 722 w 722"/>
                <a:gd name="T47" fmla="*/ 604 h 894"/>
                <a:gd name="T48" fmla="*/ 720 w 722"/>
                <a:gd name="T49" fmla="*/ 563 h 894"/>
                <a:gd name="T50" fmla="*/ 689 w 722"/>
                <a:gd name="T51" fmla="*/ 567 h 894"/>
                <a:gd name="T52" fmla="*/ 647 w 722"/>
                <a:gd name="T53" fmla="*/ 551 h 894"/>
                <a:gd name="T54" fmla="*/ 598 w 722"/>
                <a:gd name="T55" fmla="*/ 567 h 894"/>
                <a:gd name="T56" fmla="*/ 588 w 722"/>
                <a:gd name="T57" fmla="*/ 508 h 894"/>
                <a:gd name="T58" fmla="*/ 533 w 722"/>
                <a:gd name="T59" fmla="*/ 482 h 894"/>
                <a:gd name="T60" fmla="*/ 521 w 722"/>
                <a:gd name="T61" fmla="*/ 429 h 894"/>
                <a:gd name="T62" fmla="*/ 549 w 722"/>
                <a:gd name="T63" fmla="*/ 386 h 894"/>
                <a:gd name="T64" fmla="*/ 496 w 722"/>
                <a:gd name="T65" fmla="*/ 331 h 894"/>
                <a:gd name="T66" fmla="*/ 431 w 722"/>
                <a:gd name="T67" fmla="*/ 252 h 894"/>
                <a:gd name="T68" fmla="*/ 435 w 722"/>
                <a:gd name="T69" fmla="*/ 185 h 894"/>
                <a:gd name="T70" fmla="*/ 403 w 722"/>
                <a:gd name="T71" fmla="*/ 166 h 894"/>
                <a:gd name="T72" fmla="*/ 374 w 722"/>
                <a:gd name="T73" fmla="*/ 173 h 894"/>
                <a:gd name="T74" fmla="*/ 358 w 722"/>
                <a:gd name="T75" fmla="*/ 138 h 894"/>
                <a:gd name="T76" fmla="*/ 291 w 722"/>
                <a:gd name="T77" fmla="*/ 136 h 894"/>
                <a:gd name="T78" fmla="*/ 305 w 722"/>
                <a:gd name="T79" fmla="*/ 47 h 894"/>
                <a:gd name="T80" fmla="*/ 273 w 722"/>
                <a:gd name="T81" fmla="*/ 61 h 894"/>
                <a:gd name="T82" fmla="*/ 214 w 722"/>
                <a:gd name="T83" fmla="*/ 0 h 894"/>
                <a:gd name="T84" fmla="*/ 177 w 722"/>
                <a:gd name="T85" fmla="*/ 16 h 894"/>
                <a:gd name="T86" fmla="*/ 157 w 722"/>
                <a:gd name="T87" fmla="*/ 63 h 894"/>
                <a:gd name="T88" fmla="*/ 137 w 722"/>
                <a:gd name="T89" fmla="*/ 67 h 894"/>
                <a:gd name="T90" fmla="*/ 149 w 722"/>
                <a:gd name="T91" fmla="*/ 101 h 894"/>
                <a:gd name="T92" fmla="*/ 204 w 722"/>
                <a:gd name="T93" fmla="*/ 122 h 894"/>
                <a:gd name="T94" fmla="*/ 222 w 722"/>
                <a:gd name="T95" fmla="*/ 183 h 894"/>
                <a:gd name="T96" fmla="*/ 167 w 722"/>
                <a:gd name="T97" fmla="*/ 215 h 894"/>
                <a:gd name="T98" fmla="*/ 114 w 722"/>
                <a:gd name="T99" fmla="*/ 166 h 894"/>
                <a:gd name="T100" fmla="*/ 67 w 722"/>
                <a:gd name="T101" fmla="*/ 195 h 894"/>
                <a:gd name="T102" fmla="*/ 86 w 722"/>
                <a:gd name="T103" fmla="*/ 250 h 894"/>
                <a:gd name="T104" fmla="*/ 49 w 722"/>
                <a:gd name="T105" fmla="*/ 282 h 894"/>
                <a:gd name="T106" fmla="*/ 53 w 722"/>
                <a:gd name="T107" fmla="*/ 335 h 894"/>
                <a:gd name="T108" fmla="*/ 0 w 722"/>
                <a:gd name="T109" fmla="*/ 349 h 894"/>
                <a:gd name="T110" fmla="*/ 43 w 722"/>
                <a:gd name="T111" fmla="*/ 384 h 894"/>
                <a:gd name="T112" fmla="*/ 98 w 722"/>
                <a:gd name="T113" fmla="*/ 447 h 894"/>
                <a:gd name="T114" fmla="*/ 157 w 722"/>
                <a:gd name="T115" fmla="*/ 410 h 894"/>
                <a:gd name="T116" fmla="*/ 175 w 722"/>
                <a:gd name="T117" fmla="*/ 473 h 894"/>
                <a:gd name="T118" fmla="*/ 171 w 722"/>
                <a:gd name="T119" fmla="*/ 536 h 894"/>
                <a:gd name="T120" fmla="*/ 96 w 722"/>
                <a:gd name="T121" fmla="*/ 575 h 894"/>
                <a:gd name="T122" fmla="*/ 74 w 722"/>
                <a:gd name="T123" fmla="*/ 591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127"/>
            <p:cNvSpPr/>
            <p:nvPr/>
          </p:nvSpPr>
          <p:spPr bwMode="gray">
            <a:xfrm>
              <a:off x="3477" y="2497"/>
              <a:ext cx="361" cy="447"/>
            </a:xfrm>
            <a:custGeom>
              <a:avLst/>
              <a:gdLst>
                <a:gd name="T0" fmla="*/ 74 w 722"/>
                <a:gd name="T1" fmla="*/ 591 h 894"/>
                <a:gd name="T2" fmla="*/ 94 w 722"/>
                <a:gd name="T3" fmla="*/ 620 h 894"/>
                <a:gd name="T4" fmla="*/ 133 w 722"/>
                <a:gd name="T5" fmla="*/ 652 h 894"/>
                <a:gd name="T6" fmla="*/ 165 w 722"/>
                <a:gd name="T7" fmla="*/ 650 h 894"/>
                <a:gd name="T8" fmla="*/ 202 w 722"/>
                <a:gd name="T9" fmla="*/ 669 h 894"/>
                <a:gd name="T10" fmla="*/ 202 w 722"/>
                <a:gd name="T11" fmla="*/ 766 h 894"/>
                <a:gd name="T12" fmla="*/ 234 w 722"/>
                <a:gd name="T13" fmla="*/ 807 h 894"/>
                <a:gd name="T14" fmla="*/ 250 w 722"/>
                <a:gd name="T15" fmla="*/ 868 h 894"/>
                <a:gd name="T16" fmla="*/ 267 w 722"/>
                <a:gd name="T17" fmla="*/ 872 h 894"/>
                <a:gd name="T18" fmla="*/ 303 w 722"/>
                <a:gd name="T19" fmla="*/ 827 h 894"/>
                <a:gd name="T20" fmla="*/ 338 w 722"/>
                <a:gd name="T21" fmla="*/ 815 h 894"/>
                <a:gd name="T22" fmla="*/ 358 w 722"/>
                <a:gd name="T23" fmla="*/ 841 h 894"/>
                <a:gd name="T24" fmla="*/ 326 w 722"/>
                <a:gd name="T25" fmla="*/ 878 h 894"/>
                <a:gd name="T26" fmla="*/ 366 w 722"/>
                <a:gd name="T27" fmla="*/ 894 h 894"/>
                <a:gd name="T28" fmla="*/ 425 w 722"/>
                <a:gd name="T29" fmla="*/ 833 h 894"/>
                <a:gd name="T30" fmla="*/ 454 w 722"/>
                <a:gd name="T31" fmla="*/ 868 h 894"/>
                <a:gd name="T32" fmla="*/ 531 w 722"/>
                <a:gd name="T33" fmla="*/ 870 h 894"/>
                <a:gd name="T34" fmla="*/ 557 w 722"/>
                <a:gd name="T35" fmla="*/ 886 h 894"/>
                <a:gd name="T36" fmla="*/ 616 w 722"/>
                <a:gd name="T37" fmla="*/ 825 h 894"/>
                <a:gd name="T38" fmla="*/ 645 w 722"/>
                <a:gd name="T39" fmla="*/ 752 h 894"/>
                <a:gd name="T40" fmla="*/ 673 w 722"/>
                <a:gd name="T41" fmla="*/ 709 h 894"/>
                <a:gd name="T42" fmla="*/ 704 w 722"/>
                <a:gd name="T43" fmla="*/ 697 h 894"/>
                <a:gd name="T44" fmla="*/ 683 w 722"/>
                <a:gd name="T45" fmla="*/ 654 h 894"/>
                <a:gd name="T46" fmla="*/ 722 w 722"/>
                <a:gd name="T47" fmla="*/ 604 h 894"/>
                <a:gd name="T48" fmla="*/ 720 w 722"/>
                <a:gd name="T49" fmla="*/ 563 h 894"/>
                <a:gd name="T50" fmla="*/ 689 w 722"/>
                <a:gd name="T51" fmla="*/ 567 h 894"/>
                <a:gd name="T52" fmla="*/ 647 w 722"/>
                <a:gd name="T53" fmla="*/ 551 h 894"/>
                <a:gd name="T54" fmla="*/ 598 w 722"/>
                <a:gd name="T55" fmla="*/ 567 h 894"/>
                <a:gd name="T56" fmla="*/ 588 w 722"/>
                <a:gd name="T57" fmla="*/ 508 h 894"/>
                <a:gd name="T58" fmla="*/ 533 w 722"/>
                <a:gd name="T59" fmla="*/ 482 h 894"/>
                <a:gd name="T60" fmla="*/ 521 w 722"/>
                <a:gd name="T61" fmla="*/ 429 h 894"/>
                <a:gd name="T62" fmla="*/ 549 w 722"/>
                <a:gd name="T63" fmla="*/ 386 h 894"/>
                <a:gd name="T64" fmla="*/ 496 w 722"/>
                <a:gd name="T65" fmla="*/ 331 h 894"/>
                <a:gd name="T66" fmla="*/ 431 w 722"/>
                <a:gd name="T67" fmla="*/ 252 h 894"/>
                <a:gd name="T68" fmla="*/ 435 w 722"/>
                <a:gd name="T69" fmla="*/ 185 h 894"/>
                <a:gd name="T70" fmla="*/ 403 w 722"/>
                <a:gd name="T71" fmla="*/ 166 h 894"/>
                <a:gd name="T72" fmla="*/ 374 w 722"/>
                <a:gd name="T73" fmla="*/ 173 h 894"/>
                <a:gd name="T74" fmla="*/ 358 w 722"/>
                <a:gd name="T75" fmla="*/ 138 h 894"/>
                <a:gd name="T76" fmla="*/ 291 w 722"/>
                <a:gd name="T77" fmla="*/ 136 h 894"/>
                <a:gd name="T78" fmla="*/ 305 w 722"/>
                <a:gd name="T79" fmla="*/ 47 h 894"/>
                <a:gd name="T80" fmla="*/ 273 w 722"/>
                <a:gd name="T81" fmla="*/ 61 h 894"/>
                <a:gd name="T82" fmla="*/ 214 w 722"/>
                <a:gd name="T83" fmla="*/ 0 h 894"/>
                <a:gd name="T84" fmla="*/ 177 w 722"/>
                <a:gd name="T85" fmla="*/ 16 h 894"/>
                <a:gd name="T86" fmla="*/ 157 w 722"/>
                <a:gd name="T87" fmla="*/ 63 h 894"/>
                <a:gd name="T88" fmla="*/ 137 w 722"/>
                <a:gd name="T89" fmla="*/ 67 h 894"/>
                <a:gd name="T90" fmla="*/ 149 w 722"/>
                <a:gd name="T91" fmla="*/ 101 h 894"/>
                <a:gd name="T92" fmla="*/ 204 w 722"/>
                <a:gd name="T93" fmla="*/ 122 h 894"/>
                <a:gd name="T94" fmla="*/ 222 w 722"/>
                <a:gd name="T95" fmla="*/ 183 h 894"/>
                <a:gd name="T96" fmla="*/ 167 w 722"/>
                <a:gd name="T97" fmla="*/ 215 h 894"/>
                <a:gd name="T98" fmla="*/ 114 w 722"/>
                <a:gd name="T99" fmla="*/ 166 h 894"/>
                <a:gd name="T100" fmla="*/ 67 w 722"/>
                <a:gd name="T101" fmla="*/ 195 h 894"/>
                <a:gd name="T102" fmla="*/ 86 w 722"/>
                <a:gd name="T103" fmla="*/ 250 h 894"/>
                <a:gd name="T104" fmla="*/ 49 w 722"/>
                <a:gd name="T105" fmla="*/ 282 h 894"/>
                <a:gd name="T106" fmla="*/ 53 w 722"/>
                <a:gd name="T107" fmla="*/ 335 h 894"/>
                <a:gd name="T108" fmla="*/ 0 w 722"/>
                <a:gd name="T109" fmla="*/ 349 h 894"/>
                <a:gd name="T110" fmla="*/ 43 w 722"/>
                <a:gd name="T111" fmla="*/ 384 h 894"/>
                <a:gd name="T112" fmla="*/ 98 w 722"/>
                <a:gd name="T113" fmla="*/ 447 h 894"/>
                <a:gd name="T114" fmla="*/ 157 w 722"/>
                <a:gd name="T115" fmla="*/ 410 h 894"/>
                <a:gd name="T116" fmla="*/ 175 w 722"/>
                <a:gd name="T117" fmla="*/ 473 h 894"/>
                <a:gd name="T118" fmla="*/ 171 w 722"/>
                <a:gd name="T119" fmla="*/ 536 h 894"/>
                <a:gd name="T120" fmla="*/ 96 w 722"/>
                <a:gd name="T121" fmla="*/ 575 h 894"/>
                <a:gd name="T122" fmla="*/ 74 w 722"/>
                <a:gd name="T123" fmla="*/ 591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2" h="894">
                  <a:moveTo>
                    <a:pt x="74" y="591"/>
                  </a:moveTo>
                  <a:lnTo>
                    <a:pt x="94" y="620"/>
                  </a:lnTo>
                  <a:lnTo>
                    <a:pt x="133" y="652"/>
                  </a:lnTo>
                  <a:lnTo>
                    <a:pt x="165" y="650"/>
                  </a:lnTo>
                  <a:lnTo>
                    <a:pt x="202" y="669"/>
                  </a:lnTo>
                  <a:lnTo>
                    <a:pt x="202" y="766"/>
                  </a:lnTo>
                  <a:lnTo>
                    <a:pt x="234" y="807"/>
                  </a:lnTo>
                  <a:lnTo>
                    <a:pt x="250" y="868"/>
                  </a:lnTo>
                  <a:lnTo>
                    <a:pt x="267" y="872"/>
                  </a:lnTo>
                  <a:lnTo>
                    <a:pt x="303" y="827"/>
                  </a:lnTo>
                  <a:lnTo>
                    <a:pt x="338" y="815"/>
                  </a:lnTo>
                  <a:lnTo>
                    <a:pt x="358" y="841"/>
                  </a:lnTo>
                  <a:lnTo>
                    <a:pt x="326" y="878"/>
                  </a:lnTo>
                  <a:lnTo>
                    <a:pt x="366" y="894"/>
                  </a:lnTo>
                  <a:lnTo>
                    <a:pt x="425" y="833"/>
                  </a:lnTo>
                  <a:lnTo>
                    <a:pt x="454" y="868"/>
                  </a:lnTo>
                  <a:lnTo>
                    <a:pt x="531" y="870"/>
                  </a:lnTo>
                  <a:lnTo>
                    <a:pt x="557" y="886"/>
                  </a:lnTo>
                  <a:lnTo>
                    <a:pt x="616" y="825"/>
                  </a:lnTo>
                  <a:lnTo>
                    <a:pt x="645" y="752"/>
                  </a:lnTo>
                  <a:lnTo>
                    <a:pt x="673" y="709"/>
                  </a:lnTo>
                  <a:lnTo>
                    <a:pt x="704" y="697"/>
                  </a:lnTo>
                  <a:lnTo>
                    <a:pt x="683" y="654"/>
                  </a:lnTo>
                  <a:lnTo>
                    <a:pt x="722" y="604"/>
                  </a:lnTo>
                  <a:lnTo>
                    <a:pt x="720" y="563"/>
                  </a:lnTo>
                  <a:lnTo>
                    <a:pt x="689" y="567"/>
                  </a:lnTo>
                  <a:lnTo>
                    <a:pt x="647" y="551"/>
                  </a:lnTo>
                  <a:lnTo>
                    <a:pt x="598" y="567"/>
                  </a:lnTo>
                  <a:lnTo>
                    <a:pt x="588" y="508"/>
                  </a:lnTo>
                  <a:lnTo>
                    <a:pt x="533" y="482"/>
                  </a:lnTo>
                  <a:lnTo>
                    <a:pt x="521" y="429"/>
                  </a:lnTo>
                  <a:lnTo>
                    <a:pt x="549" y="386"/>
                  </a:lnTo>
                  <a:lnTo>
                    <a:pt x="496" y="331"/>
                  </a:lnTo>
                  <a:lnTo>
                    <a:pt x="431" y="252"/>
                  </a:lnTo>
                  <a:lnTo>
                    <a:pt x="435" y="185"/>
                  </a:lnTo>
                  <a:lnTo>
                    <a:pt x="403" y="166"/>
                  </a:lnTo>
                  <a:lnTo>
                    <a:pt x="374" y="173"/>
                  </a:lnTo>
                  <a:lnTo>
                    <a:pt x="358" y="138"/>
                  </a:lnTo>
                  <a:lnTo>
                    <a:pt x="291" y="136"/>
                  </a:lnTo>
                  <a:lnTo>
                    <a:pt x="305" y="47"/>
                  </a:lnTo>
                  <a:lnTo>
                    <a:pt x="273" y="61"/>
                  </a:lnTo>
                  <a:lnTo>
                    <a:pt x="214" y="0"/>
                  </a:lnTo>
                  <a:lnTo>
                    <a:pt x="177" y="16"/>
                  </a:lnTo>
                  <a:lnTo>
                    <a:pt x="157" y="63"/>
                  </a:lnTo>
                  <a:lnTo>
                    <a:pt x="137" y="67"/>
                  </a:lnTo>
                  <a:lnTo>
                    <a:pt x="149" y="101"/>
                  </a:lnTo>
                  <a:lnTo>
                    <a:pt x="204" y="122"/>
                  </a:lnTo>
                  <a:lnTo>
                    <a:pt x="222" y="183"/>
                  </a:lnTo>
                  <a:lnTo>
                    <a:pt x="167" y="215"/>
                  </a:lnTo>
                  <a:lnTo>
                    <a:pt x="114" y="166"/>
                  </a:lnTo>
                  <a:lnTo>
                    <a:pt x="67" y="195"/>
                  </a:lnTo>
                  <a:lnTo>
                    <a:pt x="86" y="250"/>
                  </a:lnTo>
                  <a:lnTo>
                    <a:pt x="49" y="282"/>
                  </a:lnTo>
                  <a:lnTo>
                    <a:pt x="53" y="335"/>
                  </a:lnTo>
                  <a:lnTo>
                    <a:pt x="0" y="349"/>
                  </a:lnTo>
                  <a:lnTo>
                    <a:pt x="43" y="384"/>
                  </a:lnTo>
                  <a:lnTo>
                    <a:pt x="98" y="447"/>
                  </a:lnTo>
                  <a:lnTo>
                    <a:pt x="157" y="410"/>
                  </a:lnTo>
                  <a:lnTo>
                    <a:pt x="175" y="473"/>
                  </a:lnTo>
                  <a:lnTo>
                    <a:pt x="171" y="536"/>
                  </a:lnTo>
                  <a:lnTo>
                    <a:pt x="96" y="575"/>
                  </a:lnTo>
                  <a:lnTo>
                    <a:pt x="74" y="591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128"/>
            <p:cNvSpPr/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159 w 1136"/>
                <a:gd name="T1" fmla="*/ 205 h 713"/>
                <a:gd name="T2" fmla="*/ 208 w 1136"/>
                <a:gd name="T3" fmla="*/ 256 h 713"/>
                <a:gd name="T4" fmla="*/ 234 w 1136"/>
                <a:gd name="T5" fmla="*/ 417 h 713"/>
                <a:gd name="T6" fmla="*/ 140 w 1136"/>
                <a:gd name="T7" fmla="*/ 474 h 713"/>
                <a:gd name="T8" fmla="*/ 0 w 1136"/>
                <a:gd name="T9" fmla="*/ 516 h 713"/>
                <a:gd name="T10" fmla="*/ 82 w 1136"/>
                <a:gd name="T11" fmla="*/ 671 h 713"/>
                <a:gd name="T12" fmla="*/ 161 w 1136"/>
                <a:gd name="T13" fmla="*/ 648 h 713"/>
                <a:gd name="T14" fmla="*/ 319 w 1136"/>
                <a:gd name="T15" fmla="*/ 612 h 713"/>
                <a:gd name="T16" fmla="*/ 303 w 1136"/>
                <a:gd name="T17" fmla="*/ 545 h 713"/>
                <a:gd name="T18" fmla="*/ 460 w 1136"/>
                <a:gd name="T19" fmla="*/ 555 h 713"/>
                <a:gd name="T20" fmla="*/ 588 w 1136"/>
                <a:gd name="T21" fmla="*/ 598 h 713"/>
                <a:gd name="T22" fmla="*/ 681 w 1136"/>
                <a:gd name="T23" fmla="*/ 569 h 713"/>
                <a:gd name="T24" fmla="*/ 758 w 1136"/>
                <a:gd name="T25" fmla="*/ 553 h 713"/>
                <a:gd name="T26" fmla="*/ 785 w 1136"/>
                <a:gd name="T27" fmla="*/ 640 h 713"/>
                <a:gd name="T28" fmla="*/ 884 w 1136"/>
                <a:gd name="T29" fmla="*/ 608 h 713"/>
                <a:gd name="T30" fmla="*/ 988 w 1136"/>
                <a:gd name="T31" fmla="*/ 543 h 713"/>
                <a:gd name="T32" fmla="*/ 1055 w 1136"/>
                <a:gd name="T33" fmla="*/ 496 h 713"/>
                <a:gd name="T34" fmla="*/ 1136 w 1136"/>
                <a:gd name="T35" fmla="*/ 490 h 713"/>
                <a:gd name="T36" fmla="*/ 1088 w 1136"/>
                <a:gd name="T37" fmla="*/ 388 h 713"/>
                <a:gd name="T38" fmla="*/ 1051 w 1136"/>
                <a:gd name="T39" fmla="*/ 272 h 713"/>
                <a:gd name="T40" fmla="*/ 980 w 1136"/>
                <a:gd name="T41" fmla="*/ 242 h 713"/>
                <a:gd name="T42" fmla="*/ 901 w 1136"/>
                <a:gd name="T43" fmla="*/ 236 h 713"/>
                <a:gd name="T44" fmla="*/ 783 w 1136"/>
                <a:gd name="T45" fmla="*/ 203 h 713"/>
                <a:gd name="T46" fmla="*/ 744 w 1136"/>
                <a:gd name="T47" fmla="*/ 98 h 713"/>
                <a:gd name="T48" fmla="*/ 628 w 1136"/>
                <a:gd name="T49" fmla="*/ 106 h 713"/>
                <a:gd name="T50" fmla="*/ 427 w 1136"/>
                <a:gd name="T51" fmla="*/ 87 h 713"/>
                <a:gd name="T52" fmla="*/ 283 w 1136"/>
                <a:gd name="T53" fmla="*/ 24 h 713"/>
                <a:gd name="T54" fmla="*/ 201 w 1136"/>
                <a:gd name="T55" fmla="*/ 16 h 713"/>
                <a:gd name="T56" fmla="*/ 171 w 1136"/>
                <a:gd name="T57" fmla="*/ 10 h 713"/>
                <a:gd name="T58" fmla="*/ 140 w 1136"/>
                <a:gd name="T59" fmla="*/ 4 h 713"/>
                <a:gd name="T60" fmla="*/ 134 w 1136"/>
                <a:gd name="T61" fmla="*/ 8 h 713"/>
                <a:gd name="T62" fmla="*/ 124 w 1136"/>
                <a:gd name="T63" fmla="*/ 28 h 713"/>
                <a:gd name="T64" fmla="*/ 118 w 1136"/>
                <a:gd name="T65" fmla="*/ 39 h 713"/>
                <a:gd name="T66" fmla="*/ 216 w 1136"/>
                <a:gd name="T67" fmla="*/ 98 h 713"/>
                <a:gd name="T68" fmla="*/ 130 w 1136"/>
                <a:gd name="T69" fmla="*/ 169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129"/>
            <p:cNvSpPr/>
            <p:nvPr/>
          </p:nvSpPr>
          <p:spPr bwMode="gray">
            <a:xfrm>
              <a:off x="3034" y="2686"/>
              <a:ext cx="568" cy="356"/>
            </a:xfrm>
            <a:custGeom>
              <a:avLst/>
              <a:gdLst>
                <a:gd name="T0" fmla="*/ 159 w 1136"/>
                <a:gd name="T1" fmla="*/ 205 h 713"/>
                <a:gd name="T2" fmla="*/ 208 w 1136"/>
                <a:gd name="T3" fmla="*/ 256 h 713"/>
                <a:gd name="T4" fmla="*/ 234 w 1136"/>
                <a:gd name="T5" fmla="*/ 417 h 713"/>
                <a:gd name="T6" fmla="*/ 140 w 1136"/>
                <a:gd name="T7" fmla="*/ 474 h 713"/>
                <a:gd name="T8" fmla="*/ 0 w 1136"/>
                <a:gd name="T9" fmla="*/ 516 h 713"/>
                <a:gd name="T10" fmla="*/ 82 w 1136"/>
                <a:gd name="T11" fmla="*/ 671 h 713"/>
                <a:gd name="T12" fmla="*/ 161 w 1136"/>
                <a:gd name="T13" fmla="*/ 648 h 713"/>
                <a:gd name="T14" fmla="*/ 319 w 1136"/>
                <a:gd name="T15" fmla="*/ 612 h 713"/>
                <a:gd name="T16" fmla="*/ 303 w 1136"/>
                <a:gd name="T17" fmla="*/ 545 h 713"/>
                <a:gd name="T18" fmla="*/ 460 w 1136"/>
                <a:gd name="T19" fmla="*/ 555 h 713"/>
                <a:gd name="T20" fmla="*/ 588 w 1136"/>
                <a:gd name="T21" fmla="*/ 598 h 713"/>
                <a:gd name="T22" fmla="*/ 681 w 1136"/>
                <a:gd name="T23" fmla="*/ 569 h 713"/>
                <a:gd name="T24" fmla="*/ 758 w 1136"/>
                <a:gd name="T25" fmla="*/ 553 h 713"/>
                <a:gd name="T26" fmla="*/ 785 w 1136"/>
                <a:gd name="T27" fmla="*/ 640 h 713"/>
                <a:gd name="T28" fmla="*/ 884 w 1136"/>
                <a:gd name="T29" fmla="*/ 608 h 713"/>
                <a:gd name="T30" fmla="*/ 988 w 1136"/>
                <a:gd name="T31" fmla="*/ 543 h 713"/>
                <a:gd name="T32" fmla="*/ 1055 w 1136"/>
                <a:gd name="T33" fmla="*/ 496 h 713"/>
                <a:gd name="T34" fmla="*/ 1136 w 1136"/>
                <a:gd name="T35" fmla="*/ 490 h 713"/>
                <a:gd name="T36" fmla="*/ 1088 w 1136"/>
                <a:gd name="T37" fmla="*/ 388 h 713"/>
                <a:gd name="T38" fmla="*/ 1051 w 1136"/>
                <a:gd name="T39" fmla="*/ 272 h 713"/>
                <a:gd name="T40" fmla="*/ 980 w 1136"/>
                <a:gd name="T41" fmla="*/ 242 h 713"/>
                <a:gd name="T42" fmla="*/ 901 w 1136"/>
                <a:gd name="T43" fmla="*/ 236 h 713"/>
                <a:gd name="T44" fmla="*/ 783 w 1136"/>
                <a:gd name="T45" fmla="*/ 203 h 713"/>
                <a:gd name="T46" fmla="*/ 744 w 1136"/>
                <a:gd name="T47" fmla="*/ 98 h 713"/>
                <a:gd name="T48" fmla="*/ 628 w 1136"/>
                <a:gd name="T49" fmla="*/ 106 h 713"/>
                <a:gd name="T50" fmla="*/ 427 w 1136"/>
                <a:gd name="T51" fmla="*/ 87 h 713"/>
                <a:gd name="T52" fmla="*/ 283 w 1136"/>
                <a:gd name="T53" fmla="*/ 24 h 713"/>
                <a:gd name="T54" fmla="*/ 201 w 1136"/>
                <a:gd name="T55" fmla="*/ 16 h 713"/>
                <a:gd name="T56" fmla="*/ 171 w 1136"/>
                <a:gd name="T57" fmla="*/ 10 h 713"/>
                <a:gd name="T58" fmla="*/ 140 w 1136"/>
                <a:gd name="T59" fmla="*/ 4 h 713"/>
                <a:gd name="T60" fmla="*/ 134 w 1136"/>
                <a:gd name="T61" fmla="*/ 8 h 713"/>
                <a:gd name="T62" fmla="*/ 124 w 1136"/>
                <a:gd name="T63" fmla="*/ 28 h 713"/>
                <a:gd name="T64" fmla="*/ 118 w 1136"/>
                <a:gd name="T65" fmla="*/ 39 h 713"/>
                <a:gd name="T66" fmla="*/ 216 w 1136"/>
                <a:gd name="T67" fmla="*/ 98 h 713"/>
                <a:gd name="T68" fmla="*/ 130 w 1136"/>
                <a:gd name="T69" fmla="*/ 169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36" h="713">
                  <a:moveTo>
                    <a:pt x="130" y="169"/>
                  </a:moveTo>
                  <a:lnTo>
                    <a:pt x="159" y="205"/>
                  </a:lnTo>
                  <a:lnTo>
                    <a:pt x="157" y="258"/>
                  </a:lnTo>
                  <a:lnTo>
                    <a:pt x="208" y="256"/>
                  </a:lnTo>
                  <a:lnTo>
                    <a:pt x="236" y="331"/>
                  </a:lnTo>
                  <a:lnTo>
                    <a:pt x="234" y="417"/>
                  </a:lnTo>
                  <a:lnTo>
                    <a:pt x="183" y="425"/>
                  </a:lnTo>
                  <a:lnTo>
                    <a:pt x="140" y="474"/>
                  </a:lnTo>
                  <a:lnTo>
                    <a:pt x="33" y="482"/>
                  </a:lnTo>
                  <a:lnTo>
                    <a:pt x="0" y="516"/>
                  </a:lnTo>
                  <a:lnTo>
                    <a:pt x="23" y="591"/>
                  </a:lnTo>
                  <a:lnTo>
                    <a:pt x="82" y="671"/>
                  </a:lnTo>
                  <a:lnTo>
                    <a:pt x="134" y="713"/>
                  </a:lnTo>
                  <a:lnTo>
                    <a:pt x="161" y="648"/>
                  </a:lnTo>
                  <a:lnTo>
                    <a:pt x="220" y="596"/>
                  </a:lnTo>
                  <a:lnTo>
                    <a:pt x="319" y="612"/>
                  </a:lnTo>
                  <a:lnTo>
                    <a:pt x="332" y="585"/>
                  </a:lnTo>
                  <a:lnTo>
                    <a:pt x="303" y="545"/>
                  </a:lnTo>
                  <a:lnTo>
                    <a:pt x="372" y="528"/>
                  </a:lnTo>
                  <a:lnTo>
                    <a:pt x="460" y="555"/>
                  </a:lnTo>
                  <a:lnTo>
                    <a:pt x="531" y="559"/>
                  </a:lnTo>
                  <a:lnTo>
                    <a:pt x="588" y="598"/>
                  </a:lnTo>
                  <a:lnTo>
                    <a:pt x="649" y="563"/>
                  </a:lnTo>
                  <a:lnTo>
                    <a:pt x="681" y="569"/>
                  </a:lnTo>
                  <a:lnTo>
                    <a:pt x="687" y="600"/>
                  </a:lnTo>
                  <a:lnTo>
                    <a:pt x="758" y="553"/>
                  </a:lnTo>
                  <a:lnTo>
                    <a:pt x="791" y="587"/>
                  </a:lnTo>
                  <a:lnTo>
                    <a:pt x="785" y="640"/>
                  </a:lnTo>
                  <a:lnTo>
                    <a:pt x="832" y="654"/>
                  </a:lnTo>
                  <a:lnTo>
                    <a:pt x="884" y="608"/>
                  </a:lnTo>
                  <a:lnTo>
                    <a:pt x="947" y="594"/>
                  </a:lnTo>
                  <a:lnTo>
                    <a:pt x="988" y="543"/>
                  </a:lnTo>
                  <a:lnTo>
                    <a:pt x="1019" y="533"/>
                  </a:lnTo>
                  <a:lnTo>
                    <a:pt x="1055" y="496"/>
                  </a:lnTo>
                  <a:lnTo>
                    <a:pt x="1108" y="516"/>
                  </a:lnTo>
                  <a:lnTo>
                    <a:pt x="1136" y="490"/>
                  </a:lnTo>
                  <a:lnTo>
                    <a:pt x="1122" y="431"/>
                  </a:lnTo>
                  <a:lnTo>
                    <a:pt x="1088" y="388"/>
                  </a:lnTo>
                  <a:lnTo>
                    <a:pt x="1088" y="291"/>
                  </a:lnTo>
                  <a:lnTo>
                    <a:pt x="1051" y="272"/>
                  </a:lnTo>
                  <a:lnTo>
                    <a:pt x="1019" y="274"/>
                  </a:lnTo>
                  <a:lnTo>
                    <a:pt x="980" y="242"/>
                  </a:lnTo>
                  <a:lnTo>
                    <a:pt x="960" y="213"/>
                  </a:lnTo>
                  <a:lnTo>
                    <a:pt x="901" y="236"/>
                  </a:lnTo>
                  <a:lnTo>
                    <a:pt x="836" y="187"/>
                  </a:lnTo>
                  <a:lnTo>
                    <a:pt x="783" y="203"/>
                  </a:lnTo>
                  <a:lnTo>
                    <a:pt x="748" y="160"/>
                  </a:lnTo>
                  <a:lnTo>
                    <a:pt x="744" y="98"/>
                  </a:lnTo>
                  <a:lnTo>
                    <a:pt x="677" y="126"/>
                  </a:lnTo>
                  <a:lnTo>
                    <a:pt x="628" y="106"/>
                  </a:lnTo>
                  <a:lnTo>
                    <a:pt x="514" y="124"/>
                  </a:lnTo>
                  <a:lnTo>
                    <a:pt x="427" y="87"/>
                  </a:lnTo>
                  <a:lnTo>
                    <a:pt x="329" y="0"/>
                  </a:lnTo>
                  <a:lnTo>
                    <a:pt x="283" y="24"/>
                  </a:lnTo>
                  <a:lnTo>
                    <a:pt x="205" y="18"/>
                  </a:lnTo>
                  <a:lnTo>
                    <a:pt x="201" y="16"/>
                  </a:lnTo>
                  <a:lnTo>
                    <a:pt x="187" y="14"/>
                  </a:lnTo>
                  <a:lnTo>
                    <a:pt x="171" y="10"/>
                  </a:lnTo>
                  <a:lnTo>
                    <a:pt x="153" y="6"/>
                  </a:lnTo>
                  <a:lnTo>
                    <a:pt x="140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0" y="18"/>
                  </a:lnTo>
                  <a:lnTo>
                    <a:pt x="124" y="28"/>
                  </a:lnTo>
                  <a:lnTo>
                    <a:pt x="120" y="36"/>
                  </a:lnTo>
                  <a:lnTo>
                    <a:pt x="118" y="39"/>
                  </a:lnTo>
                  <a:lnTo>
                    <a:pt x="181" y="79"/>
                  </a:lnTo>
                  <a:lnTo>
                    <a:pt x="216" y="98"/>
                  </a:lnTo>
                  <a:lnTo>
                    <a:pt x="151" y="140"/>
                  </a:lnTo>
                  <a:lnTo>
                    <a:pt x="130" y="16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130"/>
            <p:cNvSpPr/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339 h 797"/>
                <a:gd name="T2" fmla="*/ 28 w 896"/>
                <a:gd name="T3" fmla="*/ 402 h 797"/>
                <a:gd name="T4" fmla="*/ 65 w 896"/>
                <a:gd name="T5" fmla="*/ 463 h 797"/>
                <a:gd name="T6" fmla="*/ 120 w 896"/>
                <a:gd name="T7" fmla="*/ 510 h 797"/>
                <a:gd name="T8" fmla="*/ 117 w 896"/>
                <a:gd name="T9" fmla="*/ 561 h 797"/>
                <a:gd name="T10" fmla="*/ 211 w 896"/>
                <a:gd name="T11" fmla="*/ 648 h 797"/>
                <a:gd name="T12" fmla="*/ 302 w 896"/>
                <a:gd name="T13" fmla="*/ 685 h 797"/>
                <a:gd name="T14" fmla="*/ 416 w 896"/>
                <a:gd name="T15" fmla="*/ 667 h 797"/>
                <a:gd name="T16" fmla="*/ 465 w 896"/>
                <a:gd name="T17" fmla="*/ 687 h 797"/>
                <a:gd name="T18" fmla="*/ 532 w 896"/>
                <a:gd name="T19" fmla="*/ 659 h 797"/>
                <a:gd name="T20" fmla="*/ 536 w 896"/>
                <a:gd name="T21" fmla="*/ 721 h 797"/>
                <a:gd name="T22" fmla="*/ 571 w 896"/>
                <a:gd name="T23" fmla="*/ 764 h 797"/>
                <a:gd name="T24" fmla="*/ 624 w 896"/>
                <a:gd name="T25" fmla="*/ 748 h 797"/>
                <a:gd name="T26" fmla="*/ 689 w 896"/>
                <a:gd name="T27" fmla="*/ 797 h 797"/>
                <a:gd name="T28" fmla="*/ 750 w 896"/>
                <a:gd name="T29" fmla="*/ 776 h 797"/>
                <a:gd name="T30" fmla="*/ 772 w 896"/>
                <a:gd name="T31" fmla="*/ 756 h 797"/>
                <a:gd name="T32" fmla="*/ 845 w 896"/>
                <a:gd name="T33" fmla="*/ 719 h 797"/>
                <a:gd name="T34" fmla="*/ 851 w 896"/>
                <a:gd name="T35" fmla="*/ 654 h 797"/>
                <a:gd name="T36" fmla="*/ 831 w 896"/>
                <a:gd name="T37" fmla="*/ 595 h 797"/>
                <a:gd name="T38" fmla="*/ 774 w 896"/>
                <a:gd name="T39" fmla="*/ 630 h 797"/>
                <a:gd name="T40" fmla="*/ 717 w 896"/>
                <a:gd name="T41" fmla="*/ 567 h 797"/>
                <a:gd name="T42" fmla="*/ 678 w 896"/>
                <a:gd name="T43" fmla="*/ 534 h 797"/>
                <a:gd name="T44" fmla="*/ 727 w 896"/>
                <a:gd name="T45" fmla="*/ 518 h 797"/>
                <a:gd name="T46" fmla="*/ 723 w 896"/>
                <a:gd name="T47" fmla="*/ 465 h 797"/>
                <a:gd name="T48" fmla="*/ 760 w 896"/>
                <a:gd name="T49" fmla="*/ 433 h 797"/>
                <a:gd name="T50" fmla="*/ 743 w 896"/>
                <a:gd name="T51" fmla="*/ 378 h 797"/>
                <a:gd name="T52" fmla="*/ 788 w 896"/>
                <a:gd name="T53" fmla="*/ 349 h 797"/>
                <a:gd name="T54" fmla="*/ 841 w 896"/>
                <a:gd name="T55" fmla="*/ 398 h 797"/>
                <a:gd name="T56" fmla="*/ 896 w 896"/>
                <a:gd name="T57" fmla="*/ 366 h 797"/>
                <a:gd name="T58" fmla="*/ 876 w 896"/>
                <a:gd name="T59" fmla="*/ 303 h 797"/>
                <a:gd name="T60" fmla="*/ 823 w 896"/>
                <a:gd name="T61" fmla="*/ 284 h 797"/>
                <a:gd name="T62" fmla="*/ 811 w 896"/>
                <a:gd name="T63" fmla="*/ 250 h 797"/>
                <a:gd name="T64" fmla="*/ 727 w 896"/>
                <a:gd name="T65" fmla="*/ 266 h 797"/>
                <a:gd name="T66" fmla="*/ 676 w 896"/>
                <a:gd name="T67" fmla="*/ 213 h 797"/>
                <a:gd name="T68" fmla="*/ 626 w 896"/>
                <a:gd name="T69" fmla="*/ 215 h 797"/>
                <a:gd name="T70" fmla="*/ 622 w 896"/>
                <a:gd name="T71" fmla="*/ 165 h 797"/>
                <a:gd name="T72" fmla="*/ 691 w 896"/>
                <a:gd name="T73" fmla="*/ 83 h 797"/>
                <a:gd name="T74" fmla="*/ 683 w 896"/>
                <a:gd name="T75" fmla="*/ 12 h 797"/>
                <a:gd name="T76" fmla="*/ 609 w 896"/>
                <a:gd name="T77" fmla="*/ 26 h 797"/>
                <a:gd name="T78" fmla="*/ 445 w 896"/>
                <a:gd name="T79" fmla="*/ 0 h 797"/>
                <a:gd name="T80" fmla="*/ 437 w 896"/>
                <a:gd name="T81" fmla="*/ 130 h 797"/>
                <a:gd name="T82" fmla="*/ 353 w 896"/>
                <a:gd name="T83" fmla="*/ 197 h 797"/>
                <a:gd name="T84" fmla="*/ 288 w 896"/>
                <a:gd name="T85" fmla="*/ 209 h 797"/>
                <a:gd name="T86" fmla="*/ 168 w 896"/>
                <a:gd name="T87" fmla="*/ 286 h 797"/>
                <a:gd name="T88" fmla="*/ 97 w 896"/>
                <a:gd name="T89" fmla="*/ 317 h 797"/>
                <a:gd name="T90" fmla="*/ 0 w 896"/>
                <a:gd name="T91" fmla="*/ 339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131"/>
            <p:cNvSpPr/>
            <p:nvPr/>
          </p:nvSpPr>
          <p:spPr bwMode="gray">
            <a:xfrm>
              <a:off x="3140" y="2406"/>
              <a:ext cx="448" cy="398"/>
            </a:xfrm>
            <a:custGeom>
              <a:avLst/>
              <a:gdLst>
                <a:gd name="T0" fmla="*/ 0 w 896"/>
                <a:gd name="T1" fmla="*/ 339 h 797"/>
                <a:gd name="T2" fmla="*/ 28 w 896"/>
                <a:gd name="T3" fmla="*/ 402 h 797"/>
                <a:gd name="T4" fmla="*/ 65 w 896"/>
                <a:gd name="T5" fmla="*/ 463 h 797"/>
                <a:gd name="T6" fmla="*/ 120 w 896"/>
                <a:gd name="T7" fmla="*/ 510 h 797"/>
                <a:gd name="T8" fmla="*/ 117 w 896"/>
                <a:gd name="T9" fmla="*/ 561 h 797"/>
                <a:gd name="T10" fmla="*/ 211 w 896"/>
                <a:gd name="T11" fmla="*/ 648 h 797"/>
                <a:gd name="T12" fmla="*/ 302 w 896"/>
                <a:gd name="T13" fmla="*/ 685 h 797"/>
                <a:gd name="T14" fmla="*/ 416 w 896"/>
                <a:gd name="T15" fmla="*/ 667 h 797"/>
                <a:gd name="T16" fmla="*/ 465 w 896"/>
                <a:gd name="T17" fmla="*/ 687 h 797"/>
                <a:gd name="T18" fmla="*/ 532 w 896"/>
                <a:gd name="T19" fmla="*/ 659 h 797"/>
                <a:gd name="T20" fmla="*/ 536 w 896"/>
                <a:gd name="T21" fmla="*/ 721 h 797"/>
                <a:gd name="T22" fmla="*/ 571 w 896"/>
                <a:gd name="T23" fmla="*/ 764 h 797"/>
                <a:gd name="T24" fmla="*/ 624 w 896"/>
                <a:gd name="T25" fmla="*/ 748 h 797"/>
                <a:gd name="T26" fmla="*/ 689 w 896"/>
                <a:gd name="T27" fmla="*/ 797 h 797"/>
                <a:gd name="T28" fmla="*/ 750 w 896"/>
                <a:gd name="T29" fmla="*/ 776 h 797"/>
                <a:gd name="T30" fmla="*/ 772 w 896"/>
                <a:gd name="T31" fmla="*/ 756 h 797"/>
                <a:gd name="T32" fmla="*/ 845 w 896"/>
                <a:gd name="T33" fmla="*/ 719 h 797"/>
                <a:gd name="T34" fmla="*/ 851 w 896"/>
                <a:gd name="T35" fmla="*/ 654 h 797"/>
                <a:gd name="T36" fmla="*/ 831 w 896"/>
                <a:gd name="T37" fmla="*/ 595 h 797"/>
                <a:gd name="T38" fmla="*/ 774 w 896"/>
                <a:gd name="T39" fmla="*/ 630 h 797"/>
                <a:gd name="T40" fmla="*/ 717 w 896"/>
                <a:gd name="T41" fmla="*/ 567 h 797"/>
                <a:gd name="T42" fmla="*/ 678 w 896"/>
                <a:gd name="T43" fmla="*/ 534 h 797"/>
                <a:gd name="T44" fmla="*/ 727 w 896"/>
                <a:gd name="T45" fmla="*/ 518 h 797"/>
                <a:gd name="T46" fmla="*/ 723 w 896"/>
                <a:gd name="T47" fmla="*/ 465 h 797"/>
                <a:gd name="T48" fmla="*/ 760 w 896"/>
                <a:gd name="T49" fmla="*/ 433 h 797"/>
                <a:gd name="T50" fmla="*/ 743 w 896"/>
                <a:gd name="T51" fmla="*/ 378 h 797"/>
                <a:gd name="T52" fmla="*/ 788 w 896"/>
                <a:gd name="T53" fmla="*/ 349 h 797"/>
                <a:gd name="T54" fmla="*/ 841 w 896"/>
                <a:gd name="T55" fmla="*/ 398 h 797"/>
                <a:gd name="T56" fmla="*/ 896 w 896"/>
                <a:gd name="T57" fmla="*/ 366 h 797"/>
                <a:gd name="T58" fmla="*/ 876 w 896"/>
                <a:gd name="T59" fmla="*/ 303 h 797"/>
                <a:gd name="T60" fmla="*/ 823 w 896"/>
                <a:gd name="T61" fmla="*/ 284 h 797"/>
                <a:gd name="T62" fmla="*/ 811 w 896"/>
                <a:gd name="T63" fmla="*/ 250 h 797"/>
                <a:gd name="T64" fmla="*/ 727 w 896"/>
                <a:gd name="T65" fmla="*/ 266 h 797"/>
                <a:gd name="T66" fmla="*/ 676 w 896"/>
                <a:gd name="T67" fmla="*/ 213 h 797"/>
                <a:gd name="T68" fmla="*/ 626 w 896"/>
                <a:gd name="T69" fmla="*/ 215 h 797"/>
                <a:gd name="T70" fmla="*/ 622 w 896"/>
                <a:gd name="T71" fmla="*/ 165 h 797"/>
                <a:gd name="T72" fmla="*/ 691 w 896"/>
                <a:gd name="T73" fmla="*/ 83 h 797"/>
                <a:gd name="T74" fmla="*/ 683 w 896"/>
                <a:gd name="T75" fmla="*/ 12 h 797"/>
                <a:gd name="T76" fmla="*/ 609 w 896"/>
                <a:gd name="T77" fmla="*/ 26 h 797"/>
                <a:gd name="T78" fmla="*/ 445 w 896"/>
                <a:gd name="T79" fmla="*/ 0 h 797"/>
                <a:gd name="T80" fmla="*/ 437 w 896"/>
                <a:gd name="T81" fmla="*/ 130 h 797"/>
                <a:gd name="T82" fmla="*/ 353 w 896"/>
                <a:gd name="T83" fmla="*/ 197 h 797"/>
                <a:gd name="T84" fmla="*/ 288 w 896"/>
                <a:gd name="T85" fmla="*/ 209 h 797"/>
                <a:gd name="T86" fmla="*/ 168 w 896"/>
                <a:gd name="T87" fmla="*/ 286 h 797"/>
                <a:gd name="T88" fmla="*/ 97 w 896"/>
                <a:gd name="T89" fmla="*/ 317 h 797"/>
                <a:gd name="T90" fmla="*/ 0 w 896"/>
                <a:gd name="T91" fmla="*/ 339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96" h="797">
                  <a:moveTo>
                    <a:pt x="0" y="339"/>
                  </a:moveTo>
                  <a:lnTo>
                    <a:pt x="28" y="402"/>
                  </a:lnTo>
                  <a:lnTo>
                    <a:pt x="65" y="463"/>
                  </a:lnTo>
                  <a:lnTo>
                    <a:pt x="120" y="510"/>
                  </a:lnTo>
                  <a:lnTo>
                    <a:pt x="117" y="561"/>
                  </a:lnTo>
                  <a:lnTo>
                    <a:pt x="211" y="648"/>
                  </a:lnTo>
                  <a:lnTo>
                    <a:pt x="302" y="685"/>
                  </a:lnTo>
                  <a:lnTo>
                    <a:pt x="416" y="667"/>
                  </a:lnTo>
                  <a:lnTo>
                    <a:pt x="465" y="687"/>
                  </a:lnTo>
                  <a:lnTo>
                    <a:pt x="532" y="659"/>
                  </a:lnTo>
                  <a:lnTo>
                    <a:pt x="536" y="721"/>
                  </a:lnTo>
                  <a:lnTo>
                    <a:pt x="571" y="764"/>
                  </a:lnTo>
                  <a:lnTo>
                    <a:pt x="624" y="748"/>
                  </a:lnTo>
                  <a:lnTo>
                    <a:pt x="689" y="797"/>
                  </a:lnTo>
                  <a:lnTo>
                    <a:pt x="750" y="776"/>
                  </a:lnTo>
                  <a:lnTo>
                    <a:pt x="772" y="756"/>
                  </a:lnTo>
                  <a:lnTo>
                    <a:pt x="845" y="719"/>
                  </a:lnTo>
                  <a:lnTo>
                    <a:pt x="851" y="654"/>
                  </a:lnTo>
                  <a:lnTo>
                    <a:pt x="831" y="595"/>
                  </a:lnTo>
                  <a:lnTo>
                    <a:pt x="774" y="630"/>
                  </a:lnTo>
                  <a:lnTo>
                    <a:pt x="717" y="567"/>
                  </a:lnTo>
                  <a:lnTo>
                    <a:pt x="678" y="534"/>
                  </a:lnTo>
                  <a:lnTo>
                    <a:pt x="727" y="518"/>
                  </a:lnTo>
                  <a:lnTo>
                    <a:pt x="723" y="465"/>
                  </a:lnTo>
                  <a:lnTo>
                    <a:pt x="760" y="433"/>
                  </a:lnTo>
                  <a:lnTo>
                    <a:pt x="743" y="378"/>
                  </a:lnTo>
                  <a:lnTo>
                    <a:pt x="788" y="349"/>
                  </a:lnTo>
                  <a:lnTo>
                    <a:pt x="841" y="398"/>
                  </a:lnTo>
                  <a:lnTo>
                    <a:pt x="896" y="366"/>
                  </a:lnTo>
                  <a:lnTo>
                    <a:pt x="876" y="303"/>
                  </a:lnTo>
                  <a:lnTo>
                    <a:pt x="823" y="284"/>
                  </a:lnTo>
                  <a:lnTo>
                    <a:pt x="811" y="250"/>
                  </a:lnTo>
                  <a:lnTo>
                    <a:pt x="727" y="266"/>
                  </a:lnTo>
                  <a:lnTo>
                    <a:pt x="676" y="213"/>
                  </a:lnTo>
                  <a:lnTo>
                    <a:pt x="626" y="215"/>
                  </a:lnTo>
                  <a:lnTo>
                    <a:pt x="622" y="165"/>
                  </a:lnTo>
                  <a:lnTo>
                    <a:pt x="691" y="83"/>
                  </a:lnTo>
                  <a:lnTo>
                    <a:pt x="683" y="12"/>
                  </a:lnTo>
                  <a:lnTo>
                    <a:pt x="609" y="26"/>
                  </a:lnTo>
                  <a:lnTo>
                    <a:pt x="445" y="0"/>
                  </a:lnTo>
                  <a:lnTo>
                    <a:pt x="437" y="130"/>
                  </a:lnTo>
                  <a:lnTo>
                    <a:pt x="353" y="197"/>
                  </a:lnTo>
                  <a:lnTo>
                    <a:pt x="288" y="209"/>
                  </a:lnTo>
                  <a:lnTo>
                    <a:pt x="168" y="286"/>
                  </a:lnTo>
                  <a:lnTo>
                    <a:pt x="97" y="317"/>
                  </a:lnTo>
                  <a:lnTo>
                    <a:pt x="0" y="33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132"/>
            <p:cNvSpPr/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25 w 502"/>
                <a:gd name="T1" fmla="*/ 942 h 1051"/>
                <a:gd name="T2" fmla="*/ 23 w 502"/>
                <a:gd name="T3" fmla="*/ 1051 h 1051"/>
                <a:gd name="T4" fmla="*/ 120 w 502"/>
                <a:gd name="T5" fmla="*/ 1027 h 1051"/>
                <a:gd name="T6" fmla="*/ 191 w 502"/>
                <a:gd name="T7" fmla="*/ 998 h 1051"/>
                <a:gd name="T8" fmla="*/ 311 w 502"/>
                <a:gd name="T9" fmla="*/ 919 h 1051"/>
                <a:gd name="T10" fmla="*/ 376 w 502"/>
                <a:gd name="T11" fmla="*/ 909 h 1051"/>
                <a:gd name="T12" fmla="*/ 460 w 502"/>
                <a:gd name="T13" fmla="*/ 840 h 1051"/>
                <a:gd name="T14" fmla="*/ 468 w 502"/>
                <a:gd name="T15" fmla="*/ 712 h 1051"/>
                <a:gd name="T16" fmla="*/ 429 w 502"/>
                <a:gd name="T17" fmla="*/ 675 h 1051"/>
                <a:gd name="T18" fmla="*/ 433 w 502"/>
                <a:gd name="T19" fmla="*/ 635 h 1051"/>
                <a:gd name="T20" fmla="*/ 460 w 502"/>
                <a:gd name="T21" fmla="*/ 600 h 1051"/>
                <a:gd name="T22" fmla="*/ 454 w 502"/>
                <a:gd name="T23" fmla="*/ 565 h 1051"/>
                <a:gd name="T24" fmla="*/ 484 w 502"/>
                <a:gd name="T25" fmla="*/ 504 h 1051"/>
                <a:gd name="T26" fmla="*/ 470 w 502"/>
                <a:gd name="T27" fmla="*/ 433 h 1051"/>
                <a:gd name="T28" fmla="*/ 395 w 502"/>
                <a:gd name="T29" fmla="*/ 395 h 1051"/>
                <a:gd name="T30" fmla="*/ 397 w 502"/>
                <a:gd name="T31" fmla="*/ 324 h 1051"/>
                <a:gd name="T32" fmla="*/ 429 w 502"/>
                <a:gd name="T33" fmla="*/ 293 h 1051"/>
                <a:gd name="T34" fmla="*/ 435 w 502"/>
                <a:gd name="T35" fmla="*/ 254 h 1051"/>
                <a:gd name="T36" fmla="*/ 476 w 502"/>
                <a:gd name="T37" fmla="*/ 240 h 1051"/>
                <a:gd name="T38" fmla="*/ 502 w 502"/>
                <a:gd name="T39" fmla="*/ 169 h 1051"/>
                <a:gd name="T40" fmla="*/ 476 w 502"/>
                <a:gd name="T41" fmla="*/ 122 h 1051"/>
                <a:gd name="T42" fmla="*/ 437 w 502"/>
                <a:gd name="T43" fmla="*/ 104 h 1051"/>
                <a:gd name="T44" fmla="*/ 441 w 502"/>
                <a:gd name="T45" fmla="*/ 61 h 1051"/>
                <a:gd name="T46" fmla="*/ 484 w 502"/>
                <a:gd name="T47" fmla="*/ 41 h 1051"/>
                <a:gd name="T48" fmla="*/ 454 w 502"/>
                <a:gd name="T49" fmla="*/ 0 h 1051"/>
                <a:gd name="T50" fmla="*/ 348 w 502"/>
                <a:gd name="T51" fmla="*/ 43 h 1051"/>
                <a:gd name="T52" fmla="*/ 285 w 502"/>
                <a:gd name="T53" fmla="*/ 43 h 1051"/>
                <a:gd name="T54" fmla="*/ 199 w 502"/>
                <a:gd name="T55" fmla="*/ 74 h 1051"/>
                <a:gd name="T56" fmla="*/ 151 w 502"/>
                <a:gd name="T57" fmla="*/ 193 h 1051"/>
                <a:gd name="T58" fmla="*/ 73 w 502"/>
                <a:gd name="T59" fmla="*/ 222 h 1051"/>
                <a:gd name="T60" fmla="*/ 73 w 502"/>
                <a:gd name="T61" fmla="*/ 291 h 1051"/>
                <a:gd name="T62" fmla="*/ 45 w 502"/>
                <a:gd name="T63" fmla="*/ 415 h 1051"/>
                <a:gd name="T64" fmla="*/ 0 w 502"/>
                <a:gd name="T65" fmla="*/ 468 h 1051"/>
                <a:gd name="T66" fmla="*/ 51 w 502"/>
                <a:gd name="T67" fmla="*/ 555 h 1051"/>
                <a:gd name="T68" fmla="*/ 14 w 502"/>
                <a:gd name="T69" fmla="*/ 655 h 1051"/>
                <a:gd name="T70" fmla="*/ 33 w 502"/>
                <a:gd name="T71" fmla="*/ 789 h 1051"/>
                <a:gd name="T72" fmla="*/ 57 w 502"/>
                <a:gd name="T73" fmla="*/ 877 h 1051"/>
                <a:gd name="T74" fmla="*/ 25 w 502"/>
                <a:gd name="T75" fmla="*/ 942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133"/>
            <p:cNvSpPr/>
            <p:nvPr/>
          </p:nvSpPr>
          <p:spPr bwMode="gray">
            <a:xfrm>
              <a:off x="3128" y="2050"/>
              <a:ext cx="251" cy="526"/>
            </a:xfrm>
            <a:custGeom>
              <a:avLst/>
              <a:gdLst>
                <a:gd name="T0" fmla="*/ 25 w 502"/>
                <a:gd name="T1" fmla="*/ 942 h 1051"/>
                <a:gd name="T2" fmla="*/ 23 w 502"/>
                <a:gd name="T3" fmla="*/ 1051 h 1051"/>
                <a:gd name="T4" fmla="*/ 120 w 502"/>
                <a:gd name="T5" fmla="*/ 1027 h 1051"/>
                <a:gd name="T6" fmla="*/ 191 w 502"/>
                <a:gd name="T7" fmla="*/ 998 h 1051"/>
                <a:gd name="T8" fmla="*/ 311 w 502"/>
                <a:gd name="T9" fmla="*/ 919 h 1051"/>
                <a:gd name="T10" fmla="*/ 376 w 502"/>
                <a:gd name="T11" fmla="*/ 909 h 1051"/>
                <a:gd name="T12" fmla="*/ 460 w 502"/>
                <a:gd name="T13" fmla="*/ 840 h 1051"/>
                <a:gd name="T14" fmla="*/ 468 w 502"/>
                <a:gd name="T15" fmla="*/ 712 h 1051"/>
                <a:gd name="T16" fmla="*/ 429 w 502"/>
                <a:gd name="T17" fmla="*/ 675 h 1051"/>
                <a:gd name="T18" fmla="*/ 433 w 502"/>
                <a:gd name="T19" fmla="*/ 635 h 1051"/>
                <a:gd name="T20" fmla="*/ 460 w 502"/>
                <a:gd name="T21" fmla="*/ 600 h 1051"/>
                <a:gd name="T22" fmla="*/ 454 w 502"/>
                <a:gd name="T23" fmla="*/ 565 h 1051"/>
                <a:gd name="T24" fmla="*/ 484 w 502"/>
                <a:gd name="T25" fmla="*/ 504 h 1051"/>
                <a:gd name="T26" fmla="*/ 470 w 502"/>
                <a:gd name="T27" fmla="*/ 433 h 1051"/>
                <a:gd name="T28" fmla="*/ 395 w 502"/>
                <a:gd name="T29" fmla="*/ 395 h 1051"/>
                <a:gd name="T30" fmla="*/ 397 w 502"/>
                <a:gd name="T31" fmla="*/ 324 h 1051"/>
                <a:gd name="T32" fmla="*/ 429 w 502"/>
                <a:gd name="T33" fmla="*/ 293 h 1051"/>
                <a:gd name="T34" fmla="*/ 435 w 502"/>
                <a:gd name="T35" fmla="*/ 254 h 1051"/>
                <a:gd name="T36" fmla="*/ 476 w 502"/>
                <a:gd name="T37" fmla="*/ 240 h 1051"/>
                <a:gd name="T38" fmla="*/ 502 w 502"/>
                <a:gd name="T39" fmla="*/ 169 h 1051"/>
                <a:gd name="T40" fmla="*/ 476 w 502"/>
                <a:gd name="T41" fmla="*/ 122 h 1051"/>
                <a:gd name="T42" fmla="*/ 437 w 502"/>
                <a:gd name="T43" fmla="*/ 104 h 1051"/>
                <a:gd name="T44" fmla="*/ 441 w 502"/>
                <a:gd name="T45" fmla="*/ 61 h 1051"/>
                <a:gd name="T46" fmla="*/ 484 w 502"/>
                <a:gd name="T47" fmla="*/ 41 h 1051"/>
                <a:gd name="T48" fmla="*/ 454 w 502"/>
                <a:gd name="T49" fmla="*/ 0 h 1051"/>
                <a:gd name="T50" fmla="*/ 348 w 502"/>
                <a:gd name="T51" fmla="*/ 43 h 1051"/>
                <a:gd name="T52" fmla="*/ 285 w 502"/>
                <a:gd name="T53" fmla="*/ 43 h 1051"/>
                <a:gd name="T54" fmla="*/ 199 w 502"/>
                <a:gd name="T55" fmla="*/ 74 h 1051"/>
                <a:gd name="T56" fmla="*/ 151 w 502"/>
                <a:gd name="T57" fmla="*/ 193 h 1051"/>
                <a:gd name="T58" fmla="*/ 73 w 502"/>
                <a:gd name="T59" fmla="*/ 222 h 1051"/>
                <a:gd name="T60" fmla="*/ 73 w 502"/>
                <a:gd name="T61" fmla="*/ 291 h 1051"/>
                <a:gd name="T62" fmla="*/ 45 w 502"/>
                <a:gd name="T63" fmla="*/ 415 h 1051"/>
                <a:gd name="T64" fmla="*/ 0 w 502"/>
                <a:gd name="T65" fmla="*/ 468 h 1051"/>
                <a:gd name="T66" fmla="*/ 51 w 502"/>
                <a:gd name="T67" fmla="*/ 555 h 1051"/>
                <a:gd name="T68" fmla="*/ 14 w 502"/>
                <a:gd name="T69" fmla="*/ 655 h 1051"/>
                <a:gd name="T70" fmla="*/ 33 w 502"/>
                <a:gd name="T71" fmla="*/ 789 h 1051"/>
                <a:gd name="T72" fmla="*/ 57 w 502"/>
                <a:gd name="T73" fmla="*/ 877 h 1051"/>
                <a:gd name="T74" fmla="*/ 25 w 502"/>
                <a:gd name="T75" fmla="*/ 942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2" h="1051">
                  <a:moveTo>
                    <a:pt x="25" y="942"/>
                  </a:moveTo>
                  <a:lnTo>
                    <a:pt x="23" y="1051"/>
                  </a:lnTo>
                  <a:lnTo>
                    <a:pt x="120" y="1027"/>
                  </a:lnTo>
                  <a:lnTo>
                    <a:pt x="191" y="998"/>
                  </a:lnTo>
                  <a:lnTo>
                    <a:pt x="311" y="919"/>
                  </a:lnTo>
                  <a:lnTo>
                    <a:pt x="376" y="909"/>
                  </a:lnTo>
                  <a:lnTo>
                    <a:pt x="460" y="840"/>
                  </a:lnTo>
                  <a:lnTo>
                    <a:pt x="468" y="712"/>
                  </a:lnTo>
                  <a:lnTo>
                    <a:pt x="429" y="675"/>
                  </a:lnTo>
                  <a:lnTo>
                    <a:pt x="433" y="635"/>
                  </a:lnTo>
                  <a:lnTo>
                    <a:pt x="460" y="600"/>
                  </a:lnTo>
                  <a:lnTo>
                    <a:pt x="454" y="565"/>
                  </a:lnTo>
                  <a:lnTo>
                    <a:pt x="484" y="504"/>
                  </a:lnTo>
                  <a:lnTo>
                    <a:pt x="470" y="433"/>
                  </a:lnTo>
                  <a:lnTo>
                    <a:pt x="395" y="395"/>
                  </a:lnTo>
                  <a:lnTo>
                    <a:pt x="397" y="324"/>
                  </a:lnTo>
                  <a:lnTo>
                    <a:pt x="429" y="293"/>
                  </a:lnTo>
                  <a:lnTo>
                    <a:pt x="435" y="254"/>
                  </a:lnTo>
                  <a:lnTo>
                    <a:pt x="476" y="240"/>
                  </a:lnTo>
                  <a:lnTo>
                    <a:pt x="502" y="169"/>
                  </a:lnTo>
                  <a:lnTo>
                    <a:pt x="476" y="122"/>
                  </a:lnTo>
                  <a:lnTo>
                    <a:pt x="437" y="104"/>
                  </a:lnTo>
                  <a:lnTo>
                    <a:pt x="441" y="61"/>
                  </a:lnTo>
                  <a:lnTo>
                    <a:pt x="484" y="41"/>
                  </a:lnTo>
                  <a:lnTo>
                    <a:pt x="454" y="0"/>
                  </a:lnTo>
                  <a:lnTo>
                    <a:pt x="348" y="43"/>
                  </a:lnTo>
                  <a:lnTo>
                    <a:pt x="285" y="43"/>
                  </a:lnTo>
                  <a:lnTo>
                    <a:pt x="199" y="74"/>
                  </a:lnTo>
                  <a:lnTo>
                    <a:pt x="151" y="193"/>
                  </a:lnTo>
                  <a:lnTo>
                    <a:pt x="73" y="222"/>
                  </a:lnTo>
                  <a:lnTo>
                    <a:pt x="73" y="291"/>
                  </a:lnTo>
                  <a:lnTo>
                    <a:pt x="45" y="415"/>
                  </a:lnTo>
                  <a:lnTo>
                    <a:pt x="0" y="468"/>
                  </a:lnTo>
                  <a:lnTo>
                    <a:pt x="51" y="555"/>
                  </a:lnTo>
                  <a:lnTo>
                    <a:pt x="14" y="655"/>
                  </a:lnTo>
                  <a:lnTo>
                    <a:pt x="33" y="789"/>
                  </a:lnTo>
                  <a:lnTo>
                    <a:pt x="57" y="877"/>
                  </a:lnTo>
                  <a:lnTo>
                    <a:pt x="25" y="94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134"/>
            <p:cNvSpPr/>
            <p:nvPr/>
          </p:nvSpPr>
          <p:spPr bwMode="gray">
            <a:xfrm>
              <a:off x="2736" y="2154"/>
              <a:ext cx="464" cy="664"/>
            </a:xfrm>
            <a:custGeom>
              <a:avLst/>
              <a:gdLst>
                <a:gd name="T0" fmla="*/ 8 w 929"/>
                <a:gd name="T1" fmla="*/ 425 h 1329"/>
                <a:gd name="T2" fmla="*/ 87 w 929"/>
                <a:gd name="T3" fmla="*/ 504 h 1329"/>
                <a:gd name="T4" fmla="*/ 124 w 929"/>
                <a:gd name="T5" fmla="*/ 595 h 1329"/>
                <a:gd name="T6" fmla="*/ 107 w 929"/>
                <a:gd name="T7" fmla="*/ 681 h 1329"/>
                <a:gd name="T8" fmla="*/ 174 w 929"/>
                <a:gd name="T9" fmla="*/ 732 h 1329"/>
                <a:gd name="T10" fmla="*/ 272 w 929"/>
                <a:gd name="T11" fmla="*/ 748 h 1329"/>
                <a:gd name="T12" fmla="*/ 317 w 929"/>
                <a:gd name="T13" fmla="*/ 689 h 1329"/>
                <a:gd name="T14" fmla="*/ 315 w 929"/>
                <a:gd name="T15" fmla="*/ 612 h 1329"/>
                <a:gd name="T16" fmla="*/ 288 w 929"/>
                <a:gd name="T17" fmla="*/ 435 h 1329"/>
                <a:gd name="T18" fmla="*/ 370 w 929"/>
                <a:gd name="T19" fmla="*/ 453 h 1329"/>
                <a:gd name="T20" fmla="*/ 439 w 929"/>
                <a:gd name="T21" fmla="*/ 504 h 1329"/>
                <a:gd name="T22" fmla="*/ 575 w 929"/>
                <a:gd name="T23" fmla="*/ 603 h 1329"/>
                <a:gd name="T24" fmla="*/ 561 w 929"/>
                <a:gd name="T25" fmla="*/ 697 h 1329"/>
                <a:gd name="T26" fmla="*/ 449 w 929"/>
                <a:gd name="T27" fmla="*/ 758 h 1329"/>
                <a:gd name="T28" fmla="*/ 396 w 929"/>
                <a:gd name="T29" fmla="*/ 819 h 1329"/>
                <a:gd name="T30" fmla="*/ 286 w 929"/>
                <a:gd name="T31" fmla="*/ 797 h 1329"/>
                <a:gd name="T32" fmla="*/ 260 w 929"/>
                <a:gd name="T33" fmla="*/ 890 h 1329"/>
                <a:gd name="T34" fmla="*/ 282 w 929"/>
                <a:gd name="T35" fmla="*/ 998 h 1329"/>
                <a:gd name="T36" fmla="*/ 195 w 929"/>
                <a:gd name="T37" fmla="*/ 1071 h 1329"/>
                <a:gd name="T38" fmla="*/ 215 w 929"/>
                <a:gd name="T39" fmla="*/ 1142 h 1329"/>
                <a:gd name="T40" fmla="*/ 252 w 929"/>
                <a:gd name="T41" fmla="*/ 1217 h 1329"/>
                <a:gd name="T42" fmla="*/ 443 w 929"/>
                <a:gd name="T43" fmla="*/ 1232 h 1329"/>
                <a:gd name="T44" fmla="*/ 571 w 929"/>
                <a:gd name="T45" fmla="*/ 1254 h 1329"/>
                <a:gd name="T46" fmla="*/ 689 w 929"/>
                <a:gd name="T47" fmla="*/ 1299 h 1329"/>
                <a:gd name="T48" fmla="*/ 754 w 929"/>
                <a:gd name="T49" fmla="*/ 1323 h 1329"/>
                <a:gd name="T50" fmla="*/ 727 w 929"/>
                <a:gd name="T51" fmla="*/ 1234 h 1329"/>
                <a:gd name="T52" fmla="*/ 811 w 929"/>
                <a:gd name="T53" fmla="*/ 1163 h 1329"/>
                <a:gd name="T54" fmla="*/ 715 w 929"/>
                <a:gd name="T55" fmla="*/ 1104 h 1329"/>
                <a:gd name="T56" fmla="*/ 802 w 929"/>
                <a:gd name="T57" fmla="*/ 1083 h 1329"/>
                <a:gd name="T58" fmla="*/ 926 w 929"/>
                <a:gd name="T59" fmla="*/ 1065 h 1329"/>
                <a:gd name="T60" fmla="*/ 874 w 929"/>
                <a:gd name="T61" fmla="*/ 967 h 1329"/>
                <a:gd name="T62" fmla="*/ 809 w 929"/>
                <a:gd name="T63" fmla="*/ 845 h 1329"/>
                <a:gd name="T64" fmla="*/ 843 w 929"/>
                <a:gd name="T65" fmla="*/ 671 h 1329"/>
                <a:gd name="T66" fmla="*/ 800 w 929"/>
                <a:gd name="T67" fmla="*/ 449 h 1329"/>
                <a:gd name="T68" fmla="*/ 786 w 929"/>
                <a:gd name="T69" fmla="*/ 262 h 1329"/>
                <a:gd name="T70" fmla="*/ 859 w 929"/>
                <a:gd name="T71" fmla="*/ 85 h 1329"/>
                <a:gd name="T72" fmla="*/ 825 w 929"/>
                <a:gd name="T73" fmla="*/ 0 h 1329"/>
                <a:gd name="T74" fmla="*/ 731 w 929"/>
                <a:gd name="T75" fmla="*/ 40 h 1329"/>
                <a:gd name="T76" fmla="*/ 658 w 929"/>
                <a:gd name="T77" fmla="*/ 179 h 1329"/>
                <a:gd name="T78" fmla="*/ 516 w 929"/>
                <a:gd name="T79" fmla="*/ 349 h 1329"/>
                <a:gd name="T80" fmla="*/ 396 w 929"/>
                <a:gd name="T81" fmla="*/ 337 h 1329"/>
                <a:gd name="T82" fmla="*/ 296 w 929"/>
                <a:gd name="T83" fmla="*/ 282 h 1329"/>
                <a:gd name="T84" fmla="*/ 290 w 929"/>
                <a:gd name="T85" fmla="*/ 168 h 1329"/>
                <a:gd name="T86" fmla="*/ 272 w 929"/>
                <a:gd name="T87" fmla="*/ 73 h 1329"/>
                <a:gd name="T88" fmla="*/ 172 w 929"/>
                <a:gd name="T89" fmla="*/ 170 h 1329"/>
                <a:gd name="T90" fmla="*/ 107 w 929"/>
                <a:gd name="T91" fmla="*/ 362 h 1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9" h="1329">
                  <a:moveTo>
                    <a:pt x="0" y="406"/>
                  </a:moveTo>
                  <a:lnTo>
                    <a:pt x="8" y="425"/>
                  </a:lnTo>
                  <a:lnTo>
                    <a:pt x="36" y="461"/>
                  </a:lnTo>
                  <a:lnTo>
                    <a:pt x="87" y="504"/>
                  </a:lnTo>
                  <a:lnTo>
                    <a:pt x="85" y="538"/>
                  </a:lnTo>
                  <a:lnTo>
                    <a:pt x="124" y="595"/>
                  </a:lnTo>
                  <a:lnTo>
                    <a:pt x="107" y="636"/>
                  </a:lnTo>
                  <a:lnTo>
                    <a:pt x="107" y="681"/>
                  </a:lnTo>
                  <a:lnTo>
                    <a:pt x="150" y="697"/>
                  </a:lnTo>
                  <a:lnTo>
                    <a:pt x="174" y="732"/>
                  </a:lnTo>
                  <a:lnTo>
                    <a:pt x="239" y="762"/>
                  </a:lnTo>
                  <a:lnTo>
                    <a:pt x="272" y="748"/>
                  </a:lnTo>
                  <a:lnTo>
                    <a:pt x="278" y="705"/>
                  </a:lnTo>
                  <a:lnTo>
                    <a:pt x="317" y="689"/>
                  </a:lnTo>
                  <a:lnTo>
                    <a:pt x="335" y="648"/>
                  </a:lnTo>
                  <a:lnTo>
                    <a:pt x="315" y="612"/>
                  </a:lnTo>
                  <a:lnTo>
                    <a:pt x="264" y="593"/>
                  </a:lnTo>
                  <a:lnTo>
                    <a:pt x="288" y="435"/>
                  </a:lnTo>
                  <a:lnTo>
                    <a:pt x="319" y="451"/>
                  </a:lnTo>
                  <a:lnTo>
                    <a:pt x="370" y="453"/>
                  </a:lnTo>
                  <a:lnTo>
                    <a:pt x="372" y="484"/>
                  </a:lnTo>
                  <a:lnTo>
                    <a:pt x="439" y="504"/>
                  </a:lnTo>
                  <a:lnTo>
                    <a:pt x="563" y="559"/>
                  </a:lnTo>
                  <a:lnTo>
                    <a:pt x="575" y="603"/>
                  </a:lnTo>
                  <a:lnTo>
                    <a:pt x="550" y="646"/>
                  </a:lnTo>
                  <a:lnTo>
                    <a:pt x="561" y="697"/>
                  </a:lnTo>
                  <a:lnTo>
                    <a:pt x="557" y="750"/>
                  </a:lnTo>
                  <a:lnTo>
                    <a:pt x="449" y="758"/>
                  </a:lnTo>
                  <a:lnTo>
                    <a:pt x="449" y="807"/>
                  </a:lnTo>
                  <a:lnTo>
                    <a:pt x="396" y="819"/>
                  </a:lnTo>
                  <a:lnTo>
                    <a:pt x="349" y="793"/>
                  </a:lnTo>
                  <a:lnTo>
                    <a:pt x="286" y="797"/>
                  </a:lnTo>
                  <a:lnTo>
                    <a:pt x="288" y="851"/>
                  </a:lnTo>
                  <a:lnTo>
                    <a:pt x="260" y="890"/>
                  </a:lnTo>
                  <a:lnTo>
                    <a:pt x="305" y="921"/>
                  </a:lnTo>
                  <a:lnTo>
                    <a:pt x="282" y="998"/>
                  </a:lnTo>
                  <a:lnTo>
                    <a:pt x="292" y="1057"/>
                  </a:lnTo>
                  <a:lnTo>
                    <a:pt x="195" y="1071"/>
                  </a:lnTo>
                  <a:lnTo>
                    <a:pt x="211" y="1093"/>
                  </a:lnTo>
                  <a:lnTo>
                    <a:pt x="215" y="1142"/>
                  </a:lnTo>
                  <a:lnTo>
                    <a:pt x="191" y="1156"/>
                  </a:lnTo>
                  <a:lnTo>
                    <a:pt x="252" y="1217"/>
                  </a:lnTo>
                  <a:lnTo>
                    <a:pt x="345" y="1191"/>
                  </a:lnTo>
                  <a:lnTo>
                    <a:pt x="443" y="1232"/>
                  </a:lnTo>
                  <a:lnTo>
                    <a:pt x="506" y="1280"/>
                  </a:lnTo>
                  <a:lnTo>
                    <a:pt x="571" y="1254"/>
                  </a:lnTo>
                  <a:lnTo>
                    <a:pt x="642" y="1299"/>
                  </a:lnTo>
                  <a:lnTo>
                    <a:pt x="689" y="1299"/>
                  </a:lnTo>
                  <a:lnTo>
                    <a:pt x="691" y="1329"/>
                  </a:lnTo>
                  <a:lnTo>
                    <a:pt x="754" y="1323"/>
                  </a:lnTo>
                  <a:lnTo>
                    <a:pt x="756" y="1270"/>
                  </a:lnTo>
                  <a:lnTo>
                    <a:pt x="727" y="1234"/>
                  </a:lnTo>
                  <a:lnTo>
                    <a:pt x="748" y="1205"/>
                  </a:lnTo>
                  <a:lnTo>
                    <a:pt x="811" y="1163"/>
                  </a:lnTo>
                  <a:lnTo>
                    <a:pt x="776" y="1142"/>
                  </a:lnTo>
                  <a:lnTo>
                    <a:pt x="715" y="1104"/>
                  </a:lnTo>
                  <a:lnTo>
                    <a:pt x="733" y="1069"/>
                  </a:lnTo>
                  <a:lnTo>
                    <a:pt x="802" y="1083"/>
                  </a:lnTo>
                  <a:lnTo>
                    <a:pt x="880" y="1089"/>
                  </a:lnTo>
                  <a:lnTo>
                    <a:pt x="926" y="1065"/>
                  </a:lnTo>
                  <a:lnTo>
                    <a:pt x="929" y="1014"/>
                  </a:lnTo>
                  <a:lnTo>
                    <a:pt x="874" y="967"/>
                  </a:lnTo>
                  <a:lnTo>
                    <a:pt x="837" y="906"/>
                  </a:lnTo>
                  <a:lnTo>
                    <a:pt x="809" y="845"/>
                  </a:lnTo>
                  <a:lnTo>
                    <a:pt x="811" y="736"/>
                  </a:lnTo>
                  <a:lnTo>
                    <a:pt x="843" y="671"/>
                  </a:lnTo>
                  <a:lnTo>
                    <a:pt x="819" y="583"/>
                  </a:lnTo>
                  <a:lnTo>
                    <a:pt x="800" y="449"/>
                  </a:lnTo>
                  <a:lnTo>
                    <a:pt x="837" y="351"/>
                  </a:lnTo>
                  <a:lnTo>
                    <a:pt x="786" y="262"/>
                  </a:lnTo>
                  <a:lnTo>
                    <a:pt x="829" y="209"/>
                  </a:lnTo>
                  <a:lnTo>
                    <a:pt x="859" y="85"/>
                  </a:lnTo>
                  <a:lnTo>
                    <a:pt x="859" y="18"/>
                  </a:lnTo>
                  <a:lnTo>
                    <a:pt x="825" y="0"/>
                  </a:lnTo>
                  <a:lnTo>
                    <a:pt x="788" y="59"/>
                  </a:lnTo>
                  <a:lnTo>
                    <a:pt x="731" y="40"/>
                  </a:lnTo>
                  <a:lnTo>
                    <a:pt x="678" y="99"/>
                  </a:lnTo>
                  <a:lnTo>
                    <a:pt x="658" y="179"/>
                  </a:lnTo>
                  <a:lnTo>
                    <a:pt x="561" y="309"/>
                  </a:lnTo>
                  <a:lnTo>
                    <a:pt x="516" y="349"/>
                  </a:lnTo>
                  <a:lnTo>
                    <a:pt x="487" y="321"/>
                  </a:lnTo>
                  <a:lnTo>
                    <a:pt x="396" y="337"/>
                  </a:lnTo>
                  <a:lnTo>
                    <a:pt x="355" y="284"/>
                  </a:lnTo>
                  <a:lnTo>
                    <a:pt x="296" y="282"/>
                  </a:lnTo>
                  <a:lnTo>
                    <a:pt x="254" y="242"/>
                  </a:lnTo>
                  <a:lnTo>
                    <a:pt x="290" y="168"/>
                  </a:lnTo>
                  <a:lnTo>
                    <a:pt x="305" y="122"/>
                  </a:lnTo>
                  <a:lnTo>
                    <a:pt x="272" y="73"/>
                  </a:lnTo>
                  <a:lnTo>
                    <a:pt x="207" y="91"/>
                  </a:lnTo>
                  <a:lnTo>
                    <a:pt x="172" y="170"/>
                  </a:lnTo>
                  <a:lnTo>
                    <a:pt x="158" y="307"/>
                  </a:lnTo>
                  <a:lnTo>
                    <a:pt x="107" y="362"/>
                  </a:lnTo>
                  <a:lnTo>
                    <a:pt x="0" y="40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135"/>
            <p:cNvSpPr/>
            <p:nvPr/>
          </p:nvSpPr>
          <p:spPr bwMode="gray">
            <a:xfrm>
              <a:off x="3987" y="3238"/>
              <a:ext cx="121" cy="305"/>
            </a:xfrm>
            <a:custGeom>
              <a:avLst/>
              <a:gdLst>
                <a:gd name="T0" fmla="*/ 172 w 242"/>
                <a:gd name="T1" fmla="*/ 4 h 610"/>
                <a:gd name="T2" fmla="*/ 154 w 242"/>
                <a:gd name="T3" fmla="*/ 24 h 610"/>
                <a:gd name="T4" fmla="*/ 132 w 242"/>
                <a:gd name="T5" fmla="*/ 44 h 610"/>
                <a:gd name="T6" fmla="*/ 111 w 242"/>
                <a:gd name="T7" fmla="*/ 63 h 610"/>
                <a:gd name="T8" fmla="*/ 87 w 242"/>
                <a:gd name="T9" fmla="*/ 97 h 610"/>
                <a:gd name="T10" fmla="*/ 73 w 242"/>
                <a:gd name="T11" fmla="*/ 122 h 610"/>
                <a:gd name="T12" fmla="*/ 63 w 242"/>
                <a:gd name="T13" fmla="*/ 148 h 610"/>
                <a:gd name="T14" fmla="*/ 44 w 242"/>
                <a:gd name="T15" fmla="*/ 189 h 610"/>
                <a:gd name="T16" fmla="*/ 20 w 242"/>
                <a:gd name="T17" fmla="*/ 234 h 610"/>
                <a:gd name="T18" fmla="*/ 4 w 242"/>
                <a:gd name="T19" fmla="*/ 268 h 610"/>
                <a:gd name="T20" fmla="*/ 2 w 242"/>
                <a:gd name="T21" fmla="*/ 309 h 610"/>
                <a:gd name="T22" fmla="*/ 14 w 242"/>
                <a:gd name="T23" fmla="*/ 354 h 610"/>
                <a:gd name="T24" fmla="*/ 18 w 242"/>
                <a:gd name="T25" fmla="*/ 396 h 610"/>
                <a:gd name="T26" fmla="*/ 12 w 242"/>
                <a:gd name="T27" fmla="*/ 431 h 610"/>
                <a:gd name="T28" fmla="*/ 24 w 242"/>
                <a:gd name="T29" fmla="*/ 455 h 610"/>
                <a:gd name="T30" fmla="*/ 57 w 242"/>
                <a:gd name="T31" fmla="*/ 477 h 610"/>
                <a:gd name="T32" fmla="*/ 85 w 242"/>
                <a:gd name="T33" fmla="*/ 514 h 610"/>
                <a:gd name="T34" fmla="*/ 111 w 242"/>
                <a:gd name="T35" fmla="*/ 540 h 610"/>
                <a:gd name="T36" fmla="*/ 130 w 242"/>
                <a:gd name="T37" fmla="*/ 555 h 610"/>
                <a:gd name="T38" fmla="*/ 140 w 242"/>
                <a:gd name="T39" fmla="*/ 583 h 610"/>
                <a:gd name="T40" fmla="*/ 148 w 242"/>
                <a:gd name="T41" fmla="*/ 606 h 610"/>
                <a:gd name="T42" fmla="*/ 162 w 242"/>
                <a:gd name="T43" fmla="*/ 606 h 610"/>
                <a:gd name="T44" fmla="*/ 168 w 242"/>
                <a:gd name="T45" fmla="*/ 581 h 610"/>
                <a:gd name="T46" fmla="*/ 168 w 242"/>
                <a:gd name="T47" fmla="*/ 538 h 610"/>
                <a:gd name="T48" fmla="*/ 179 w 242"/>
                <a:gd name="T49" fmla="*/ 494 h 610"/>
                <a:gd name="T50" fmla="*/ 201 w 242"/>
                <a:gd name="T51" fmla="*/ 457 h 610"/>
                <a:gd name="T52" fmla="*/ 217 w 242"/>
                <a:gd name="T53" fmla="*/ 412 h 610"/>
                <a:gd name="T54" fmla="*/ 225 w 242"/>
                <a:gd name="T55" fmla="*/ 343 h 610"/>
                <a:gd name="T56" fmla="*/ 229 w 242"/>
                <a:gd name="T57" fmla="*/ 264 h 610"/>
                <a:gd name="T58" fmla="*/ 229 w 242"/>
                <a:gd name="T59" fmla="*/ 203 h 610"/>
                <a:gd name="T60" fmla="*/ 240 w 242"/>
                <a:gd name="T61" fmla="*/ 156 h 610"/>
                <a:gd name="T62" fmla="*/ 238 w 242"/>
                <a:gd name="T63" fmla="*/ 112 h 610"/>
                <a:gd name="T64" fmla="*/ 223 w 242"/>
                <a:gd name="T65" fmla="*/ 73 h 610"/>
                <a:gd name="T66" fmla="*/ 207 w 242"/>
                <a:gd name="T67" fmla="*/ 42 h 610"/>
                <a:gd name="T68" fmla="*/ 185 w 242"/>
                <a:gd name="T69" fmla="*/ 10 h 610"/>
                <a:gd name="T70" fmla="*/ 173 w 242"/>
                <a:gd name="T71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2" h="610">
                  <a:moveTo>
                    <a:pt x="173" y="0"/>
                  </a:moveTo>
                  <a:lnTo>
                    <a:pt x="172" y="4"/>
                  </a:lnTo>
                  <a:lnTo>
                    <a:pt x="164" y="12"/>
                  </a:lnTo>
                  <a:lnTo>
                    <a:pt x="154" y="24"/>
                  </a:lnTo>
                  <a:lnTo>
                    <a:pt x="144" y="36"/>
                  </a:lnTo>
                  <a:lnTo>
                    <a:pt x="132" y="44"/>
                  </a:lnTo>
                  <a:lnTo>
                    <a:pt x="122" y="49"/>
                  </a:lnTo>
                  <a:lnTo>
                    <a:pt x="111" y="63"/>
                  </a:lnTo>
                  <a:lnTo>
                    <a:pt x="97" y="79"/>
                  </a:lnTo>
                  <a:lnTo>
                    <a:pt x="87" y="97"/>
                  </a:lnTo>
                  <a:lnTo>
                    <a:pt x="77" y="112"/>
                  </a:lnTo>
                  <a:lnTo>
                    <a:pt x="73" y="122"/>
                  </a:lnTo>
                  <a:lnTo>
                    <a:pt x="71" y="132"/>
                  </a:lnTo>
                  <a:lnTo>
                    <a:pt x="63" y="148"/>
                  </a:lnTo>
                  <a:lnTo>
                    <a:pt x="53" y="168"/>
                  </a:lnTo>
                  <a:lnTo>
                    <a:pt x="44" y="189"/>
                  </a:lnTo>
                  <a:lnTo>
                    <a:pt x="32" y="213"/>
                  </a:lnTo>
                  <a:lnTo>
                    <a:pt x="20" y="234"/>
                  </a:lnTo>
                  <a:lnTo>
                    <a:pt x="10" y="254"/>
                  </a:lnTo>
                  <a:lnTo>
                    <a:pt x="4" y="268"/>
                  </a:lnTo>
                  <a:lnTo>
                    <a:pt x="0" y="288"/>
                  </a:lnTo>
                  <a:lnTo>
                    <a:pt x="2" y="309"/>
                  </a:lnTo>
                  <a:lnTo>
                    <a:pt x="8" y="331"/>
                  </a:lnTo>
                  <a:lnTo>
                    <a:pt x="14" y="354"/>
                  </a:lnTo>
                  <a:lnTo>
                    <a:pt x="18" y="376"/>
                  </a:lnTo>
                  <a:lnTo>
                    <a:pt x="18" y="396"/>
                  </a:lnTo>
                  <a:lnTo>
                    <a:pt x="14" y="414"/>
                  </a:lnTo>
                  <a:lnTo>
                    <a:pt x="12" y="431"/>
                  </a:lnTo>
                  <a:lnTo>
                    <a:pt x="14" y="445"/>
                  </a:lnTo>
                  <a:lnTo>
                    <a:pt x="24" y="455"/>
                  </a:lnTo>
                  <a:lnTo>
                    <a:pt x="42" y="467"/>
                  </a:lnTo>
                  <a:lnTo>
                    <a:pt x="57" y="477"/>
                  </a:lnTo>
                  <a:lnTo>
                    <a:pt x="71" y="492"/>
                  </a:lnTo>
                  <a:lnTo>
                    <a:pt x="85" y="514"/>
                  </a:lnTo>
                  <a:lnTo>
                    <a:pt x="99" y="530"/>
                  </a:lnTo>
                  <a:lnTo>
                    <a:pt x="111" y="540"/>
                  </a:lnTo>
                  <a:lnTo>
                    <a:pt x="122" y="547"/>
                  </a:lnTo>
                  <a:lnTo>
                    <a:pt x="130" y="555"/>
                  </a:lnTo>
                  <a:lnTo>
                    <a:pt x="136" y="569"/>
                  </a:lnTo>
                  <a:lnTo>
                    <a:pt x="140" y="583"/>
                  </a:lnTo>
                  <a:lnTo>
                    <a:pt x="144" y="597"/>
                  </a:lnTo>
                  <a:lnTo>
                    <a:pt x="148" y="606"/>
                  </a:lnTo>
                  <a:lnTo>
                    <a:pt x="154" y="610"/>
                  </a:lnTo>
                  <a:lnTo>
                    <a:pt x="162" y="606"/>
                  </a:lnTo>
                  <a:lnTo>
                    <a:pt x="168" y="597"/>
                  </a:lnTo>
                  <a:lnTo>
                    <a:pt x="168" y="581"/>
                  </a:lnTo>
                  <a:lnTo>
                    <a:pt x="168" y="559"/>
                  </a:lnTo>
                  <a:lnTo>
                    <a:pt x="168" y="538"/>
                  </a:lnTo>
                  <a:lnTo>
                    <a:pt x="172" y="516"/>
                  </a:lnTo>
                  <a:lnTo>
                    <a:pt x="179" y="494"/>
                  </a:lnTo>
                  <a:lnTo>
                    <a:pt x="189" y="475"/>
                  </a:lnTo>
                  <a:lnTo>
                    <a:pt x="201" y="457"/>
                  </a:lnTo>
                  <a:lnTo>
                    <a:pt x="211" y="435"/>
                  </a:lnTo>
                  <a:lnTo>
                    <a:pt x="217" y="412"/>
                  </a:lnTo>
                  <a:lnTo>
                    <a:pt x="221" y="380"/>
                  </a:lnTo>
                  <a:lnTo>
                    <a:pt x="225" y="343"/>
                  </a:lnTo>
                  <a:lnTo>
                    <a:pt x="227" y="303"/>
                  </a:lnTo>
                  <a:lnTo>
                    <a:pt x="229" y="264"/>
                  </a:lnTo>
                  <a:lnTo>
                    <a:pt x="227" y="231"/>
                  </a:lnTo>
                  <a:lnTo>
                    <a:pt x="229" y="203"/>
                  </a:lnTo>
                  <a:lnTo>
                    <a:pt x="233" y="179"/>
                  </a:lnTo>
                  <a:lnTo>
                    <a:pt x="240" y="156"/>
                  </a:lnTo>
                  <a:lnTo>
                    <a:pt x="242" y="134"/>
                  </a:lnTo>
                  <a:lnTo>
                    <a:pt x="238" y="112"/>
                  </a:lnTo>
                  <a:lnTo>
                    <a:pt x="229" y="89"/>
                  </a:lnTo>
                  <a:lnTo>
                    <a:pt x="223" y="73"/>
                  </a:lnTo>
                  <a:lnTo>
                    <a:pt x="215" y="59"/>
                  </a:lnTo>
                  <a:lnTo>
                    <a:pt x="207" y="42"/>
                  </a:lnTo>
                  <a:lnTo>
                    <a:pt x="195" y="22"/>
                  </a:lnTo>
                  <a:lnTo>
                    <a:pt x="185" y="10"/>
                  </a:lnTo>
                  <a:lnTo>
                    <a:pt x="177" y="2"/>
                  </a:lnTo>
                  <a:lnTo>
                    <a:pt x="173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656326" y="1691597"/>
            <a:ext cx="1965813" cy="1170497"/>
            <a:chOff x="4977609" y="3134630"/>
            <a:chExt cx="1965813" cy="1170497"/>
          </a:xfrm>
        </p:grpSpPr>
        <p:sp>
          <p:nvSpPr>
            <p:cNvPr id="79" name="文本框 78"/>
            <p:cNvSpPr txBox="1"/>
            <p:nvPr/>
          </p:nvSpPr>
          <p:spPr>
            <a:xfrm>
              <a:off x="5076825" y="3134630"/>
              <a:ext cx="1569660" cy="276999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4977609" y="3443353"/>
              <a:ext cx="1965813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656326" y="3147579"/>
            <a:ext cx="1965813" cy="1170497"/>
            <a:chOff x="4977609" y="3134630"/>
            <a:chExt cx="1965813" cy="1170497"/>
          </a:xfrm>
        </p:grpSpPr>
        <p:sp>
          <p:nvSpPr>
            <p:cNvPr id="82" name="文本框 81"/>
            <p:cNvSpPr txBox="1"/>
            <p:nvPr/>
          </p:nvSpPr>
          <p:spPr>
            <a:xfrm>
              <a:off x="5076825" y="3134630"/>
              <a:ext cx="1569660" cy="276999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4977609" y="3443353"/>
              <a:ext cx="1965813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691249" y="3409744"/>
            <a:ext cx="1965813" cy="1170497"/>
            <a:chOff x="4977609" y="3134630"/>
            <a:chExt cx="1965813" cy="1170497"/>
          </a:xfrm>
        </p:grpSpPr>
        <p:sp>
          <p:nvSpPr>
            <p:cNvPr id="85" name="文本框 84"/>
            <p:cNvSpPr txBox="1"/>
            <p:nvPr/>
          </p:nvSpPr>
          <p:spPr>
            <a:xfrm>
              <a:off x="5076825" y="3134630"/>
              <a:ext cx="1569660" cy="276999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4977609" y="3443353"/>
              <a:ext cx="1965813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7" name="矩形 86"/>
          <p:cNvSpPr/>
          <p:nvPr/>
        </p:nvSpPr>
        <p:spPr>
          <a:xfrm>
            <a:off x="510574" y="634892"/>
            <a:ext cx="2842263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zh-CN" altLang="en-US" sz="1200" dirty="0">
                <a:solidFill>
                  <a:srgbClr val="9D7B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200" dirty="0">
              <a:solidFill>
                <a:srgbClr val="9D7B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9" name="肘形连接符 88"/>
          <p:cNvCxnSpPr>
            <a:endCxn id="79" idx="1"/>
          </p:cNvCxnSpPr>
          <p:nvPr/>
        </p:nvCxnSpPr>
        <p:spPr>
          <a:xfrm flipV="1">
            <a:off x="5562341" y="1830097"/>
            <a:ext cx="1193201" cy="625365"/>
          </a:xfrm>
          <a:prstGeom prst="bentConnector3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肘形连接符 90"/>
          <p:cNvCxnSpPr>
            <a:stCxn id="27" idx="17"/>
            <a:endCxn id="82" idx="1"/>
          </p:cNvCxnSpPr>
          <p:nvPr/>
        </p:nvCxnSpPr>
        <p:spPr>
          <a:xfrm flipV="1">
            <a:off x="5347902" y="3286079"/>
            <a:ext cx="1407640" cy="631525"/>
          </a:xfrm>
          <a:prstGeom prst="bentConnector3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肘形连接符 97"/>
          <p:cNvCxnSpPr>
            <a:stCxn id="85" idx="3"/>
            <a:endCxn id="57" idx="7"/>
          </p:cNvCxnSpPr>
          <p:nvPr/>
        </p:nvCxnSpPr>
        <p:spPr>
          <a:xfrm flipV="1">
            <a:off x="2360125" y="2366130"/>
            <a:ext cx="1704231" cy="1182114"/>
          </a:xfrm>
          <a:prstGeom prst="bentConnector3">
            <a:avLst>
              <a:gd name="adj1" fmla="val 4441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2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2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2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2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7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25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271128" y="1722244"/>
            <a:ext cx="2109399" cy="2103302"/>
            <a:chOff x="1271128" y="1722244"/>
            <a:chExt cx="2109399" cy="210330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71128" y="1722244"/>
              <a:ext cx="2109399" cy="2103302"/>
            </a:xfrm>
            <a:prstGeom prst="rect">
              <a:avLst/>
            </a:prstGeom>
          </p:spPr>
        </p:pic>
        <p:sp>
          <p:nvSpPr>
            <p:cNvPr id="137" name="TextBox 9"/>
            <p:cNvSpPr txBox="1"/>
            <p:nvPr/>
          </p:nvSpPr>
          <p:spPr>
            <a:xfrm>
              <a:off x="1834440" y="2466766"/>
              <a:ext cx="1013918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请在此处添加关键字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2837500" y="2951639"/>
            <a:ext cx="1103472" cy="957155"/>
            <a:chOff x="2837500" y="2951639"/>
            <a:chExt cx="1103472" cy="95715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7500" y="2951639"/>
              <a:ext cx="1103472" cy="957155"/>
            </a:xfrm>
            <a:prstGeom prst="rect">
              <a:avLst/>
            </a:prstGeom>
          </p:spPr>
        </p:pic>
        <p:sp>
          <p:nvSpPr>
            <p:cNvPr id="134" name="TextBox 41"/>
            <p:cNvSpPr txBox="1"/>
            <p:nvPr/>
          </p:nvSpPr>
          <p:spPr>
            <a:xfrm rot="18000000">
              <a:off x="3351228" y="3291372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802674" y="1010194"/>
            <a:ext cx="1079864" cy="1325180"/>
            <a:chOff x="1802674" y="1010194"/>
            <a:chExt cx="1079864" cy="132518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/>
            <a:srcRect l="11243" t="7895" r="11069"/>
            <a:stretch>
              <a:fillRect/>
            </a:stretch>
          </p:blipFill>
          <p:spPr>
            <a:xfrm>
              <a:off x="1802674" y="1010194"/>
              <a:ext cx="1079864" cy="1325180"/>
            </a:xfrm>
            <a:prstGeom prst="rect">
              <a:avLst/>
            </a:prstGeom>
          </p:spPr>
        </p:pic>
        <p:sp>
          <p:nvSpPr>
            <p:cNvPr id="135" name="TextBox 6"/>
            <p:cNvSpPr txBox="1"/>
            <p:nvPr/>
          </p:nvSpPr>
          <p:spPr>
            <a:xfrm>
              <a:off x="2149787" y="1205921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33117" y="2951638"/>
            <a:ext cx="1109568" cy="957155"/>
            <a:chOff x="733117" y="2951638"/>
            <a:chExt cx="1109568" cy="95715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3117" y="2951638"/>
              <a:ext cx="1109568" cy="957155"/>
            </a:xfrm>
            <a:prstGeom prst="rect">
              <a:avLst/>
            </a:prstGeom>
          </p:spPr>
        </p:pic>
        <p:sp>
          <p:nvSpPr>
            <p:cNvPr id="136" name="TextBox 45"/>
            <p:cNvSpPr txBox="1"/>
            <p:nvPr/>
          </p:nvSpPr>
          <p:spPr>
            <a:xfrm rot="3599874" flipH="1">
              <a:off x="948347" y="3300082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5183950" y="605398"/>
            <a:ext cx="3262877" cy="1426978"/>
            <a:chOff x="4977609" y="3134630"/>
            <a:chExt cx="3262877" cy="1426978"/>
          </a:xfrm>
        </p:grpSpPr>
        <p:sp>
          <p:nvSpPr>
            <p:cNvPr id="148" name="文本框 147"/>
            <p:cNvSpPr txBox="1"/>
            <p:nvPr/>
          </p:nvSpPr>
          <p:spPr>
            <a:xfrm>
              <a:off x="5076825" y="3134630"/>
              <a:ext cx="1569660" cy="276999"/>
            </a:xfrm>
            <a:prstGeom prst="rect">
              <a:avLst/>
            </a:prstGeom>
            <a:solidFill>
              <a:srgbClr val="DC3C00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矩形 148"/>
            <p:cNvSpPr/>
            <p:nvPr/>
          </p:nvSpPr>
          <p:spPr>
            <a:xfrm>
              <a:off x="4977609" y="3443353"/>
              <a:ext cx="3262877" cy="1118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5183949" y="2142461"/>
            <a:ext cx="3262877" cy="886510"/>
            <a:chOff x="4977609" y="3134630"/>
            <a:chExt cx="3262877" cy="886510"/>
          </a:xfrm>
        </p:grpSpPr>
        <p:sp>
          <p:nvSpPr>
            <p:cNvPr id="151" name="文本框 150"/>
            <p:cNvSpPr txBox="1"/>
            <p:nvPr/>
          </p:nvSpPr>
          <p:spPr>
            <a:xfrm>
              <a:off x="5076825" y="3134630"/>
              <a:ext cx="1569660" cy="276999"/>
            </a:xfrm>
            <a:prstGeom prst="rect">
              <a:avLst/>
            </a:prstGeom>
            <a:solidFill>
              <a:srgbClr val="DC3C00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矩形 151"/>
            <p:cNvSpPr/>
            <p:nvPr/>
          </p:nvSpPr>
          <p:spPr>
            <a:xfrm>
              <a:off x="4977609" y="3443353"/>
              <a:ext cx="3262877" cy="577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3" name="组合 152"/>
          <p:cNvGrpSpPr/>
          <p:nvPr/>
        </p:nvGrpSpPr>
        <p:grpSpPr>
          <a:xfrm>
            <a:off x="5183949" y="3261512"/>
            <a:ext cx="3262877" cy="1426978"/>
            <a:chOff x="4977609" y="3134630"/>
            <a:chExt cx="3262877" cy="1426978"/>
          </a:xfrm>
        </p:grpSpPr>
        <p:sp>
          <p:nvSpPr>
            <p:cNvPr id="154" name="文本框 153"/>
            <p:cNvSpPr txBox="1"/>
            <p:nvPr/>
          </p:nvSpPr>
          <p:spPr>
            <a:xfrm>
              <a:off x="5076825" y="3134630"/>
              <a:ext cx="1569660" cy="276999"/>
            </a:xfrm>
            <a:prstGeom prst="rect">
              <a:avLst/>
            </a:prstGeom>
            <a:solidFill>
              <a:srgbClr val="DC3C00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矩形 154"/>
            <p:cNvSpPr/>
            <p:nvPr/>
          </p:nvSpPr>
          <p:spPr>
            <a:xfrm>
              <a:off x="4977609" y="3443353"/>
              <a:ext cx="3262877" cy="1118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12" presetClass="entr" presetSubtype="4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50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9" dur="25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1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250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4" dur="25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36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9" dur="25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4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4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4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6" presetID="12" presetClass="entr" presetSubtype="4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50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29" dur="25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31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250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4" dur="25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36" presetID="1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39" dur="250"/>
                                            <p:tgtEl>
                                              <p:spTgt spid="1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  <p:grpSp>
        <p:nvGrpSpPr>
          <p:cNvPr id="23" name="Group 190"/>
          <p:cNvGrpSpPr/>
          <p:nvPr/>
        </p:nvGrpSpPr>
        <p:grpSpPr bwMode="auto">
          <a:xfrm>
            <a:off x="1056869" y="587418"/>
            <a:ext cx="6683058" cy="4040507"/>
            <a:chOff x="617" y="1370"/>
            <a:chExt cx="4531" cy="274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4" name="Freeform 191"/>
            <p:cNvSpPr/>
            <p:nvPr/>
          </p:nvSpPr>
          <p:spPr bwMode="gray">
            <a:xfrm>
              <a:off x="1599" y="1634"/>
              <a:ext cx="84" cy="186"/>
            </a:xfrm>
            <a:custGeom>
              <a:avLst/>
              <a:gdLst>
                <a:gd name="T0" fmla="*/ 76 w 84"/>
                <a:gd name="T1" fmla="*/ 8 h 186"/>
                <a:gd name="T2" fmla="*/ 74 w 84"/>
                <a:gd name="T3" fmla="*/ 4 h 186"/>
                <a:gd name="T4" fmla="*/ 74 w 84"/>
                <a:gd name="T5" fmla="*/ 0 h 186"/>
                <a:gd name="T6" fmla="*/ 70 w 84"/>
                <a:gd name="T7" fmla="*/ 0 h 186"/>
                <a:gd name="T8" fmla="*/ 64 w 84"/>
                <a:gd name="T9" fmla="*/ 8 h 186"/>
                <a:gd name="T10" fmla="*/ 50 w 84"/>
                <a:gd name="T11" fmla="*/ 22 h 186"/>
                <a:gd name="T12" fmla="*/ 38 w 84"/>
                <a:gd name="T13" fmla="*/ 30 h 186"/>
                <a:gd name="T14" fmla="*/ 34 w 84"/>
                <a:gd name="T15" fmla="*/ 32 h 186"/>
                <a:gd name="T16" fmla="*/ 2 w 84"/>
                <a:gd name="T17" fmla="*/ 116 h 186"/>
                <a:gd name="T18" fmla="*/ 0 w 84"/>
                <a:gd name="T19" fmla="*/ 148 h 186"/>
                <a:gd name="T20" fmla="*/ 2 w 84"/>
                <a:gd name="T21" fmla="*/ 148 h 186"/>
                <a:gd name="T22" fmla="*/ 6 w 84"/>
                <a:gd name="T23" fmla="*/ 150 h 186"/>
                <a:gd name="T24" fmla="*/ 4 w 84"/>
                <a:gd name="T25" fmla="*/ 158 h 186"/>
                <a:gd name="T26" fmla="*/ 4 w 84"/>
                <a:gd name="T27" fmla="*/ 168 h 186"/>
                <a:gd name="T28" fmla="*/ 6 w 84"/>
                <a:gd name="T29" fmla="*/ 176 h 186"/>
                <a:gd name="T30" fmla="*/ 14 w 84"/>
                <a:gd name="T31" fmla="*/ 178 h 186"/>
                <a:gd name="T32" fmla="*/ 24 w 84"/>
                <a:gd name="T33" fmla="*/ 180 h 186"/>
                <a:gd name="T34" fmla="*/ 28 w 84"/>
                <a:gd name="T35" fmla="*/ 184 h 186"/>
                <a:gd name="T36" fmla="*/ 40 w 84"/>
                <a:gd name="T37" fmla="*/ 186 h 186"/>
                <a:gd name="T38" fmla="*/ 44 w 84"/>
                <a:gd name="T39" fmla="*/ 184 h 186"/>
                <a:gd name="T40" fmla="*/ 48 w 84"/>
                <a:gd name="T41" fmla="*/ 180 h 186"/>
                <a:gd name="T42" fmla="*/ 48 w 84"/>
                <a:gd name="T43" fmla="*/ 174 h 186"/>
                <a:gd name="T44" fmla="*/ 44 w 84"/>
                <a:gd name="T45" fmla="*/ 170 h 186"/>
                <a:gd name="T46" fmla="*/ 40 w 84"/>
                <a:gd name="T47" fmla="*/ 170 h 186"/>
                <a:gd name="T48" fmla="*/ 30 w 84"/>
                <a:gd name="T49" fmla="*/ 154 h 186"/>
                <a:gd name="T50" fmla="*/ 26 w 84"/>
                <a:gd name="T51" fmla="*/ 128 h 186"/>
                <a:gd name="T52" fmla="*/ 34 w 84"/>
                <a:gd name="T53" fmla="*/ 100 h 186"/>
                <a:gd name="T54" fmla="*/ 32 w 84"/>
                <a:gd name="T55" fmla="*/ 96 h 186"/>
                <a:gd name="T56" fmla="*/ 34 w 84"/>
                <a:gd name="T57" fmla="*/ 86 h 186"/>
                <a:gd name="T58" fmla="*/ 40 w 84"/>
                <a:gd name="T59" fmla="*/ 76 h 186"/>
                <a:gd name="T60" fmla="*/ 56 w 84"/>
                <a:gd name="T61" fmla="*/ 50 h 186"/>
                <a:gd name="T62" fmla="*/ 84 w 84"/>
                <a:gd name="T63" fmla="*/ 2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4" h="186">
                  <a:moveTo>
                    <a:pt x="76" y="8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74" y="2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4" y="8"/>
                  </a:lnTo>
                  <a:lnTo>
                    <a:pt x="56" y="16"/>
                  </a:lnTo>
                  <a:lnTo>
                    <a:pt x="50" y="22"/>
                  </a:lnTo>
                  <a:lnTo>
                    <a:pt x="44" y="28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8" y="88"/>
                  </a:lnTo>
                  <a:lnTo>
                    <a:pt x="2" y="116"/>
                  </a:lnTo>
                  <a:lnTo>
                    <a:pt x="2" y="124"/>
                  </a:lnTo>
                  <a:lnTo>
                    <a:pt x="0" y="148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4" y="148"/>
                  </a:lnTo>
                  <a:lnTo>
                    <a:pt x="6" y="150"/>
                  </a:lnTo>
                  <a:lnTo>
                    <a:pt x="6" y="154"/>
                  </a:lnTo>
                  <a:lnTo>
                    <a:pt x="4" y="158"/>
                  </a:lnTo>
                  <a:lnTo>
                    <a:pt x="4" y="162"/>
                  </a:lnTo>
                  <a:lnTo>
                    <a:pt x="4" y="168"/>
                  </a:lnTo>
                  <a:lnTo>
                    <a:pt x="4" y="172"/>
                  </a:lnTo>
                  <a:lnTo>
                    <a:pt x="6" y="176"/>
                  </a:lnTo>
                  <a:lnTo>
                    <a:pt x="8" y="178"/>
                  </a:lnTo>
                  <a:lnTo>
                    <a:pt x="14" y="178"/>
                  </a:lnTo>
                  <a:lnTo>
                    <a:pt x="20" y="178"/>
                  </a:lnTo>
                  <a:lnTo>
                    <a:pt x="24" y="180"/>
                  </a:lnTo>
                  <a:lnTo>
                    <a:pt x="26" y="182"/>
                  </a:lnTo>
                  <a:lnTo>
                    <a:pt x="28" y="184"/>
                  </a:lnTo>
                  <a:lnTo>
                    <a:pt x="28" y="184"/>
                  </a:lnTo>
                  <a:lnTo>
                    <a:pt x="40" y="186"/>
                  </a:lnTo>
                  <a:lnTo>
                    <a:pt x="42" y="186"/>
                  </a:lnTo>
                  <a:lnTo>
                    <a:pt x="44" y="184"/>
                  </a:lnTo>
                  <a:lnTo>
                    <a:pt x="46" y="184"/>
                  </a:lnTo>
                  <a:lnTo>
                    <a:pt x="48" y="180"/>
                  </a:lnTo>
                  <a:lnTo>
                    <a:pt x="50" y="178"/>
                  </a:lnTo>
                  <a:lnTo>
                    <a:pt x="48" y="174"/>
                  </a:lnTo>
                  <a:lnTo>
                    <a:pt x="46" y="172"/>
                  </a:lnTo>
                  <a:lnTo>
                    <a:pt x="44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26" y="142"/>
                  </a:lnTo>
                  <a:lnTo>
                    <a:pt x="26" y="128"/>
                  </a:lnTo>
                  <a:lnTo>
                    <a:pt x="26" y="112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4" y="86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8" y="66"/>
                  </a:lnTo>
                  <a:lnTo>
                    <a:pt x="56" y="50"/>
                  </a:lnTo>
                  <a:lnTo>
                    <a:pt x="66" y="36"/>
                  </a:lnTo>
                  <a:lnTo>
                    <a:pt x="84" y="22"/>
                  </a:lnTo>
                  <a:lnTo>
                    <a:pt x="76" y="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5" name="Freeform 192"/>
            <p:cNvSpPr/>
            <p:nvPr/>
          </p:nvSpPr>
          <p:spPr bwMode="gray">
            <a:xfrm>
              <a:off x="1421" y="1478"/>
              <a:ext cx="110" cy="70"/>
            </a:xfrm>
            <a:custGeom>
              <a:avLst/>
              <a:gdLst>
                <a:gd name="T0" fmla="*/ 26 w 110"/>
                <a:gd name="T1" fmla="*/ 10 h 70"/>
                <a:gd name="T2" fmla="*/ 26 w 110"/>
                <a:gd name="T3" fmla="*/ 10 h 70"/>
                <a:gd name="T4" fmla="*/ 26 w 110"/>
                <a:gd name="T5" fmla="*/ 12 h 70"/>
                <a:gd name="T6" fmla="*/ 24 w 110"/>
                <a:gd name="T7" fmla="*/ 16 h 70"/>
                <a:gd name="T8" fmla="*/ 22 w 110"/>
                <a:gd name="T9" fmla="*/ 18 h 70"/>
                <a:gd name="T10" fmla="*/ 20 w 110"/>
                <a:gd name="T11" fmla="*/ 20 h 70"/>
                <a:gd name="T12" fmla="*/ 14 w 110"/>
                <a:gd name="T13" fmla="*/ 22 h 70"/>
                <a:gd name="T14" fmla="*/ 10 w 110"/>
                <a:gd name="T15" fmla="*/ 24 h 70"/>
                <a:gd name="T16" fmla="*/ 4 w 110"/>
                <a:gd name="T17" fmla="*/ 24 h 70"/>
                <a:gd name="T18" fmla="*/ 2 w 110"/>
                <a:gd name="T19" fmla="*/ 28 h 70"/>
                <a:gd name="T20" fmla="*/ 0 w 110"/>
                <a:gd name="T21" fmla="*/ 30 h 70"/>
                <a:gd name="T22" fmla="*/ 0 w 110"/>
                <a:gd name="T23" fmla="*/ 32 h 70"/>
                <a:gd name="T24" fmla="*/ 2 w 110"/>
                <a:gd name="T25" fmla="*/ 34 h 70"/>
                <a:gd name="T26" fmla="*/ 8 w 110"/>
                <a:gd name="T27" fmla="*/ 38 h 70"/>
                <a:gd name="T28" fmla="*/ 22 w 110"/>
                <a:gd name="T29" fmla="*/ 42 h 70"/>
                <a:gd name="T30" fmla="*/ 34 w 110"/>
                <a:gd name="T31" fmla="*/ 44 h 70"/>
                <a:gd name="T32" fmla="*/ 46 w 110"/>
                <a:gd name="T33" fmla="*/ 44 h 70"/>
                <a:gd name="T34" fmla="*/ 50 w 110"/>
                <a:gd name="T35" fmla="*/ 44 h 70"/>
                <a:gd name="T36" fmla="*/ 68 w 110"/>
                <a:gd name="T37" fmla="*/ 70 h 70"/>
                <a:gd name="T38" fmla="*/ 86 w 110"/>
                <a:gd name="T39" fmla="*/ 56 h 70"/>
                <a:gd name="T40" fmla="*/ 88 w 110"/>
                <a:gd name="T41" fmla="*/ 44 h 70"/>
                <a:gd name="T42" fmla="*/ 88 w 110"/>
                <a:gd name="T43" fmla="*/ 44 h 70"/>
                <a:gd name="T44" fmla="*/ 92 w 110"/>
                <a:gd name="T45" fmla="*/ 42 h 70"/>
                <a:gd name="T46" fmla="*/ 96 w 110"/>
                <a:gd name="T47" fmla="*/ 40 h 70"/>
                <a:gd name="T48" fmla="*/ 100 w 110"/>
                <a:gd name="T49" fmla="*/ 36 h 70"/>
                <a:gd name="T50" fmla="*/ 104 w 110"/>
                <a:gd name="T51" fmla="*/ 32 h 70"/>
                <a:gd name="T52" fmla="*/ 108 w 110"/>
                <a:gd name="T53" fmla="*/ 28 h 70"/>
                <a:gd name="T54" fmla="*/ 110 w 110"/>
                <a:gd name="T55" fmla="*/ 22 h 70"/>
                <a:gd name="T56" fmla="*/ 110 w 110"/>
                <a:gd name="T57" fmla="*/ 18 h 70"/>
                <a:gd name="T58" fmla="*/ 110 w 110"/>
                <a:gd name="T59" fmla="*/ 16 h 70"/>
                <a:gd name="T60" fmla="*/ 108 w 110"/>
                <a:gd name="T61" fmla="*/ 16 h 70"/>
                <a:gd name="T62" fmla="*/ 106 w 110"/>
                <a:gd name="T63" fmla="*/ 16 h 70"/>
                <a:gd name="T64" fmla="*/ 104 w 110"/>
                <a:gd name="T65" fmla="*/ 18 h 70"/>
                <a:gd name="T66" fmla="*/ 102 w 110"/>
                <a:gd name="T67" fmla="*/ 18 h 70"/>
                <a:gd name="T68" fmla="*/ 100 w 110"/>
                <a:gd name="T69" fmla="*/ 20 h 70"/>
                <a:gd name="T70" fmla="*/ 98 w 110"/>
                <a:gd name="T71" fmla="*/ 22 h 70"/>
                <a:gd name="T72" fmla="*/ 98 w 110"/>
                <a:gd name="T73" fmla="*/ 22 h 70"/>
                <a:gd name="T74" fmla="*/ 80 w 110"/>
                <a:gd name="T75" fmla="*/ 32 h 70"/>
                <a:gd name="T76" fmla="*/ 62 w 110"/>
                <a:gd name="T77" fmla="*/ 30 h 70"/>
                <a:gd name="T78" fmla="*/ 60 w 110"/>
                <a:gd name="T79" fmla="*/ 28 h 70"/>
                <a:gd name="T80" fmla="*/ 58 w 110"/>
                <a:gd name="T81" fmla="*/ 28 h 70"/>
                <a:gd name="T82" fmla="*/ 56 w 110"/>
                <a:gd name="T83" fmla="*/ 24 h 70"/>
                <a:gd name="T84" fmla="*/ 56 w 110"/>
                <a:gd name="T85" fmla="*/ 22 h 70"/>
                <a:gd name="T86" fmla="*/ 56 w 110"/>
                <a:gd name="T87" fmla="*/ 18 h 70"/>
                <a:gd name="T88" fmla="*/ 58 w 110"/>
                <a:gd name="T89" fmla="*/ 14 h 70"/>
                <a:gd name="T90" fmla="*/ 62 w 110"/>
                <a:gd name="T91" fmla="*/ 10 h 70"/>
                <a:gd name="T92" fmla="*/ 64 w 110"/>
                <a:gd name="T93" fmla="*/ 6 h 70"/>
                <a:gd name="T94" fmla="*/ 66 w 110"/>
                <a:gd name="T95" fmla="*/ 4 h 70"/>
                <a:gd name="T96" fmla="*/ 66 w 110"/>
                <a:gd name="T97" fmla="*/ 4 h 70"/>
                <a:gd name="T98" fmla="*/ 62 w 110"/>
                <a:gd name="T99" fmla="*/ 2 h 70"/>
                <a:gd name="T100" fmla="*/ 54 w 110"/>
                <a:gd name="T101" fmla="*/ 2 h 70"/>
                <a:gd name="T102" fmla="*/ 44 w 110"/>
                <a:gd name="T103" fmla="*/ 0 h 70"/>
                <a:gd name="T104" fmla="*/ 34 w 110"/>
                <a:gd name="T105" fmla="*/ 4 h 70"/>
                <a:gd name="T106" fmla="*/ 26 w 110"/>
                <a:gd name="T107" fmla="*/ 1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70">
                  <a:moveTo>
                    <a:pt x="26" y="10"/>
                  </a:moveTo>
                  <a:lnTo>
                    <a:pt x="26" y="10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0" y="24"/>
                  </a:lnTo>
                  <a:lnTo>
                    <a:pt x="4" y="24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8" y="38"/>
                  </a:lnTo>
                  <a:lnTo>
                    <a:pt x="22" y="42"/>
                  </a:lnTo>
                  <a:lnTo>
                    <a:pt x="34" y="44"/>
                  </a:lnTo>
                  <a:lnTo>
                    <a:pt x="46" y="44"/>
                  </a:lnTo>
                  <a:lnTo>
                    <a:pt x="50" y="44"/>
                  </a:lnTo>
                  <a:lnTo>
                    <a:pt x="68" y="70"/>
                  </a:lnTo>
                  <a:lnTo>
                    <a:pt x="86" y="5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92" y="42"/>
                  </a:lnTo>
                  <a:lnTo>
                    <a:pt x="96" y="40"/>
                  </a:lnTo>
                  <a:lnTo>
                    <a:pt x="100" y="36"/>
                  </a:lnTo>
                  <a:lnTo>
                    <a:pt x="104" y="32"/>
                  </a:lnTo>
                  <a:lnTo>
                    <a:pt x="108" y="28"/>
                  </a:lnTo>
                  <a:lnTo>
                    <a:pt x="110" y="22"/>
                  </a:lnTo>
                  <a:lnTo>
                    <a:pt x="110" y="18"/>
                  </a:lnTo>
                  <a:lnTo>
                    <a:pt x="110" y="16"/>
                  </a:lnTo>
                  <a:lnTo>
                    <a:pt x="108" y="16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102" y="18"/>
                  </a:lnTo>
                  <a:lnTo>
                    <a:pt x="100" y="20"/>
                  </a:lnTo>
                  <a:lnTo>
                    <a:pt x="98" y="22"/>
                  </a:lnTo>
                  <a:lnTo>
                    <a:pt x="98" y="22"/>
                  </a:lnTo>
                  <a:lnTo>
                    <a:pt x="80" y="32"/>
                  </a:lnTo>
                  <a:lnTo>
                    <a:pt x="62" y="30"/>
                  </a:lnTo>
                  <a:lnTo>
                    <a:pt x="60" y="28"/>
                  </a:lnTo>
                  <a:lnTo>
                    <a:pt x="58" y="28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6" y="18"/>
                  </a:lnTo>
                  <a:lnTo>
                    <a:pt x="58" y="14"/>
                  </a:lnTo>
                  <a:lnTo>
                    <a:pt x="62" y="10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2" y="2"/>
                  </a:lnTo>
                  <a:lnTo>
                    <a:pt x="54" y="2"/>
                  </a:lnTo>
                  <a:lnTo>
                    <a:pt x="44" y="0"/>
                  </a:lnTo>
                  <a:lnTo>
                    <a:pt x="34" y="4"/>
                  </a:lnTo>
                  <a:lnTo>
                    <a:pt x="26" y="1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6" name="Freeform 193"/>
            <p:cNvSpPr/>
            <p:nvPr/>
          </p:nvSpPr>
          <p:spPr bwMode="gray">
            <a:xfrm>
              <a:off x="1051" y="1494"/>
              <a:ext cx="110" cy="220"/>
            </a:xfrm>
            <a:custGeom>
              <a:avLst/>
              <a:gdLst>
                <a:gd name="T0" fmla="*/ 44 w 110"/>
                <a:gd name="T1" fmla="*/ 20 h 220"/>
                <a:gd name="T2" fmla="*/ 40 w 110"/>
                <a:gd name="T3" fmla="*/ 20 h 220"/>
                <a:gd name="T4" fmla="*/ 36 w 110"/>
                <a:gd name="T5" fmla="*/ 20 h 220"/>
                <a:gd name="T6" fmla="*/ 34 w 110"/>
                <a:gd name="T7" fmla="*/ 26 h 220"/>
                <a:gd name="T8" fmla="*/ 32 w 110"/>
                <a:gd name="T9" fmla="*/ 32 h 220"/>
                <a:gd name="T10" fmla="*/ 28 w 110"/>
                <a:gd name="T11" fmla="*/ 34 h 220"/>
                <a:gd name="T12" fmla="*/ 24 w 110"/>
                <a:gd name="T13" fmla="*/ 34 h 220"/>
                <a:gd name="T14" fmla="*/ 24 w 110"/>
                <a:gd name="T15" fmla="*/ 34 h 220"/>
                <a:gd name="T16" fmla="*/ 20 w 110"/>
                <a:gd name="T17" fmla="*/ 26 h 220"/>
                <a:gd name="T18" fmla="*/ 12 w 110"/>
                <a:gd name="T19" fmla="*/ 18 h 220"/>
                <a:gd name="T20" fmla="*/ 2 w 110"/>
                <a:gd name="T21" fmla="*/ 16 h 220"/>
                <a:gd name="T22" fmla="*/ 0 w 110"/>
                <a:gd name="T23" fmla="*/ 60 h 220"/>
                <a:gd name="T24" fmla="*/ 4 w 110"/>
                <a:gd name="T25" fmla="*/ 72 h 220"/>
                <a:gd name="T26" fmla="*/ 14 w 110"/>
                <a:gd name="T27" fmla="*/ 94 h 220"/>
                <a:gd name="T28" fmla="*/ 42 w 110"/>
                <a:gd name="T29" fmla="*/ 106 h 220"/>
                <a:gd name="T30" fmla="*/ 58 w 110"/>
                <a:gd name="T31" fmla="*/ 94 h 220"/>
                <a:gd name="T32" fmla="*/ 60 w 110"/>
                <a:gd name="T33" fmla="*/ 96 h 220"/>
                <a:gd name="T34" fmla="*/ 66 w 110"/>
                <a:gd name="T35" fmla="*/ 100 h 220"/>
                <a:gd name="T36" fmla="*/ 68 w 110"/>
                <a:gd name="T37" fmla="*/ 106 h 220"/>
                <a:gd name="T38" fmla="*/ 62 w 110"/>
                <a:gd name="T39" fmla="*/ 114 h 220"/>
                <a:gd name="T40" fmla="*/ 46 w 110"/>
                <a:gd name="T41" fmla="*/ 126 h 220"/>
                <a:gd name="T42" fmla="*/ 38 w 110"/>
                <a:gd name="T43" fmla="*/ 130 h 220"/>
                <a:gd name="T44" fmla="*/ 36 w 110"/>
                <a:gd name="T45" fmla="*/ 144 h 220"/>
                <a:gd name="T46" fmla="*/ 36 w 110"/>
                <a:gd name="T47" fmla="*/ 166 h 220"/>
                <a:gd name="T48" fmla="*/ 38 w 110"/>
                <a:gd name="T49" fmla="*/ 170 h 220"/>
                <a:gd name="T50" fmla="*/ 42 w 110"/>
                <a:gd name="T51" fmla="*/ 182 h 220"/>
                <a:gd name="T52" fmla="*/ 48 w 110"/>
                <a:gd name="T53" fmla="*/ 192 h 220"/>
                <a:gd name="T54" fmla="*/ 56 w 110"/>
                <a:gd name="T55" fmla="*/ 202 h 220"/>
                <a:gd name="T56" fmla="*/ 62 w 110"/>
                <a:gd name="T57" fmla="*/ 212 h 220"/>
                <a:gd name="T58" fmla="*/ 66 w 110"/>
                <a:gd name="T59" fmla="*/ 220 h 220"/>
                <a:gd name="T60" fmla="*/ 74 w 110"/>
                <a:gd name="T61" fmla="*/ 212 h 220"/>
                <a:gd name="T62" fmla="*/ 90 w 110"/>
                <a:gd name="T63" fmla="*/ 154 h 220"/>
                <a:gd name="T64" fmla="*/ 104 w 110"/>
                <a:gd name="T65" fmla="*/ 98 h 220"/>
                <a:gd name="T66" fmla="*/ 108 w 110"/>
                <a:gd name="T67" fmla="*/ 88 h 220"/>
                <a:gd name="T68" fmla="*/ 108 w 110"/>
                <a:gd name="T69" fmla="*/ 66 h 220"/>
                <a:gd name="T70" fmla="*/ 102 w 110"/>
                <a:gd name="T71" fmla="*/ 22 h 220"/>
                <a:gd name="T72" fmla="*/ 70 w 110"/>
                <a:gd name="T73" fmla="*/ 2 h 220"/>
                <a:gd name="T74" fmla="*/ 64 w 110"/>
                <a:gd name="T75" fmla="*/ 4 h 220"/>
                <a:gd name="T76" fmla="*/ 58 w 110"/>
                <a:gd name="T77" fmla="*/ 8 h 220"/>
                <a:gd name="T78" fmla="*/ 58 w 110"/>
                <a:gd name="T79" fmla="*/ 14 h 220"/>
                <a:gd name="T80" fmla="*/ 56 w 110"/>
                <a:gd name="T81" fmla="*/ 24 h 220"/>
                <a:gd name="T82" fmla="*/ 54 w 110"/>
                <a:gd name="T83" fmla="*/ 30 h 220"/>
                <a:gd name="T84" fmla="*/ 44 w 110"/>
                <a:gd name="T85" fmla="*/ 2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220">
                  <a:moveTo>
                    <a:pt x="44" y="22"/>
                  </a:moveTo>
                  <a:lnTo>
                    <a:pt x="44" y="20"/>
                  </a:lnTo>
                  <a:lnTo>
                    <a:pt x="42" y="20"/>
                  </a:lnTo>
                  <a:lnTo>
                    <a:pt x="40" y="20"/>
                  </a:lnTo>
                  <a:lnTo>
                    <a:pt x="38" y="20"/>
                  </a:lnTo>
                  <a:lnTo>
                    <a:pt x="36" y="20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2" y="30"/>
                  </a:lnTo>
                  <a:lnTo>
                    <a:pt x="20" y="26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8" y="16"/>
                  </a:lnTo>
                  <a:lnTo>
                    <a:pt x="2" y="16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8" y="84"/>
                  </a:lnTo>
                  <a:lnTo>
                    <a:pt x="14" y="94"/>
                  </a:lnTo>
                  <a:lnTo>
                    <a:pt x="28" y="114"/>
                  </a:lnTo>
                  <a:lnTo>
                    <a:pt x="42" y="106"/>
                  </a:lnTo>
                  <a:lnTo>
                    <a:pt x="44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60" y="96"/>
                  </a:lnTo>
                  <a:lnTo>
                    <a:pt x="64" y="98"/>
                  </a:lnTo>
                  <a:lnTo>
                    <a:pt x="66" y="100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6" y="110"/>
                  </a:lnTo>
                  <a:lnTo>
                    <a:pt x="62" y="114"/>
                  </a:lnTo>
                  <a:lnTo>
                    <a:pt x="54" y="122"/>
                  </a:lnTo>
                  <a:lnTo>
                    <a:pt x="46" y="126"/>
                  </a:lnTo>
                  <a:lnTo>
                    <a:pt x="40" y="128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6" y="144"/>
                  </a:lnTo>
                  <a:lnTo>
                    <a:pt x="46" y="152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8" y="170"/>
                  </a:lnTo>
                  <a:lnTo>
                    <a:pt x="40" y="176"/>
                  </a:lnTo>
                  <a:lnTo>
                    <a:pt x="42" y="182"/>
                  </a:lnTo>
                  <a:lnTo>
                    <a:pt x="44" y="188"/>
                  </a:lnTo>
                  <a:lnTo>
                    <a:pt x="48" y="192"/>
                  </a:lnTo>
                  <a:lnTo>
                    <a:pt x="52" y="196"/>
                  </a:lnTo>
                  <a:lnTo>
                    <a:pt x="56" y="202"/>
                  </a:lnTo>
                  <a:lnTo>
                    <a:pt x="58" y="208"/>
                  </a:lnTo>
                  <a:lnTo>
                    <a:pt x="62" y="212"/>
                  </a:lnTo>
                  <a:lnTo>
                    <a:pt x="64" y="216"/>
                  </a:lnTo>
                  <a:lnTo>
                    <a:pt x="66" y="220"/>
                  </a:lnTo>
                  <a:lnTo>
                    <a:pt x="66" y="220"/>
                  </a:lnTo>
                  <a:lnTo>
                    <a:pt x="74" y="212"/>
                  </a:lnTo>
                  <a:lnTo>
                    <a:pt x="84" y="172"/>
                  </a:lnTo>
                  <a:lnTo>
                    <a:pt x="90" y="154"/>
                  </a:lnTo>
                  <a:lnTo>
                    <a:pt x="94" y="132"/>
                  </a:lnTo>
                  <a:lnTo>
                    <a:pt x="104" y="98"/>
                  </a:lnTo>
                  <a:lnTo>
                    <a:pt x="106" y="96"/>
                  </a:lnTo>
                  <a:lnTo>
                    <a:pt x="108" y="88"/>
                  </a:lnTo>
                  <a:lnTo>
                    <a:pt x="110" y="76"/>
                  </a:lnTo>
                  <a:lnTo>
                    <a:pt x="108" y="66"/>
                  </a:lnTo>
                  <a:lnTo>
                    <a:pt x="98" y="46"/>
                  </a:lnTo>
                  <a:lnTo>
                    <a:pt x="102" y="22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6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4" y="2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7" name="Freeform 194"/>
            <p:cNvSpPr/>
            <p:nvPr/>
          </p:nvSpPr>
          <p:spPr bwMode="gray">
            <a:xfrm>
              <a:off x="1139" y="1454"/>
              <a:ext cx="122" cy="94"/>
            </a:xfrm>
            <a:custGeom>
              <a:avLst/>
              <a:gdLst>
                <a:gd name="T0" fmla="*/ 22 w 122"/>
                <a:gd name="T1" fmla="*/ 0 h 94"/>
                <a:gd name="T2" fmla="*/ 14 w 122"/>
                <a:gd name="T3" fmla="*/ 20 h 94"/>
                <a:gd name="T4" fmla="*/ 0 w 122"/>
                <a:gd name="T5" fmla="*/ 32 h 94"/>
                <a:gd name="T6" fmla="*/ 0 w 122"/>
                <a:gd name="T7" fmla="*/ 32 h 94"/>
                <a:gd name="T8" fmla="*/ 2 w 122"/>
                <a:gd name="T9" fmla="*/ 36 h 94"/>
                <a:gd name="T10" fmla="*/ 4 w 122"/>
                <a:gd name="T11" fmla="*/ 40 h 94"/>
                <a:gd name="T12" fmla="*/ 6 w 122"/>
                <a:gd name="T13" fmla="*/ 46 h 94"/>
                <a:gd name="T14" fmla="*/ 10 w 122"/>
                <a:gd name="T15" fmla="*/ 50 h 94"/>
                <a:gd name="T16" fmla="*/ 12 w 122"/>
                <a:gd name="T17" fmla="*/ 52 h 94"/>
                <a:gd name="T18" fmla="*/ 14 w 122"/>
                <a:gd name="T19" fmla="*/ 54 h 94"/>
                <a:gd name="T20" fmla="*/ 18 w 122"/>
                <a:gd name="T21" fmla="*/ 54 h 94"/>
                <a:gd name="T22" fmla="*/ 22 w 122"/>
                <a:gd name="T23" fmla="*/ 56 h 94"/>
                <a:gd name="T24" fmla="*/ 26 w 122"/>
                <a:gd name="T25" fmla="*/ 56 h 94"/>
                <a:gd name="T26" fmla="*/ 28 w 122"/>
                <a:gd name="T27" fmla="*/ 56 h 94"/>
                <a:gd name="T28" fmla="*/ 30 w 122"/>
                <a:gd name="T29" fmla="*/ 58 h 94"/>
                <a:gd name="T30" fmla="*/ 32 w 122"/>
                <a:gd name="T31" fmla="*/ 60 h 94"/>
                <a:gd name="T32" fmla="*/ 30 w 122"/>
                <a:gd name="T33" fmla="*/ 62 h 94"/>
                <a:gd name="T34" fmla="*/ 28 w 122"/>
                <a:gd name="T35" fmla="*/ 66 h 94"/>
                <a:gd name="T36" fmla="*/ 24 w 122"/>
                <a:gd name="T37" fmla="*/ 70 h 94"/>
                <a:gd name="T38" fmla="*/ 24 w 122"/>
                <a:gd name="T39" fmla="*/ 74 h 94"/>
                <a:gd name="T40" fmla="*/ 26 w 122"/>
                <a:gd name="T41" fmla="*/ 80 h 94"/>
                <a:gd name="T42" fmla="*/ 28 w 122"/>
                <a:gd name="T43" fmla="*/ 82 h 94"/>
                <a:gd name="T44" fmla="*/ 32 w 122"/>
                <a:gd name="T45" fmla="*/ 86 h 94"/>
                <a:gd name="T46" fmla="*/ 36 w 122"/>
                <a:gd name="T47" fmla="*/ 88 h 94"/>
                <a:gd name="T48" fmla="*/ 40 w 122"/>
                <a:gd name="T49" fmla="*/ 88 h 94"/>
                <a:gd name="T50" fmla="*/ 50 w 122"/>
                <a:gd name="T51" fmla="*/ 88 h 94"/>
                <a:gd name="T52" fmla="*/ 64 w 122"/>
                <a:gd name="T53" fmla="*/ 88 h 94"/>
                <a:gd name="T54" fmla="*/ 80 w 122"/>
                <a:gd name="T55" fmla="*/ 94 h 94"/>
                <a:gd name="T56" fmla="*/ 122 w 122"/>
                <a:gd name="T57" fmla="*/ 42 h 94"/>
                <a:gd name="T58" fmla="*/ 114 w 122"/>
                <a:gd name="T59" fmla="*/ 24 h 94"/>
                <a:gd name="T60" fmla="*/ 92 w 122"/>
                <a:gd name="T61" fmla="*/ 20 h 94"/>
                <a:gd name="T62" fmla="*/ 56 w 122"/>
                <a:gd name="T63" fmla="*/ 0 h 94"/>
                <a:gd name="T64" fmla="*/ 54 w 122"/>
                <a:gd name="T65" fmla="*/ 12 h 94"/>
                <a:gd name="T66" fmla="*/ 40 w 122"/>
                <a:gd name="T67" fmla="*/ 10 h 94"/>
                <a:gd name="T68" fmla="*/ 22 w 122"/>
                <a:gd name="T6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" h="94">
                  <a:moveTo>
                    <a:pt x="22" y="0"/>
                  </a:moveTo>
                  <a:lnTo>
                    <a:pt x="14" y="2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40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4" y="54"/>
                  </a:lnTo>
                  <a:lnTo>
                    <a:pt x="18" y="54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0" y="62"/>
                  </a:lnTo>
                  <a:lnTo>
                    <a:pt x="28" y="66"/>
                  </a:lnTo>
                  <a:lnTo>
                    <a:pt x="24" y="70"/>
                  </a:lnTo>
                  <a:lnTo>
                    <a:pt x="24" y="74"/>
                  </a:lnTo>
                  <a:lnTo>
                    <a:pt x="26" y="80"/>
                  </a:lnTo>
                  <a:lnTo>
                    <a:pt x="28" y="82"/>
                  </a:lnTo>
                  <a:lnTo>
                    <a:pt x="32" y="86"/>
                  </a:lnTo>
                  <a:lnTo>
                    <a:pt x="36" y="88"/>
                  </a:lnTo>
                  <a:lnTo>
                    <a:pt x="40" y="88"/>
                  </a:lnTo>
                  <a:lnTo>
                    <a:pt x="50" y="88"/>
                  </a:lnTo>
                  <a:lnTo>
                    <a:pt x="64" y="88"/>
                  </a:lnTo>
                  <a:lnTo>
                    <a:pt x="80" y="94"/>
                  </a:lnTo>
                  <a:lnTo>
                    <a:pt x="122" y="42"/>
                  </a:lnTo>
                  <a:lnTo>
                    <a:pt x="114" y="24"/>
                  </a:lnTo>
                  <a:lnTo>
                    <a:pt x="92" y="20"/>
                  </a:lnTo>
                  <a:lnTo>
                    <a:pt x="56" y="0"/>
                  </a:lnTo>
                  <a:lnTo>
                    <a:pt x="54" y="12"/>
                  </a:lnTo>
                  <a:lnTo>
                    <a:pt x="40" y="10"/>
                  </a:lnTo>
                  <a:lnTo>
                    <a:pt x="22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8" name="Freeform 195"/>
            <p:cNvSpPr/>
            <p:nvPr/>
          </p:nvSpPr>
          <p:spPr bwMode="gray">
            <a:xfrm>
              <a:off x="1167" y="1618"/>
              <a:ext cx="46" cy="46"/>
            </a:xfrm>
            <a:custGeom>
              <a:avLst/>
              <a:gdLst>
                <a:gd name="T0" fmla="*/ 28 w 46"/>
                <a:gd name="T1" fmla="*/ 8 h 46"/>
                <a:gd name="T2" fmla="*/ 28 w 46"/>
                <a:gd name="T3" fmla="*/ 6 h 46"/>
                <a:gd name="T4" fmla="*/ 26 w 46"/>
                <a:gd name="T5" fmla="*/ 4 h 46"/>
                <a:gd name="T6" fmla="*/ 22 w 46"/>
                <a:gd name="T7" fmla="*/ 2 h 46"/>
                <a:gd name="T8" fmla="*/ 20 w 46"/>
                <a:gd name="T9" fmla="*/ 0 h 46"/>
                <a:gd name="T10" fmla="*/ 16 w 46"/>
                <a:gd name="T11" fmla="*/ 0 h 46"/>
                <a:gd name="T12" fmla="*/ 12 w 46"/>
                <a:gd name="T13" fmla="*/ 0 h 46"/>
                <a:gd name="T14" fmla="*/ 10 w 46"/>
                <a:gd name="T15" fmla="*/ 0 h 46"/>
                <a:gd name="T16" fmla="*/ 8 w 46"/>
                <a:gd name="T17" fmla="*/ 4 h 46"/>
                <a:gd name="T18" fmla="*/ 4 w 46"/>
                <a:gd name="T19" fmla="*/ 8 h 46"/>
                <a:gd name="T20" fmla="*/ 2 w 46"/>
                <a:gd name="T21" fmla="*/ 12 h 46"/>
                <a:gd name="T22" fmla="*/ 2 w 46"/>
                <a:gd name="T23" fmla="*/ 16 h 46"/>
                <a:gd name="T24" fmla="*/ 0 w 46"/>
                <a:gd name="T25" fmla="*/ 20 h 46"/>
                <a:gd name="T26" fmla="*/ 2 w 46"/>
                <a:gd name="T27" fmla="*/ 24 h 46"/>
                <a:gd name="T28" fmla="*/ 4 w 46"/>
                <a:gd name="T29" fmla="*/ 26 h 46"/>
                <a:gd name="T30" fmla="*/ 8 w 46"/>
                <a:gd name="T31" fmla="*/ 30 h 46"/>
                <a:gd name="T32" fmla="*/ 12 w 46"/>
                <a:gd name="T33" fmla="*/ 34 h 46"/>
                <a:gd name="T34" fmla="*/ 16 w 46"/>
                <a:gd name="T35" fmla="*/ 36 h 46"/>
                <a:gd name="T36" fmla="*/ 20 w 46"/>
                <a:gd name="T37" fmla="*/ 40 h 46"/>
                <a:gd name="T38" fmla="*/ 24 w 46"/>
                <a:gd name="T39" fmla="*/ 42 h 46"/>
                <a:gd name="T40" fmla="*/ 28 w 46"/>
                <a:gd name="T41" fmla="*/ 44 h 46"/>
                <a:gd name="T42" fmla="*/ 28 w 46"/>
                <a:gd name="T43" fmla="*/ 46 h 46"/>
                <a:gd name="T44" fmla="*/ 28 w 46"/>
                <a:gd name="T45" fmla="*/ 44 h 46"/>
                <a:gd name="T46" fmla="*/ 32 w 46"/>
                <a:gd name="T47" fmla="*/ 44 h 46"/>
                <a:gd name="T48" fmla="*/ 36 w 46"/>
                <a:gd name="T49" fmla="*/ 40 h 46"/>
                <a:gd name="T50" fmla="*/ 40 w 46"/>
                <a:gd name="T51" fmla="*/ 38 h 46"/>
                <a:gd name="T52" fmla="*/ 42 w 46"/>
                <a:gd name="T53" fmla="*/ 34 h 46"/>
                <a:gd name="T54" fmla="*/ 46 w 46"/>
                <a:gd name="T55" fmla="*/ 32 h 46"/>
                <a:gd name="T56" fmla="*/ 46 w 46"/>
                <a:gd name="T57" fmla="*/ 28 h 46"/>
                <a:gd name="T58" fmla="*/ 46 w 46"/>
                <a:gd name="T59" fmla="*/ 24 h 46"/>
                <a:gd name="T60" fmla="*/ 42 w 46"/>
                <a:gd name="T61" fmla="*/ 20 h 46"/>
                <a:gd name="T62" fmla="*/ 38 w 46"/>
                <a:gd name="T63" fmla="*/ 16 h 46"/>
                <a:gd name="T64" fmla="*/ 34 w 46"/>
                <a:gd name="T65" fmla="*/ 12 h 46"/>
                <a:gd name="T66" fmla="*/ 32 w 46"/>
                <a:gd name="T67" fmla="*/ 10 h 46"/>
                <a:gd name="T68" fmla="*/ 28 w 46"/>
                <a:gd name="T69" fmla="*/ 8 h 46"/>
                <a:gd name="T70" fmla="*/ 28 w 46"/>
                <a:gd name="T7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" h="46">
                  <a:moveTo>
                    <a:pt x="28" y="8"/>
                  </a:moveTo>
                  <a:lnTo>
                    <a:pt x="28" y="6"/>
                  </a:lnTo>
                  <a:lnTo>
                    <a:pt x="26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4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2" y="34"/>
                  </a:lnTo>
                  <a:lnTo>
                    <a:pt x="16" y="36"/>
                  </a:lnTo>
                  <a:lnTo>
                    <a:pt x="20" y="40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32" y="44"/>
                  </a:lnTo>
                  <a:lnTo>
                    <a:pt x="36" y="40"/>
                  </a:lnTo>
                  <a:lnTo>
                    <a:pt x="40" y="38"/>
                  </a:lnTo>
                  <a:lnTo>
                    <a:pt x="42" y="34"/>
                  </a:lnTo>
                  <a:lnTo>
                    <a:pt x="46" y="32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2" y="20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8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9" name="Freeform 196"/>
            <p:cNvSpPr/>
            <p:nvPr/>
          </p:nvSpPr>
          <p:spPr bwMode="gray">
            <a:xfrm>
              <a:off x="2641" y="2278"/>
              <a:ext cx="32" cy="164"/>
            </a:xfrm>
            <a:custGeom>
              <a:avLst/>
              <a:gdLst>
                <a:gd name="T0" fmla="*/ 26 w 32"/>
                <a:gd name="T1" fmla="*/ 8 h 164"/>
                <a:gd name="T2" fmla="*/ 26 w 32"/>
                <a:gd name="T3" fmla="*/ 6 h 164"/>
                <a:gd name="T4" fmla="*/ 24 w 32"/>
                <a:gd name="T5" fmla="*/ 6 h 164"/>
                <a:gd name="T6" fmla="*/ 22 w 32"/>
                <a:gd name="T7" fmla="*/ 2 h 164"/>
                <a:gd name="T8" fmla="*/ 20 w 32"/>
                <a:gd name="T9" fmla="*/ 2 h 164"/>
                <a:gd name="T10" fmla="*/ 18 w 32"/>
                <a:gd name="T11" fmla="*/ 0 h 164"/>
                <a:gd name="T12" fmla="*/ 16 w 32"/>
                <a:gd name="T13" fmla="*/ 2 h 164"/>
                <a:gd name="T14" fmla="*/ 14 w 32"/>
                <a:gd name="T15" fmla="*/ 6 h 164"/>
                <a:gd name="T16" fmla="*/ 12 w 32"/>
                <a:gd name="T17" fmla="*/ 10 h 164"/>
                <a:gd name="T18" fmla="*/ 10 w 32"/>
                <a:gd name="T19" fmla="*/ 14 h 164"/>
                <a:gd name="T20" fmla="*/ 8 w 32"/>
                <a:gd name="T21" fmla="*/ 18 h 164"/>
                <a:gd name="T22" fmla="*/ 8 w 32"/>
                <a:gd name="T23" fmla="*/ 22 h 164"/>
                <a:gd name="T24" fmla="*/ 8 w 32"/>
                <a:gd name="T25" fmla="*/ 22 h 164"/>
                <a:gd name="T26" fmla="*/ 2 w 32"/>
                <a:gd name="T27" fmla="*/ 42 h 164"/>
                <a:gd name="T28" fmla="*/ 2 w 32"/>
                <a:gd name="T29" fmla="*/ 44 h 164"/>
                <a:gd name="T30" fmla="*/ 2 w 32"/>
                <a:gd name="T31" fmla="*/ 46 h 164"/>
                <a:gd name="T32" fmla="*/ 4 w 32"/>
                <a:gd name="T33" fmla="*/ 52 h 164"/>
                <a:gd name="T34" fmla="*/ 4 w 32"/>
                <a:gd name="T35" fmla="*/ 56 h 164"/>
                <a:gd name="T36" fmla="*/ 6 w 32"/>
                <a:gd name="T37" fmla="*/ 60 h 164"/>
                <a:gd name="T38" fmla="*/ 6 w 32"/>
                <a:gd name="T39" fmla="*/ 66 h 164"/>
                <a:gd name="T40" fmla="*/ 8 w 32"/>
                <a:gd name="T41" fmla="*/ 82 h 164"/>
                <a:gd name="T42" fmla="*/ 6 w 32"/>
                <a:gd name="T43" fmla="*/ 100 h 164"/>
                <a:gd name="T44" fmla="*/ 6 w 32"/>
                <a:gd name="T45" fmla="*/ 118 h 164"/>
                <a:gd name="T46" fmla="*/ 6 w 32"/>
                <a:gd name="T47" fmla="*/ 132 h 164"/>
                <a:gd name="T48" fmla="*/ 6 w 32"/>
                <a:gd name="T49" fmla="*/ 140 h 164"/>
                <a:gd name="T50" fmla="*/ 6 w 32"/>
                <a:gd name="T51" fmla="*/ 142 h 164"/>
                <a:gd name="T52" fmla="*/ 4 w 32"/>
                <a:gd name="T53" fmla="*/ 146 h 164"/>
                <a:gd name="T54" fmla="*/ 2 w 32"/>
                <a:gd name="T55" fmla="*/ 150 h 164"/>
                <a:gd name="T56" fmla="*/ 0 w 32"/>
                <a:gd name="T57" fmla="*/ 156 h 164"/>
                <a:gd name="T58" fmla="*/ 0 w 32"/>
                <a:gd name="T59" fmla="*/ 158 h 164"/>
                <a:gd name="T60" fmla="*/ 0 w 32"/>
                <a:gd name="T61" fmla="*/ 160 h 164"/>
                <a:gd name="T62" fmla="*/ 8 w 32"/>
                <a:gd name="T63" fmla="*/ 164 h 164"/>
                <a:gd name="T64" fmla="*/ 12 w 32"/>
                <a:gd name="T65" fmla="*/ 152 h 164"/>
                <a:gd name="T66" fmla="*/ 22 w 32"/>
                <a:gd name="T67" fmla="*/ 162 h 164"/>
                <a:gd name="T68" fmla="*/ 22 w 32"/>
                <a:gd name="T69" fmla="*/ 160 h 164"/>
                <a:gd name="T70" fmla="*/ 22 w 32"/>
                <a:gd name="T71" fmla="*/ 158 h 164"/>
                <a:gd name="T72" fmla="*/ 22 w 32"/>
                <a:gd name="T73" fmla="*/ 152 h 164"/>
                <a:gd name="T74" fmla="*/ 22 w 32"/>
                <a:gd name="T75" fmla="*/ 146 h 164"/>
                <a:gd name="T76" fmla="*/ 20 w 32"/>
                <a:gd name="T77" fmla="*/ 140 h 164"/>
                <a:gd name="T78" fmla="*/ 16 w 32"/>
                <a:gd name="T79" fmla="*/ 130 h 164"/>
                <a:gd name="T80" fmla="*/ 16 w 32"/>
                <a:gd name="T81" fmla="*/ 118 h 164"/>
                <a:gd name="T82" fmla="*/ 24 w 32"/>
                <a:gd name="T83" fmla="*/ 106 h 164"/>
                <a:gd name="T84" fmla="*/ 28 w 32"/>
                <a:gd name="T85" fmla="*/ 102 h 164"/>
                <a:gd name="T86" fmla="*/ 32 w 32"/>
                <a:gd name="T87" fmla="*/ 96 h 164"/>
                <a:gd name="T88" fmla="*/ 32 w 32"/>
                <a:gd name="T89" fmla="*/ 92 h 164"/>
                <a:gd name="T90" fmla="*/ 32 w 32"/>
                <a:gd name="T91" fmla="*/ 88 h 164"/>
                <a:gd name="T92" fmla="*/ 30 w 32"/>
                <a:gd name="T93" fmla="*/ 84 h 164"/>
                <a:gd name="T94" fmla="*/ 30 w 32"/>
                <a:gd name="T95" fmla="*/ 80 h 164"/>
                <a:gd name="T96" fmla="*/ 30 w 32"/>
                <a:gd name="T97" fmla="*/ 74 h 164"/>
                <a:gd name="T98" fmla="*/ 28 w 32"/>
                <a:gd name="T99" fmla="*/ 62 h 164"/>
                <a:gd name="T100" fmla="*/ 26 w 32"/>
                <a:gd name="T101" fmla="*/ 50 h 164"/>
                <a:gd name="T102" fmla="*/ 24 w 32"/>
                <a:gd name="T103" fmla="*/ 40 h 164"/>
                <a:gd name="T104" fmla="*/ 24 w 32"/>
                <a:gd name="T105" fmla="*/ 36 h 164"/>
                <a:gd name="T106" fmla="*/ 24 w 32"/>
                <a:gd name="T107" fmla="*/ 36 h 164"/>
                <a:gd name="T108" fmla="*/ 22 w 32"/>
                <a:gd name="T109" fmla="*/ 32 h 164"/>
                <a:gd name="T110" fmla="*/ 22 w 32"/>
                <a:gd name="T111" fmla="*/ 28 h 164"/>
                <a:gd name="T112" fmla="*/ 22 w 32"/>
                <a:gd name="T113" fmla="*/ 22 h 164"/>
                <a:gd name="T114" fmla="*/ 22 w 32"/>
                <a:gd name="T115" fmla="*/ 16 h 164"/>
                <a:gd name="T116" fmla="*/ 24 w 32"/>
                <a:gd name="T117" fmla="*/ 12 h 164"/>
                <a:gd name="T118" fmla="*/ 26 w 32"/>
                <a:gd name="T119" fmla="*/ 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" h="164">
                  <a:moveTo>
                    <a:pt x="26" y="8"/>
                  </a:moveTo>
                  <a:lnTo>
                    <a:pt x="26" y="6"/>
                  </a:lnTo>
                  <a:lnTo>
                    <a:pt x="24" y="6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2"/>
                  </a:lnTo>
                  <a:lnTo>
                    <a:pt x="14" y="6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2" y="42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4" y="52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8" y="82"/>
                  </a:lnTo>
                  <a:lnTo>
                    <a:pt x="6" y="100"/>
                  </a:lnTo>
                  <a:lnTo>
                    <a:pt x="6" y="118"/>
                  </a:lnTo>
                  <a:lnTo>
                    <a:pt x="6" y="132"/>
                  </a:lnTo>
                  <a:lnTo>
                    <a:pt x="6" y="140"/>
                  </a:lnTo>
                  <a:lnTo>
                    <a:pt x="6" y="142"/>
                  </a:lnTo>
                  <a:lnTo>
                    <a:pt x="4" y="146"/>
                  </a:lnTo>
                  <a:lnTo>
                    <a:pt x="2" y="150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0"/>
                  </a:lnTo>
                  <a:lnTo>
                    <a:pt x="8" y="164"/>
                  </a:lnTo>
                  <a:lnTo>
                    <a:pt x="12" y="152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2" y="158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20" y="140"/>
                  </a:lnTo>
                  <a:lnTo>
                    <a:pt x="16" y="130"/>
                  </a:lnTo>
                  <a:lnTo>
                    <a:pt x="16" y="118"/>
                  </a:lnTo>
                  <a:lnTo>
                    <a:pt x="24" y="106"/>
                  </a:lnTo>
                  <a:lnTo>
                    <a:pt x="28" y="102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30" y="74"/>
                  </a:lnTo>
                  <a:lnTo>
                    <a:pt x="28" y="62"/>
                  </a:lnTo>
                  <a:lnTo>
                    <a:pt x="26" y="5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2" y="32"/>
                  </a:lnTo>
                  <a:lnTo>
                    <a:pt x="22" y="28"/>
                  </a:lnTo>
                  <a:lnTo>
                    <a:pt x="22" y="22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6" y="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0" name="Freeform 197"/>
            <p:cNvSpPr/>
            <p:nvPr/>
          </p:nvSpPr>
          <p:spPr bwMode="gray">
            <a:xfrm>
              <a:off x="1121" y="1472"/>
              <a:ext cx="2132" cy="1160"/>
            </a:xfrm>
            <a:custGeom>
              <a:avLst/>
              <a:gdLst>
                <a:gd name="T0" fmla="*/ 1494 w 2132"/>
                <a:gd name="T1" fmla="*/ 916 h 1160"/>
                <a:gd name="T2" fmla="*/ 1558 w 2132"/>
                <a:gd name="T3" fmla="*/ 688 h 1160"/>
                <a:gd name="T4" fmla="*/ 1762 w 2132"/>
                <a:gd name="T5" fmla="*/ 626 h 1160"/>
                <a:gd name="T6" fmla="*/ 1698 w 2132"/>
                <a:gd name="T7" fmla="*/ 776 h 1160"/>
                <a:gd name="T8" fmla="*/ 1790 w 2132"/>
                <a:gd name="T9" fmla="*/ 726 h 1160"/>
                <a:gd name="T10" fmla="*/ 1876 w 2132"/>
                <a:gd name="T11" fmla="*/ 654 h 1160"/>
                <a:gd name="T12" fmla="*/ 1998 w 2132"/>
                <a:gd name="T13" fmla="*/ 586 h 1160"/>
                <a:gd name="T14" fmla="*/ 2084 w 2132"/>
                <a:gd name="T15" fmla="*/ 548 h 1160"/>
                <a:gd name="T16" fmla="*/ 2074 w 2132"/>
                <a:gd name="T17" fmla="*/ 480 h 1160"/>
                <a:gd name="T18" fmla="*/ 1880 w 2132"/>
                <a:gd name="T19" fmla="*/ 370 h 1160"/>
                <a:gd name="T20" fmla="*/ 1640 w 2132"/>
                <a:gd name="T21" fmla="*/ 308 h 1160"/>
                <a:gd name="T22" fmla="*/ 1578 w 2132"/>
                <a:gd name="T23" fmla="*/ 268 h 1160"/>
                <a:gd name="T24" fmla="*/ 1412 w 2132"/>
                <a:gd name="T25" fmla="*/ 308 h 1160"/>
                <a:gd name="T26" fmla="*/ 1338 w 2132"/>
                <a:gd name="T27" fmla="*/ 230 h 1160"/>
                <a:gd name="T28" fmla="*/ 1160 w 2132"/>
                <a:gd name="T29" fmla="*/ 170 h 1160"/>
                <a:gd name="T30" fmla="*/ 1134 w 2132"/>
                <a:gd name="T31" fmla="*/ 160 h 1160"/>
                <a:gd name="T32" fmla="*/ 1086 w 2132"/>
                <a:gd name="T33" fmla="*/ 8 h 1160"/>
                <a:gd name="T34" fmla="*/ 1020 w 2132"/>
                <a:gd name="T35" fmla="*/ 108 h 1160"/>
                <a:gd name="T36" fmla="*/ 906 w 2132"/>
                <a:gd name="T37" fmla="*/ 98 h 1160"/>
                <a:gd name="T38" fmla="*/ 764 w 2132"/>
                <a:gd name="T39" fmla="*/ 244 h 1160"/>
                <a:gd name="T40" fmla="*/ 812 w 2132"/>
                <a:gd name="T41" fmla="*/ 382 h 1160"/>
                <a:gd name="T42" fmla="*/ 778 w 2132"/>
                <a:gd name="T43" fmla="*/ 298 h 1160"/>
                <a:gd name="T44" fmla="*/ 706 w 2132"/>
                <a:gd name="T45" fmla="*/ 244 h 1160"/>
                <a:gd name="T46" fmla="*/ 670 w 2132"/>
                <a:gd name="T47" fmla="*/ 318 h 1160"/>
                <a:gd name="T48" fmla="*/ 726 w 2132"/>
                <a:gd name="T49" fmla="*/ 416 h 1160"/>
                <a:gd name="T50" fmla="*/ 756 w 2132"/>
                <a:gd name="T51" fmla="*/ 470 h 1160"/>
                <a:gd name="T52" fmla="*/ 712 w 2132"/>
                <a:gd name="T53" fmla="*/ 492 h 1160"/>
                <a:gd name="T54" fmla="*/ 676 w 2132"/>
                <a:gd name="T55" fmla="*/ 424 h 1160"/>
                <a:gd name="T56" fmla="*/ 648 w 2132"/>
                <a:gd name="T57" fmla="*/ 466 h 1160"/>
                <a:gd name="T58" fmla="*/ 656 w 2132"/>
                <a:gd name="T59" fmla="*/ 368 h 1160"/>
                <a:gd name="T60" fmla="*/ 610 w 2132"/>
                <a:gd name="T61" fmla="*/ 280 h 1160"/>
                <a:gd name="T62" fmla="*/ 552 w 2132"/>
                <a:gd name="T63" fmla="*/ 374 h 1160"/>
                <a:gd name="T64" fmla="*/ 390 w 2132"/>
                <a:gd name="T65" fmla="*/ 422 h 1160"/>
                <a:gd name="T66" fmla="*/ 328 w 2132"/>
                <a:gd name="T67" fmla="*/ 410 h 1160"/>
                <a:gd name="T68" fmla="*/ 302 w 2132"/>
                <a:gd name="T69" fmla="*/ 490 h 1160"/>
                <a:gd name="T70" fmla="*/ 208 w 2132"/>
                <a:gd name="T71" fmla="*/ 560 h 1160"/>
                <a:gd name="T72" fmla="*/ 258 w 2132"/>
                <a:gd name="T73" fmla="*/ 480 h 1160"/>
                <a:gd name="T74" fmla="*/ 162 w 2132"/>
                <a:gd name="T75" fmla="*/ 368 h 1160"/>
                <a:gd name="T76" fmla="*/ 134 w 2132"/>
                <a:gd name="T77" fmla="*/ 606 h 1160"/>
                <a:gd name="T78" fmla="*/ 54 w 2132"/>
                <a:gd name="T79" fmla="*/ 674 h 1160"/>
                <a:gd name="T80" fmla="*/ 28 w 2132"/>
                <a:gd name="T81" fmla="*/ 730 h 1160"/>
                <a:gd name="T82" fmla="*/ 42 w 2132"/>
                <a:gd name="T83" fmla="*/ 810 h 1160"/>
                <a:gd name="T84" fmla="*/ 38 w 2132"/>
                <a:gd name="T85" fmla="*/ 892 h 1160"/>
                <a:gd name="T86" fmla="*/ 60 w 2132"/>
                <a:gd name="T87" fmla="*/ 918 h 1160"/>
                <a:gd name="T88" fmla="*/ 114 w 2132"/>
                <a:gd name="T89" fmla="*/ 970 h 1160"/>
                <a:gd name="T90" fmla="*/ 174 w 2132"/>
                <a:gd name="T91" fmla="*/ 998 h 1160"/>
                <a:gd name="T92" fmla="*/ 212 w 2132"/>
                <a:gd name="T93" fmla="*/ 974 h 1160"/>
                <a:gd name="T94" fmla="*/ 236 w 2132"/>
                <a:gd name="T95" fmla="*/ 1020 h 1160"/>
                <a:gd name="T96" fmla="*/ 316 w 2132"/>
                <a:gd name="T97" fmla="*/ 1092 h 1160"/>
                <a:gd name="T98" fmla="*/ 348 w 2132"/>
                <a:gd name="T99" fmla="*/ 1034 h 1160"/>
                <a:gd name="T100" fmla="*/ 390 w 2132"/>
                <a:gd name="T101" fmla="*/ 992 h 1160"/>
                <a:gd name="T102" fmla="*/ 410 w 2132"/>
                <a:gd name="T103" fmla="*/ 1058 h 1160"/>
                <a:gd name="T104" fmla="*/ 452 w 2132"/>
                <a:gd name="T105" fmla="*/ 1122 h 1160"/>
                <a:gd name="T106" fmla="*/ 560 w 2132"/>
                <a:gd name="T107" fmla="*/ 1128 h 1160"/>
                <a:gd name="T108" fmla="*/ 660 w 2132"/>
                <a:gd name="T109" fmla="*/ 1104 h 1160"/>
                <a:gd name="T110" fmla="*/ 732 w 2132"/>
                <a:gd name="T111" fmla="*/ 1050 h 1160"/>
                <a:gd name="T112" fmla="*/ 752 w 2132"/>
                <a:gd name="T113" fmla="*/ 994 h 1160"/>
                <a:gd name="T114" fmla="*/ 834 w 2132"/>
                <a:gd name="T115" fmla="*/ 912 h 1160"/>
                <a:gd name="T116" fmla="*/ 964 w 2132"/>
                <a:gd name="T117" fmla="*/ 912 h 1160"/>
                <a:gd name="T118" fmla="*/ 1168 w 2132"/>
                <a:gd name="T119" fmla="*/ 880 h 1160"/>
                <a:gd name="T120" fmla="*/ 1354 w 2132"/>
                <a:gd name="T121" fmla="*/ 904 h 1160"/>
                <a:gd name="T122" fmla="*/ 1432 w 2132"/>
                <a:gd name="T123" fmla="*/ 908 h 1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2" h="1160">
                  <a:moveTo>
                    <a:pt x="1396" y="998"/>
                  </a:moveTo>
                  <a:lnTo>
                    <a:pt x="1398" y="994"/>
                  </a:lnTo>
                  <a:lnTo>
                    <a:pt x="1398" y="994"/>
                  </a:lnTo>
                  <a:lnTo>
                    <a:pt x="1398" y="994"/>
                  </a:lnTo>
                  <a:lnTo>
                    <a:pt x="1398" y="996"/>
                  </a:lnTo>
                  <a:lnTo>
                    <a:pt x="1396" y="1000"/>
                  </a:lnTo>
                  <a:lnTo>
                    <a:pt x="1396" y="1002"/>
                  </a:lnTo>
                  <a:lnTo>
                    <a:pt x="1394" y="1006"/>
                  </a:lnTo>
                  <a:lnTo>
                    <a:pt x="1394" y="1010"/>
                  </a:lnTo>
                  <a:lnTo>
                    <a:pt x="1394" y="1012"/>
                  </a:lnTo>
                  <a:lnTo>
                    <a:pt x="1392" y="1012"/>
                  </a:lnTo>
                  <a:lnTo>
                    <a:pt x="1394" y="1018"/>
                  </a:lnTo>
                  <a:lnTo>
                    <a:pt x="1398" y="1024"/>
                  </a:lnTo>
                  <a:lnTo>
                    <a:pt x="1402" y="1028"/>
                  </a:lnTo>
                  <a:lnTo>
                    <a:pt x="1406" y="1030"/>
                  </a:lnTo>
                  <a:lnTo>
                    <a:pt x="1410" y="1032"/>
                  </a:lnTo>
                  <a:lnTo>
                    <a:pt x="1412" y="1034"/>
                  </a:lnTo>
                  <a:lnTo>
                    <a:pt x="1414" y="1034"/>
                  </a:lnTo>
                  <a:lnTo>
                    <a:pt x="1424" y="1026"/>
                  </a:lnTo>
                  <a:lnTo>
                    <a:pt x="1436" y="1010"/>
                  </a:lnTo>
                  <a:lnTo>
                    <a:pt x="1450" y="992"/>
                  </a:lnTo>
                  <a:lnTo>
                    <a:pt x="1464" y="970"/>
                  </a:lnTo>
                  <a:lnTo>
                    <a:pt x="1476" y="950"/>
                  </a:lnTo>
                  <a:lnTo>
                    <a:pt x="1486" y="932"/>
                  </a:lnTo>
                  <a:lnTo>
                    <a:pt x="1492" y="920"/>
                  </a:lnTo>
                  <a:lnTo>
                    <a:pt x="1494" y="916"/>
                  </a:lnTo>
                  <a:lnTo>
                    <a:pt x="1496" y="898"/>
                  </a:lnTo>
                  <a:lnTo>
                    <a:pt x="1502" y="884"/>
                  </a:lnTo>
                  <a:lnTo>
                    <a:pt x="1506" y="876"/>
                  </a:lnTo>
                  <a:lnTo>
                    <a:pt x="1510" y="872"/>
                  </a:lnTo>
                  <a:lnTo>
                    <a:pt x="1512" y="846"/>
                  </a:lnTo>
                  <a:lnTo>
                    <a:pt x="1514" y="842"/>
                  </a:lnTo>
                  <a:lnTo>
                    <a:pt x="1516" y="830"/>
                  </a:lnTo>
                  <a:lnTo>
                    <a:pt x="1514" y="818"/>
                  </a:lnTo>
                  <a:lnTo>
                    <a:pt x="1510" y="808"/>
                  </a:lnTo>
                  <a:lnTo>
                    <a:pt x="1500" y="804"/>
                  </a:lnTo>
                  <a:lnTo>
                    <a:pt x="1494" y="804"/>
                  </a:lnTo>
                  <a:lnTo>
                    <a:pt x="1486" y="806"/>
                  </a:lnTo>
                  <a:lnTo>
                    <a:pt x="1478" y="808"/>
                  </a:lnTo>
                  <a:lnTo>
                    <a:pt x="1472" y="808"/>
                  </a:lnTo>
                  <a:lnTo>
                    <a:pt x="1466" y="806"/>
                  </a:lnTo>
                  <a:lnTo>
                    <a:pt x="1462" y="802"/>
                  </a:lnTo>
                  <a:lnTo>
                    <a:pt x="1460" y="800"/>
                  </a:lnTo>
                  <a:lnTo>
                    <a:pt x="1458" y="798"/>
                  </a:lnTo>
                  <a:lnTo>
                    <a:pt x="1456" y="798"/>
                  </a:lnTo>
                  <a:lnTo>
                    <a:pt x="1444" y="794"/>
                  </a:lnTo>
                  <a:lnTo>
                    <a:pt x="1470" y="770"/>
                  </a:lnTo>
                  <a:lnTo>
                    <a:pt x="1472" y="762"/>
                  </a:lnTo>
                  <a:lnTo>
                    <a:pt x="1494" y="738"/>
                  </a:lnTo>
                  <a:lnTo>
                    <a:pt x="1542" y="686"/>
                  </a:lnTo>
                  <a:lnTo>
                    <a:pt x="1546" y="686"/>
                  </a:lnTo>
                  <a:lnTo>
                    <a:pt x="1558" y="688"/>
                  </a:lnTo>
                  <a:lnTo>
                    <a:pt x="1572" y="692"/>
                  </a:lnTo>
                  <a:lnTo>
                    <a:pt x="1588" y="694"/>
                  </a:lnTo>
                  <a:lnTo>
                    <a:pt x="1602" y="698"/>
                  </a:lnTo>
                  <a:lnTo>
                    <a:pt x="1608" y="698"/>
                  </a:lnTo>
                  <a:lnTo>
                    <a:pt x="1612" y="698"/>
                  </a:lnTo>
                  <a:lnTo>
                    <a:pt x="1612" y="694"/>
                  </a:lnTo>
                  <a:lnTo>
                    <a:pt x="1612" y="692"/>
                  </a:lnTo>
                  <a:lnTo>
                    <a:pt x="1612" y="688"/>
                  </a:lnTo>
                  <a:lnTo>
                    <a:pt x="1612" y="686"/>
                  </a:lnTo>
                  <a:lnTo>
                    <a:pt x="1612" y="686"/>
                  </a:lnTo>
                  <a:lnTo>
                    <a:pt x="1622" y="680"/>
                  </a:lnTo>
                  <a:lnTo>
                    <a:pt x="1634" y="682"/>
                  </a:lnTo>
                  <a:lnTo>
                    <a:pt x="1642" y="682"/>
                  </a:lnTo>
                  <a:lnTo>
                    <a:pt x="1650" y="700"/>
                  </a:lnTo>
                  <a:lnTo>
                    <a:pt x="1694" y="686"/>
                  </a:lnTo>
                  <a:lnTo>
                    <a:pt x="1694" y="676"/>
                  </a:lnTo>
                  <a:lnTo>
                    <a:pt x="1732" y="642"/>
                  </a:lnTo>
                  <a:lnTo>
                    <a:pt x="1734" y="642"/>
                  </a:lnTo>
                  <a:lnTo>
                    <a:pt x="1736" y="640"/>
                  </a:lnTo>
                  <a:lnTo>
                    <a:pt x="1738" y="636"/>
                  </a:lnTo>
                  <a:lnTo>
                    <a:pt x="1742" y="634"/>
                  </a:lnTo>
                  <a:lnTo>
                    <a:pt x="1746" y="630"/>
                  </a:lnTo>
                  <a:lnTo>
                    <a:pt x="1750" y="628"/>
                  </a:lnTo>
                  <a:lnTo>
                    <a:pt x="1756" y="626"/>
                  </a:lnTo>
                  <a:lnTo>
                    <a:pt x="1760" y="624"/>
                  </a:lnTo>
                  <a:lnTo>
                    <a:pt x="1762" y="626"/>
                  </a:lnTo>
                  <a:lnTo>
                    <a:pt x="1764" y="628"/>
                  </a:lnTo>
                  <a:lnTo>
                    <a:pt x="1764" y="632"/>
                  </a:lnTo>
                  <a:lnTo>
                    <a:pt x="1760" y="638"/>
                  </a:lnTo>
                  <a:lnTo>
                    <a:pt x="1758" y="644"/>
                  </a:lnTo>
                  <a:lnTo>
                    <a:pt x="1754" y="648"/>
                  </a:lnTo>
                  <a:lnTo>
                    <a:pt x="1754" y="652"/>
                  </a:lnTo>
                  <a:lnTo>
                    <a:pt x="1754" y="654"/>
                  </a:lnTo>
                  <a:lnTo>
                    <a:pt x="1758" y="654"/>
                  </a:lnTo>
                  <a:lnTo>
                    <a:pt x="1760" y="654"/>
                  </a:lnTo>
                  <a:lnTo>
                    <a:pt x="1764" y="654"/>
                  </a:lnTo>
                  <a:lnTo>
                    <a:pt x="1768" y="652"/>
                  </a:lnTo>
                  <a:lnTo>
                    <a:pt x="1770" y="650"/>
                  </a:lnTo>
                  <a:lnTo>
                    <a:pt x="1776" y="644"/>
                  </a:lnTo>
                  <a:lnTo>
                    <a:pt x="1784" y="634"/>
                  </a:lnTo>
                  <a:lnTo>
                    <a:pt x="1790" y="624"/>
                  </a:lnTo>
                  <a:lnTo>
                    <a:pt x="1796" y="616"/>
                  </a:lnTo>
                  <a:lnTo>
                    <a:pt x="1798" y="614"/>
                  </a:lnTo>
                  <a:lnTo>
                    <a:pt x="1792" y="626"/>
                  </a:lnTo>
                  <a:lnTo>
                    <a:pt x="1792" y="638"/>
                  </a:lnTo>
                  <a:lnTo>
                    <a:pt x="1794" y="648"/>
                  </a:lnTo>
                  <a:lnTo>
                    <a:pt x="1796" y="652"/>
                  </a:lnTo>
                  <a:lnTo>
                    <a:pt x="1762" y="676"/>
                  </a:lnTo>
                  <a:lnTo>
                    <a:pt x="1752" y="706"/>
                  </a:lnTo>
                  <a:lnTo>
                    <a:pt x="1714" y="736"/>
                  </a:lnTo>
                  <a:lnTo>
                    <a:pt x="1698" y="776"/>
                  </a:lnTo>
                  <a:lnTo>
                    <a:pt x="1698" y="776"/>
                  </a:lnTo>
                  <a:lnTo>
                    <a:pt x="1696" y="780"/>
                  </a:lnTo>
                  <a:lnTo>
                    <a:pt x="1696" y="784"/>
                  </a:lnTo>
                  <a:lnTo>
                    <a:pt x="1694" y="790"/>
                  </a:lnTo>
                  <a:lnTo>
                    <a:pt x="1696" y="798"/>
                  </a:lnTo>
                  <a:lnTo>
                    <a:pt x="1698" y="806"/>
                  </a:lnTo>
                  <a:lnTo>
                    <a:pt x="1702" y="820"/>
                  </a:lnTo>
                  <a:lnTo>
                    <a:pt x="1708" y="838"/>
                  </a:lnTo>
                  <a:lnTo>
                    <a:pt x="1712" y="854"/>
                  </a:lnTo>
                  <a:lnTo>
                    <a:pt x="1718" y="868"/>
                  </a:lnTo>
                  <a:lnTo>
                    <a:pt x="1718" y="874"/>
                  </a:lnTo>
                  <a:lnTo>
                    <a:pt x="1736" y="848"/>
                  </a:lnTo>
                  <a:lnTo>
                    <a:pt x="1766" y="802"/>
                  </a:lnTo>
                  <a:lnTo>
                    <a:pt x="1782" y="798"/>
                  </a:lnTo>
                  <a:lnTo>
                    <a:pt x="1780" y="794"/>
                  </a:lnTo>
                  <a:lnTo>
                    <a:pt x="1780" y="784"/>
                  </a:lnTo>
                  <a:lnTo>
                    <a:pt x="1782" y="772"/>
                  </a:lnTo>
                  <a:lnTo>
                    <a:pt x="1786" y="758"/>
                  </a:lnTo>
                  <a:lnTo>
                    <a:pt x="1790" y="750"/>
                  </a:lnTo>
                  <a:lnTo>
                    <a:pt x="1792" y="744"/>
                  </a:lnTo>
                  <a:lnTo>
                    <a:pt x="1792" y="740"/>
                  </a:lnTo>
                  <a:lnTo>
                    <a:pt x="1792" y="736"/>
                  </a:lnTo>
                  <a:lnTo>
                    <a:pt x="1792" y="732"/>
                  </a:lnTo>
                  <a:lnTo>
                    <a:pt x="1792" y="730"/>
                  </a:lnTo>
                  <a:lnTo>
                    <a:pt x="1790" y="730"/>
                  </a:lnTo>
                  <a:lnTo>
                    <a:pt x="1790" y="728"/>
                  </a:lnTo>
                  <a:lnTo>
                    <a:pt x="1790" y="726"/>
                  </a:lnTo>
                  <a:lnTo>
                    <a:pt x="1788" y="724"/>
                  </a:lnTo>
                  <a:lnTo>
                    <a:pt x="1786" y="720"/>
                  </a:lnTo>
                  <a:lnTo>
                    <a:pt x="1786" y="716"/>
                  </a:lnTo>
                  <a:lnTo>
                    <a:pt x="1786" y="712"/>
                  </a:lnTo>
                  <a:lnTo>
                    <a:pt x="1790" y="708"/>
                  </a:lnTo>
                  <a:lnTo>
                    <a:pt x="1792" y="704"/>
                  </a:lnTo>
                  <a:lnTo>
                    <a:pt x="1796" y="702"/>
                  </a:lnTo>
                  <a:lnTo>
                    <a:pt x="1802" y="702"/>
                  </a:lnTo>
                  <a:lnTo>
                    <a:pt x="1812" y="700"/>
                  </a:lnTo>
                  <a:lnTo>
                    <a:pt x="1816" y="698"/>
                  </a:lnTo>
                  <a:lnTo>
                    <a:pt x="1818" y="696"/>
                  </a:lnTo>
                  <a:lnTo>
                    <a:pt x="1820" y="692"/>
                  </a:lnTo>
                  <a:lnTo>
                    <a:pt x="1820" y="688"/>
                  </a:lnTo>
                  <a:lnTo>
                    <a:pt x="1820" y="684"/>
                  </a:lnTo>
                  <a:lnTo>
                    <a:pt x="1820" y="680"/>
                  </a:lnTo>
                  <a:lnTo>
                    <a:pt x="1820" y="678"/>
                  </a:lnTo>
                  <a:lnTo>
                    <a:pt x="1822" y="676"/>
                  </a:lnTo>
                  <a:lnTo>
                    <a:pt x="1824" y="676"/>
                  </a:lnTo>
                  <a:lnTo>
                    <a:pt x="1832" y="676"/>
                  </a:lnTo>
                  <a:lnTo>
                    <a:pt x="1838" y="674"/>
                  </a:lnTo>
                  <a:lnTo>
                    <a:pt x="1846" y="670"/>
                  </a:lnTo>
                  <a:lnTo>
                    <a:pt x="1858" y="660"/>
                  </a:lnTo>
                  <a:lnTo>
                    <a:pt x="1862" y="656"/>
                  </a:lnTo>
                  <a:lnTo>
                    <a:pt x="1868" y="654"/>
                  </a:lnTo>
                  <a:lnTo>
                    <a:pt x="1872" y="654"/>
                  </a:lnTo>
                  <a:lnTo>
                    <a:pt x="1876" y="654"/>
                  </a:lnTo>
                  <a:lnTo>
                    <a:pt x="1880" y="656"/>
                  </a:lnTo>
                  <a:lnTo>
                    <a:pt x="1882" y="660"/>
                  </a:lnTo>
                  <a:lnTo>
                    <a:pt x="1884" y="662"/>
                  </a:lnTo>
                  <a:lnTo>
                    <a:pt x="1884" y="664"/>
                  </a:lnTo>
                  <a:lnTo>
                    <a:pt x="1884" y="664"/>
                  </a:lnTo>
                  <a:lnTo>
                    <a:pt x="1906" y="656"/>
                  </a:lnTo>
                  <a:lnTo>
                    <a:pt x="1914" y="642"/>
                  </a:lnTo>
                  <a:lnTo>
                    <a:pt x="1926" y="630"/>
                  </a:lnTo>
                  <a:lnTo>
                    <a:pt x="1944" y="622"/>
                  </a:lnTo>
                  <a:lnTo>
                    <a:pt x="1948" y="610"/>
                  </a:lnTo>
                  <a:lnTo>
                    <a:pt x="1964" y="610"/>
                  </a:lnTo>
                  <a:lnTo>
                    <a:pt x="1966" y="610"/>
                  </a:lnTo>
                  <a:lnTo>
                    <a:pt x="1970" y="610"/>
                  </a:lnTo>
                  <a:lnTo>
                    <a:pt x="1974" y="610"/>
                  </a:lnTo>
                  <a:lnTo>
                    <a:pt x="1978" y="610"/>
                  </a:lnTo>
                  <a:lnTo>
                    <a:pt x="1982" y="612"/>
                  </a:lnTo>
                  <a:lnTo>
                    <a:pt x="1986" y="612"/>
                  </a:lnTo>
                  <a:lnTo>
                    <a:pt x="1988" y="610"/>
                  </a:lnTo>
                  <a:lnTo>
                    <a:pt x="1992" y="608"/>
                  </a:lnTo>
                  <a:lnTo>
                    <a:pt x="1996" y="604"/>
                  </a:lnTo>
                  <a:lnTo>
                    <a:pt x="2000" y="602"/>
                  </a:lnTo>
                  <a:lnTo>
                    <a:pt x="2002" y="598"/>
                  </a:lnTo>
                  <a:lnTo>
                    <a:pt x="2004" y="596"/>
                  </a:lnTo>
                  <a:lnTo>
                    <a:pt x="2006" y="596"/>
                  </a:lnTo>
                  <a:lnTo>
                    <a:pt x="2004" y="592"/>
                  </a:lnTo>
                  <a:lnTo>
                    <a:pt x="1998" y="586"/>
                  </a:lnTo>
                  <a:lnTo>
                    <a:pt x="1990" y="576"/>
                  </a:lnTo>
                  <a:lnTo>
                    <a:pt x="1984" y="568"/>
                  </a:lnTo>
                  <a:lnTo>
                    <a:pt x="1978" y="562"/>
                  </a:lnTo>
                  <a:lnTo>
                    <a:pt x="1974" y="560"/>
                  </a:lnTo>
                  <a:lnTo>
                    <a:pt x="1972" y="556"/>
                  </a:lnTo>
                  <a:lnTo>
                    <a:pt x="1972" y="552"/>
                  </a:lnTo>
                  <a:lnTo>
                    <a:pt x="1972" y="550"/>
                  </a:lnTo>
                  <a:lnTo>
                    <a:pt x="1972" y="546"/>
                  </a:lnTo>
                  <a:lnTo>
                    <a:pt x="1974" y="546"/>
                  </a:lnTo>
                  <a:lnTo>
                    <a:pt x="1978" y="546"/>
                  </a:lnTo>
                  <a:lnTo>
                    <a:pt x="1982" y="546"/>
                  </a:lnTo>
                  <a:lnTo>
                    <a:pt x="1986" y="546"/>
                  </a:lnTo>
                  <a:lnTo>
                    <a:pt x="1988" y="544"/>
                  </a:lnTo>
                  <a:lnTo>
                    <a:pt x="1992" y="542"/>
                  </a:lnTo>
                  <a:lnTo>
                    <a:pt x="1994" y="540"/>
                  </a:lnTo>
                  <a:lnTo>
                    <a:pt x="1994" y="540"/>
                  </a:lnTo>
                  <a:lnTo>
                    <a:pt x="2016" y="518"/>
                  </a:lnTo>
                  <a:lnTo>
                    <a:pt x="2014" y="502"/>
                  </a:lnTo>
                  <a:lnTo>
                    <a:pt x="2024" y="494"/>
                  </a:lnTo>
                  <a:lnTo>
                    <a:pt x="2032" y="512"/>
                  </a:lnTo>
                  <a:lnTo>
                    <a:pt x="2050" y="518"/>
                  </a:lnTo>
                  <a:lnTo>
                    <a:pt x="2054" y="520"/>
                  </a:lnTo>
                  <a:lnTo>
                    <a:pt x="2060" y="526"/>
                  </a:lnTo>
                  <a:lnTo>
                    <a:pt x="2068" y="534"/>
                  </a:lnTo>
                  <a:lnTo>
                    <a:pt x="2076" y="542"/>
                  </a:lnTo>
                  <a:lnTo>
                    <a:pt x="2084" y="548"/>
                  </a:lnTo>
                  <a:lnTo>
                    <a:pt x="2088" y="550"/>
                  </a:lnTo>
                  <a:lnTo>
                    <a:pt x="2090" y="552"/>
                  </a:lnTo>
                  <a:lnTo>
                    <a:pt x="2094" y="550"/>
                  </a:lnTo>
                  <a:lnTo>
                    <a:pt x="2094" y="550"/>
                  </a:lnTo>
                  <a:lnTo>
                    <a:pt x="2096" y="550"/>
                  </a:lnTo>
                  <a:lnTo>
                    <a:pt x="2100" y="524"/>
                  </a:lnTo>
                  <a:lnTo>
                    <a:pt x="2100" y="518"/>
                  </a:lnTo>
                  <a:lnTo>
                    <a:pt x="2102" y="518"/>
                  </a:lnTo>
                  <a:lnTo>
                    <a:pt x="2106" y="518"/>
                  </a:lnTo>
                  <a:lnTo>
                    <a:pt x="2110" y="518"/>
                  </a:lnTo>
                  <a:lnTo>
                    <a:pt x="2116" y="518"/>
                  </a:lnTo>
                  <a:lnTo>
                    <a:pt x="2122" y="516"/>
                  </a:lnTo>
                  <a:lnTo>
                    <a:pt x="2126" y="512"/>
                  </a:lnTo>
                  <a:lnTo>
                    <a:pt x="2130" y="508"/>
                  </a:lnTo>
                  <a:lnTo>
                    <a:pt x="2132" y="500"/>
                  </a:lnTo>
                  <a:lnTo>
                    <a:pt x="2124" y="494"/>
                  </a:lnTo>
                  <a:lnTo>
                    <a:pt x="2114" y="488"/>
                  </a:lnTo>
                  <a:lnTo>
                    <a:pt x="2102" y="482"/>
                  </a:lnTo>
                  <a:lnTo>
                    <a:pt x="2092" y="476"/>
                  </a:lnTo>
                  <a:lnTo>
                    <a:pt x="2088" y="472"/>
                  </a:lnTo>
                  <a:lnTo>
                    <a:pt x="2084" y="472"/>
                  </a:lnTo>
                  <a:lnTo>
                    <a:pt x="2080" y="474"/>
                  </a:lnTo>
                  <a:lnTo>
                    <a:pt x="2078" y="474"/>
                  </a:lnTo>
                  <a:lnTo>
                    <a:pt x="2076" y="478"/>
                  </a:lnTo>
                  <a:lnTo>
                    <a:pt x="2074" y="478"/>
                  </a:lnTo>
                  <a:lnTo>
                    <a:pt x="2074" y="480"/>
                  </a:lnTo>
                  <a:lnTo>
                    <a:pt x="2066" y="464"/>
                  </a:lnTo>
                  <a:lnTo>
                    <a:pt x="2054" y="446"/>
                  </a:lnTo>
                  <a:lnTo>
                    <a:pt x="2040" y="432"/>
                  </a:lnTo>
                  <a:lnTo>
                    <a:pt x="2024" y="420"/>
                  </a:lnTo>
                  <a:lnTo>
                    <a:pt x="2010" y="412"/>
                  </a:lnTo>
                  <a:lnTo>
                    <a:pt x="1998" y="408"/>
                  </a:lnTo>
                  <a:lnTo>
                    <a:pt x="1994" y="406"/>
                  </a:lnTo>
                  <a:lnTo>
                    <a:pt x="1960" y="376"/>
                  </a:lnTo>
                  <a:lnTo>
                    <a:pt x="1954" y="376"/>
                  </a:lnTo>
                  <a:lnTo>
                    <a:pt x="1942" y="376"/>
                  </a:lnTo>
                  <a:lnTo>
                    <a:pt x="1930" y="374"/>
                  </a:lnTo>
                  <a:lnTo>
                    <a:pt x="1922" y="372"/>
                  </a:lnTo>
                  <a:lnTo>
                    <a:pt x="1920" y="370"/>
                  </a:lnTo>
                  <a:lnTo>
                    <a:pt x="1916" y="366"/>
                  </a:lnTo>
                  <a:lnTo>
                    <a:pt x="1910" y="366"/>
                  </a:lnTo>
                  <a:lnTo>
                    <a:pt x="1906" y="364"/>
                  </a:lnTo>
                  <a:lnTo>
                    <a:pt x="1902" y="364"/>
                  </a:lnTo>
                  <a:lnTo>
                    <a:pt x="1902" y="364"/>
                  </a:lnTo>
                  <a:lnTo>
                    <a:pt x="1900" y="388"/>
                  </a:lnTo>
                  <a:lnTo>
                    <a:pt x="1900" y="406"/>
                  </a:lnTo>
                  <a:lnTo>
                    <a:pt x="1896" y="414"/>
                  </a:lnTo>
                  <a:lnTo>
                    <a:pt x="1884" y="416"/>
                  </a:lnTo>
                  <a:lnTo>
                    <a:pt x="1884" y="408"/>
                  </a:lnTo>
                  <a:lnTo>
                    <a:pt x="1866" y="386"/>
                  </a:lnTo>
                  <a:lnTo>
                    <a:pt x="1880" y="376"/>
                  </a:lnTo>
                  <a:lnTo>
                    <a:pt x="1880" y="370"/>
                  </a:lnTo>
                  <a:lnTo>
                    <a:pt x="1842" y="386"/>
                  </a:lnTo>
                  <a:lnTo>
                    <a:pt x="1834" y="382"/>
                  </a:lnTo>
                  <a:lnTo>
                    <a:pt x="1790" y="378"/>
                  </a:lnTo>
                  <a:lnTo>
                    <a:pt x="1774" y="398"/>
                  </a:lnTo>
                  <a:lnTo>
                    <a:pt x="1762" y="380"/>
                  </a:lnTo>
                  <a:lnTo>
                    <a:pt x="1762" y="378"/>
                  </a:lnTo>
                  <a:lnTo>
                    <a:pt x="1764" y="370"/>
                  </a:lnTo>
                  <a:lnTo>
                    <a:pt x="1762" y="358"/>
                  </a:lnTo>
                  <a:lnTo>
                    <a:pt x="1758" y="342"/>
                  </a:lnTo>
                  <a:lnTo>
                    <a:pt x="1748" y="332"/>
                  </a:lnTo>
                  <a:lnTo>
                    <a:pt x="1734" y="326"/>
                  </a:lnTo>
                  <a:lnTo>
                    <a:pt x="1722" y="326"/>
                  </a:lnTo>
                  <a:lnTo>
                    <a:pt x="1712" y="326"/>
                  </a:lnTo>
                  <a:lnTo>
                    <a:pt x="1710" y="328"/>
                  </a:lnTo>
                  <a:lnTo>
                    <a:pt x="1704" y="328"/>
                  </a:lnTo>
                  <a:lnTo>
                    <a:pt x="1690" y="330"/>
                  </a:lnTo>
                  <a:lnTo>
                    <a:pt x="1676" y="330"/>
                  </a:lnTo>
                  <a:lnTo>
                    <a:pt x="1664" y="328"/>
                  </a:lnTo>
                  <a:lnTo>
                    <a:pt x="1660" y="324"/>
                  </a:lnTo>
                  <a:lnTo>
                    <a:pt x="1654" y="322"/>
                  </a:lnTo>
                  <a:lnTo>
                    <a:pt x="1650" y="322"/>
                  </a:lnTo>
                  <a:lnTo>
                    <a:pt x="1648" y="324"/>
                  </a:lnTo>
                  <a:lnTo>
                    <a:pt x="1646" y="324"/>
                  </a:lnTo>
                  <a:lnTo>
                    <a:pt x="1646" y="314"/>
                  </a:lnTo>
                  <a:lnTo>
                    <a:pt x="1638" y="310"/>
                  </a:lnTo>
                  <a:lnTo>
                    <a:pt x="1640" y="308"/>
                  </a:lnTo>
                  <a:lnTo>
                    <a:pt x="1640" y="304"/>
                  </a:lnTo>
                  <a:lnTo>
                    <a:pt x="1638" y="298"/>
                  </a:lnTo>
                  <a:lnTo>
                    <a:pt x="1636" y="290"/>
                  </a:lnTo>
                  <a:lnTo>
                    <a:pt x="1634" y="282"/>
                  </a:lnTo>
                  <a:lnTo>
                    <a:pt x="1630" y="278"/>
                  </a:lnTo>
                  <a:lnTo>
                    <a:pt x="1626" y="276"/>
                  </a:lnTo>
                  <a:lnTo>
                    <a:pt x="1622" y="276"/>
                  </a:lnTo>
                  <a:lnTo>
                    <a:pt x="1618" y="278"/>
                  </a:lnTo>
                  <a:lnTo>
                    <a:pt x="1614" y="280"/>
                  </a:lnTo>
                  <a:lnTo>
                    <a:pt x="1610" y="282"/>
                  </a:lnTo>
                  <a:lnTo>
                    <a:pt x="1606" y="286"/>
                  </a:lnTo>
                  <a:lnTo>
                    <a:pt x="1604" y="288"/>
                  </a:lnTo>
                  <a:lnTo>
                    <a:pt x="1604" y="288"/>
                  </a:lnTo>
                  <a:lnTo>
                    <a:pt x="1602" y="288"/>
                  </a:lnTo>
                  <a:lnTo>
                    <a:pt x="1600" y="288"/>
                  </a:lnTo>
                  <a:lnTo>
                    <a:pt x="1598" y="290"/>
                  </a:lnTo>
                  <a:lnTo>
                    <a:pt x="1596" y="288"/>
                  </a:lnTo>
                  <a:lnTo>
                    <a:pt x="1594" y="288"/>
                  </a:lnTo>
                  <a:lnTo>
                    <a:pt x="1592" y="286"/>
                  </a:lnTo>
                  <a:lnTo>
                    <a:pt x="1592" y="282"/>
                  </a:lnTo>
                  <a:lnTo>
                    <a:pt x="1592" y="280"/>
                  </a:lnTo>
                  <a:lnTo>
                    <a:pt x="1592" y="276"/>
                  </a:lnTo>
                  <a:lnTo>
                    <a:pt x="1590" y="272"/>
                  </a:lnTo>
                  <a:lnTo>
                    <a:pt x="1588" y="270"/>
                  </a:lnTo>
                  <a:lnTo>
                    <a:pt x="1584" y="268"/>
                  </a:lnTo>
                  <a:lnTo>
                    <a:pt x="1578" y="268"/>
                  </a:lnTo>
                  <a:lnTo>
                    <a:pt x="1566" y="266"/>
                  </a:lnTo>
                  <a:lnTo>
                    <a:pt x="1552" y="264"/>
                  </a:lnTo>
                  <a:lnTo>
                    <a:pt x="1538" y="260"/>
                  </a:lnTo>
                  <a:lnTo>
                    <a:pt x="1528" y="256"/>
                  </a:lnTo>
                  <a:lnTo>
                    <a:pt x="1524" y="256"/>
                  </a:lnTo>
                  <a:lnTo>
                    <a:pt x="1528" y="260"/>
                  </a:lnTo>
                  <a:lnTo>
                    <a:pt x="1526" y="264"/>
                  </a:lnTo>
                  <a:lnTo>
                    <a:pt x="1524" y="268"/>
                  </a:lnTo>
                  <a:lnTo>
                    <a:pt x="1518" y="270"/>
                  </a:lnTo>
                  <a:lnTo>
                    <a:pt x="1512" y="272"/>
                  </a:lnTo>
                  <a:lnTo>
                    <a:pt x="1504" y="276"/>
                  </a:lnTo>
                  <a:lnTo>
                    <a:pt x="1502" y="286"/>
                  </a:lnTo>
                  <a:lnTo>
                    <a:pt x="1502" y="296"/>
                  </a:lnTo>
                  <a:lnTo>
                    <a:pt x="1502" y="306"/>
                  </a:lnTo>
                  <a:lnTo>
                    <a:pt x="1502" y="310"/>
                  </a:lnTo>
                  <a:lnTo>
                    <a:pt x="1494" y="312"/>
                  </a:lnTo>
                  <a:lnTo>
                    <a:pt x="1482" y="318"/>
                  </a:lnTo>
                  <a:lnTo>
                    <a:pt x="1460" y="304"/>
                  </a:lnTo>
                  <a:lnTo>
                    <a:pt x="1452" y="310"/>
                  </a:lnTo>
                  <a:lnTo>
                    <a:pt x="1438" y="310"/>
                  </a:lnTo>
                  <a:lnTo>
                    <a:pt x="1422" y="294"/>
                  </a:lnTo>
                  <a:lnTo>
                    <a:pt x="1422" y="294"/>
                  </a:lnTo>
                  <a:lnTo>
                    <a:pt x="1420" y="296"/>
                  </a:lnTo>
                  <a:lnTo>
                    <a:pt x="1418" y="300"/>
                  </a:lnTo>
                  <a:lnTo>
                    <a:pt x="1416" y="304"/>
                  </a:lnTo>
                  <a:lnTo>
                    <a:pt x="1412" y="308"/>
                  </a:lnTo>
                  <a:lnTo>
                    <a:pt x="1410" y="312"/>
                  </a:lnTo>
                  <a:lnTo>
                    <a:pt x="1410" y="316"/>
                  </a:lnTo>
                  <a:lnTo>
                    <a:pt x="1408" y="320"/>
                  </a:lnTo>
                  <a:lnTo>
                    <a:pt x="1404" y="324"/>
                  </a:lnTo>
                  <a:lnTo>
                    <a:pt x="1402" y="328"/>
                  </a:lnTo>
                  <a:lnTo>
                    <a:pt x="1398" y="330"/>
                  </a:lnTo>
                  <a:lnTo>
                    <a:pt x="1396" y="334"/>
                  </a:lnTo>
                  <a:lnTo>
                    <a:pt x="1396" y="334"/>
                  </a:lnTo>
                  <a:lnTo>
                    <a:pt x="1392" y="320"/>
                  </a:lnTo>
                  <a:lnTo>
                    <a:pt x="1384" y="304"/>
                  </a:lnTo>
                  <a:lnTo>
                    <a:pt x="1384" y="274"/>
                  </a:lnTo>
                  <a:lnTo>
                    <a:pt x="1388" y="254"/>
                  </a:lnTo>
                  <a:lnTo>
                    <a:pt x="1386" y="248"/>
                  </a:lnTo>
                  <a:lnTo>
                    <a:pt x="1384" y="246"/>
                  </a:lnTo>
                  <a:lnTo>
                    <a:pt x="1382" y="244"/>
                  </a:lnTo>
                  <a:lnTo>
                    <a:pt x="1378" y="242"/>
                  </a:lnTo>
                  <a:lnTo>
                    <a:pt x="1374" y="242"/>
                  </a:lnTo>
                  <a:lnTo>
                    <a:pt x="1372" y="244"/>
                  </a:lnTo>
                  <a:lnTo>
                    <a:pt x="1370" y="244"/>
                  </a:lnTo>
                  <a:lnTo>
                    <a:pt x="1368" y="244"/>
                  </a:lnTo>
                  <a:lnTo>
                    <a:pt x="1368" y="244"/>
                  </a:lnTo>
                  <a:lnTo>
                    <a:pt x="1366" y="240"/>
                  </a:lnTo>
                  <a:lnTo>
                    <a:pt x="1362" y="238"/>
                  </a:lnTo>
                  <a:lnTo>
                    <a:pt x="1356" y="234"/>
                  </a:lnTo>
                  <a:lnTo>
                    <a:pt x="1348" y="232"/>
                  </a:lnTo>
                  <a:lnTo>
                    <a:pt x="1338" y="230"/>
                  </a:lnTo>
                  <a:lnTo>
                    <a:pt x="1332" y="230"/>
                  </a:lnTo>
                  <a:lnTo>
                    <a:pt x="1326" y="228"/>
                  </a:lnTo>
                  <a:lnTo>
                    <a:pt x="1322" y="228"/>
                  </a:lnTo>
                  <a:lnTo>
                    <a:pt x="1320" y="230"/>
                  </a:lnTo>
                  <a:lnTo>
                    <a:pt x="1316" y="232"/>
                  </a:lnTo>
                  <a:lnTo>
                    <a:pt x="1312" y="234"/>
                  </a:lnTo>
                  <a:lnTo>
                    <a:pt x="1308" y="238"/>
                  </a:lnTo>
                  <a:lnTo>
                    <a:pt x="1296" y="242"/>
                  </a:lnTo>
                  <a:lnTo>
                    <a:pt x="1284" y="240"/>
                  </a:lnTo>
                  <a:lnTo>
                    <a:pt x="1272" y="238"/>
                  </a:lnTo>
                  <a:lnTo>
                    <a:pt x="1262" y="236"/>
                  </a:lnTo>
                  <a:lnTo>
                    <a:pt x="1258" y="234"/>
                  </a:lnTo>
                  <a:lnTo>
                    <a:pt x="1224" y="216"/>
                  </a:lnTo>
                  <a:lnTo>
                    <a:pt x="1210" y="216"/>
                  </a:lnTo>
                  <a:lnTo>
                    <a:pt x="1194" y="214"/>
                  </a:lnTo>
                  <a:lnTo>
                    <a:pt x="1182" y="208"/>
                  </a:lnTo>
                  <a:lnTo>
                    <a:pt x="1172" y="204"/>
                  </a:lnTo>
                  <a:lnTo>
                    <a:pt x="1168" y="202"/>
                  </a:lnTo>
                  <a:lnTo>
                    <a:pt x="1160" y="196"/>
                  </a:lnTo>
                  <a:lnTo>
                    <a:pt x="1156" y="190"/>
                  </a:lnTo>
                  <a:lnTo>
                    <a:pt x="1164" y="186"/>
                  </a:lnTo>
                  <a:lnTo>
                    <a:pt x="1166" y="184"/>
                  </a:lnTo>
                  <a:lnTo>
                    <a:pt x="1166" y="182"/>
                  </a:lnTo>
                  <a:lnTo>
                    <a:pt x="1166" y="178"/>
                  </a:lnTo>
                  <a:lnTo>
                    <a:pt x="1164" y="172"/>
                  </a:lnTo>
                  <a:lnTo>
                    <a:pt x="1160" y="170"/>
                  </a:lnTo>
                  <a:lnTo>
                    <a:pt x="1158" y="168"/>
                  </a:lnTo>
                  <a:lnTo>
                    <a:pt x="1156" y="168"/>
                  </a:lnTo>
                  <a:lnTo>
                    <a:pt x="1152" y="170"/>
                  </a:lnTo>
                  <a:lnTo>
                    <a:pt x="1150" y="170"/>
                  </a:lnTo>
                  <a:lnTo>
                    <a:pt x="1148" y="172"/>
                  </a:lnTo>
                  <a:lnTo>
                    <a:pt x="1148" y="172"/>
                  </a:lnTo>
                  <a:lnTo>
                    <a:pt x="1146" y="174"/>
                  </a:lnTo>
                  <a:lnTo>
                    <a:pt x="1144" y="176"/>
                  </a:lnTo>
                  <a:lnTo>
                    <a:pt x="1142" y="180"/>
                  </a:lnTo>
                  <a:lnTo>
                    <a:pt x="1140" y="184"/>
                  </a:lnTo>
                  <a:lnTo>
                    <a:pt x="1136" y="190"/>
                  </a:lnTo>
                  <a:lnTo>
                    <a:pt x="1132" y="194"/>
                  </a:lnTo>
                  <a:lnTo>
                    <a:pt x="1128" y="198"/>
                  </a:lnTo>
                  <a:lnTo>
                    <a:pt x="1126" y="200"/>
                  </a:lnTo>
                  <a:lnTo>
                    <a:pt x="1120" y="202"/>
                  </a:lnTo>
                  <a:lnTo>
                    <a:pt x="1116" y="206"/>
                  </a:lnTo>
                  <a:lnTo>
                    <a:pt x="1112" y="210"/>
                  </a:lnTo>
                  <a:lnTo>
                    <a:pt x="1110" y="216"/>
                  </a:lnTo>
                  <a:lnTo>
                    <a:pt x="1108" y="220"/>
                  </a:lnTo>
                  <a:lnTo>
                    <a:pt x="1106" y="222"/>
                  </a:lnTo>
                  <a:lnTo>
                    <a:pt x="1104" y="224"/>
                  </a:lnTo>
                  <a:lnTo>
                    <a:pt x="1096" y="224"/>
                  </a:lnTo>
                  <a:lnTo>
                    <a:pt x="1092" y="204"/>
                  </a:lnTo>
                  <a:lnTo>
                    <a:pt x="1084" y="194"/>
                  </a:lnTo>
                  <a:lnTo>
                    <a:pt x="1108" y="192"/>
                  </a:lnTo>
                  <a:lnTo>
                    <a:pt x="1134" y="160"/>
                  </a:lnTo>
                  <a:lnTo>
                    <a:pt x="1150" y="144"/>
                  </a:lnTo>
                  <a:lnTo>
                    <a:pt x="1158" y="130"/>
                  </a:lnTo>
                  <a:lnTo>
                    <a:pt x="1162" y="122"/>
                  </a:lnTo>
                  <a:lnTo>
                    <a:pt x="1164" y="120"/>
                  </a:lnTo>
                  <a:lnTo>
                    <a:pt x="1164" y="96"/>
                  </a:lnTo>
                  <a:lnTo>
                    <a:pt x="1166" y="78"/>
                  </a:lnTo>
                  <a:lnTo>
                    <a:pt x="1160" y="64"/>
                  </a:lnTo>
                  <a:lnTo>
                    <a:pt x="1148" y="54"/>
                  </a:lnTo>
                  <a:lnTo>
                    <a:pt x="1134" y="52"/>
                  </a:lnTo>
                  <a:lnTo>
                    <a:pt x="1122" y="56"/>
                  </a:lnTo>
                  <a:lnTo>
                    <a:pt x="1108" y="64"/>
                  </a:lnTo>
                  <a:lnTo>
                    <a:pt x="1098" y="68"/>
                  </a:lnTo>
                  <a:lnTo>
                    <a:pt x="1090" y="70"/>
                  </a:lnTo>
                  <a:lnTo>
                    <a:pt x="1084" y="70"/>
                  </a:lnTo>
                  <a:lnTo>
                    <a:pt x="1080" y="70"/>
                  </a:lnTo>
                  <a:lnTo>
                    <a:pt x="1080" y="70"/>
                  </a:lnTo>
                  <a:lnTo>
                    <a:pt x="1078" y="52"/>
                  </a:lnTo>
                  <a:lnTo>
                    <a:pt x="1070" y="46"/>
                  </a:lnTo>
                  <a:lnTo>
                    <a:pt x="1080" y="20"/>
                  </a:lnTo>
                  <a:lnTo>
                    <a:pt x="1082" y="20"/>
                  </a:lnTo>
                  <a:lnTo>
                    <a:pt x="1084" y="18"/>
                  </a:lnTo>
                  <a:lnTo>
                    <a:pt x="1086" y="18"/>
                  </a:lnTo>
                  <a:lnTo>
                    <a:pt x="1088" y="16"/>
                  </a:lnTo>
                  <a:lnTo>
                    <a:pt x="1088" y="14"/>
                  </a:lnTo>
                  <a:lnTo>
                    <a:pt x="1088" y="10"/>
                  </a:lnTo>
                  <a:lnTo>
                    <a:pt x="1086" y="8"/>
                  </a:lnTo>
                  <a:lnTo>
                    <a:pt x="1080" y="4"/>
                  </a:lnTo>
                  <a:lnTo>
                    <a:pt x="1068" y="0"/>
                  </a:lnTo>
                  <a:lnTo>
                    <a:pt x="1056" y="4"/>
                  </a:lnTo>
                  <a:lnTo>
                    <a:pt x="1048" y="10"/>
                  </a:lnTo>
                  <a:lnTo>
                    <a:pt x="1042" y="16"/>
                  </a:lnTo>
                  <a:lnTo>
                    <a:pt x="1038" y="22"/>
                  </a:lnTo>
                  <a:lnTo>
                    <a:pt x="1030" y="32"/>
                  </a:lnTo>
                  <a:lnTo>
                    <a:pt x="1022" y="42"/>
                  </a:lnTo>
                  <a:lnTo>
                    <a:pt x="1016" y="50"/>
                  </a:lnTo>
                  <a:lnTo>
                    <a:pt x="1012" y="54"/>
                  </a:lnTo>
                  <a:lnTo>
                    <a:pt x="1016" y="62"/>
                  </a:lnTo>
                  <a:lnTo>
                    <a:pt x="1008" y="76"/>
                  </a:lnTo>
                  <a:lnTo>
                    <a:pt x="990" y="68"/>
                  </a:lnTo>
                  <a:lnTo>
                    <a:pt x="988" y="68"/>
                  </a:lnTo>
                  <a:lnTo>
                    <a:pt x="986" y="68"/>
                  </a:lnTo>
                  <a:lnTo>
                    <a:pt x="986" y="68"/>
                  </a:lnTo>
                  <a:lnTo>
                    <a:pt x="986" y="70"/>
                  </a:lnTo>
                  <a:lnTo>
                    <a:pt x="988" y="72"/>
                  </a:lnTo>
                  <a:lnTo>
                    <a:pt x="990" y="74"/>
                  </a:lnTo>
                  <a:lnTo>
                    <a:pt x="992" y="76"/>
                  </a:lnTo>
                  <a:lnTo>
                    <a:pt x="992" y="78"/>
                  </a:lnTo>
                  <a:lnTo>
                    <a:pt x="994" y="78"/>
                  </a:lnTo>
                  <a:lnTo>
                    <a:pt x="1020" y="98"/>
                  </a:lnTo>
                  <a:lnTo>
                    <a:pt x="1020" y="100"/>
                  </a:lnTo>
                  <a:lnTo>
                    <a:pt x="1020" y="102"/>
                  </a:lnTo>
                  <a:lnTo>
                    <a:pt x="1020" y="108"/>
                  </a:lnTo>
                  <a:lnTo>
                    <a:pt x="1020" y="114"/>
                  </a:lnTo>
                  <a:lnTo>
                    <a:pt x="1020" y="122"/>
                  </a:lnTo>
                  <a:lnTo>
                    <a:pt x="1018" y="126"/>
                  </a:lnTo>
                  <a:lnTo>
                    <a:pt x="1014" y="130"/>
                  </a:lnTo>
                  <a:lnTo>
                    <a:pt x="1010" y="128"/>
                  </a:lnTo>
                  <a:lnTo>
                    <a:pt x="1006" y="126"/>
                  </a:lnTo>
                  <a:lnTo>
                    <a:pt x="1002" y="120"/>
                  </a:lnTo>
                  <a:lnTo>
                    <a:pt x="998" y="112"/>
                  </a:lnTo>
                  <a:lnTo>
                    <a:pt x="992" y="100"/>
                  </a:lnTo>
                  <a:lnTo>
                    <a:pt x="980" y="92"/>
                  </a:lnTo>
                  <a:lnTo>
                    <a:pt x="966" y="90"/>
                  </a:lnTo>
                  <a:lnTo>
                    <a:pt x="952" y="92"/>
                  </a:lnTo>
                  <a:lnTo>
                    <a:pt x="944" y="92"/>
                  </a:lnTo>
                  <a:lnTo>
                    <a:pt x="940" y="92"/>
                  </a:lnTo>
                  <a:lnTo>
                    <a:pt x="936" y="92"/>
                  </a:lnTo>
                  <a:lnTo>
                    <a:pt x="932" y="90"/>
                  </a:lnTo>
                  <a:lnTo>
                    <a:pt x="930" y="88"/>
                  </a:lnTo>
                  <a:lnTo>
                    <a:pt x="930" y="86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28" y="84"/>
                  </a:lnTo>
                  <a:lnTo>
                    <a:pt x="924" y="86"/>
                  </a:lnTo>
                  <a:lnTo>
                    <a:pt x="920" y="88"/>
                  </a:lnTo>
                  <a:lnTo>
                    <a:pt x="914" y="92"/>
                  </a:lnTo>
                  <a:lnTo>
                    <a:pt x="910" y="94"/>
                  </a:lnTo>
                  <a:lnTo>
                    <a:pt x="906" y="98"/>
                  </a:lnTo>
                  <a:lnTo>
                    <a:pt x="902" y="100"/>
                  </a:lnTo>
                  <a:lnTo>
                    <a:pt x="898" y="104"/>
                  </a:lnTo>
                  <a:lnTo>
                    <a:pt x="892" y="110"/>
                  </a:lnTo>
                  <a:lnTo>
                    <a:pt x="884" y="114"/>
                  </a:lnTo>
                  <a:lnTo>
                    <a:pt x="872" y="116"/>
                  </a:lnTo>
                  <a:lnTo>
                    <a:pt x="864" y="122"/>
                  </a:lnTo>
                  <a:lnTo>
                    <a:pt x="856" y="132"/>
                  </a:lnTo>
                  <a:lnTo>
                    <a:pt x="850" y="146"/>
                  </a:lnTo>
                  <a:lnTo>
                    <a:pt x="846" y="158"/>
                  </a:lnTo>
                  <a:lnTo>
                    <a:pt x="844" y="162"/>
                  </a:lnTo>
                  <a:lnTo>
                    <a:pt x="842" y="168"/>
                  </a:lnTo>
                  <a:lnTo>
                    <a:pt x="836" y="172"/>
                  </a:lnTo>
                  <a:lnTo>
                    <a:pt x="830" y="176"/>
                  </a:lnTo>
                  <a:lnTo>
                    <a:pt x="826" y="180"/>
                  </a:lnTo>
                  <a:lnTo>
                    <a:pt x="822" y="182"/>
                  </a:lnTo>
                  <a:lnTo>
                    <a:pt x="818" y="184"/>
                  </a:lnTo>
                  <a:lnTo>
                    <a:pt x="818" y="188"/>
                  </a:lnTo>
                  <a:lnTo>
                    <a:pt x="820" y="190"/>
                  </a:lnTo>
                  <a:lnTo>
                    <a:pt x="822" y="192"/>
                  </a:lnTo>
                  <a:lnTo>
                    <a:pt x="822" y="196"/>
                  </a:lnTo>
                  <a:lnTo>
                    <a:pt x="818" y="202"/>
                  </a:lnTo>
                  <a:lnTo>
                    <a:pt x="804" y="208"/>
                  </a:lnTo>
                  <a:lnTo>
                    <a:pt x="782" y="214"/>
                  </a:lnTo>
                  <a:lnTo>
                    <a:pt x="772" y="220"/>
                  </a:lnTo>
                  <a:lnTo>
                    <a:pt x="768" y="232"/>
                  </a:lnTo>
                  <a:lnTo>
                    <a:pt x="764" y="244"/>
                  </a:lnTo>
                  <a:lnTo>
                    <a:pt x="766" y="256"/>
                  </a:lnTo>
                  <a:lnTo>
                    <a:pt x="766" y="266"/>
                  </a:lnTo>
                  <a:lnTo>
                    <a:pt x="766" y="272"/>
                  </a:lnTo>
                  <a:lnTo>
                    <a:pt x="768" y="276"/>
                  </a:lnTo>
                  <a:lnTo>
                    <a:pt x="772" y="276"/>
                  </a:lnTo>
                  <a:lnTo>
                    <a:pt x="776" y="278"/>
                  </a:lnTo>
                  <a:lnTo>
                    <a:pt x="782" y="278"/>
                  </a:lnTo>
                  <a:lnTo>
                    <a:pt x="784" y="278"/>
                  </a:lnTo>
                  <a:lnTo>
                    <a:pt x="786" y="278"/>
                  </a:lnTo>
                  <a:lnTo>
                    <a:pt x="786" y="282"/>
                  </a:lnTo>
                  <a:lnTo>
                    <a:pt x="788" y="284"/>
                  </a:lnTo>
                  <a:lnTo>
                    <a:pt x="792" y="288"/>
                  </a:lnTo>
                  <a:lnTo>
                    <a:pt x="796" y="292"/>
                  </a:lnTo>
                  <a:lnTo>
                    <a:pt x="800" y="294"/>
                  </a:lnTo>
                  <a:lnTo>
                    <a:pt x="802" y="296"/>
                  </a:lnTo>
                  <a:lnTo>
                    <a:pt x="804" y="298"/>
                  </a:lnTo>
                  <a:lnTo>
                    <a:pt x="804" y="344"/>
                  </a:lnTo>
                  <a:lnTo>
                    <a:pt x="800" y="352"/>
                  </a:lnTo>
                  <a:lnTo>
                    <a:pt x="800" y="358"/>
                  </a:lnTo>
                  <a:lnTo>
                    <a:pt x="800" y="364"/>
                  </a:lnTo>
                  <a:lnTo>
                    <a:pt x="802" y="368"/>
                  </a:lnTo>
                  <a:lnTo>
                    <a:pt x="806" y="372"/>
                  </a:lnTo>
                  <a:lnTo>
                    <a:pt x="808" y="374"/>
                  </a:lnTo>
                  <a:lnTo>
                    <a:pt x="810" y="376"/>
                  </a:lnTo>
                  <a:lnTo>
                    <a:pt x="812" y="376"/>
                  </a:lnTo>
                  <a:lnTo>
                    <a:pt x="812" y="382"/>
                  </a:lnTo>
                  <a:lnTo>
                    <a:pt x="800" y="380"/>
                  </a:lnTo>
                  <a:lnTo>
                    <a:pt x="796" y="378"/>
                  </a:lnTo>
                  <a:lnTo>
                    <a:pt x="792" y="374"/>
                  </a:lnTo>
                  <a:lnTo>
                    <a:pt x="788" y="370"/>
                  </a:lnTo>
                  <a:lnTo>
                    <a:pt x="784" y="366"/>
                  </a:lnTo>
                  <a:lnTo>
                    <a:pt x="782" y="360"/>
                  </a:lnTo>
                  <a:lnTo>
                    <a:pt x="782" y="356"/>
                  </a:lnTo>
                  <a:lnTo>
                    <a:pt x="782" y="352"/>
                  </a:lnTo>
                  <a:lnTo>
                    <a:pt x="784" y="348"/>
                  </a:lnTo>
                  <a:lnTo>
                    <a:pt x="784" y="344"/>
                  </a:lnTo>
                  <a:lnTo>
                    <a:pt x="782" y="340"/>
                  </a:lnTo>
                  <a:lnTo>
                    <a:pt x="778" y="338"/>
                  </a:lnTo>
                  <a:lnTo>
                    <a:pt x="776" y="338"/>
                  </a:lnTo>
                  <a:lnTo>
                    <a:pt x="776" y="336"/>
                  </a:lnTo>
                  <a:lnTo>
                    <a:pt x="776" y="334"/>
                  </a:lnTo>
                  <a:lnTo>
                    <a:pt x="778" y="332"/>
                  </a:lnTo>
                  <a:lnTo>
                    <a:pt x="782" y="326"/>
                  </a:lnTo>
                  <a:lnTo>
                    <a:pt x="784" y="322"/>
                  </a:lnTo>
                  <a:lnTo>
                    <a:pt x="788" y="316"/>
                  </a:lnTo>
                  <a:lnTo>
                    <a:pt x="790" y="308"/>
                  </a:lnTo>
                  <a:lnTo>
                    <a:pt x="790" y="304"/>
                  </a:lnTo>
                  <a:lnTo>
                    <a:pt x="788" y="300"/>
                  </a:lnTo>
                  <a:lnTo>
                    <a:pt x="788" y="298"/>
                  </a:lnTo>
                  <a:lnTo>
                    <a:pt x="786" y="298"/>
                  </a:lnTo>
                  <a:lnTo>
                    <a:pt x="782" y="298"/>
                  </a:lnTo>
                  <a:lnTo>
                    <a:pt x="778" y="298"/>
                  </a:lnTo>
                  <a:lnTo>
                    <a:pt x="774" y="298"/>
                  </a:lnTo>
                  <a:lnTo>
                    <a:pt x="768" y="296"/>
                  </a:lnTo>
                  <a:lnTo>
                    <a:pt x="766" y="294"/>
                  </a:lnTo>
                  <a:lnTo>
                    <a:pt x="764" y="292"/>
                  </a:lnTo>
                  <a:lnTo>
                    <a:pt x="762" y="290"/>
                  </a:lnTo>
                  <a:lnTo>
                    <a:pt x="762" y="290"/>
                  </a:lnTo>
                  <a:lnTo>
                    <a:pt x="758" y="290"/>
                  </a:lnTo>
                  <a:lnTo>
                    <a:pt x="754" y="290"/>
                  </a:lnTo>
                  <a:lnTo>
                    <a:pt x="750" y="288"/>
                  </a:lnTo>
                  <a:lnTo>
                    <a:pt x="744" y="286"/>
                  </a:lnTo>
                  <a:lnTo>
                    <a:pt x="738" y="284"/>
                  </a:lnTo>
                  <a:lnTo>
                    <a:pt x="732" y="280"/>
                  </a:lnTo>
                  <a:lnTo>
                    <a:pt x="728" y="276"/>
                  </a:lnTo>
                  <a:lnTo>
                    <a:pt x="726" y="276"/>
                  </a:lnTo>
                  <a:lnTo>
                    <a:pt x="724" y="274"/>
                  </a:lnTo>
                  <a:lnTo>
                    <a:pt x="722" y="276"/>
                  </a:lnTo>
                  <a:lnTo>
                    <a:pt x="720" y="278"/>
                  </a:lnTo>
                  <a:lnTo>
                    <a:pt x="718" y="280"/>
                  </a:lnTo>
                  <a:lnTo>
                    <a:pt x="718" y="282"/>
                  </a:lnTo>
                  <a:lnTo>
                    <a:pt x="716" y="282"/>
                  </a:lnTo>
                  <a:lnTo>
                    <a:pt x="712" y="278"/>
                  </a:lnTo>
                  <a:lnTo>
                    <a:pt x="710" y="270"/>
                  </a:lnTo>
                  <a:lnTo>
                    <a:pt x="710" y="260"/>
                  </a:lnTo>
                  <a:lnTo>
                    <a:pt x="710" y="250"/>
                  </a:lnTo>
                  <a:lnTo>
                    <a:pt x="708" y="246"/>
                  </a:lnTo>
                  <a:lnTo>
                    <a:pt x="706" y="244"/>
                  </a:lnTo>
                  <a:lnTo>
                    <a:pt x="704" y="244"/>
                  </a:lnTo>
                  <a:lnTo>
                    <a:pt x="700" y="242"/>
                  </a:lnTo>
                  <a:lnTo>
                    <a:pt x="696" y="242"/>
                  </a:lnTo>
                  <a:lnTo>
                    <a:pt x="694" y="244"/>
                  </a:lnTo>
                  <a:lnTo>
                    <a:pt x="692" y="244"/>
                  </a:lnTo>
                  <a:lnTo>
                    <a:pt x="690" y="244"/>
                  </a:lnTo>
                  <a:lnTo>
                    <a:pt x="688" y="246"/>
                  </a:lnTo>
                  <a:lnTo>
                    <a:pt x="684" y="248"/>
                  </a:lnTo>
                  <a:lnTo>
                    <a:pt x="684" y="250"/>
                  </a:lnTo>
                  <a:lnTo>
                    <a:pt x="684" y="254"/>
                  </a:lnTo>
                  <a:lnTo>
                    <a:pt x="684" y="258"/>
                  </a:lnTo>
                  <a:lnTo>
                    <a:pt x="686" y="262"/>
                  </a:lnTo>
                  <a:lnTo>
                    <a:pt x="686" y="266"/>
                  </a:lnTo>
                  <a:lnTo>
                    <a:pt x="688" y="270"/>
                  </a:lnTo>
                  <a:lnTo>
                    <a:pt x="690" y="274"/>
                  </a:lnTo>
                  <a:lnTo>
                    <a:pt x="690" y="278"/>
                  </a:lnTo>
                  <a:lnTo>
                    <a:pt x="690" y="282"/>
                  </a:lnTo>
                  <a:lnTo>
                    <a:pt x="690" y="284"/>
                  </a:lnTo>
                  <a:lnTo>
                    <a:pt x="686" y="288"/>
                  </a:lnTo>
                  <a:lnTo>
                    <a:pt x="682" y="290"/>
                  </a:lnTo>
                  <a:lnTo>
                    <a:pt x="676" y="292"/>
                  </a:lnTo>
                  <a:lnTo>
                    <a:pt x="672" y="298"/>
                  </a:lnTo>
                  <a:lnTo>
                    <a:pt x="670" y="304"/>
                  </a:lnTo>
                  <a:lnTo>
                    <a:pt x="668" y="308"/>
                  </a:lnTo>
                  <a:lnTo>
                    <a:pt x="670" y="314"/>
                  </a:lnTo>
                  <a:lnTo>
                    <a:pt x="670" y="318"/>
                  </a:lnTo>
                  <a:lnTo>
                    <a:pt x="672" y="320"/>
                  </a:lnTo>
                  <a:lnTo>
                    <a:pt x="674" y="322"/>
                  </a:lnTo>
                  <a:lnTo>
                    <a:pt x="678" y="324"/>
                  </a:lnTo>
                  <a:lnTo>
                    <a:pt x="680" y="326"/>
                  </a:lnTo>
                  <a:lnTo>
                    <a:pt x="680" y="330"/>
                  </a:lnTo>
                  <a:lnTo>
                    <a:pt x="682" y="332"/>
                  </a:lnTo>
                  <a:lnTo>
                    <a:pt x="680" y="338"/>
                  </a:lnTo>
                  <a:lnTo>
                    <a:pt x="680" y="344"/>
                  </a:lnTo>
                  <a:lnTo>
                    <a:pt x="678" y="350"/>
                  </a:lnTo>
                  <a:lnTo>
                    <a:pt x="674" y="354"/>
                  </a:lnTo>
                  <a:lnTo>
                    <a:pt x="670" y="364"/>
                  </a:lnTo>
                  <a:lnTo>
                    <a:pt x="670" y="378"/>
                  </a:lnTo>
                  <a:lnTo>
                    <a:pt x="668" y="392"/>
                  </a:lnTo>
                  <a:lnTo>
                    <a:pt x="668" y="398"/>
                  </a:lnTo>
                  <a:lnTo>
                    <a:pt x="684" y="400"/>
                  </a:lnTo>
                  <a:lnTo>
                    <a:pt x="698" y="390"/>
                  </a:lnTo>
                  <a:lnTo>
                    <a:pt x="704" y="390"/>
                  </a:lnTo>
                  <a:lnTo>
                    <a:pt x="710" y="390"/>
                  </a:lnTo>
                  <a:lnTo>
                    <a:pt x="714" y="392"/>
                  </a:lnTo>
                  <a:lnTo>
                    <a:pt x="716" y="394"/>
                  </a:lnTo>
                  <a:lnTo>
                    <a:pt x="718" y="398"/>
                  </a:lnTo>
                  <a:lnTo>
                    <a:pt x="720" y="400"/>
                  </a:lnTo>
                  <a:lnTo>
                    <a:pt x="722" y="402"/>
                  </a:lnTo>
                  <a:lnTo>
                    <a:pt x="722" y="404"/>
                  </a:lnTo>
                  <a:lnTo>
                    <a:pt x="724" y="406"/>
                  </a:lnTo>
                  <a:lnTo>
                    <a:pt x="726" y="416"/>
                  </a:lnTo>
                  <a:lnTo>
                    <a:pt x="730" y="428"/>
                  </a:lnTo>
                  <a:lnTo>
                    <a:pt x="732" y="438"/>
                  </a:lnTo>
                  <a:lnTo>
                    <a:pt x="732" y="444"/>
                  </a:lnTo>
                  <a:lnTo>
                    <a:pt x="734" y="446"/>
                  </a:lnTo>
                  <a:lnTo>
                    <a:pt x="736" y="448"/>
                  </a:lnTo>
                  <a:lnTo>
                    <a:pt x="738" y="450"/>
                  </a:lnTo>
                  <a:lnTo>
                    <a:pt x="740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2" y="450"/>
                  </a:lnTo>
                  <a:lnTo>
                    <a:pt x="746" y="448"/>
                  </a:lnTo>
                  <a:lnTo>
                    <a:pt x="748" y="448"/>
                  </a:lnTo>
                  <a:lnTo>
                    <a:pt x="752" y="448"/>
                  </a:lnTo>
                  <a:lnTo>
                    <a:pt x="754" y="450"/>
                  </a:lnTo>
                  <a:lnTo>
                    <a:pt x="758" y="452"/>
                  </a:lnTo>
                  <a:lnTo>
                    <a:pt x="760" y="454"/>
                  </a:lnTo>
                  <a:lnTo>
                    <a:pt x="766" y="456"/>
                  </a:lnTo>
                  <a:lnTo>
                    <a:pt x="770" y="458"/>
                  </a:lnTo>
                  <a:lnTo>
                    <a:pt x="774" y="458"/>
                  </a:lnTo>
                  <a:lnTo>
                    <a:pt x="774" y="458"/>
                  </a:lnTo>
                  <a:lnTo>
                    <a:pt x="772" y="462"/>
                  </a:lnTo>
                  <a:lnTo>
                    <a:pt x="768" y="466"/>
                  </a:lnTo>
                  <a:lnTo>
                    <a:pt x="764" y="468"/>
                  </a:lnTo>
                  <a:lnTo>
                    <a:pt x="760" y="468"/>
                  </a:lnTo>
                  <a:lnTo>
                    <a:pt x="758" y="470"/>
                  </a:lnTo>
                  <a:lnTo>
                    <a:pt x="756" y="470"/>
                  </a:lnTo>
                  <a:lnTo>
                    <a:pt x="752" y="470"/>
                  </a:lnTo>
                  <a:lnTo>
                    <a:pt x="750" y="472"/>
                  </a:lnTo>
                  <a:lnTo>
                    <a:pt x="748" y="476"/>
                  </a:lnTo>
                  <a:lnTo>
                    <a:pt x="746" y="480"/>
                  </a:lnTo>
                  <a:lnTo>
                    <a:pt x="746" y="484"/>
                  </a:lnTo>
                  <a:lnTo>
                    <a:pt x="748" y="486"/>
                  </a:lnTo>
                  <a:lnTo>
                    <a:pt x="752" y="496"/>
                  </a:lnTo>
                  <a:lnTo>
                    <a:pt x="752" y="510"/>
                  </a:lnTo>
                  <a:lnTo>
                    <a:pt x="752" y="520"/>
                  </a:lnTo>
                  <a:lnTo>
                    <a:pt x="750" y="522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0" y="520"/>
                  </a:lnTo>
                  <a:lnTo>
                    <a:pt x="738" y="516"/>
                  </a:lnTo>
                  <a:lnTo>
                    <a:pt x="738" y="510"/>
                  </a:lnTo>
                  <a:lnTo>
                    <a:pt x="736" y="498"/>
                  </a:lnTo>
                  <a:lnTo>
                    <a:pt x="730" y="484"/>
                  </a:lnTo>
                  <a:lnTo>
                    <a:pt x="726" y="476"/>
                  </a:lnTo>
                  <a:lnTo>
                    <a:pt x="724" y="474"/>
                  </a:lnTo>
                  <a:lnTo>
                    <a:pt x="722" y="474"/>
                  </a:lnTo>
                  <a:lnTo>
                    <a:pt x="720" y="476"/>
                  </a:lnTo>
                  <a:lnTo>
                    <a:pt x="718" y="480"/>
                  </a:lnTo>
                  <a:lnTo>
                    <a:pt x="716" y="482"/>
                  </a:lnTo>
                  <a:lnTo>
                    <a:pt x="716" y="484"/>
                  </a:lnTo>
                  <a:lnTo>
                    <a:pt x="714" y="488"/>
                  </a:lnTo>
                  <a:lnTo>
                    <a:pt x="712" y="492"/>
                  </a:lnTo>
                  <a:lnTo>
                    <a:pt x="710" y="494"/>
                  </a:lnTo>
                  <a:lnTo>
                    <a:pt x="706" y="494"/>
                  </a:lnTo>
                  <a:lnTo>
                    <a:pt x="704" y="494"/>
                  </a:lnTo>
                  <a:lnTo>
                    <a:pt x="704" y="492"/>
                  </a:lnTo>
                  <a:lnTo>
                    <a:pt x="704" y="490"/>
                  </a:lnTo>
                  <a:lnTo>
                    <a:pt x="704" y="488"/>
                  </a:lnTo>
                  <a:lnTo>
                    <a:pt x="706" y="486"/>
                  </a:lnTo>
                  <a:lnTo>
                    <a:pt x="706" y="486"/>
                  </a:lnTo>
                  <a:lnTo>
                    <a:pt x="708" y="476"/>
                  </a:lnTo>
                  <a:lnTo>
                    <a:pt x="710" y="460"/>
                  </a:lnTo>
                  <a:lnTo>
                    <a:pt x="712" y="442"/>
                  </a:lnTo>
                  <a:lnTo>
                    <a:pt x="712" y="424"/>
                  </a:lnTo>
                  <a:lnTo>
                    <a:pt x="712" y="412"/>
                  </a:lnTo>
                  <a:lnTo>
                    <a:pt x="710" y="408"/>
                  </a:lnTo>
                  <a:lnTo>
                    <a:pt x="706" y="398"/>
                  </a:lnTo>
                  <a:lnTo>
                    <a:pt x="698" y="408"/>
                  </a:lnTo>
                  <a:lnTo>
                    <a:pt x="698" y="408"/>
                  </a:lnTo>
                  <a:lnTo>
                    <a:pt x="696" y="410"/>
                  </a:lnTo>
                  <a:lnTo>
                    <a:pt x="692" y="410"/>
                  </a:lnTo>
                  <a:lnTo>
                    <a:pt x="686" y="410"/>
                  </a:lnTo>
                  <a:lnTo>
                    <a:pt x="682" y="412"/>
                  </a:lnTo>
                  <a:lnTo>
                    <a:pt x="680" y="414"/>
                  </a:lnTo>
                  <a:lnTo>
                    <a:pt x="678" y="416"/>
                  </a:lnTo>
                  <a:lnTo>
                    <a:pt x="678" y="418"/>
                  </a:lnTo>
                  <a:lnTo>
                    <a:pt x="678" y="418"/>
                  </a:lnTo>
                  <a:lnTo>
                    <a:pt x="676" y="424"/>
                  </a:lnTo>
                  <a:lnTo>
                    <a:pt x="676" y="440"/>
                  </a:lnTo>
                  <a:lnTo>
                    <a:pt x="676" y="456"/>
                  </a:lnTo>
                  <a:lnTo>
                    <a:pt x="676" y="468"/>
                  </a:lnTo>
                  <a:lnTo>
                    <a:pt x="674" y="474"/>
                  </a:lnTo>
                  <a:lnTo>
                    <a:pt x="674" y="478"/>
                  </a:lnTo>
                  <a:lnTo>
                    <a:pt x="670" y="482"/>
                  </a:lnTo>
                  <a:lnTo>
                    <a:pt x="666" y="486"/>
                  </a:lnTo>
                  <a:lnTo>
                    <a:pt x="662" y="486"/>
                  </a:lnTo>
                  <a:lnTo>
                    <a:pt x="658" y="486"/>
                  </a:lnTo>
                  <a:lnTo>
                    <a:pt x="652" y="488"/>
                  </a:lnTo>
                  <a:lnTo>
                    <a:pt x="648" y="490"/>
                  </a:lnTo>
                  <a:lnTo>
                    <a:pt x="646" y="492"/>
                  </a:lnTo>
                  <a:lnTo>
                    <a:pt x="646" y="492"/>
                  </a:lnTo>
                  <a:lnTo>
                    <a:pt x="632" y="494"/>
                  </a:lnTo>
                  <a:lnTo>
                    <a:pt x="618" y="490"/>
                  </a:lnTo>
                  <a:lnTo>
                    <a:pt x="606" y="486"/>
                  </a:lnTo>
                  <a:lnTo>
                    <a:pt x="602" y="484"/>
                  </a:lnTo>
                  <a:lnTo>
                    <a:pt x="610" y="480"/>
                  </a:lnTo>
                  <a:lnTo>
                    <a:pt x="622" y="478"/>
                  </a:lnTo>
                  <a:lnTo>
                    <a:pt x="636" y="476"/>
                  </a:lnTo>
                  <a:lnTo>
                    <a:pt x="642" y="476"/>
                  </a:lnTo>
                  <a:lnTo>
                    <a:pt x="646" y="474"/>
                  </a:lnTo>
                  <a:lnTo>
                    <a:pt x="648" y="472"/>
                  </a:lnTo>
                  <a:lnTo>
                    <a:pt x="648" y="468"/>
                  </a:lnTo>
                  <a:lnTo>
                    <a:pt x="648" y="466"/>
                  </a:lnTo>
                  <a:lnTo>
                    <a:pt x="648" y="466"/>
                  </a:lnTo>
                  <a:lnTo>
                    <a:pt x="646" y="462"/>
                  </a:lnTo>
                  <a:lnTo>
                    <a:pt x="646" y="458"/>
                  </a:lnTo>
                  <a:lnTo>
                    <a:pt x="646" y="456"/>
                  </a:lnTo>
                  <a:lnTo>
                    <a:pt x="646" y="454"/>
                  </a:lnTo>
                  <a:lnTo>
                    <a:pt x="648" y="452"/>
                  </a:lnTo>
                  <a:lnTo>
                    <a:pt x="650" y="448"/>
                  </a:lnTo>
                  <a:lnTo>
                    <a:pt x="652" y="444"/>
                  </a:lnTo>
                  <a:lnTo>
                    <a:pt x="656" y="440"/>
                  </a:lnTo>
                  <a:lnTo>
                    <a:pt x="660" y="434"/>
                  </a:lnTo>
                  <a:lnTo>
                    <a:pt x="662" y="430"/>
                  </a:lnTo>
                  <a:lnTo>
                    <a:pt x="664" y="428"/>
                  </a:lnTo>
                  <a:lnTo>
                    <a:pt x="664" y="426"/>
                  </a:lnTo>
                  <a:lnTo>
                    <a:pt x="668" y="422"/>
                  </a:lnTo>
                  <a:lnTo>
                    <a:pt x="668" y="418"/>
                  </a:lnTo>
                  <a:lnTo>
                    <a:pt x="668" y="416"/>
                  </a:lnTo>
                  <a:lnTo>
                    <a:pt x="666" y="416"/>
                  </a:lnTo>
                  <a:lnTo>
                    <a:pt x="666" y="414"/>
                  </a:lnTo>
                  <a:lnTo>
                    <a:pt x="664" y="414"/>
                  </a:lnTo>
                  <a:lnTo>
                    <a:pt x="662" y="414"/>
                  </a:lnTo>
                  <a:lnTo>
                    <a:pt x="660" y="412"/>
                  </a:lnTo>
                  <a:lnTo>
                    <a:pt x="658" y="412"/>
                  </a:lnTo>
                  <a:lnTo>
                    <a:pt x="656" y="410"/>
                  </a:lnTo>
                  <a:lnTo>
                    <a:pt x="656" y="408"/>
                  </a:lnTo>
                  <a:lnTo>
                    <a:pt x="656" y="400"/>
                  </a:lnTo>
                  <a:lnTo>
                    <a:pt x="656" y="384"/>
                  </a:lnTo>
                  <a:lnTo>
                    <a:pt x="656" y="368"/>
                  </a:lnTo>
                  <a:lnTo>
                    <a:pt x="656" y="354"/>
                  </a:lnTo>
                  <a:lnTo>
                    <a:pt x="656" y="348"/>
                  </a:lnTo>
                  <a:lnTo>
                    <a:pt x="658" y="342"/>
                  </a:lnTo>
                  <a:lnTo>
                    <a:pt x="658" y="336"/>
                  </a:lnTo>
                  <a:lnTo>
                    <a:pt x="656" y="330"/>
                  </a:lnTo>
                  <a:lnTo>
                    <a:pt x="654" y="324"/>
                  </a:lnTo>
                  <a:lnTo>
                    <a:pt x="652" y="320"/>
                  </a:lnTo>
                  <a:lnTo>
                    <a:pt x="650" y="318"/>
                  </a:lnTo>
                  <a:lnTo>
                    <a:pt x="650" y="318"/>
                  </a:lnTo>
                  <a:lnTo>
                    <a:pt x="650" y="292"/>
                  </a:lnTo>
                  <a:lnTo>
                    <a:pt x="656" y="286"/>
                  </a:lnTo>
                  <a:lnTo>
                    <a:pt x="658" y="274"/>
                  </a:lnTo>
                  <a:lnTo>
                    <a:pt x="670" y="262"/>
                  </a:lnTo>
                  <a:lnTo>
                    <a:pt x="672" y="258"/>
                  </a:lnTo>
                  <a:lnTo>
                    <a:pt x="670" y="256"/>
                  </a:lnTo>
                  <a:lnTo>
                    <a:pt x="666" y="252"/>
                  </a:lnTo>
                  <a:lnTo>
                    <a:pt x="664" y="250"/>
                  </a:lnTo>
                  <a:lnTo>
                    <a:pt x="660" y="250"/>
                  </a:lnTo>
                  <a:lnTo>
                    <a:pt x="660" y="248"/>
                  </a:lnTo>
                  <a:lnTo>
                    <a:pt x="634" y="252"/>
                  </a:lnTo>
                  <a:lnTo>
                    <a:pt x="630" y="246"/>
                  </a:lnTo>
                  <a:lnTo>
                    <a:pt x="620" y="250"/>
                  </a:lnTo>
                  <a:lnTo>
                    <a:pt x="614" y="258"/>
                  </a:lnTo>
                  <a:lnTo>
                    <a:pt x="610" y="268"/>
                  </a:lnTo>
                  <a:lnTo>
                    <a:pt x="610" y="278"/>
                  </a:lnTo>
                  <a:lnTo>
                    <a:pt x="610" y="280"/>
                  </a:lnTo>
                  <a:lnTo>
                    <a:pt x="608" y="286"/>
                  </a:lnTo>
                  <a:lnTo>
                    <a:pt x="604" y="292"/>
                  </a:lnTo>
                  <a:lnTo>
                    <a:pt x="602" y="296"/>
                  </a:lnTo>
                  <a:lnTo>
                    <a:pt x="598" y="300"/>
                  </a:lnTo>
                  <a:lnTo>
                    <a:pt x="594" y="302"/>
                  </a:lnTo>
                  <a:lnTo>
                    <a:pt x="592" y="304"/>
                  </a:lnTo>
                  <a:lnTo>
                    <a:pt x="592" y="304"/>
                  </a:lnTo>
                  <a:lnTo>
                    <a:pt x="584" y="316"/>
                  </a:lnTo>
                  <a:lnTo>
                    <a:pt x="580" y="332"/>
                  </a:lnTo>
                  <a:lnTo>
                    <a:pt x="580" y="350"/>
                  </a:lnTo>
                  <a:lnTo>
                    <a:pt x="582" y="364"/>
                  </a:lnTo>
                  <a:lnTo>
                    <a:pt x="582" y="370"/>
                  </a:lnTo>
                  <a:lnTo>
                    <a:pt x="582" y="370"/>
                  </a:lnTo>
                  <a:lnTo>
                    <a:pt x="584" y="374"/>
                  </a:lnTo>
                  <a:lnTo>
                    <a:pt x="586" y="376"/>
                  </a:lnTo>
                  <a:lnTo>
                    <a:pt x="586" y="382"/>
                  </a:lnTo>
                  <a:lnTo>
                    <a:pt x="588" y="386"/>
                  </a:lnTo>
                  <a:lnTo>
                    <a:pt x="590" y="392"/>
                  </a:lnTo>
                  <a:lnTo>
                    <a:pt x="590" y="396"/>
                  </a:lnTo>
                  <a:lnTo>
                    <a:pt x="590" y="400"/>
                  </a:lnTo>
                  <a:lnTo>
                    <a:pt x="588" y="402"/>
                  </a:lnTo>
                  <a:lnTo>
                    <a:pt x="586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84" y="404"/>
                  </a:lnTo>
                  <a:lnTo>
                    <a:pt x="552" y="374"/>
                  </a:lnTo>
                  <a:lnTo>
                    <a:pt x="516" y="370"/>
                  </a:lnTo>
                  <a:lnTo>
                    <a:pt x="512" y="380"/>
                  </a:lnTo>
                  <a:lnTo>
                    <a:pt x="516" y="388"/>
                  </a:lnTo>
                  <a:lnTo>
                    <a:pt x="516" y="404"/>
                  </a:lnTo>
                  <a:lnTo>
                    <a:pt x="494" y="420"/>
                  </a:lnTo>
                  <a:lnTo>
                    <a:pt x="496" y="410"/>
                  </a:lnTo>
                  <a:lnTo>
                    <a:pt x="496" y="402"/>
                  </a:lnTo>
                  <a:lnTo>
                    <a:pt x="498" y="398"/>
                  </a:lnTo>
                  <a:lnTo>
                    <a:pt x="498" y="396"/>
                  </a:lnTo>
                  <a:lnTo>
                    <a:pt x="490" y="396"/>
                  </a:lnTo>
                  <a:lnTo>
                    <a:pt x="482" y="404"/>
                  </a:lnTo>
                  <a:lnTo>
                    <a:pt x="478" y="414"/>
                  </a:lnTo>
                  <a:lnTo>
                    <a:pt x="456" y="412"/>
                  </a:lnTo>
                  <a:lnTo>
                    <a:pt x="448" y="412"/>
                  </a:lnTo>
                  <a:lnTo>
                    <a:pt x="442" y="414"/>
                  </a:lnTo>
                  <a:lnTo>
                    <a:pt x="438" y="416"/>
                  </a:lnTo>
                  <a:lnTo>
                    <a:pt x="434" y="418"/>
                  </a:lnTo>
                  <a:lnTo>
                    <a:pt x="432" y="420"/>
                  </a:lnTo>
                  <a:lnTo>
                    <a:pt x="432" y="420"/>
                  </a:lnTo>
                  <a:lnTo>
                    <a:pt x="432" y="400"/>
                  </a:lnTo>
                  <a:lnTo>
                    <a:pt x="426" y="400"/>
                  </a:lnTo>
                  <a:lnTo>
                    <a:pt x="420" y="404"/>
                  </a:lnTo>
                  <a:lnTo>
                    <a:pt x="410" y="410"/>
                  </a:lnTo>
                  <a:lnTo>
                    <a:pt x="400" y="416"/>
                  </a:lnTo>
                  <a:lnTo>
                    <a:pt x="392" y="420"/>
                  </a:lnTo>
                  <a:lnTo>
                    <a:pt x="390" y="422"/>
                  </a:lnTo>
                  <a:lnTo>
                    <a:pt x="372" y="428"/>
                  </a:lnTo>
                  <a:lnTo>
                    <a:pt x="360" y="436"/>
                  </a:lnTo>
                  <a:lnTo>
                    <a:pt x="352" y="448"/>
                  </a:lnTo>
                  <a:lnTo>
                    <a:pt x="350" y="456"/>
                  </a:lnTo>
                  <a:lnTo>
                    <a:pt x="350" y="458"/>
                  </a:lnTo>
                  <a:lnTo>
                    <a:pt x="348" y="466"/>
                  </a:lnTo>
                  <a:lnTo>
                    <a:pt x="348" y="470"/>
                  </a:lnTo>
                  <a:lnTo>
                    <a:pt x="346" y="470"/>
                  </a:lnTo>
                  <a:lnTo>
                    <a:pt x="344" y="472"/>
                  </a:lnTo>
                  <a:lnTo>
                    <a:pt x="342" y="470"/>
                  </a:lnTo>
                  <a:lnTo>
                    <a:pt x="340" y="470"/>
                  </a:lnTo>
                  <a:lnTo>
                    <a:pt x="340" y="468"/>
                  </a:lnTo>
                  <a:lnTo>
                    <a:pt x="338" y="466"/>
                  </a:lnTo>
                  <a:lnTo>
                    <a:pt x="338" y="466"/>
                  </a:lnTo>
                  <a:lnTo>
                    <a:pt x="324" y="460"/>
                  </a:lnTo>
                  <a:lnTo>
                    <a:pt x="324" y="446"/>
                  </a:lnTo>
                  <a:lnTo>
                    <a:pt x="330" y="440"/>
                  </a:lnTo>
                  <a:lnTo>
                    <a:pt x="334" y="436"/>
                  </a:lnTo>
                  <a:lnTo>
                    <a:pt x="336" y="432"/>
                  </a:lnTo>
                  <a:lnTo>
                    <a:pt x="336" y="428"/>
                  </a:lnTo>
                  <a:lnTo>
                    <a:pt x="336" y="426"/>
                  </a:lnTo>
                  <a:lnTo>
                    <a:pt x="336" y="424"/>
                  </a:lnTo>
                  <a:lnTo>
                    <a:pt x="334" y="424"/>
                  </a:lnTo>
                  <a:lnTo>
                    <a:pt x="334" y="418"/>
                  </a:lnTo>
                  <a:lnTo>
                    <a:pt x="330" y="414"/>
                  </a:lnTo>
                  <a:lnTo>
                    <a:pt x="328" y="410"/>
                  </a:lnTo>
                  <a:lnTo>
                    <a:pt x="322" y="408"/>
                  </a:lnTo>
                  <a:lnTo>
                    <a:pt x="318" y="406"/>
                  </a:lnTo>
                  <a:lnTo>
                    <a:pt x="314" y="404"/>
                  </a:lnTo>
                  <a:lnTo>
                    <a:pt x="310" y="404"/>
                  </a:lnTo>
                  <a:lnTo>
                    <a:pt x="308" y="404"/>
                  </a:lnTo>
                  <a:lnTo>
                    <a:pt x="306" y="404"/>
                  </a:lnTo>
                  <a:lnTo>
                    <a:pt x="304" y="406"/>
                  </a:lnTo>
                  <a:lnTo>
                    <a:pt x="300" y="406"/>
                  </a:lnTo>
                  <a:lnTo>
                    <a:pt x="296" y="408"/>
                  </a:lnTo>
                  <a:lnTo>
                    <a:pt x="292" y="408"/>
                  </a:lnTo>
                  <a:lnTo>
                    <a:pt x="290" y="408"/>
                  </a:lnTo>
                  <a:lnTo>
                    <a:pt x="288" y="408"/>
                  </a:lnTo>
                  <a:lnTo>
                    <a:pt x="300" y="416"/>
                  </a:lnTo>
                  <a:lnTo>
                    <a:pt x="300" y="440"/>
                  </a:lnTo>
                  <a:lnTo>
                    <a:pt x="300" y="454"/>
                  </a:lnTo>
                  <a:lnTo>
                    <a:pt x="302" y="454"/>
                  </a:lnTo>
                  <a:lnTo>
                    <a:pt x="302" y="456"/>
                  </a:lnTo>
                  <a:lnTo>
                    <a:pt x="304" y="460"/>
                  </a:lnTo>
                  <a:lnTo>
                    <a:pt x="306" y="462"/>
                  </a:lnTo>
                  <a:lnTo>
                    <a:pt x="306" y="464"/>
                  </a:lnTo>
                  <a:lnTo>
                    <a:pt x="308" y="466"/>
                  </a:lnTo>
                  <a:lnTo>
                    <a:pt x="306" y="476"/>
                  </a:lnTo>
                  <a:lnTo>
                    <a:pt x="306" y="482"/>
                  </a:lnTo>
                  <a:lnTo>
                    <a:pt x="304" y="486"/>
                  </a:lnTo>
                  <a:lnTo>
                    <a:pt x="302" y="490"/>
                  </a:lnTo>
                  <a:lnTo>
                    <a:pt x="302" y="490"/>
                  </a:lnTo>
                  <a:lnTo>
                    <a:pt x="292" y="486"/>
                  </a:lnTo>
                  <a:lnTo>
                    <a:pt x="284" y="480"/>
                  </a:lnTo>
                  <a:lnTo>
                    <a:pt x="278" y="480"/>
                  </a:lnTo>
                  <a:lnTo>
                    <a:pt x="262" y="498"/>
                  </a:lnTo>
                  <a:lnTo>
                    <a:pt x="246" y="510"/>
                  </a:lnTo>
                  <a:lnTo>
                    <a:pt x="244" y="514"/>
                  </a:lnTo>
                  <a:lnTo>
                    <a:pt x="244" y="518"/>
                  </a:lnTo>
                  <a:lnTo>
                    <a:pt x="248" y="522"/>
                  </a:lnTo>
                  <a:lnTo>
                    <a:pt x="250" y="524"/>
                  </a:lnTo>
                  <a:lnTo>
                    <a:pt x="254" y="528"/>
                  </a:lnTo>
                  <a:lnTo>
                    <a:pt x="256" y="530"/>
                  </a:lnTo>
                  <a:lnTo>
                    <a:pt x="258" y="530"/>
                  </a:lnTo>
                  <a:lnTo>
                    <a:pt x="256" y="538"/>
                  </a:lnTo>
                  <a:lnTo>
                    <a:pt x="232" y="540"/>
                  </a:lnTo>
                  <a:lnTo>
                    <a:pt x="220" y="526"/>
                  </a:lnTo>
                  <a:lnTo>
                    <a:pt x="216" y="514"/>
                  </a:lnTo>
                  <a:lnTo>
                    <a:pt x="206" y="508"/>
                  </a:lnTo>
                  <a:lnTo>
                    <a:pt x="202" y="518"/>
                  </a:lnTo>
                  <a:lnTo>
                    <a:pt x="208" y="534"/>
                  </a:lnTo>
                  <a:lnTo>
                    <a:pt x="218" y="554"/>
                  </a:lnTo>
                  <a:lnTo>
                    <a:pt x="218" y="558"/>
                  </a:lnTo>
                  <a:lnTo>
                    <a:pt x="216" y="560"/>
                  </a:lnTo>
                  <a:lnTo>
                    <a:pt x="216" y="562"/>
                  </a:lnTo>
                  <a:lnTo>
                    <a:pt x="212" y="562"/>
                  </a:lnTo>
                  <a:lnTo>
                    <a:pt x="210" y="560"/>
                  </a:lnTo>
                  <a:lnTo>
                    <a:pt x="208" y="560"/>
                  </a:lnTo>
                  <a:lnTo>
                    <a:pt x="208" y="560"/>
                  </a:lnTo>
                  <a:lnTo>
                    <a:pt x="198" y="548"/>
                  </a:lnTo>
                  <a:lnTo>
                    <a:pt x="182" y="540"/>
                  </a:lnTo>
                  <a:lnTo>
                    <a:pt x="182" y="540"/>
                  </a:lnTo>
                  <a:lnTo>
                    <a:pt x="182" y="536"/>
                  </a:lnTo>
                  <a:lnTo>
                    <a:pt x="182" y="532"/>
                  </a:lnTo>
                  <a:lnTo>
                    <a:pt x="182" y="528"/>
                  </a:lnTo>
                  <a:lnTo>
                    <a:pt x="182" y="524"/>
                  </a:lnTo>
                  <a:lnTo>
                    <a:pt x="184" y="520"/>
                  </a:lnTo>
                  <a:lnTo>
                    <a:pt x="186" y="518"/>
                  </a:lnTo>
                  <a:lnTo>
                    <a:pt x="186" y="514"/>
                  </a:lnTo>
                  <a:lnTo>
                    <a:pt x="186" y="510"/>
                  </a:lnTo>
                  <a:lnTo>
                    <a:pt x="186" y="508"/>
                  </a:lnTo>
                  <a:lnTo>
                    <a:pt x="186" y="504"/>
                  </a:lnTo>
                  <a:lnTo>
                    <a:pt x="186" y="504"/>
                  </a:lnTo>
                  <a:lnTo>
                    <a:pt x="162" y="484"/>
                  </a:lnTo>
                  <a:lnTo>
                    <a:pt x="156" y="468"/>
                  </a:lnTo>
                  <a:lnTo>
                    <a:pt x="176" y="476"/>
                  </a:lnTo>
                  <a:lnTo>
                    <a:pt x="182" y="482"/>
                  </a:lnTo>
                  <a:lnTo>
                    <a:pt x="198" y="488"/>
                  </a:lnTo>
                  <a:lnTo>
                    <a:pt x="210" y="498"/>
                  </a:lnTo>
                  <a:lnTo>
                    <a:pt x="220" y="502"/>
                  </a:lnTo>
                  <a:lnTo>
                    <a:pt x="232" y="500"/>
                  </a:lnTo>
                  <a:lnTo>
                    <a:pt x="242" y="496"/>
                  </a:lnTo>
                  <a:lnTo>
                    <a:pt x="246" y="494"/>
                  </a:lnTo>
                  <a:lnTo>
                    <a:pt x="258" y="480"/>
                  </a:lnTo>
                  <a:lnTo>
                    <a:pt x="266" y="466"/>
                  </a:lnTo>
                  <a:lnTo>
                    <a:pt x="268" y="452"/>
                  </a:lnTo>
                  <a:lnTo>
                    <a:pt x="268" y="446"/>
                  </a:lnTo>
                  <a:lnTo>
                    <a:pt x="266" y="442"/>
                  </a:lnTo>
                  <a:lnTo>
                    <a:pt x="262" y="438"/>
                  </a:lnTo>
                  <a:lnTo>
                    <a:pt x="256" y="436"/>
                  </a:lnTo>
                  <a:lnTo>
                    <a:pt x="252" y="432"/>
                  </a:lnTo>
                  <a:lnTo>
                    <a:pt x="246" y="432"/>
                  </a:lnTo>
                  <a:lnTo>
                    <a:pt x="242" y="430"/>
                  </a:lnTo>
                  <a:lnTo>
                    <a:pt x="238" y="430"/>
                  </a:lnTo>
                  <a:lnTo>
                    <a:pt x="236" y="428"/>
                  </a:lnTo>
                  <a:lnTo>
                    <a:pt x="230" y="412"/>
                  </a:lnTo>
                  <a:lnTo>
                    <a:pt x="218" y="396"/>
                  </a:lnTo>
                  <a:lnTo>
                    <a:pt x="204" y="388"/>
                  </a:lnTo>
                  <a:lnTo>
                    <a:pt x="190" y="384"/>
                  </a:lnTo>
                  <a:lnTo>
                    <a:pt x="176" y="382"/>
                  </a:lnTo>
                  <a:lnTo>
                    <a:pt x="168" y="382"/>
                  </a:lnTo>
                  <a:lnTo>
                    <a:pt x="164" y="382"/>
                  </a:lnTo>
                  <a:lnTo>
                    <a:pt x="162" y="380"/>
                  </a:lnTo>
                  <a:lnTo>
                    <a:pt x="160" y="376"/>
                  </a:lnTo>
                  <a:lnTo>
                    <a:pt x="156" y="374"/>
                  </a:lnTo>
                  <a:lnTo>
                    <a:pt x="154" y="372"/>
                  </a:lnTo>
                  <a:lnTo>
                    <a:pt x="150" y="372"/>
                  </a:lnTo>
                  <a:lnTo>
                    <a:pt x="150" y="370"/>
                  </a:lnTo>
                  <a:lnTo>
                    <a:pt x="152" y="364"/>
                  </a:lnTo>
                  <a:lnTo>
                    <a:pt x="162" y="368"/>
                  </a:lnTo>
                  <a:lnTo>
                    <a:pt x="168" y="364"/>
                  </a:lnTo>
                  <a:lnTo>
                    <a:pt x="148" y="354"/>
                  </a:lnTo>
                  <a:lnTo>
                    <a:pt x="140" y="364"/>
                  </a:lnTo>
                  <a:lnTo>
                    <a:pt x="132" y="364"/>
                  </a:lnTo>
                  <a:lnTo>
                    <a:pt x="132" y="370"/>
                  </a:lnTo>
                  <a:lnTo>
                    <a:pt x="130" y="374"/>
                  </a:lnTo>
                  <a:lnTo>
                    <a:pt x="128" y="378"/>
                  </a:lnTo>
                  <a:lnTo>
                    <a:pt x="124" y="380"/>
                  </a:lnTo>
                  <a:lnTo>
                    <a:pt x="122" y="382"/>
                  </a:lnTo>
                  <a:lnTo>
                    <a:pt x="120" y="384"/>
                  </a:lnTo>
                  <a:lnTo>
                    <a:pt x="118" y="384"/>
                  </a:lnTo>
                  <a:lnTo>
                    <a:pt x="110" y="402"/>
                  </a:lnTo>
                  <a:lnTo>
                    <a:pt x="110" y="420"/>
                  </a:lnTo>
                  <a:lnTo>
                    <a:pt x="130" y="440"/>
                  </a:lnTo>
                  <a:lnTo>
                    <a:pt x="130" y="470"/>
                  </a:lnTo>
                  <a:lnTo>
                    <a:pt x="118" y="484"/>
                  </a:lnTo>
                  <a:lnTo>
                    <a:pt x="126" y="502"/>
                  </a:lnTo>
                  <a:lnTo>
                    <a:pt x="122" y="556"/>
                  </a:lnTo>
                  <a:lnTo>
                    <a:pt x="122" y="562"/>
                  </a:lnTo>
                  <a:lnTo>
                    <a:pt x="122" y="568"/>
                  </a:lnTo>
                  <a:lnTo>
                    <a:pt x="124" y="572"/>
                  </a:lnTo>
                  <a:lnTo>
                    <a:pt x="126" y="574"/>
                  </a:lnTo>
                  <a:lnTo>
                    <a:pt x="126" y="576"/>
                  </a:lnTo>
                  <a:lnTo>
                    <a:pt x="126" y="576"/>
                  </a:lnTo>
                  <a:lnTo>
                    <a:pt x="132" y="592"/>
                  </a:lnTo>
                  <a:lnTo>
                    <a:pt x="134" y="606"/>
                  </a:lnTo>
                  <a:lnTo>
                    <a:pt x="132" y="614"/>
                  </a:lnTo>
                  <a:lnTo>
                    <a:pt x="130" y="616"/>
                  </a:lnTo>
                  <a:lnTo>
                    <a:pt x="96" y="650"/>
                  </a:lnTo>
                  <a:lnTo>
                    <a:pt x="100" y="654"/>
                  </a:lnTo>
                  <a:lnTo>
                    <a:pt x="106" y="658"/>
                  </a:lnTo>
                  <a:lnTo>
                    <a:pt x="110" y="660"/>
                  </a:lnTo>
                  <a:lnTo>
                    <a:pt x="116" y="662"/>
                  </a:lnTo>
                  <a:lnTo>
                    <a:pt x="122" y="662"/>
                  </a:lnTo>
                  <a:lnTo>
                    <a:pt x="124" y="662"/>
                  </a:lnTo>
                  <a:lnTo>
                    <a:pt x="126" y="662"/>
                  </a:lnTo>
                  <a:lnTo>
                    <a:pt x="122" y="662"/>
                  </a:lnTo>
                  <a:lnTo>
                    <a:pt x="118" y="664"/>
                  </a:lnTo>
                  <a:lnTo>
                    <a:pt x="114" y="666"/>
                  </a:lnTo>
                  <a:lnTo>
                    <a:pt x="112" y="668"/>
                  </a:lnTo>
                  <a:lnTo>
                    <a:pt x="110" y="668"/>
                  </a:lnTo>
                  <a:lnTo>
                    <a:pt x="104" y="668"/>
                  </a:lnTo>
                  <a:lnTo>
                    <a:pt x="98" y="670"/>
                  </a:lnTo>
                  <a:lnTo>
                    <a:pt x="94" y="672"/>
                  </a:lnTo>
                  <a:lnTo>
                    <a:pt x="90" y="674"/>
                  </a:lnTo>
                  <a:lnTo>
                    <a:pt x="86" y="676"/>
                  </a:lnTo>
                  <a:lnTo>
                    <a:pt x="84" y="678"/>
                  </a:lnTo>
                  <a:lnTo>
                    <a:pt x="84" y="678"/>
                  </a:lnTo>
                  <a:lnTo>
                    <a:pt x="78" y="674"/>
                  </a:lnTo>
                  <a:lnTo>
                    <a:pt x="68" y="672"/>
                  </a:lnTo>
                  <a:lnTo>
                    <a:pt x="60" y="672"/>
                  </a:lnTo>
                  <a:lnTo>
                    <a:pt x="54" y="674"/>
                  </a:lnTo>
                  <a:lnTo>
                    <a:pt x="50" y="678"/>
                  </a:lnTo>
                  <a:lnTo>
                    <a:pt x="46" y="680"/>
                  </a:lnTo>
                  <a:lnTo>
                    <a:pt x="44" y="682"/>
                  </a:lnTo>
                  <a:lnTo>
                    <a:pt x="44" y="684"/>
                  </a:lnTo>
                  <a:lnTo>
                    <a:pt x="42" y="686"/>
                  </a:lnTo>
                  <a:lnTo>
                    <a:pt x="42" y="686"/>
                  </a:lnTo>
                  <a:lnTo>
                    <a:pt x="40" y="690"/>
                  </a:lnTo>
                  <a:lnTo>
                    <a:pt x="40" y="694"/>
                  </a:lnTo>
                  <a:lnTo>
                    <a:pt x="40" y="698"/>
                  </a:lnTo>
                  <a:lnTo>
                    <a:pt x="40" y="702"/>
                  </a:lnTo>
                  <a:lnTo>
                    <a:pt x="40" y="704"/>
                  </a:lnTo>
                  <a:lnTo>
                    <a:pt x="40" y="706"/>
                  </a:lnTo>
                  <a:lnTo>
                    <a:pt x="46" y="710"/>
                  </a:lnTo>
                  <a:lnTo>
                    <a:pt x="48" y="720"/>
                  </a:lnTo>
                  <a:lnTo>
                    <a:pt x="48" y="726"/>
                  </a:lnTo>
                  <a:lnTo>
                    <a:pt x="48" y="730"/>
                  </a:lnTo>
                  <a:lnTo>
                    <a:pt x="46" y="734"/>
                  </a:lnTo>
                  <a:lnTo>
                    <a:pt x="46" y="736"/>
                  </a:lnTo>
                  <a:lnTo>
                    <a:pt x="44" y="738"/>
                  </a:lnTo>
                  <a:lnTo>
                    <a:pt x="44" y="738"/>
                  </a:lnTo>
                  <a:lnTo>
                    <a:pt x="42" y="738"/>
                  </a:lnTo>
                  <a:lnTo>
                    <a:pt x="38" y="736"/>
                  </a:lnTo>
                  <a:lnTo>
                    <a:pt x="34" y="734"/>
                  </a:lnTo>
                  <a:lnTo>
                    <a:pt x="30" y="732"/>
                  </a:lnTo>
                  <a:lnTo>
                    <a:pt x="30" y="730"/>
                  </a:lnTo>
                  <a:lnTo>
                    <a:pt x="28" y="730"/>
                  </a:lnTo>
                  <a:lnTo>
                    <a:pt x="20" y="722"/>
                  </a:lnTo>
                  <a:lnTo>
                    <a:pt x="8" y="736"/>
                  </a:lnTo>
                  <a:lnTo>
                    <a:pt x="4" y="738"/>
                  </a:lnTo>
                  <a:lnTo>
                    <a:pt x="4" y="744"/>
                  </a:lnTo>
                  <a:lnTo>
                    <a:pt x="2" y="750"/>
                  </a:lnTo>
                  <a:lnTo>
                    <a:pt x="2" y="756"/>
                  </a:lnTo>
                  <a:lnTo>
                    <a:pt x="0" y="764"/>
                  </a:lnTo>
                  <a:lnTo>
                    <a:pt x="0" y="778"/>
                  </a:lnTo>
                  <a:lnTo>
                    <a:pt x="2" y="780"/>
                  </a:lnTo>
                  <a:lnTo>
                    <a:pt x="4" y="782"/>
                  </a:lnTo>
                  <a:lnTo>
                    <a:pt x="8" y="782"/>
                  </a:lnTo>
                  <a:lnTo>
                    <a:pt x="8" y="782"/>
                  </a:lnTo>
                  <a:lnTo>
                    <a:pt x="14" y="782"/>
                  </a:lnTo>
                  <a:lnTo>
                    <a:pt x="18" y="782"/>
                  </a:lnTo>
                  <a:lnTo>
                    <a:pt x="20" y="780"/>
                  </a:lnTo>
                  <a:lnTo>
                    <a:pt x="22" y="780"/>
                  </a:lnTo>
                  <a:lnTo>
                    <a:pt x="22" y="782"/>
                  </a:lnTo>
                  <a:lnTo>
                    <a:pt x="24" y="784"/>
                  </a:lnTo>
                  <a:lnTo>
                    <a:pt x="26" y="786"/>
                  </a:lnTo>
                  <a:lnTo>
                    <a:pt x="30" y="788"/>
                  </a:lnTo>
                  <a:lnTo>
                    <a:pt x="32" y="790"/>
                  </a:lnTo>
                  <a:lnTo>
                    <a:pt x="34" y="792"/>
                  </a:lnTo>
                  <a:lnTo>
                    <a:pt x="36" y="796"/>
                  </a:lnTo>
                  <a:lnTo>
                    <a:pt x="38" y="802"/>
                  </a:lnTo>
                  <a:lnTo>
                    <a:pt x="40" y="806"/>
                  </a:lnTo>
                  <a:lnTo>
                    <a:pt x="42" y="810"/>
                  </a:lnTo>
                  <a:lnTo>
                    <a:pt x="44" y="814"/>
                  </a:lnTo>
                  <a:lnTo>
                    <a:pt x="44" y="814"/>
                  </a:lnTo>
                  <a:lnTo>
                    <a:pt x="46" y="820"/>
                  </a:lnTo>
                  <a:lnTo>
                    <a:pt x="44" y="824"/>
                  </a:lnTo>
                  <a:lnTo>
                    <a:pt x="42" y="828"/>
                  </a:lnTo>
                  <a:lnTo>
                    <a:pt x="40" y="830"/>
                  </a:lnTo>
                  <a:lnTo>
                    <a:pt x="38" y="832"/>
                  </a:lnTo>
                  <a:lnTo>
                    <a:pt x="36" y="832"/>
                  </a:lnTo>
                  <a:lnTo>
                    <a:pt x="36" y="832"/>
                  </a:lnTo>
                  <a:lnTo>
                    <a:pt x="40" y="834"/>
                  </a:lnTo>
                  <a:lnTo>
                    <a:pt x="42" y="838"/>
                  </a:lnTo>
                  <a:lnTo>
                    <a:pt x="46" y="842"/>
                  </a:lnTo>
                  <a:lnTo>
                    <a:pt x="50" y="846"/>
                  </a:lnTo>
                  <a:lnTo>
                    <a:pt x="52" y="852"/>
                  </a:lnTo>
                  <a:lnTo>
                    <a:pt x="54" y="856"/>
                  </a:lnTo>
                  <a:lnTo>
                    <a:pt x="56" y="858"/>
                  </a:lnTo>
                  <a:lnTo>
                    <a:pt x="56" y="860"/>
                  </a:lnTo>
                  <a:lnTo>
                    <a:pt x="58" y="866"/>
                  </a:lnTo>
                  <a:lnTo>
                    <a:pt x="60" y="872"/>
                  </a:lnTo>
                  <a:lnTo>
                    <a:pt x="62" y="874"/>
                  </a:lnTo>
                  <a:lnTo>
                    <a:pt x="62" y="876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60" y="878"/>
                  </a:lnTo>
                  <a:lnTo>
                    <a:pt x="38" y="892"/>
                  </a:lnTo>
                  <a:lnTo>
                    <a:pt x="38" y="894"/>
                  </a:lnTo>
                  <a:lnTo>
                    <a:pt x="36" y="894"/>
                  </a:lnTo>
                  <a:lnTo>
                    <a:pt x="34" y="894"/>
                  </a:lnTo>
                  <a:lnTo>
                    <a:pt x="32" y="892"/>
                  </a:lnTo>
                  <a:lnTo>
                    <a:pt x="32" y="894"/>
                  </a:lnTo>
                  <a:lnTo>
                    <a:pt x="30" y="898"/>
                  </a:lnTo>
                  <a:lnTo>
                    <a:pt x="28" y="902"/>
                  </a:lnTo>
                  <a:lnTo>
                    <a:pt x="30" y="906"/>
                  </a:lnTo>
                  <a:lnTo>
                    <a:pt x="30" y="908"/>
                  </a:lnTo>
                  <a:lnTo>
                    <a:pt x="32" y="908"/>
                  </a:lnTo>
                  <a:lnTo>
                    <a:pt x="32" y="908"/>
                  </a:lnTo>
                  <a:lnTo>
                    <a:pt x="28" y="908"/>
                  </a:lnTo>
                  <a:lnTo>
                    <a:pt x="26" y="910"/>
                  </a:lnTo>
                  <a:lnTo>
                    <a:pt x="24" y="910"/>
                  </a:lnTo>
                  <a:lnTo>
                    <a:pt x="22" y="912"/>
                  </a:lnTo>
                  <a:lnTo>
                    <a:pt x="22" y="912"/>
                  </a:lnTo>
                  <a:lnTo>
                    <a:pt x="28" y="918"/>
                  </a:lnTo>
                  <a:lnTo>
                    <a:pt x="28" y="918"/>
                  </a:lnTo>
                  <a:lnTo>
                    <a:pt x="30" y="916"/>
                  </a:lnTo>
                  <a:lnTo>
                    <a:pt x="34" y="914"/>
                  </a:lnTo>
                  <a:lnTo>
                    <a:pt x="40" y="914"/>
                  </a:lnTo>
                  <a:lnTo>
                    <a:pt x="46" y="914"/>
                  </a:lnTo>
                  <a:lnTo>
                    <a:pt x="50" y="914"/>
                  </a:lnTo>
                  <a:lnTo>
                    <a:pt x="56" y="916"/>
                  </a:lnTo>
                  <a:lnTo>
                    <a:pt x="58" y="916"/>
                  </a:lnTo>
                  <a:lnTo>
                    <a:pt x="60" y="918"/>
                  </a:lnTo>
                  <a:lnTo>
                    <a:pt x="64" y="918"/>
                  </a:lnTo>
                  <a:lnTo>
                    <a:pt x="68" y="918"/>
                  </a:lnTo>
                  <a:lnTo>
                    <a:pt x="74" y="918"/>
                  </a:lnTo>
                  <a:lnTo>
                    <a:pt x="76" y="916"/>
                  </a:lnTo>
                  <a:lnTo>
                    <a:pt x="78" y="916"/>
                  </a:lnTo>
                  <a:lnTo>
                    <a:pt x="80" y="912"/>
                  </a:lnTo>
                  <a:lnTo>
                    <a:pt x="80" y="912"/>
                  </a:lnTo>
                  <a:lnTo>
                    <a:pt x="84" y="914"/>
                  </a:lnTo>
                  <a:lnTo>
                    <a:pt x="88" y="916"/>
                  </a:lnTo>
                  <a:lnTo>
                    <a:pt x="92" y="918"/>
                  </a:lnTo>
                  <a:lnTo>
                    <a:pt x="96" y="922"/>
                  </a:lnTo>
                  <a:lnTo>
                    <a:pt x="100" y="926"/>
                  </a:lnTo>
                  <a:lnTo>
                    <a:pt x="100" y="928"/>
                  </a:lnTo>
                  <a:lnTo>
                    <a:pt x="102" y="930"/>
                  </a:lnTo>
                  <a:lnTo>
                    <a:pt x="104" y="934"/>
                  </a:lnTo>
                  <a:lnTo>
                    <a:pt x="106" y="940"/>
                  </a:lnTo>
                  <a:lnTo>
                    <a:pt x="106" y="946"/>
                  </a:lnTo>
                  <a:lnTo>
                    <a:pt x="106" y="952"/>
                  </a:lnTo>
                  <a:lnTo>
                    <a:pt x="104" y="960"/>
                  </a:lnTo>
                  <a:lnTo>
                    <a:pt x="104" y="966"/>
                  </a:lnTo>
                  <a:lnTo>
                    <a:pt x="104" y="970"/>
                  </a:lnTo>
                  <a:lnTo>
                    <a:pt x="106" y="972"/>
                  </a:lnTo>
                  <a:lnTo>
                    <a:pt x="108" y="974"/>
                  </a:lnTo>
                  <a:lnTo>
                    <a:pt x="110" y="976"/>
                  </a:lnTo>
                  <a:lnTo>
                    <a:pt x="112" y="972"/>
                  </a:lnTo>
                  <a:lnTo>
                    <a:pt x="114" y="970"/>
                  </a:lnTo>
                  <a:lnTo>
                    <a:pt x="114" y="970"/>
                  </a:lnTo>
                  <a:lnTo>
                    <a:pt x="116" y="970"/>
                  </a:lnTo>
                  <a:lnTo>
                    <a:pt x="120" y="968"/>
                  </a:lnTo>
                  <a:lnTo>
                    <a:pt x="124" y="966"/>
                  </a:lnTo>
                  <a:lnTo>
                    <a:pt x="128" y="966"/>
                  </a:lnTo>
                  <a:lnTo>
                    <a:pt x="130" y="966"/>
                  </a:lnTo>
                  <a:lnTo>
                    <a:pt x="140" y="964"/>
                  </a:lnTo>
                  <a:lnTo>
                    <a:pt x="150" y="968"/>
                  </a:lnTo>
                  <a:lnTo>
                    <a:pt x="158" y="972"/>
                  </a:lnTo>
                  <a:lnTo>
                    <a:pt x="162" y="974"/>
                  </a:lnTo>
                  <a:lnTo>
                    <a:pt x="158" y="976"/>
                  </a:lnTo>
                  <a:lnTo>
                    <a:pt x="164" y="976"/>
                  </a:lnTo>
                  <a:lnTo>
                    <a:pt x="170" y="974"/>
                  </a:lnTo>
                  <a:lnTo>
                    <a:pt x="174" y="974"/>
                  </a:lnTo>
                  <a:lnTo>
                    <a:pt x="176" y="976"/>
                  </a:lnTo>
                  <a:lnTo>
                    <a:pt x="180" y="976"/>
                  </a:lnTo>
                  <a:lnTo>
                    <a:pt x="180" y="978"/>
                  </a:lnTo>
                  <a:lnTo>
                    <a:pt x="182" y="978"/>
                  </a:lnTo>
                  <a:lnTo>
                    <a:pt x="180" y="978"/>
                  </a:lnTo>
                  <a:lnTo>
                    <a:pt x="178" y="980"/>
                  </a:lnTo>
                  <a:lnTo>
                    <a:pt x="176" y="984"/>
                  </a:lnTo>
                  <a:lnTo>
                    <a:pt x="174" y="986"/>
                  </a:lnTo>
                  <a:lnTo>
                    <a:pt x="174" y="988"/>
                  </a:lnTo>
                  <a:lnTo>
                    <a:pt x="174" y="990"/>
                  </a:lnTo>
                  <a:lnTo>
                    <a:pt x="174" y="992"/>
                  </a:lnTo>
                  <a:lnTo>
                    <a:pt x="174" y="998"/>
                  </a:lnTo>
                  <a:lnTo>
                    <a:pt x="178" y="1000"/>
                  </a:lnTo>
                  <a:lnTo>
                    <a:pt x="182" y="998"/>
                  </a:lnTo>
                  <a:lnTo>
                    <a:pt x="186" y="996"/>
                  </a:lnTo>
                  <a:lnTo>
                    <a:pt x="190" y="992"/>
                  </a:lnTo>
                  <a:lnTo>
                    <a:pt x="192" y="988"/>
                  </a:lnTo>
                  <a:lnTo>
                    <a:pt x="194" y="986"/>
                  </a:lnTo>
                  <a:lnTo>
                    <a:pt x="194" y="984"/>
                  </a:lnTo>
                  <a:lnTo>
                    <a:pt x="192" y="984"/>
                  </a:lnTo>
                  <a:lnTo>
                    <a:pt x="190" y="982"/>
                  </a:lnTo>
                  <a:lnTo>
                    <a:pt x="188" y="980"/>
                  </a:lnTo>
                  <a:lnTo>
                    <a:pt x="186" y="978"/>
                  </a:lnTo>
                  <a:lnTo>
                    <a:pt x="186" y="974"/>
                  </a:lnTo>
                  <a:lnTo>
                    <a:pt x="186" y="972"/>
                  </a:lnTo>
                  <a:lnTo>
                    <a:pt x="186" y="970"/>
                  </a:lnTo>
                  <a:lnTo>
                    <a:pt x="188" y="966"/>
                  </a:lnTo>
                  <a:lnTo>
                    <a:pt x="192" y="964"/>
                  </a:lnTo>
                  <a:lnTo>
                    <a:pt x="196" y="962"/>
                  </a:lnTo>
                  <a:lnTo>
                    <a:pt x="200" y="960"/>
                  </a:lnTo>
                  <a:lnTo>
                    <a:pt x="202" y="960"/>
                  </a:lnTo>
                  <a:lnTo>
                    <a:pt x="206" y="958"/>
                  </a:lnTo>
                  <a:lnTo>
                    <a:pt x="210" y="960"/>
                  </a:lnTo>
                  <a:lnTo>
                    <a:pt x="214" y="962"/>
                  </a:lnTo>
                  <a:lnTo>
                    <a:pt x="216" y="968"/>
                  </a:lnTo>
                  <a:lnTo>
                    <a:pt x="216" y="972"/>
                  </a:lnTo>
                  <a:lnTo>
                    <a:pt x="214" y="974"/>
                  </a:lnTo>
                  <a:lnTo>
                    <a:pt x="212" y="974"/>
                  </a:lnTo>
                  <a:lnTo>
                    <a:pt x="210" y="976"/>
                  </a:lnTo>
                  <a:lnTo>
                    <a:pt x="210" y="976"/>
                  </a:lnTo>
                  <a:lnTo>
                    <a:pt x="206" y="976"/>
                  </a:lnTo>
                  <a:lnTo>
                    <a:pt x="202" y="976"/>
                  </a:lnTo>
                  <a:lnTo>
                    <a:pt x="200" y="978"/>
                  </a:lnTo>
                  <a:lnTo>
                    <a:pt x="200" y="980"/>
                  </a:lnTo>
                  <a:lnTo>
                    <a:pt x="200" y="980"/>
                  </a:lnTo>
                  <a:lnTo>
                    <a:pt x="198" y="984"/>
                  </a:lnTo>
                  <a:lnTo>
                    <a:pt x="200" y="988"/>
                  </a:lnTo>
                  <a:lnTo>
                    <a:pt x="200" y="990"/>
                  </a:lnTo>
                  <a:lnTo>
                    <a:pt x="202" y="992"/>
                  </a:lnTo>
                  <a:lnTo>
                    <a:pt x="204" y="994"/>
                  </a:lnTo>
                  <a:lnTo>
                    <a:pt x="208" y="996"/>
                  </a:lnTo>
                  <a:lnTo>
                    <a:pt x="210" y="998"/>
                  </a:lnTo>
                  <a:lnTo>
                    <a:pt x="214" y="1000"/>
                  </a:lnTo>
                  <a:lnTo>
                    <a:pt x="216" y="1002"/>
                  </a:lnTo>
                  <a:lnTo>
                    <a:pt x="218" y="1002"/>
                  </a:lnTo>
                  <a:lnTo>
                    <a:pt x="218" y="1004"/>
                  </a:lnTo>
                  <a:lnTo>
                    <a:pt x="220" y="1008"/>
                  </a:lnTo>
                  <a:lnTo>
                    <a:pt x="222" y="1010"/>
                  </a:lnTo>
                  <a:lnTo>
                    <a:pt x="224" y="1012"/>
                  </a:lnTo>
                  <a:lnTo>
                    <a:pt x="226" y="1014"/>
                  </a:lnTo>
                  <a:lnTo>
                    <a:pt x="228" y="1014"/>
                  </a:lnTo>
                  <a:lnTo>
                    <a:pt x="228" y="1016"/>
                  </a:lnTo>
                  <a:lnTo>
                    <a:pt x="232" y="1018"/>
                  </a:lnTo>
                  <a:lnTo>
                    <a:pt x="236" y="1020"/>
                  </a:lnTo>
                  <a:lnTo>
                    <a:pt x="242" y="1024"/>
                  </a:lnTo>
                  <a:lnTo>
                    <a:pt x="246" y="1028"/>
                  </a:lnTo>
                  <a:lnTo>
                    <a:pt x="250" y="1030"/>
                  </a:lnTo>
                  <a:lnTo>
                    <a:pt x="254" y="1032"/>
                  </a:lnTo>
                  <a:lnTo>
                    <a:pt x="254" y="1032"/>
                  </a:lnTo>
                  <a:lnTo>
                    <a:pt x="256" y="1040"/>
                  </a:lnTo>
                  <a:lnTo>
                    <a:pt x="256" y="1046"/>
                  </a:lnTo>
                  <a:lnTo>
                    <a:pt x="256" y="1052"/>
                  </a:lnTo>
                  <a:lnTo>
                    <a:pt x="252" y="1058"/>
                  </a:lnTo>
                  <a:lnTo>
                    <a:pt x="250" y="1062"/>
                  </a:lnTo>
                  <a:lnTo>
                    <a:pt x="250" y="1062"/>
                  </a:lnTo>
                  <a:lnTo>
                    <a:pt x="252" y="1064"/>
                  </a:lnTo>
                  <a:lnTo>
                    <a:pt x="256" y="1066"/>
                  </a:lnTo>
                  <a:lnTo>
                    <a:pt x="260" y="1068"/>
                  </a:lnTo>
                  <a:lnTo>
                    <a:pt x="264" y="1070"/>
                  </a:lnTo>
                  <a:lnTo>
                    <a:pt x="266" y="1072"/>
                  </a:lnTo>
                  <a:lnTo>
                    <a:pt x="268" y="1072"/>
                  </a:lnTo>
                  <a:lnTo>
                    <a:pt x="270" y="1074"/>
                  </a:lnTo>
                  <a:lnTo>
                    <a:pt x="274" y="1076"/>
                  </a:lnTo>
                  <a:lnTo>
                    <a:pt x="278" y="1080"/>
                  </a:lnTo>
                  <a:lnTo>
                    <a:pt x="282" y="1086"/>
                  </a:lnTo>
                  <a:lnTo>
                    <a:pt x="304" y="1090"/>
                  </a:lnTo>
                  <a:lnTo>
                    <a:pt x="306" y="1092"/>
                  </a:lnTo>
                  <a:lnTo>
                    <a:pt x="310" y="1094"/>
                  </a:lnTo>
                  <a:lnTo>
                    <a:pt x="312" y="1094"/>
                  </a:lnTo>
                  <a:lnTo>
                    <a:pt x="316" y="1092"/>
                  </a:lnTo>
                  <a:lnTo>
                    <a:pt x="318" y="1092"/>
                  </a:lnTo>
                  <a:lnTo>
                    <a:pt x="320" y="1092"/>
                  </a:lnTo>
                  <a:lnTo>
                    <a:pt x="334" y="1076"/>
                  </a:lnTo>
                  <a:lnTo>
                    <a:pt x="336" y="1080"/>
                  </a:lnTo>
                  <a:lnTo>
                    <a:pt x="338" y="1082"/>
                  </a:lnTo>
                  <a:lnTo>
                    <a:pt x="340" y="1086"/>
                  </a:lnTo>
                  <a:lnTo>
                    <a:pt x="344" y="1088"/>
                  </a:lnTo>
                  <a:lnTo>
                    <a:pt x="344" y="1088"/>
                  </a:lnTo>
                  <a:lnTo>
                    <a:pt x="350" y="1098"/>
                  </a:lnTo>
                  <a:lnTo>
                    <a:pt x="350" y="1096"/>
                  </a:lnTo>
                  <a:lnTo>
                    <a:pt x="348" y="1088"/>
                  </a:lnTo>
                  <a:lnTo>
                    <a:pt x="346" y="1078"/>
                  </a:lnTo>
                  <a:lnTo>
                    <a:pt x="346" y="1070"/>
                  </a:lnTo>
                  <a:lnTo>
                    <a:pt x="346" y="1064"/>
                  </a:lnTo>
                  <a:lnTo>
                    <a:pt x="352" y="1062"/>
                  </a:lnTo>
                  <a:lnTo>
                    <a:pt x="352" y="1062"/>
                  </a:lnTo>
                  <a:lnTo>
                    <a:pt x="350" y="1060"/>
                  </a:lnTo>
                  <a:lnTo>
                    <a:pt x="348" y="1056"/>
                  </a:lnTo>
                  <a:lnTo>
                    <a:pt x="346" y="1052"/>
                  </a:lnTo>
                  <a:lnTo>
                    <a:pt x="346" y="1048"/>
                  </a:lnTo>
                  <a:lnTo>
                    <a:pt x="344" y="1044"/>
                  </a:lnTo>
                  <a:lnTo>
                    <a:pt x="346" y="1040"/>
                  </a:lnTo>
                  <a:lnTo>
                    <a:pt x="348" y="1036"/>
                  </a:lnTo>
                  <a:lnTo>
                    <a:pt x="350" y="1034"/>
                  </a:lnTo>
                  <a:lnTo>
                    <a:pt x="350" y="1034"/>
                  </a:lnTo>
                  <a:lnTo>
                    <a:pt x="348" y="1034"/>
                  </a:lnTo>
                  <a:lnTo>
                    <a:pt x="346" y="1032"/>
                  </a:lnTo>
                  <a:lnTo>
                    <a:pt x="342" y="1030"/>
                  </a:lnTo>
                  <a:lnTo>
                    <a:pt x="338" y="1028"/>
                  </a:lnTo>
                  <a:lnTo>
                    <a:pt x="334" y="1022"/>
                  </a:lnTo>
                  <a:lnTo>
                    <a:pt x="332" y="1016"/>
                  </a:lnTo>
                  <a:lnTo>
                    <a:pt x="330" y="1008"/>
                  </a:lnTo>
                  <a:lnTo>
                    <a:pt x="326" y="992"/>
                  </a:lnTo>
                  <a:lnTo>
                    <a:pt x="330" y="976"/>
                  </a:lnTo>
                  <a:lnTo>
                    <a:pt x="334" y="972"/>
                  </a:lnTo>
                  <a:lnTo>
                    <a:pt x="344" y="964"/>
                  </a:lnTo>
                  <a:lnTo>
                    <a:pt x="358" y="956"/>
                  </a:lnTo>
                  <a:lnTo>
                    <a:pt x="378" y="952"/>
                  </a:lnTo>
                  <a:lnTo>
                    <a:pt x="382" y="954"/>
                  </a:lnTo>
                  <a:lnTo>
                    <a:pt x="390" y="956"/>
                  </a:lnTo>
                  <a:lnTo>
                    <a:pt x="400" y="960"/>
                  </a:lnTo>
                  <a:lnTo>
                    <a:pt x="408" y="966"/>
                  </a:lnTo>
                  <a:lnTo>
                    <a:pt x="410" y="976"/>
                  </a:lnTo>
                  <a:lnTo>
                    <a:pt x="410" y="976"/>
                  </a:lnTo>
                  <a:lnTo>
                    <a:pt x="410" y="978"/>
                  </a:lnTo>
                  <a:lnTo>
                    <a:pt x="408" y="982"/>
                  </a:lnTo>
                  <a:lnTo>
                    <a:pt x="406" y="984"/>
                  </a:lnTo>
                  <a:lnTo>
                    <a:pt x="404" y="988"/>
                  </a:lnTo>
                  <a:lnTo>
                    <a:pt x="400" y="990"/>
                  </a:lnTo>
                  <a:lnTo>
                    <a:pt x="394" y="992"/>
                  </a:lnTo>
                  <a:lnTo>
                    <a:pt x="392" y="992"/>
                  </a:lnTo>
                  <a:lnTo>
                    <a:pt x="390" y="992"/>
                  </a:lnTo>
                  <a:lnTo>
                    <a:pt x="384" y="992"/>
                  </a:lnTo>
                  <a:lnTo>
                    <a:pt x="380" y="992"/>
                  </a:lnTo>
                  <a:lnTo>
                    <a:pt x="374" y="994"/>
                  </a:lnTo>
                  <a:lnTo>
                    <a:pt x="372" y="996"/>
                  </a:lnTo>
                  <a:lnTo>
                    <a:pt x="370" y="998"/>
                  </a:lnTo>
                  <a:lnTo>
                    <a:pt x="370" y="1000"/>
                  </a:lnTo>
                  <a:lnTo>
                    <a:pt x="368" y="1004"/>
                  </a:lnTo>
                  <a:lnTo>
                    <a:pt x="368" y="1008"/>
                  </a:lnTo>
                  <a:lnTo>
                    <a:pt x="378" y="1026"/>
                  </a:lnTo>
                  <a:lnTo>
                    <a:pt x="384" y="1028"/>
                  </a:lnTo>
                  <a:lnTo>
                    <a:pt x="386" y="1028"/>
                  </a:lnTo>
                  <a:lnTo>
                    <a:pt x="388" y="1030"/>
                  </a:lnTo>
                  <a:lnTo>
                    <a:pt x="390" y="1032"/>
                  </a:lnTo>
                  <a:lnTo>
                    <a:pt x="390" y="1036"/>
                  </a:lnTo>
                  <a:lnTo>
                    <a:pt x="390" y="1050"/>
                  </a:lnTo>
                  <a:lnTo>
                    <a:pt x="390" y="1050"/>
                  </a:lnTo>
                  <a:lnTo>
                    <a:pt x="392" y="1052"/>
                  </a:lnTo>
                  <a:lnTo>
                    <a:pt x="394" y="1054"/>
                  </a:lnTo>
                  <a:lnTo>
                    <a:pt x="396" y="1054"/>
                  </a:lnTo>
                  <a:lnTo>
                    <a:pt x="398" y="1052"/>
                  </a:lnTo>
                  <a:lnTo>
                    <a:pt x="400" y="1050"/>
                  </a:lnTo>
                  <a:lnTo>
                    <a:pt x="402" y="1050"/>
                  </a:lnTo>
                  <a:lnTo>
                    <a:pt x="404" y="1050"/>
                  </a:lnTo>
                  <a:lnTo>
                    <a:pt x="406" y="1052"/>
                  </a:lnTo>
                  <a:lnTo>
                    <a:pt x="408" y="1054"/>
                  </a:lnTo>
                  <a:lnTo>
                    <a:pt x="410" y="1058"/>
                  </a:lnTo>
                  <a:lnTo>
                    <a:pt x="412" y="1060"/>
                  </a:lnTo>
                  <a:lnTo>
                    <a:pt x="412" y="1062"/>
                  </a:lnTo>
                  <a:lnTo>
                    <a:pt x="410" y="1070"/>
                  </a:lnTo>
                  <a:lnTo>
                    <a:pt x="410" y="1070"/>
                  </a:lnTo>
                  <a:lnTo>
                    <a:pt x="406" y="1070"/>
                  </a:lnTo>
                  <a:lnTo>
                    <a:pt x="402" y="1070"/>
                  </a:lnTo>
                  <a:lnTo>
                    <a:pt x="402" y="1070"/>
                  </a:lnTo>
                  <a:lnTo>
                    <a:pt x="400" y="1070"/>
                  </a:lnTo>
                  <a:lnTo>
                    <a:pt x="398" y="1072"/>
                  </a:lnTo>
                  <a:lnTo>
                    <a:pt x="396" y="1072"/>
                  </a:lnTo>
                  <a:lnTo>
                    <a:pt x="394" y="1076"/>
                  </a:lnTo>
                  <a:lnTo>
                    <a:pt x="394" y="1078"/>
                  </a:lnTo>
                  <a:lnTo>
                    <a:pt x="396" y="1084"/>
                  </a:lnTo>
                  <a:lnTo>
                    <a:pt x="398" y="1086"/>
                  </a:lnTo>
                  <a:lnTo>
                    <a:pt x="400" y="1088"/>
                  </a:lnTo>
                  <a:lnTo>
                    <a:pt x="400" y="1088"/>
                  </a:lnTo>
                  <a:lnTo>
                    <a:pt x="402" y="1104"/>
                  </a:lnTo>
                  <a:lnTo>
                    <a:pt x="402" y="1104"/>
                  </a:lnTo>
                  <a:lnTo>
                    <a:pt x="404" y="1106"/>
                  </a:lnTo>
                  <a:lnTo>
                    <a:pt x="406" y="1108"/>
                  </a:lnTo>
                  <a:lnTo>
                    <a:pt x="408" y="1110"/>
                  </a:lnTo>
                  <a:lnTo>
                    <a:pt x="408" y="1114"/>
                  </a:lnTo>
                  <a:lnTo>
                    <a:pt x="408" y="1130"/>
                  </a:lnTo>
                  <a:lnTo>
                    <a:pt x="426" y="1120"/>
                  </a:lnTo>
                  <a:lnTo>
                    <a:pt x="442" y="1120"/>
                  </a:lnTo>
                  <a:lnTo>
                    <a:pt x="452" y="1122"/>
                  </a:lnTo>
                  <a:lnTo>
                    <a:pt x="454" y="1124"/>
                  </a:lnTo>
                  <a:lnTo>
                    <a:pt x="458" y="1124"/>
                  </a:lnTo>
                  <a:lnTo>
                    <a:pt x="462" y="1126"/>
                  </a:lnTo>
                  <a:lnTo>
                    <a:pt x="464" y="1126"/>
                  </a:lnTo>
                  <a:lnTo>
                    <a:pt x="466" y="1128"/>
                  </a:lnTo>
                  <a:lnTo>
                    <a:pt x="478" y="1130"/>
                  </a:lnTo>
                  <a:lnTo>
                    <a:pt x="488" y="1138"/>
                  </a:lnTo>
                  <a:lnTo>
                    <a:pt x="494" y="1146"/>
                  </a:lnTo>
                  <a:lnTo>
                    <a:pt x="496" y="1152"/>
                  </a:lnTo>
                  <a:lnTo>
                    <a:pt x="498" y="1156"/>
                  </a:lnTo>
                  <a:lnTo>
                    <a:pt x="498" y="1160"/>
                  </a:lnTo>
                  <a:lnTo>
                    <a:pt x="508" y="1160"/>
                  </a:lnTo>
                  <a:lnTo>
                    <a:pt x="516" y="1158"/>
                  </a:lnTo>
                  <a:lnTo>
                    <a:pt x="520" y="1150"/>
                  </a:lnTo>
                  <a:lnTo>
                    <a:pt x="522" y="1148"/>
                  </a:lnTo>
                  <a:lnTo>
                    <a:pt x="524" y="1148"/>
                  </a:lnTo>
                  <a:lnTo>
                    <a:pt x="530" y="1144"/>
                  </a:lnTo>
                  <a:lnTo>
                    <a:pt x="534" y="1142"/>
                  </a:lnTo>
                  <a:lnTo>
                    <a:pt x="540" y="1138"/>
                  </a:lnTo>
                  <a:lnTo>
                    <a:pt x="542" y="1132"/>
                  </a:lnTo>
                  <a:lnTo>
                    <a:pt x="546" y="1126"/>
                  </a:lnTo>
                  <a:lnTo>
                    <a:pt x="546" y="1126"/>
                  </a:lnTo>
                  <a:lnTo>
                    <a:pt x="550" y="1126"/>
                  </a:lnTo>
                  <a:lnTo>
                    <a:pt x="554" y="1128"/>
                  </a:lnTo>
                  <a:lnTo>
                    <a:pt x="556" y="1128"/>
                  </a:lnTo>
                  <a:lnTo>
                    <a:pt x="560" y="1128"/>
                  </a:lnTo>
                  <a:lnTo>
                    <a:pt x="566" y="1128"/>
                  </a:lnTo>
                  <a:lnTo>
                    <a:pt x="580" y="1130"/>
                  </a:lnTo>
                  <a:lnTo>
                    <a:pt x="594" y="1128"/>
                  </a:lnTo>
                  <a:lnTo>
                    <a:pt x="610" y="1118"/>
                  </a:lnTo>
                  <a:lnTo>
                    <a:pt x="618" y="1118"/>
                  </a:lnTo>
                  <a:lnTo>
                    <a:pt x="626" y="1126"/>
                  </a:lnTo>
                  <a:lnTo>
                    <a:pt x="628" y="1126"/>
                  </a:lnTo>
                  <a:lnTo>
                    <a:pt x="630" y="1128"/>
                  </a:lnTo>
                  <a:lnTo>
                    <a:pt x="632" y="1130"/>
                  </a:lnTo>
                  <a:lnTo>
                    <a:pt x="636" y="1134"/>
                  </a:lnTo>
                  <a:lnTo>
                    <a:pt x="640" y="1136"/>
                  </a:lnTo>
                  <a:lnTo>
                    <a:pt x="644" y="1138"/>
                  </a:lnTo>
                  <a:lnTo>
                    <a:pt x="650" y="1138"/>
                  </a:lnTo>
                  <a:lnTo>
                    <a:pt x="682" y="1138"/>
                  </a:lnTo>
                  <a:lnTo>
                    <a:pt x="680" y="1138"/>
                  </a:lnTo>
                  <a:lnTo>
                    <a:pt x="678" y="1136"/>
                  </a:lnTo>
                  <a:lnTo>
                    <a:pt x="676" y="1132"/>
                  </a:lnTo>
                  <a:lnTo>
                    <a:pt x="674" y="1128"/>
                  </a:lnTo>
                  <a:lnTo>
                    <a:pt x="672" y="1124"/>
                  </a:lnTo>
                  <a:lnTo>
                    <a:pt x="670" y="1118"/>
                  </a:lnTo>
                  <a:lnTo>
                    <a:pt x="672" y="1114"/>
                  </a:lnTo>
                  <a:lnTo>
                    <a:pt x="670" y="1114"/>
                  </a:lnTo>
                  <a:lnTo>
                    <a:pt x="670" y="1110"/>
                  </a:lnTo>
                  <a:lnTo>
                    <a:pt x="666" y="1108"/>
                  </a:lnTo>
                  <a:lnTo>
                    <a:pt x="664" y="1106"/>
                  </a:lnTo>
                  <a:lnTo>
                    <a:pt x="660" y="1104"/>
                  </a:lnTo>
                  <a:lnTo>
                    <a:pt x="658" y="1104"/>
                  </a:lnTo>
                  <a:lnTo>
                    <a:pt x="656" y="1102"/>
                  </a:lnTo>
                  <a:lnTo>
                    <a:pt x="654" y="1096"/>
                  </a:lnTo>
                  <a:lnTo>
                    <a:pt x="654" y="1096"/>
                  </a:lnTo>
                  <a:lnTo>
                    <a:pt x="654" y="1094"/>
                  </a:lnTo>
                  <a:lnTo>
                    <a:pt x="654" y="1090"/>
                  </a:lnTo>
                  <a:lnTo>
                    <a:pt x="654" y="1088"/>
                  </a:lnTo>
                  <a:lnTo>
                    <a:pt x="656" y="1084"/>
                  </a:lnTo>
                  <a:lnTo>
                    <a:pt x="658" y="1080"/>
                  </a:lnTo>
                  <a:lnTo>
                    <a:pt x="662" y="1078"/>
                  </a:lnTo>
                  <a:lnTo>
                    <a:pt x="666" y="1076"/>
                  </a:lnTo>
                  <a:lnTo>
                    <a:pt x="672" y="1076"/>
                  </a:lnTo>
                  <a:lnTo>
                    <a:pt x="682" y="1078"/>
                  </a:lnTo>
                  <a:lnTo>
                    <a:pt x="694" y="1070"/>
                  </a:lnTo>
                  <a:lnTo>
                    <a:pt x="694" y="1070"/>
                  </a:lnTo>
                  <a:lnTo>
                    <a:pt x="696" y="1068"/>
                  </a:lnTo>
                  <a:lnTo>
                    <a:pt x="700" y="1066"/>
                  </a:lnTo>
                  <a:lnTo>
                    <a:pt x="704" y="1064"/>
                  </a:lnTo>
                  <a:lnTo>
                    <a:pt x="708" y="1064"/>
                  </a:lnTo>
                  <a:lnTo>
                    <a:pt x="708" y="1064"/>
                  </a:lnTo>
                  <a:lnTo>
                    <a:pt x="712" y="1064"/>
                  </a:lnTo>
                  <a:lnTo>
                    <a:pt x="714" y="1064"/>
                  </a:lnTo>
                  <a:lnTo>
                    <a:pt x="720" y="1062"/>
                  </a:lnTo>
                  <a:lnTo>
                    <a:pt x="724" y="1060"/>
                  </a:lnTo>
                  <a:lnTo>
                    <a:pt x="728" y="1056"/>
                  </a:lnTo>
                  <a:lnTo>
                    <a:pt x="732" y="1050"/>
                  </a:lnTo>
                  <a:lnTo>
                    <a:pt x="736" y="1044"/>
                  </a:lnTo>
                  <a:lnTo>
                    <a:pt x="736" y="1042"/>
                  </a:lnTo>
                  <a:lnTo>
                    <a:pt x="736" y="1040"/>
                  </a:lnTo>
                  <a:lnTo>
                    <a:pt x="738" y="1038"/>
                  </a:lnTo>
                  <a:lnTo>
                    <a:pt x="738" y="1034"/>
                  </a:lnTo>
                  <a:lnTo>
                    <a:pt x="740" y="1032"/>
                  </a:lnTo>
                  <a:lnTo>
                    <a:pt x="738" y="1028"/>
                  </a:lnTo>
                  <a:lnTo>
                    <a:pt x="738" y="1026"/>
                  </a:lnTo>
                  <a:lnTo>
                    <a:pt x="734" y="1026"/>
                  </a:lnTo>
                  <a:lnTo>
                    <a:pt x="732" y="1022"/>
                  </a:lnTo>
                  <a:lnTo>
                    <a:pt x="730" y="1020"/>
                  </a:lnTo>
                  <a:lnTo>
                    <a:pt x="728" y="1016"/>
                  </a:lnTo>
                  <a:lnTo>
                    <a:pt x="728" y="1012"/>
                  </a:lnTo>
                  <a:lnTo>
                    <a:pt x="728" y="1010"/>
                  </a:lnTo>
                  <a:lnTo>
                    <a:pt x="734" y="1006"/>
                  </a:lnTo>
                  <a:lnTo>
                    <a:pt x="738" y="1006"/>
                  </a:lnTo>
                  <a:lnTo>
                    <a:pt x="740" y="1006"/>
                  </a:lnTo>
                  <a:lnTo>
                    <a:pt x="742" y="1004"/>
                  </a:lnTo>
                  <a:lnTo>
                    <a:pt x="742" y="1004"/>
                  </a:lnTo>
                  <a:lnTo>
                    <a:pt x="744" y="1002"/>
                  </a:lnTo>
                  <a:lnTo>
                    <a:pt x="744" y="1000"/>
                  </a:lnTo>
                  <a:lnTo>
                    <a:pt x="744" y="998"/>
                  </a:lnTo>
                  <a:lnTo>
                    <a:pt x="744" y="996"/>
                  </a:lnTo>
                  <a:lnTo>
                    <a:pt x="746" y="996"/>
                  </a:lnTo>
                  <a:lnTo>
                    <a:pt x="748" y="994"/>
                  </a:lnTo>
                  <a:lnTo>
                    <a:pt x="752" y="994"/>
                  </a:lnTo>
                  <a:lnTo>
                    <a:pt x="756" y="994"/>
                  </a:lnTo>
                  <a:lnTo>
                    <a:pt x="760" y="992"/>
                  </a:lnTo>
                  <a:lnTo>
                    <a:pt x="764" y="988"/>
                  </a:lnTo>
                  <a:lnTo>
                    <a:pt x="768" y="982"/>
                  </a:lnTo>
                  <a:lnTo>
                    <a:pt x="770" y="976"/>
                  </a:lnTo>
                  <a:lnTo>
                    <a:pt x="770" y="970"/>
                  </a:lnTo>
                  <a:lnTo>
                    <a:pt x="772" y="964"/>
                  </a:lnTo>
                  <a:lnTo>
                    <a:pt x="774" y="960"/>
                  </a:lnTo>
                  <a:lnTo>
                    <a:pt x="778" y="956"/>
                  </a:lnTo>
                  <a:lnTo>
                    <a:pt x="784" y="954"/>
                  </a:lnTo>
                  <a:lnTo>
                    <a:pt x="788" y="954"/>
                  </a:lnTo>
                  <a:lnTo>
                    <a:pt x="794" y="954"/>
                  </a:lnTo>
                  <a:lnTo>
                    <a:pt x="798" y="952"/>
                  </a:lnTo>
                  <a:lnTo>
                    <a:pt x="800" y="948"/>
                  </a:lnTo>
                  <a:lnTo>
                    <a:pt x="802" y="942"/>
                  </a:lnTo>
                  <a:lnTo>
                    <a:pt x="804" y="938"/>
                  </a:lnTo>
                  <a:lnTo>
                    <a:pt x="808" y="934"/>
                  </a:lnTo>
                  <a:lnTo>
                    <a:pt x="814" y="928"/>
                  </a:lnTo>
                  <a:lnTo>
                    <a:pt x="818" y="926"/>
                  </a:lnTo>
                  <a:lnTo>
                    <a:pt x="826" y="924"/>
                  </a:lnTo>
                  <a:lnTo>
                    <a:pt x="830" y="924"/>
                  </a:lnTo>
                  <a:lnTo>
                    <a:pt x="832" y="922"/>
                  </a:lnTo>
                  <a:lnTo>
                    <a:pt x="834" y="920"/>
                  </a:lnTo>
                  <a:lnTo>
                    <a:pt x="834" y="918"/>
                  </a:lnTo>
                  <a:lnTo>
                    <a:pt x="834" y="914"/>
                  </a:lnTo>
                  <a:lnTo>
                    <a:pt x="834" y="912"/>
                  </a:lnTo>
                  <a:lnTo>
                    <a:pt x="836" y="910"/>
                  </a:lnTo>
                  <a:lnTo>
                    <a:pt x="836" y="908"/>
                  </a:lnTo>
                  <a:lnTo>
                    <a:pt x="838" y="904"/>
                  </a:lnTo>
                  <a:lnTo>
                    <a:pt x="840" y="902"/>
                  </a:lnTo>
                  <a:lnTo>
                    <a:pt x="844" y="900"/>
                  </a:lnTo>
                  <a:lnTo>
                    <a:pt x="850" y="898"/>
                  </a:lnTo>
                  <a:lnTo>
                    <a:pt x="872" y="898"/>
                  </a:lnTo>
                  <a:lnTo>
                    <a:pt x="872" y="898"/>
                  </a:lnTo>
                  <a:lnTo>
                    <a:pt x="872" y="896"/>
                  </a:lnTo>
                  <a:lnTo>
                    <a:pt x="874" y="894"/>
                  </a:lnTo>
                  <a:lnTo>
                    <a:pt x="876" y="892"/>
                  </a:lnTo>
                  <a:lnTo>
                    <a:pt x="878" y="890"/>
                  </a:lnTo>
                  <a:lnTo>
                    <a:pt x="882" y="888"/>
                  </a:lnTo>
                  <a:lnTo>
                    <a:pt x="886" y="888"/>
                  </a:lnTo>
                  <a:lnTo>
                    <a:pt x="894" y="890"/>
                  </a:lnTo>
                  <a:lnTo>
                    <a:pt x="902" y="892"/>
                  </a:lnTo>
                  <a:lnTo>
                    <a:pt x="904" y="892"/>
                  </a:lnTo>
                  <a:lnTo>
                    <a:pt x="914" y="892"/>
                  </a:lnTo>
                  <a:lnTo>
                    <a:pt x="924" y="896"/>
                  </a:lnTo>
                  <a:lnTo>
                    <a:pt x="934" y="902"/>
                  </a:lnTo>
                  <a:lnTo>
                    <a:pt x="952" y="920"/>
                  </a:lnTo>
                  <a:lnTo>
                    <a:pt x="952" y="920"/>
                  </a:lnTo>
                  <a:lnTo>
                    <a:pt x="954" y="918"/>
                  </a:lnTo>
                  <a:lnTo>
                    <a:pt x="958" y="918"/>
                  </a:lnTo>
                  <a:lnTo>
                    <a:pt x="960" y="914"/>
                  </a:lnTo>
                  <a:lnTo>
                    <a:pt x="964" y="912"/>
                  </a:lnTo>
                  <a:lnTo>
                    <a:pt x="966" y="906"/>
                  </a:lnTo>
                  <a:lnTo>
                    <a:pt x="966" y="900"/>
                  </a:lnTo>
                  <a:lnTo>
                    <a:pt x="968" y="898"/>
                  </a:lnTo>
                  <a:lnTo>
                    <a:pt x="972" y="896"/>
                  </a:lnTo>
                  <a:lnTo>
                    <a:pt x="974" y="896"/>
                  </a:lnTo>
                  <a:lnTo>
                    <a:pt x="978" y="896"/>
                  </a:lnTo>
                  <a:lnTo>
                    <a:pt x="982" y="892"/>
                  </a:lnTo>
                  <a:lnTo>
                    <a:pt x="990" y="884"/>
                  </a:lnTo>
                  <a:lnTo>
                    <a:pt x="1000" y="878"/>
                  </a:lnTo>
                  <a:lnTo>
                    <a:pt x="1012" y="878"/>
                  </a:lnTo>
                  <a:lnTo>
                    <a:pt x="1024" y="882"/>
                  </a:lnTo>
                  <a:lnTo>
                    <a:pt x="1036" y="882"/>
                  </a:lnTo>
                  <a:lnTo>
                    <a:pt x="1046" y="880"/>
                  </a:lnTo>
                  <a:lnTo>
                    <a:pt x="1062" y="882"/>
                  </a:lnTo>
                  <a:lnTo>
                    <a:pt x="1080" y="890"/>
                  </a:lnTo>
                  <a:lnTo>
                    <a:pt x="1100" y="902"/>
                  </a:lnTo>
                  <a:lnTo>
                    <a:pt x="1102" y="902"/>
                  </a:lnTo>
                  <a:lnTo>
                    <a:pt x="1108" y="904"/>
                  </a:lnTo>
                  <a:lnTo>
                    <a:pt x="1120" y="904"/>
                  </a:lnTo>
                  <a:lnTo>
                    <a:pt x="1138" y="900"/>
                  </a:lnTo>
                  <a:lnTo>
                    <a:pt x="1150" y="896"/>
                  </a:lnTo>
                  <a:lnTo>
                    <a:pt x="1158" y="892"/>
                  </a:lnTo>
                  <a:lnTo>
                    <a:pt x="1164" y="888"/>
                  </a:lnTo>
                  <a:lnTo>
                    <a:pt x="1166" y="884"/>
                  </a:lnTo>
                  <a:lnTo>
                    <a:pt x="1168" y="882"/>
                  </a:lnTo>
                  <a:lnTo>
                    <a:pt x="1168" y="880"/>
                  </a:lnTo>
                  <a:lnTo>
                    <a:pt x="1168" y="880"/>
                  </a:lnTo>
                  <a:lnTo>
                    <a:pt x="1176" y="880"/>
                  </a:lnTo>
                  <a:lnTo>
                    <a:pt x="1188" y="884"/>
                  </a:lnTo>
                  <a:lnTo>
                    <a:pt x="1202" y="892"/>
                  </a:lnTo>
                  <a:lnTo>
                    <a:pt x="1224" y="900"/>
                  </a:lnTo>
                  <a:lnTo>
                    <a:pt x="1244" y="884"/>
                  </a:lnTo>
                  <a:lnTo>
                    <a:pt x="1244" y="880"/>
                  </a:lnTo>
                  <a:lnTo>
                    <a:pt x="1244" y="870"/>
                  </a:lnTo>
                  <a:lnTo>
                    <a:pt x="1244" y="858"/>
                  </a:lnTo>
                  <a:lnTo>
                    <a:pt x="1250" y="844"/>
                  </a:lnTo>
                  <a:lnTo>
                    <a:pt x="1256" y="832"/>
                  </a:lnTo>
                  <a:lnTo>
                    <a:pt x="1270" y="826"/>
                  </a:lnTo>
                  <a:lnTo>
                    <a:pt x="1288" y="824"/>
                  </a:lnTo>
                  <a:lnTo>
                    <a:pt x="1304" y="826"/>
                  </a:lnTo>
                  <a:lnTo>
                    <a:pt x="1312" y="832"/>
                  </a:lnTo>
                  <a:lnTo>
                    <a:pt x="1320" y="844"/>
                  </a:lnTo>
                  <a:lnTo>
                    <a:pt x="1320" y="844"/>
                  </a:lnTo>
                  <a:lnTo>
                    <a:pt x="1322" y="848"/>
                  </a:lnTo>
                  <a:lnTo>
                    <a:pt x="1324" y="852"/>
                  </a:lnTo>
                  <a:lnTo>
                    <a:pt x="1326" y="858"/>
                  </a:lnTo>
                  <a:lnTo>
                    <a:pt x="1328" y="866"/>
                  </a:lnTo>
                  <a:lnTo>
                    <a:pt x="1330" y="874"/>
                  </a:lnTo>
                  <a:lnTo>
                    <a:pt x="1332" y="876"/>
                  </a:lnTo>
                  <a:lnTo>
                    <a:pt x="1340" y="884"/>
                  </a:lnTo>
                  <a:lnTo>
                    <a:pt x="1348" y="894"/>
                  </a:lnTo>
                  <a:lnTo>
                    <a:pt x="1354" y="904"/>
                  </a:lnTo>
                  <a:lnTo>
                    <a:pt x="1358" y="916"/>
                  </a:lnTo>
                  <a:lnTo>
                    <a:pt x="1358" y="916"/>
                  </a:lnTo>
                  <a:lnTo>
                    <a:pt x="1360" y="914"/>
                  </a:lnTo>
                  <a:lnTo>
                    <a:pt x="1364" y="914"/>
                  </a:lnTo>
                  <a:lnTo>
                    <a:pt x="1368" y="914"/>
                  </a:lnTo>
                  <a:lnTo>
                    <a:pt x="1372" y="914"/>
                  </a:lnTo>
                  <a:lnTo>
                    <a:pt x="1376" y="914"/>
                  </a:lnTo>
                  <a:lnTo>
                    <a:pt x="1380" y="918"/>
                  </a:lnTo>
                  <a:lnTo>
                    <a:pt x="1384" y="922"/>
                  </a:lnTo>
                  <a:lnTo>
                    <a:pt x="1388" y="928"/>
                  </a:lnTo>
                  <a:lnTo>
                    <a:pt x="1388" y="928"/>
                  </a:lnTo>
                  <a:lnTo>
                    <a:pt x="1388" y="930"/>
                  </a:lnTo>
                  <a:lnTo>
                    <a:pt x="1388" y="932"/>
                  </a:lnTo>
                  <a:lnTo>
                    <a:pt x="1390" y="934"/>
                  </a:lnTo>
                  <a:lnTo>
                    <a:pt x="1392" y="936"/>
                  </a:lnTo>
                  <a:lnTo>
                    <a:pt x="1394" y="938"/>
                  </a:lnTo>
                  <a:lnTo>
                    <a:pt x="1398" y="938"/>
                  </a:lnTo>
                  <a:lnTo>
                    <a:pt x="1402" y="938"/>
                  </a:lnTo>
                  <a:lnTo>
                    <a:pt x="1408" y="936"/>
                  </a:lnTo>
                  <a:lnTo>
                    <a:pt x="1414" y="932"/>
                  </a:lnTo>
                  <a:lnTo>
                    <a:pt x="1414" y="930"/>
                  </a:lnTo>
                  <a:lnTo>
                    <a:pt x="1416" y="928"/>
                  </a:lnTo>
                  <a:lnTo>
                    <a:pt x="1418" y="924"/>
                  </a:lnTo>
                  <a:lnTo>
                    <a:pt x="1422" y="918"/>
                  </a:lnTo>
                  <a:lnTo>
                    <a:pt x="1428" y="914"/>
                  </a:lnTo>
                  <a:lnTo>
                    <a:pt x="1432" y="908"/>
                  </a:lnTo>
                  <a:lnTo>
                    <a:pt x="1438" y="904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2"/>
                  </a:lnTo>
                  <a:lnTo>
                    <a:pt x="1444" y="904"/>
                  </a:lnTo>
                  <a:lnTo>
                    <a:pt x="1444" y="906"/>
                  </a:lnTo>
                  <a:lnTo>
                    <a:pt x="1444" y="908"/>
                  </a:lnTo>
                  <a:lnTo>
                    <a:pt x="1444" y="914"/>
                  </a:lnTo>
                  <a:lnTo>
                    <a:pt x="1442" y="920"/>
                  </a:lnTo>
                  <a:lnTo>
                    <a:pt x="1440" y="928"/>
                  </a:lnTo>
                  <a:lnTo>
                    <a:pt x="1438" y="932"/>
                  </a:lnTo>
                  <a:lnTo>
                    <a:pt x="1432" y="944"/>
                  </a:lnTo>
                  <a:lnTo>
                    <a:pt x="1426" y="956"/>
                  </a:lnTo>
                  <a:lnTo>
                    <a:pt x="1418" y="968"/>
                  </a:lnTo>
                  <a:lnTo>
                    <a:pt x="1400" y="988"/>
                  </a:lnTo>
                  <a:lnTo>
                    <a:pt x="1396" y="99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1" name="Freeform 198"/>
            <p:cNvSpPr/>
            <p:nvPr/>
          </p:nvSpPr>
          <p:spPr bwMode="gray">
            <a:xfrm>
              <a:off x="2107" y="2818"/>
              <a:ext cx="86" cy="116"/>
            </a:xfrm>
            <a:custGeom>
              <a:avLst/>
              <a:gdLst>
                <a:gd name="T0" fmla="*/ 2 w 86"/>
                <a:gd name="T1" fmla="*/ 26 h 116"/>
                <a:gd name="T2" fmla="*/ 8 w 86"/>
                <a:gd name="T3" fmla="*/ 28 h 116"/>
                <a:gd name="T4" fmla="*/ 10 w 86"/>
                <a:gd name="T5" fmla="*/ 32 h 116"/>
                <a:gd name="T6" fmla="*/ 10 w 86"/>
                <a:gd name="T7" fmla="*/ 36 h 116"/>
                <a:gd name="T8" fmla="*/ 22 w 86"/>
                <a:gd name="T9" fmla="*/ 40 h 116"/>
                <a:gd name="T10" fmla="*/ 22 w 86"/>
                <a:gd name="T11" fmla="*/ 48 h 116"/>
                <a:gd name="T12" fmla="*/ 20 w 86"/>
                <a:gd name="T13" fmla="*/ 58 h 116"/>
                <a:gd name="T14" fmla="*/ 18 w 86"/>
                <a:gd name="T15" fmla="*/ 60 h 116"/>
                <a:gd name="T16" fmla="*/ 20 w 86"/>
                <a:gd name="T17" fmla="*/ 62 h 116"/>
                <a:gd name="T18" fmla="*/ 26 w 86"/>
                <a:gd name="T19" fmla="*/ 60 h 116"/>
                <a:gd name="T20" fmla="*/ 32 w 86"/>
                <a:gd name="T21" fmla="*/ 56 h 116"/>
                <a:gd name="T22" fmla="*/ 38 w 86"/>
                <a:gd name="T23" fmla="*/ 56 h 116"/>
                <a:gd name="T24" fmla="*/ 42 w 86"/>
                <a:gd name="T25" fmla="*/ 58 h 116"/>
                <a:gd name="T26" fmla="*/ 50 w 86"/>
                <a:gd name="T27" fmla="*/ 66 h 116"/>
                <a:gd name="T28" fmla="*/ 58 w 86"/>
                <a:gd name="T29" fmla="*/ 78 h 116"/>
                <a:gd name="T30" fmla="*/ 60 w 86"/>
                <a:gd name="T31" fmla="*/ 86 h 116"/>
                <a:gd name="T32" fmla="*/ 62 w 86"/>
                <a:gd name="T33" fmla="*/ 94 h 116"/>
                <a:gd name="T34" fmla="*/ 62 w 86"/>
                <a:gd name="T35" fmla="*/ 104 h 116"/>
                <a:gd name="T36" fmla="*/ 60 w 86"/>
                <a:gd name="T37" fmla="*/ 110 h 116"/>
                <a:gd name="T38" fmla="*/ 70 w 86"/>
                <a:gd name="T39" fmla="*/ 114 h 116"/>
                <a:gd name="T40" fmla="*/ 78 w 86"/>
                <a:gd name="T41" fmla="*/ 114 h 116"/>
                <a:gd name="T42" fmla="*/ 86 w 86"/>
                <a:gd name="T43" fmla="*/ 114 h 116"/>
                <a:gd name="T44" fmla="*/ 86 w 86"/>
                <a:gd name="T45" fmla="*/ 100 h 116"/>
                <a:gd name="T46" fmla="*/ 80 w 86"/>
                <a:gd name="T47" fmla="*/ 78 h 116"/>
                <a:gd name="T48" fmla="*/ 72 w 86"/>
                <a:gd name="T49" fmla="*/ 70 h 116"/>
                <a:gd name="T50" fmla="*/ 64 w 86"/>
                <a:gd name="T51" fmla="*/ 62 h 116"/>
                <a:gd name="T52" fmla="*/ 60 w 86"/>
                <a:gd name="T53" fmla="*/ 58 h 116"/>
                <a:gd name="T54" fmla="*/ 58 w 86"/>
                <a:gd name="T55" fmla="*/ 56 h 116"/>
                <a:gd name="T56" fmla="*/ 52 w 86"/>
                <a:gd name="T57" fmla="*/ 50 h 116"/>
                <a:gd name="T58" fmla="*/ 46 w 86"/>
                <a:gd name="T59" fmla="*/ 44 h 116"/>
                <a:gd name="T60" fmla="*/ 50 w 86"/>
                <a:gd name="T61" fmla="*/ 38 h 116"/>
                <a:gd name="T62" fmla="*/ 52 w 86"/>
                <a:gd name="T63" fmla="*/ 36 h 116"/>
                <a:gd name="T64" fmla="*/ 54 w 86"/>
                <a:gd name="T65" fmla="*/ 30 h 116"/>
                <a:gd name="T66" fmla="*/ 52 w 86"/>
                <a:gd name="T67" fmla="*/ 24 h 116"/>
                <a:gd name="T68" fmla="*/ 40 w 86"/>
                <a:gd name="T69" fmla="*/ 16 h 116"/>
                <a:gd name="T70" fmla="*/ 36 w 86"/>
                <a:gd name="T71" fmla="*/ 4 h 116"/>
                <a:gd name="T72" fmla="*/ 34 w 86"/>
                <a:gd name="T73" fmla="*/ 0 h 116"/>
                <a:gd name="T74" fmla="*/ 28 w 86"/>
                <a:gd name="T75" fmla="*/ 0 h 116"/>
                <a:gd name="T76" fmla="*/ 24 w 86"/>
                <a:gd name="T77" fmla="*/ 4 h 116"/>
                <a:gd name="T78" fmla="*/ 24 w 86"/>
                <a:gd name="T79" fmla="*/ 10 h 116"/>
                <a:gd name="T80" fmla="*/ 24 w 86"/>
                <a:gd name="T81" fmla="*/ 18 h 116"/>
                <a:gd name="T82" fmla="*/ 22 w 86"/>
                <a:gd name="T83" fmla="*/ 20 h 116"/>
                <a:gd name="T84" fmla="*/ 18 w 86"/>
                <a:gd name="T85" fmla="*/ 20 h 116"/>
                <a:gd name="T86" fmla="*/ 12 w 86"/>
                <a:gd name="T87" fmla="*/ 22 h 116"/>
                <a:gd name="T88" fmla="*/ 0 w 86"/>
                <a:gd name="T89" fmla="*/ 2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16">
                  <a:moveTo>
                    <a:pt x="0" y="26"/>
                  </a:moveTo>
                  <a:lnTo>
                    <a:pt x="2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0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20" y="36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20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2"/>
                  </a:lnTo>
                  <a:lnTo>
                    <a:pt x="26" y="60"/>
                  </a:lnTo>
                  <a:lnTo>
                    <a:pt x="30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4" y="60"/>
                  </a:lnTo>
                  <a:lnTo>
                    <a:pt x="50" y="66"/>
                  </a:lnTo>
                  <a:lnTo>
                    <a:pt x="54" y="72"/>
                  </a:lnTo>
                  <a:lnTo>
                    <a:pt x="58" y="78"/>
                  </a:lnTo>
                  <a:lnTo>
                    <a:pt x="60" y="84"/>
                  </a:lnTo>
                  <a:lnTo>
                    <a:pt x="60" y="86"/>
                  </a:lnTo>
                  <a:lnTo>
                    <a:pt x="60" y="88"/>
                  </a:lnTo>
                  <a:lnTo>
                    <a:pt x="62" y="94"/>
                  </a:lnTo>
                  <a:lnTo>
                    <a:pt x="62" y="100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60" y="110"/>
                  </a:lnTo>
                  <a:lnTo>
                    <a:pt x="68" y="116"/>
                  </a:lnTo>
                  <a:lnTo>
                    <a:pt x="70" y="114"/>
                  </a:lnTo>
                  <a:lnTo>
                    <a:pt x="72" y="114"/>
                  </a:lnTo>
                  <a:lnTo>
                    <a:pt x="78" y="114"/>
                  </a:lnTo>
                  <a:lnTo>
                    <a:pt x="82" y="114"/>
                  </a:lnTo>
                  <a:lnTo>
                    <a:pt x="86" y="114"/>
                  </a:lnTo>
                  <a:lnTo>
                    <a:pt x="86" y="110"/>
                  </a:lnTo>
                  <a:lnTo>
                    <a:pt x="86" y="100"/>
                  </a:lnTo>
                  <a:lnTo>
                    <a:pt x="84" y="88"/>
                  </a:lnTo>
                  <a:lnTo>
                    <a:pt x="80" y="78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68" y="66"/>
                  </a:lnTo>
                  <a:lnTo>
                    <a:pt x="6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8" y="56"/>
                  </a:lnTo>
                  <a:lnTo>
                    <a:pt x="54" y="54"/>
                  </a:lnTo>
                  <a:lnTo>
                    <a:pt x="52" y="50"/>
                  </a:lnTo>
                  <a:lnTo>
                    <a:pt x="48" y="48"/>
                  </a:lnTo>
                  <a:lnTo>
                    <a:pt x="46" y="44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2" y="24"/>
                  </a:lnTo>
                  <a:lnTo>
                    <a:pt x="50" y="20"/>
                  </a:lnTo>
                  <a:lnTo>
                    <a:pt x="40" y="16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0" y="2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2" name="Freeform 199"/>
            <p:cNvSpPr/>
            <p:nvPr/>
          </p:nvSpPr>
          <p:spPr bwMode="gray">
            <a:xfrm>
              <a:off x="1621" y="2626"/>
              <a:ext cx="200" cy="174"/>
            </a:xfrm>
            <a:custGeom>
              <a:avLst/>
              <a:gdLst>
                <a:gd name="T0" fmla="*/ 150 w 200"/>
                <a:gd name="T1" fmla="*/ 2 h 174"/>
                <a:gd name="T2" fmla="*/ 142 w 200"/>
                <a:gd name="T3" fmla="*/ 10 h 174"/>
                <a:gd name="T4" fmla="*/ 122 w 200"/>
                <a:gd name="T5" fmla="*/ 28 h 174"/>
                <a:gd name="T6" fmla="*/ 118 w 200"/>
                <a:gd name="T7" fmla="*/ 30 h 174"/>
                <a:gd name="T8" fmla="*/ 110 w 200"/>
                <a:gd name="T9" fmla="*/ 36 h 174"/>
                <a:gd name="T10" fmla="*/ 92 w 200"/>
                <a:gd name="T11" fmla="*/ 66 h 174"/>
                <a:gd name="T12" fmla="*/ 82 w 200"/>
                <a:gd name="T13" fmla="*/ 66 h 174"/>
                <a:gd name="T14" fmla="*/ 66 w 200"/>
                <a:gd name="T15" fmla="*/ 70 h 174"/>
                <a:gd name="T16" fmla="*/ 56 w 200"/>
                <a:gd name="T17" fmla="*/ 82 h 174"/>
                <a:gd name="T18" fmla="*/ 46 w 200"/>
                <a:gd name="T19" fmla="*/ 90 h 174"/>
                <a:gd name="T20" fmla="*/ 40 w 200"/>
                <a:gd name="T21" fmla="*/ 94 h 174"/>
                <a:gd name="T22" fmla="*/ 8 w 200"/>
                <a:gd name="T23" fmla="*/ 98 h 174"/>
                <a:gd name="T24" fmla="*/ 14 w 200"/>
                <a:gd name="T25" fmla="*/ 120 h 174"/>
                <a:gd name="T26" fmla="*/ 12 w 200"/>
                <a:gd name="T27" fmla="*/ 132 h 174"/>
                <a:gd name="T28" fmla="*/ 4 w 200"/>
                <a:gd name="T29" fmla="*/ 144 h 174"/>
                <a:gd name="T30" fmla="*/ 4 w 200"/>
                <a:gd name="T31" fmla="*/ 154 h 174"/>
                <a:gd name="T32" fmla="*/ 8 w 200"/>
                <a:gd name="T33" fmla="*/ 162 h 174"/>
                <a:gd name="T34" fmla="*/ 18 w 200"/>
                <a:gd name="T35" fmla="*/ 158 h 174"/>
                <a:gd name="T36" fmla="*/ 30 w 200"/>
                <a:gd name="T37" fmla="*/ 156 h 174"/>
                <a:gd name="T38" fmla="*/ 44 w 200"/>
                <a:gd name="T39" fmla="*/ 158 h 174"/>
                <a:gd name="T40" fmla="*/ 48 w 200"/>
                <a:gd name="T41" fmla="*/ 158 h 174"/>
                <a:gd name="T42" fmla="*/ 60 w 200"/>
                <a:gd name="T43" fmla="*/ 160 h 174"/>
                <a:gd name="T44" fmla="*/ 76 w 200"/>
                <a:gd name="T45" fmla="*/ 174 h 174"/>
                <a:gd name="T46" fmla="*/ 94 w 200"/>
                <a:gd name="T47" fmla="*/ 156 h 174"/>
                <a:gd name="T48" fmla="*/ 114 w 200"/>
                <a:gd name="T49" fmla="*/ 154 h 174"/>
                <a:gd name="T50" fmla="*/ 114 w 200"/>
                <a:gd name="T51" fmla="*/ 130 h 174"/>
                <a:gd name="T52" fmla="*/ 116 w 200"/>
                <a:gd name="T53" fmla="*/ 112 h 174"/>
                <a:gd name="T54" fmla="*/ 152 w 200"/>
                <a:gd name="T55" fmla="*/ 82 h 174"/>
                <a:gd name="T56" fmla="*/ 156 w 200"/>
                <a:gd name="T57" fmla="*/ 76 h 174"/>
                <a:gd name="T58" fmla="*/ 164 w 200"/>
                <a:gd name="T59" fmla="*/ 66 h 174"/>
                <a:gd name="T60" fmla="*/ 172 w 200"/>
                <a:gd name="T61" fmla="*/ 60 h 174"/>
                <a:gd name="T62" fmla="*/ 172 w 200"/>
                <a:gd name="T63" fmla="*/ 52 h 174"/>
                <a:gd name="T64" fmla="*/ 178 w 200"/>
                <a:gd name="T65" fmla="*/ 46 h 174"/>
                <a:gd name="T66" fmla="*/ 188 w 200"/>
                <a:gd name="T67" fmla="*/ 44 h 174"/>
                <a:gd name="T68" fmla="*/ 200 w 200"/>
                <a:gd name="T69" fmla="*/ 46 h 174"/>
                <a:gd name="T70" fmla="*/ 198 w 200"/>
                <a:gd name="T71" fmla="*/ 42 h 174"/>
                <a:gd name="T72" fmla="*/ 192 w 200"/>
                <a:gd name="T73" fmla="*/ 38 h 174"/>
                <a:gd name="T74" fmla="*/ 184 w 200"/>
                <a:gd name="T75" fmla="*/ 36 h 174"/>
                <a:gd name="T76" fmla="*/ 180 w 200"/>
                <a:gd name="T77" fmla="*/ 32 h 174"/>
                <a:gd name="T78" fmla="*/ 172 w 200"/>
                <a:gd name="T79" fmla="*/ 26 h 174"/>
                <a:gd name="T80" fmla="*/ 160 w 200"/>
                <a:gd name="T81" fmla="*/ 28 h 174"/>
                <a:gd name="T82" fmla="*/ 156 w 200"/>
                <a:gd name="T83" fmla="*/ 18 h 174"/>
                <a:gd name="T84" fmla="*/ 154 w 200"/>
                <a:gd name="T8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" h="174">
                  <a:moveTo>
                    <a:pt x="154" y="0"/>
                  </a:moveTo>
                  <a:lnTo>
                    <a:pt x="154" y="2"/>
                  </a:lnTo>
                  <a:lnTo>
                    <a:pt x="150" y="2"/>
                  </a:lnTo>
                  <a:lnTo>
                    <a:pt x="148" y="4"/>
                  </a:lnTo>
                  <a:lnTo>
                    <a:pt x="144" y="8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26" y="18"/>
                  </a:lnTo>
                  <a:lnTo>
                    <a:pt x="122" y="28"/>
                  </a:lnTo>
                  <a:lnTo>
                    <a:pt x="122" y="28"/>
                  </a:lnTo>
                  <a:lnTo>
                    <a:pt x="120" y="28"/>
                  </a:lnTo>
                  <a:lnTo>
                    <a:pt x="118" y="30"/>
                  </a:lnTo>
                  <a:lnTo>
                    <a:pt x="116" y="30"/>
                  </a:lnTo>
                  <a:lnTo>
                    <a:pt x="112" y="32"/>
                  </a:lnTo>
                  <a:lnTo>
                    <a:pt x="110" y="36"/>
                  </a:lnTo>
                  <a:lnTo>
                    <a:pt x="110" y="40"/>
                  </a:lnTo>
                  <a:lnTo>
                    <a:pt x="110" y="46"/>
                  </a:lnTo>
                  <a:lnTo>
                    <a:pt x="92" y="66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76" y="66"/>
                  </a:lnTo>
                  <a:lnTo>
                    <a:pt x="72" y="68"/>
                  </a:lnTo>
                  <a:lnTo>
                    <a:pt x="66" y="70"/>
                  </a:lnTo>
                  <a:lnTo>
                    <a:pt x="62" y="74"/>
                  </a:lnTo>
                  <a:lnTo>
                    <a:pt x="60" y="78"/>
                  </a:lnTo>
                  <a:lnTo>
                    <a:pt x="56" y="82"/>
                  </a:lnTo>
                  <a:lnTo>
                    <a:pt x="52" y="86"/>
                  </a:lnTo>
                  <a:lnTo>
                    <a:pt x="48" y="88"/>
                  </a:lnTo>
                  <a:lnTo>
                    <a:pt x="46" y="90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0" y="94"/>
                  </a:lnTo>
                  <a:lnTo>
                    <a:pt x="32" y="96"/>
                  </a:lnTo>
                  <a:lnTo>
                    <a:pt x="20" y="98"/>
                  </a:lnTo>
                  <a:lnTo>
                    <a:pt x="8" y="98"/>
                  </a:lnTo>
                  <a:lnTo>
                    <a:pt x="0" y="96"/>
                  </a:lnTo>
                  <a:lnTo>
                    <a:pt x="12" y="116"/>
                  </a:lnTo>
                  <a:lnTo>
                    <a:pt x="14" y="120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2" y="132"/>
                  </a:lnTo>
                  <a:lnTo>
                    <a:pt x="8" y="134"/>
                  </a:lnTo>
                  <a:lnTo>
                    <a:pt x="6" y="138"/>
                  </a:lnTo>
                  <a:lnTo>
                    <a:pt x="4" y="144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4" y="154"/>
                  </a:lnTo>
                  <a:lnTo>
                    <a:pt x="6" y="158"/>
                  </a:lnTo>
                  <a:lnTo>
                    <a:pt x="8" y="162"/>
                  </a:lnTo>
                  <a:lnTo>
                    <a:pt x="8" y="162"/>
                  </a:lnTo>
                  <a:lnTo>
                    <a:pt x="10" y="160"/>
                  </a:lnTo>
                  <a:lnTo>
                    <a:pt x="14" y="160"/>
                  </a:lnTo>
                  <a:lnTo>
                    <a:pt x="18" y="158"/>
                  </a:lnTo>
                  <a:lnTo>
                    <a:pt x="22" y="158"/>
                  </a:lnTo>
                  <a:lnTo>
                    <a:pt x="24" y="156"/>
                  </a:lnTo>
                  <a:lnTo>
                    <a:pt x="30" y="156"/>
                  </a:lnTo>
                  <a:lnTo>
                    <a:pt x="34" y="158"/>
                  </a:lnTo>
                  <a:lnTo>
                    <a:pt x="40" y="158"/>
                  </a:lnTo>
                  <a:lnTo>
                    <a:pt x="44" y="158"/>
                  </a:lnTo>
                  <a:lnTo>
                    <a:pt x="44" y="158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56" y="160"/>
                  </a:lnTo>
                  <a:lnTo>
                    <a:pt x="60" y="160"/>
                  </a:lnTo>
                  <a:lnTo>
                    <a:pt x="64" y="162"/>
                  </a:lnTo>
                  <a:lnTo>
                    <a:pt x="66" y="166"/>
                  </a:lnTo>
                  <a:lnTo>
                    <a:pt x="76" y="174"/>
                  </a:lnTo>
                  <a:lnTo>
                    <a:pt x="92" y="156"/>
                  </a:lnTo>
                  <a:lnTo>
                    <a:pt x="92" y="156"/>
                  </a:lnTo>
                  <a:lnTo>
                    <a:pt x="94" y="156"/>
                  </a:lnTo>
                  <a:lnTo>
                    <a:pt x="96" y="154"/>
                  </a:lnTo>
                  <a:lnTo>
                    <a:pt x="100" y="154"/>
                  </a:lnTo>
                  <a:lnTo>
                    <a:pt x="114" y="154"/>
                  </a:lnTo>
                  <a:lnTo>
                    <a:pt x="120" y="154"/>
                  </a:lnTo>
                  <a:lnTo>
                    <a:pt x="122" y="134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4" y="122"/>
                  </a:lnTo>
                  <a:lnTo>
                    <a:pt x="116" y="112"/>
                  </a:lnTo>
                  <a:lnTo>
                    <a:pt x="120" y="102"/>
                  </a:lnTo>
                  <a:lnTo>
                    <a:pt x="132" y="92"/>
                  </a:lnTo>
                  <a:lnTo>
                    <a:pt x="152" y="82"/>
                  </a:lnTo>
                  <a:lnTo>
                    <a:pt x="152" y="82"/>
                  </a:lnTo>
                  <a:lnTo>
                    <a:pt x="154" y="80"/>
                  </a:lnTo>
                  <a:lnTo>
                    <a:pt x="156" y="76"/>
                  </a:lnTo>
                  <a:lnTo>
                    <a:pt x="160" y="72"/>
                  </a:lnTo>
                  <a:lnTo>
                    <a:pt x="162" y="70"/>
                  </a:lnTo>
                  <a:lnTo>
                    <a:pt x="164" y="66"/>
                  </a:lnTo>
                  <a:lnTo>
                    <a:pt x="164" y="62"/>
                  </a:lnTo>
                  <a:lnTo>
                    <a:pt x="172" y="62"/>
                  </a:lnTo>
                  <a:lnTo>
                    <a:pt x="172" y="60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2" y="52"/>
                  </a:lnTo>
                  <a:lnTo>
                    <a:pt x="174" y="50"/>
                  </a:lnTo>
                  <a:lnTo>
                    <a:pt x="176" y="46"/>
                  </a:lnTo>
                  <a:lnTo>
                    <a:pt x="178" y="46"/>
                  </a:lnTo>
                  <a:lnTo>
                    <a:pt x="180" y="46"/>
                  </a:lnTo>
                  <a:lnTo>
                    <a:pt x="184" y="44"/>
                  </a:lnTo>
                  <a:lnTo>
                    <a:pt x="188" y="44"/>
                  </a:lnTo>
                  <a:lnTo>
                    <a:pt x="192" y="44"/>
                  </a:lnTo>
                  <a:lnTo>
                    <a:pt x="196" y="46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0" y="44"/>
                  </a:lnTo>
                  <a:lnTo>
                    <a:pt x="198" y="42"/>
                  </a:lnTo>
                  <a:lnTo>
                    <a:pt x="196" y="40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90" y="38"/>
                  </a:lnTo>
                  <a:lnTo>
                    <a:pt x="186" y="36"/>
                  </a:lnTo>
                  <a:lnTo>
                    <a:pt x="184" y="36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80" y="32"/>
                  </a:lnTo>
                  <a:lnTo>
                    <a:pt x="178" y="30"/>
                  </a:lnTo>
                  <a:lnTo>
                    <a:pt x="176" y="28"/>
                  </a:lnTo>
                  <a:lnTo>
                    <a:pt x="172" y="26"/>
                  </a:lnTo>
                  <a:lnTo>
                    <a:pt x="166" y="26"/>
                  </a:lnTo>
                  <a:lnTo>
                    <a:pt x="160" y="28"/>
                  </a:lnTo>
                  <a:lnTo>
                    <a:pt x="160" y="28"/>
                  </a:lnTo>
                  <a:lnTo>
                    <a:pt x="158" y="26"/>
                  </a:lnTo>
                  <a:lnTo>
                    <a:pt x="156" y="22"/>
                  </a:lnTo>
                  <a:lnTo>
                    <a:pt x="156" y="18"/>
                  </a:lnTo>
                  <a:lnTo>
                    <a:pt x="156" y="14"/>
                  </a:lnTo>
                  <a:lnTo>
                    <a:pt x="172" y="0"/>
                  </a:lnTo>
                  <a:lnTo>
                    <a:pt x="154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3" name="Freeform 200"/>
            <p:cNvSpPr/>
            <p:nvPr/>
          </p:nvSpPr>
          <p:spPr bwMode="gray">
            <a:xfrm>
              <a:off x="2099" y="3038"/>
              <a:ext cx="68" cy="66"/>
            </a:xfrm>
            <a:custGeom>
              <a:avLst/>
              <a:gdLst>
                <a:gd name="T0" fmla="*/ 0 w 68"/>
                <a:gd name="T1" fmla="*/ 0 h 66"/>
                <a:gd name="T2" fmla="*/ 16 w 68"/>
                <a:gd name="T3" fmla="*/ 26 h 66"/>
                <a:gd name="T4" fmla="*/ 18 w 68"/>
                <a:gd name="T5" fmla="*/ 28 h 66"/>
                <a:gd name="T6" fmla="*/ 28 w 68"/>
                <a:gd name="T7" fmla="*/ 36 h 66"/>
                <a:gd name="T8" fmla="*/ 38 w 68"/>
                <a:gd name="T9" fmla="*/ 44 h 66"/>
                <a:gd name="T10" fmla="*/ 50 w 68"/>
                <a:gd name="T11" fmla="*/ 54 h 66"/>
                <a:gd name="T12" fmla="*/ 60 w 68"/>
                <a:gd name="T13" fmla="*/ 62 h 66"/>
                <a:gd name="T14" fmla="*/ 66 w 68"/>
                <a:gd name="T15" fmla="*/ 66 h 66"/>
                <a:gd name="T16" fmla="*/ 68 w 68"/>
                <a:gd name="T17" fmla="*/ 66 h 66"/>
                <a:gd name="T18" fmla="*/ 68 w 68"/>
                <a:gd name="T19" fmla="*/ 62 h 66"/>
                <a:gd name="T20" fmla="*/ 68 w 68"/>
                <a:gd name="T21" fmla="*/ 60 h 66"/>
                <a:gd name="T22" fmla="*/ 68 w 68"/>
                <a:gd name="T23" fmla="*/ 58 h 66"/>
                <a:gd name="T24" fmla="*/ 66 w 68"/>
                <a:gd name="T25" fmla="*/ 56 h 66"/>
                <a:gd name="T26" fmla="*/ 66 w 68"/>
                <a:gd name="T27" fmla="*/ 54 h 66"/>
                <a:gd name="T28" fmla="*/ 58 w 68"/>
                <a:gd name="T29" fmla="*/ 42 h 66"/>
                <a:gd name="T30" fmla="*/ 58 w 68"/>
                <a:gd name="T31" fmla="*/ 40 h 66"/>
                <a:gd name="T32" fmla="*/ 58 w 68"/>
                <a:gd name="T33" fmla="*/ 36 h 66"/>
                <a:gd name="T34" fmla="*/ 56 w 68"/>
                <a:gd name="T35" fmla="*/ 32 h 66"/>
                <a:gd name="T36" fmla="*/ 56 w 68"/>
                <a:gd name="T37" fmla="*/ 26 h 66"/>
                <a:gd name="T38" fmla="*/ 54 w 68"/>
                <a:gd name="T39" fmla="*/ 24 h 66"/>
                <a:gd name="T40" fmla="*/ 46 w 68"/>
                <a:gd name="T41" fmla="*/ 12 h 66"/>
                <a:gd name="T42" fmla="*/ 38 w 68"/>
                <a:gd name="T43" fmla="*/ 14 h 66"/>
                <a:gd name="T44" fmla="*/ 30 w 68"/>
                <a:gd name="T45" fmla="*/ 4 h 66"/>
                <a:gd name="T46" fmla="*/ 12 w 68"/>
                <a:gd name="T47" fmla="*/ 6 h 66"/>
                <a:gd name="T48" fmla="*/ 0 w 68"/>
                <a:gd name="T4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8" h="66">
                  <a:moveTo>
                    <a:pt x="0" y="0"/>
                  </a:moveTo>
                  <a:lnTo>
                    <a:pt x="16" y="26"/>
                  </a:lnTo>
                  <a:lnTo>
                    <a:pt x="18" y="28"/>
                  </a:lnTo>
                  <a:lnTo>
                    <a:pt x="28" y="36"/>
                  </a:lnTo>
                  <a:lnTo>
                    <a:pt x="38" y="44"/>
                  </a:lnTo>
                  <a:lnTo>
                    <a:pt x="50" y="54"/>
                  </a:lnTo>
                  <a:lnTo>
                    <a:pt x="60" y="62"/>
                  </a:lnTo>
                  <a:lnTo>
                    <a:pt x="66" y="66"/>
                  </a:lnTo>
                  <a:lnTo>
                    <a:pt x="68" y="66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58"/>
                  </a:lnTo>
                  <a:lnTo>
                    <a:pt x="66" y="5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36"/>
                  </a:lnTo>
                  <a:lnTo>
                    <a:pt x="56" y="32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46" y="12"/>
                  </a:lnTo>
                  <a:lnTo>
                    <a:pt x="38" y="14"/>
                  </a:lnTo>
                  <a:lnTo>
                    <a:pt x="30" y="4"/>
                  </a:lnTo>
                  <a:lnTo>
                    <a:pt x="12" y="6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4" name="Freeform 201"/>
            <p:cNvSpPr/>
            <p:nvPr/>
          </p:nvSpPr>
          <p:spPr bwMode="gray">
            <a:xfrm>
              <a:off x="1961" y="2784"/>
              <a:ext cx="54" cy="56"/>
            </a:xfrm>
            <a:custGeom>
              <a:avLst/>
              <a:gdLst>
                <a:gd name="T0" fmla="*/ 54 w 54"/>
                <a:gd name="T1" fmla="*/ 56 h 56"/>
                <a:gd name="T2" fmla="*/ 48 w 54"/>
                <a:gd name="T3" fmla="*/ 44 h 56"/>
                <a:gd name="T4" fmla="*/ 48 w 54"/>
                <a:gd name="T5" fmla="*/ 44 h 56"/>
                <a:gd name="T6" fmla="*/ 48 w 54"/>
                <a:gd name="T7" fmla="*/ 42 h 56"/>
                <a:gd name="T8" fmla="*/ 44 w 54"/>
                <a:gd name="T9" fmla="*/ 40 h 56"/>
                <a:gd name="T10" fmla="*/ 40 w 54"/>
                <a:gd name="T11" fmla="*/ 38 h 56"/>
                <a:gd name="T12" fmla="*/ 40 w 54"/>
                <a:gd name="T13" fmla="*/ 38 h 56"/>
                <a:gd name="T14" fmla="*/ 38 w 54"/>
                <a:gd name="T15" fmla="*/ 36 h 56"/>
                <a:gd name="T16" fmla="*/ 34 w 54"/>
                <a:gd name="T17" fmla="*/ 36 h 56"/>
                <a:gd name="T18" fmla="*/ 28 w 54"/>
                <a:gd name="T19" fmla="*/ 36 h 56"/>
                <a:gd name="T20" fmla="*/ 24 w 54"/>
                <a:gd name="T21" fmla="*/ 38 h 56"/>
                <a:gd name="T22" fmla="*/ 20 w 54"/>
                <a:gd name="T23" fmla="*/ 40 h 56"/>
                <a:gd name="T24" fmla="*/ 20 w 54"/>
                <a:gd name="T25" fmla="*/ 42 h 56"/>
                <a:gd name="T26" fmla="*/ 18 w 54"/>
                <a:gd name="T27" fmla="*/ 42 h 56"/>
                <a:gd name="T28" fmla="*/ 18 w 54"/>
                <a:gd name="T29" fmla="*/ 44 h 56"/>
                <a:gd name="T30" fmla="*/ 16 w 54"/>
                <a:gd name="T31" fmla="*/ 44 h 56"/>
                <a:gd name="T32" fmla="*/ 12 w 54"/>
                <a:gd name="T33" fmla="*/ 46 h 56"/>
                <a:gd name="T34" fmla="*/ 6 w 54"/>
                <a:gd name="T35" fmla="*/ 46 h 56"/>
                <a:gd name="T36" fmla="*/ 6 w 54"/>
                <a:gd name="T37" fmla="*/ 32 h 56"/>
                <a:gd name="T38" fmla="*/ 6 w 54"/>
                <a:gd name="T39" fmla="*/ 32 h 56"/>
                <a:gd name="T40" fmla="*/ 6 w 54"/>
                <a:gd name="T41" fmla="*/ 30 h 56"/>
                <a:gd name="T42" fmla="*/ 4 w 54"/>
                <a:gd name="T43" fmla="*/ 26 h 56"/>
                <a:gd name="T44" fmla="*/ 2 w 54"/>
                <a:gd name="T45" fmla="*/ 26 h 56"/>
                <a:gd name="T46" fmla="*/ 2 w 54"/>
                <a:gd name="T47" fmla="*/ 24 h 56"/>
                <a:gd name="T48" fmla="*/ 0 w 54"/>
                <a:gd name="T49" fmla="*/ 22 h 56"/>
                <a:gd name="T50" fmla="*/ 0 w 54"/>
                <a:gd name="T51" fmla="*/ 18 h 56"/>
                <a:gd name="T52" fmla="*/ 0 w 54"/>
                <a:gd name="T53" fmla="*/ 14 h 56"/>
                <a:gd name="T54" fmla="*/ 2 w 54"/>
                <a:gd name="T55" fmla="*/ 12 h 56"/>
                <a:gd name="T56" fmla="*/ 2 w 54"/>
                <a:gd name="T57" fmla="*/ 10 h 56"/>
                <a:gd name="T58" fmla="*/ 2 w 54"/>
                <a:gd name="T59" fmla="*/ 8 h 56"/>
                <a:gd name="T60" fmla="*/ 4 w 54"/>
                <a:gd name="T61" fmla="*/ 4 h 56"/>
                <a:gd name="T62" fmla="*/ 4 w 54"/>
                <a:gd name="T63" fmla="*/ 2 h 56"/>
                <a:gd name="T64" fmla="*/ 6 w 54"/>
                <a:gd name="T65" fmla="*/ 0 h 56"/>
                <a:gd name="T66" fmla="*/ 10 w 54"/>
                <a:gd name="T67" fmla="*/ 0 h 56"/>
                <a:gd name="T68" fmla="*/ 18 w 54"/>
                <a:gd name="T69" fmla="*/ 0 h 56"/>
                <a:gd name="T70" fmla="*/ 24 w 54"/>
                <a:gd name="T71" fmla="*/ 0 h 56"/>
                <a:gd name="T72" fmla="*/ 24 w 54"/>
                <a:gd name="T73" fmla="*/ 0 h 56"/>
                <a:gd name="T74" fmla="*/ 26 w 54"/>
                <a:gd name="T75" fmla="*/ 0 h 56"/>
                <a:gd name="T76" fmla="*/ 26 w 54"/>
                <a:gd name="T77" fmla="*/ 0 h 56"/>
                <a:gd name="T78" fmla="*/ 28 w 54"/>
                <a:gd name="T79" fmla="*/ 2 h 56"/>
                <a:gd name="T80" fmla="*/ 30 w 54"/>
                <a:gd name="T81" fmla="*/ 6 h 56"/>
                <a:gd name="T82" fmla="*/ 30 w 54"/>
                <a:gd name="T83" fmla="*/ 14 h 56"/>
                <a:gd name="T84" fmla="*/ 34 w 54"/>
                <a:gd name="T85" fmla="*/ 28 h 56"/>
                <a:gd name="T86" fmla="*/ 36 w 54"/>
                <a:gd name="T87" fmla="*/ 26 h 56"/>
                <a:gd name="T88" fmla="*/ 36 w 54"/>
                <a:gd name="T89" fmla="*/ 26 h 56"/>
                <a:gd name="T90" fmla="*/ 38 w 54"/>
                <a:gd name="T91" fmla="*/ 24 h 56"/>
                <a:gd name="T92" fmla="*/ 40 w 54"/>
                <a:gd name="T93" fmla="*/ 20 h 56"/>
                <a:gd name="T94" fmla="*/ 40 w 54"/>
                <a:gd name="T95" fmla="*/ 18 h 56"/>
                <a:gd name="T96" fmla="*/ 42 w 54"/>
                <a:gd name="T97" fmla="*/ 14 h 56"/>
                <a:gd name="T98" fmla="*/ 44 w 54"/>
                <a:gd name="T99" fmla="*/ 12 h 56"/>
                <a:gd name="T100" fmla="*/ 44 w 54"/>
                <a:gd name="T101" fmla="*/ 12 h 56"/>
                <a:gd name="T102" fmla="*/ 46 w 54"/>
                <a:gd name="T103" fmla="*/ 12 h 56"/>
                <a:gd name="T104" fmla="*/ 48 w 54"/>
                <a:gd name="T105" fmla="*/ 14 h 56"/>
                <a:gd name="T106" fmla="*/ 48 w 54"/>
                <a:gd name="T107" fmla="*/ 18 h 56"/>
                <a:gd name="T108" fmla="*/ 52 w 54"/>
                <a:gd name="T109" fmla="*/ 34 h 56"/>
                <a:gd name="T110" fmla="*/ 54 w 54"/>
                <a:gd name="T111" fmla="*/ 46 h 56"/>
                <a:gd name="T112" fmla="*/ 54 w 54"/>
                <a:gd name="T1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" h="56">
                  <a:moveTo>
                    <a:pt x="54" y="56"/>
                  </a:moveTo>
                  <a:lnTo>
                    <a:pt x="48" y="44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8" y="36"/>
                  </a:lnTo>
                  <a:lnTo>
                    <a:pt x="24" y="38"/>
                  </a:lnTo>
                  <a:lnTo>
                    <a:pt x="20" y="40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2" y="46"/>
                  </a:lnTo>
                  <a:lnTo>
                    <a:pt x="6" y="46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4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8" y="2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24"/>
                  </a:lnTo>
                  <a:lnTo>
                    <a:pt x="40" y="20"/>
                  </a:lnTo>
                  <a:lnTo>
                    <a:pt x="40" y="18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52" y="34"/>
                  </a:lnTo>
                  <a:lnTo>
                    <a:pt x="54" y="46"/>
                  </a:lnTo>
                  <a:lnTo>
                    <a:pt x="54" y="5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5" name="Freeform 202"/>
            <p:cNvSpPr/>
            <p:nvPr/>
          </p:nvSpPr>
          <p:spPr bwMode="gray">
            <a:xfrm>
              <a:off x="2011" y="2746"/>
              <a:ext cx="100" cy="272"/>
            </a:xfrm>
            <a:custGeom>
              <a:avLst/>
              <a:gdLst>
                <a:gd name="T0" fmla="*/ 40 w 100"/>
                <a:gd name="T1" fmla="*/ 170 h 272"/>
                <a:gd name="T2" fmla="*/ 26 w 100"/>
                <a:gd name="T3" fmla="*/ 166 h 272"/>
                <a:gd name="T4" fmla="*/ 26 w 100"/>
                <a:gd name="T5" fmla="*/ 156 h 272"/>
                <a:gd name="T6" fmla="*/ 26 w 100"/>
                <a:gd name="T7" fmla="*/ 142 h 272"/>
                <a:gd name="T8" fmla="*/ 24 w 100"/>
                <a:gd name="T9" fmla="*/ 136 h 272"/>
                <a:gd name="T10" fmla="*/ 20 w 100"/>
                <a:gd name="T11" fmla="*/ 130 h 272"/>
                <a:gd name="T12" fmla="*/ 16 w 100"/>
                <a:gd name="T13" fmla="*/ 120 h 272"/>
                <a:gd name="T14" fmla="*/ 10 w 100"/>
                <a:gd name="T15" fmla="*/ 112 h 272"/>
                <a:gd name="T16" fmla="*/ 8 w 100"/>
                <a:gd name="T17" fmla="*/ 108 h 272"/>
                <a:gd name="T18" fmla="*/ 4 w 100"/>
                <a:gd name="T19" fmla="*/ 102 h 272"/>
                <a:gd name="T20" fmla="*/ 2 w 100"/>
                <a:gd name="T21" fmla="*/ 94 h 272"/>
                <a:gd name="T22" fmla="*/ 2 w 100"/>
                <a:gd name="T23" fmla="*/ 90 h 272"/>
                <a:gd name="T24" fmla="*/ 4 w 100"/>
                <a:gd name="T25" fmla="*/ 82 h 272"/>
                <a:gd name="T26" fmla="*/ 2 w 100"/>
                <a:gd name="T27" fmla="*/ 78 h 272"/>
                <a:gd name="T28" fmla="*/ 0 w 100"/>
                <a:gd name="T29" fmla="*/ 74 h 272"/>
                <a:gd name="T30" fmla="*/ 2 w 100"/>
                <a:gd name="T31" fmla="*/ 70 h 272"/>
                <a:gd name="T32" fmla="*/ 4 w 100"/>
                <a:gd name="T33" fmla="*/ 72 h 272"/>
                <a:gd name="T34" fmla="*/ 6 w 100"/>
                <a:gd name="T35" fmla="*/ 72 h 272"/>
                <a:gd name="T36" fmla="*/ 8 w 100"/>
                <a:gd name="T37" fmla="*/ 74 h 272"/>
                <a:gd name="T38" fmla="*/ 10 w 100"/>
                <a:gd name="T39" fmla="*/ 70 h 272"/>
                <a:gd name="T40" fmla="*/ 6 w 100"/>
                <a:gd name="T41" fmla="*/ 56 h 272"/>
                <a:gd name="T42" fmla="*/ 8 w 100"/>
                <a:gd name="T43" fmla="*/ 56 h 272"/>
                <a:gd name="T44" fmla="*/ 10 w 100"/>
                <a:gd name="T45" fmla="*/ 58 h 272"/>
                <a:gd name="T46" fmla="*/ 16 w 100"/>
                <a:gd name="T47" fmla="*/ 60 h 272"/>
                <a:gd name="T48" fmla="*/ 22 w 100"/>
                <a:gd name="T49" fmla="*/ 58 h 272"/>
                <a:gd name="T50" fmla="*/ 22 w 100"/>
                <a:gd name="T51" fmla="*/ 56 h 272"/>
                <a:gd name="T52" fmla="*/ 26 w 100"/>
                <a:gd name="T53" fmla="*/ 54 h 272"/>
                <a:gd name="T54" fmla="*/ 28 w 100"/>
                <a:gd name="T55" fmla="*/ 48 h 272"/>
                <a:gd name="T56" fmla="*/ 32 w 100"/>
                <a:gd name="T57" fmla="*/ 40 h 272"/>
                <a:gd name="T58" fmla="*/ 36 w 100"/>
                <a:gd name="T59" fmla="*/ 34 h 272"/>
                <a:gd name="T60" fmla="*/ 36 w 100"/>
                <a:gd name="T61" fmla="*/ 30 h 272"/>
                <a:gd name="T62" fmla="*/ 40 w 100"/>
                <a:gd name="T63" fmla="*/ 26 h 272"/>
                <a:gd name="T64" fmla="*/ 66 w 100"/>
                <a:gd name="T65" fmla="*/ 0 h 272"/>
                <a:gd name="T66" fmla="*/ 74 w 100"/>
                <a:gd name="T67" fmla="*/ 8 h 272"/>
                <a:gd name="T68" fmla="*/ 84 w 100"/>
                <a:gd name="T69" fmla="*/ 34 h 272"/>
                <a:gd name="T70" fmla="*/ 82 w 100"/>
                <a:gd name="T71" fmla="*/ 36 h 272"/>
                <a:gd name="T72" fmla="*/ 76 w 100"/>
                <a:gd name="T73" fmla="*/ 52 h 272"/>
                <a:gd name="T74" fmla="*/ 72 w 100"/>
                <a:gd name="T75" fmla="*/ 72 h 272"/>
                <a:gd name="T76" fmla="*/ 76 w 100"/>
                <a:gd name="T77" fmla="*/ 76 h 272"/>
                <a:gd name="T78" fmla="*/ 80 w 100"/>
                <a:gd name="T79" fmla="*/ 80 h 272"/>
                <a:gd name="T80" fmla="*/ 90 w 100"/>
                <a:gd name="T81" fmla="*/ 78 h 272"/>
                <a:gd name="T82" fmla="*/ 96 w 100"/>
                <a:gd name="T83" fmla="*/ 98 h 272"/>
                <a:gd name="T84" fmla="*/ 90 w 100"/>
                <a:gd name="T85" fmla="*/ 102 h 272"/>
                <a:gd name="T86" fmla="*/ 82 w 100"/>
                <a:gd name="T87" fmla="*/ 112 h 272"/>
                <a:gd name="T88" fmla="*/ 84 w 100"/>
                <a:gd name="T89" fmla="*/ 138 h 272"/>
                <a:gd name="T90" fmla="*/ 82 w 100"/>
                <a:gd name="T91" fmla="*/ 138 h 272"/>
                <a:gd name="T92" fmla="*/ 80 w 100"/>
                <a:gd name="T93" fmla="*/ 142 h 272"/>
                <a:gd name="T94" fmla="*/ 80 w 100"/>
                <a:gd name="T95" fmla="*/ 150 h 272"/>
                <a:gd name="T96" fmla="*/ 80 w 100"/>
                <a:gd name="T97" fmla="*/ 158 h 272"/>
                <a:gd name="T98" fmla="*/ 80 w 100"/>
                <a:gd name="T99" fmla="*/ 168 h 272"/>
                <a:gd name="T100" fmla="*/ 84 w 100"/>
                <a:gd name="T101" fmla="*/ 182 h 272"/>
                <a:gd name="T102" fmla="*/ 84 w 100"/>
                <a:gd name="T103" fmla="*/ 210 h 272"/>
                <a:gd name="T104" fmla="*/ 84 w 100"/>
                <a:gd name="T105" fmla="*/ 224 h 272"/>
                <a:gd name="T106" fmla="*/ 82 w 100"/>
                <a:gd name="T107" fmla="*/ 244 h 272"/>
                <a:gd name="T108" fmla="*/ 76 w 100"/>
                <a:gd name="T109" fmla="*/ 272 h 272"/>
                <a:gd name="T110" fmla="*/ 72 w 100"/>
                <a:gd name="T111" fmla="*/ 262 h 272"/>
                <a:gd name="T112" fmla="*/ 74 w 100"/>
                <a:gd name="T113" fmla="*/ 226 h 272"/>
                <a:gd name="T114" fmla="*/ 74 w 100"/>
                <a:gd name="T115" fmla="*/ 206 h 272"/>
                <a:gd name="T116" fmla="*/ 70 w 100"/>
                <a:gd name="T117" fmla="*/ 16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272">
                  <a:moveTo>
                    <a:pt x="62" y="154"/>
                  </a:moveTo>
                  <a:lnTo>
                    <a:pt x="40" y="170"/>
                  </a:lnTo>
                  <a:lnTo>
                    <a:pt x="26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6" y="156"/>
                  </a:lnTo>
                  <a:lnTo>
                    <a:pt x="26" y="148"/>
                  </a:lnTo>
                  <a:lnTo>
                    <a:pt x="26" y="142"/>
                  </a:lnTo>
                  <a:lnTo>
                    <a:pt x="24" y="138"/>
                  </a:lnTo>
                  <a:lnTo>
                    <a:pt x="24" y="136"/>
                  </a:lnTo>
                  <a:lnTo>
                    <a:pt x="22" y="134"/>
                  </a:lnTo>
                  <a:lnTo>
                    <a:pt x="20" y="130"/>
                  </a:lnTo>
                  <a:lnTo>
                    <a:pt x="18" y="126"/>
                  </a:lnTo>
                  <a:lnTo>
                    <a:pt x="16" y="120"/>
                  </a:lnTo>
                  <a:lnTo>
                    <a:pt x="12" y="116"/>
                  </a:lnTo>
                  <a:lnTo>
                    <a:pt x="10" y="112"/>
                  </a:lnTo>
                  <a:lnTo>
                    <a:pt x="10" y="108"/>
                  </a:lnTo>
                  <a:lnTo>
                    <a:pt x="8" y="108"/>
                  </a:lnTo>
                  <a:lnTo>
                    <a:pt x="6" y="106"/>
                  </a:lnTo>
                  <a:lnTo>
                    <a:pt x="4" y="102"/>
                  </a:lnTo>
                  <a:lnTo>
                    <a:pt x="4" y="98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2" y="90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2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4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22" y="58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4" y="54"/>
                  </a:lnTo>
                  <a:lnTo>
                    <a:pt x="26" y="54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8" y="28"/>
                  </a:lnTo>
                  <a:lnTo>
                    <a:pt x="40" y="26"/>
                  </a:lnTo>
                  <a:lnTo>
                    <a:pt x="54" y="24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4" y="8"/>
                  </a:lnTo>
                  <a:lnTo>
                    <a:pt x="80" y="20"/>
                  </a:lnTo>
                  <a:lnTo>
                    <a:pt x="84" y="34"/>
                  </a:lnTo>
                  <a:lnTo>
                    <a:pt x="84" y="34"/>
                  </a:lnTo>
                  <a:lnTo>
                    <a:pt x="82" y="36"/>
                  </a:lnTo>
                  <a:lnTo>
                    <a:pt x="78" y="40"/>
                  </a:lnTo>
                  <a:lnTo>
                    <a:pt x="76" y="52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4" y="74"/>
                  </a:lnTo>
                  <a:lnTo>
                    <a:pt x="76" y="76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90" y="78"/>
                  </a:lnTo>
                  <a:lnTo>
                    <a:pt x="100" y="84"/>
                  </a:lnTo>
                  <a:lnTo>
                    <a:pt x="96" y="98"/>
                  </a:lnTo>
                  <a:lnTo>
                    <a:pt x="94" y="100"/>
                  </a:lnTo>
                  <a:lnTo>
                    <a:pt x="90" y="102"/>
                  </a:lnTo>
                  <a:lnTo>
                    <a:pt x="86" y="104"/>
                  </a:lnTo>
                  <a:lnTo>
                    <a:pt x="82" y="112"/>
                  </a:lnTo>
                  <a:lnTo>
                    <a:pt x="80" y="122"/>
                  </a:lnTo>
                  <a:lnTo>
                    <a:pt x="84" y="138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8" y="146"/>
                  </a:lnTo>
                  <a:lnTo>
                    <a:pt x="80" y="150"/>
                  </a:lnTo>
                  <a:lnTo>
                    <a:pt x="80" y="156"/>
                  </a:lnTo>
                  <a:lnTo>
                    <a:pt x="80" y="158"/>
                  </a:lnTo>
                  <a:lnTo>
                    <a:pt x="80" y="162"/>
                  </a:lnTo>
                  <a:lnTo>
                    <a:pt x="80" y="168"/>
                  </a:lnTo>
                  <a:lnTo>
                    <a:pt x="82" y="174"/>
                  </a:lnTo>
                  <a:lnTo>
                    <a:pt x="84" y="182"/>
                  </a:lnTo>
                  <a:lnTo>
                    <a:pt x="88" y="188"/>
                  </a:lnTo>
                  <a:lnTo>
                    <a:pt x="84" y="210"/>
                  </a:lnTo>
                  <a:lnTo>
                    <a:pt x="84" y="218"/>
                  </a:lnTo>
                  <a:lnTo>
                    <a:pt x="84" y="224"/>
                  </a:lnTo>
                  <a:lnTo>
                    <a:pt x="84" y="230"/>
                  </a:lnTo>
                  <a:lnTo>
                    <a:pt x="82" y="244"/>
                  </a:lnTo>
                  <a:lnTo>
                    <a:pt x="80" y="260"/>
                  </a:lnTo>
                  <a:lnTo>
                    <a:pt x="76" y="272"/>
                  </a:lnTo>
                  <a:lnTo>
                    <a:pt x="74" y="270"/>
                  </a:lnTo>
                  <a:lnTo>
                    <a:pt x="72" y="262"/>
                  </a:lnTo>
                  <a:lnTo>
                    <a:pt x="72" y="248"/>
                  </a:lnTo>
                  <a:lnTo>
                    <a:pt x="74" y="226"/>
                  </a:lnTo>
                  <a:lnTo>
                    <a:pt x="74" y="220"/>
                  </a:lnTo>
                  <a:lnTo>
                    <a:pt x="74" y="206"/>
                  </a:lnTo>
                  <a:lnTo>
                    <a:pt x="74" y="188"/>
                  </a:lnTo>
                  <a:lnTo>
                    <a:pt x="70" y="168"/>
                  </a:lnTo>
                  <a:lnTo>
                    <a:pt x="62" y="15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6" name="Freeform 203"/>
            <p:cNvSpPr/>
            <p:nvPr/>
          </p:nvSpPr>
          <p:spPr bwMode="gray">
            <a:xfrm>
              <a:off x="2137" y="2808"/>
              <a:ext cx="90" cy="168"/>
            </a:xfrm>
            <a:custGeom>
              <a:avLst/>
              <a:gdLst>
                <a:gd name="T0" fmla="*/ 58 w 90"/>
                <a:gd name="T1" fmla="*/ 124 h 168"/>
                <a:gd name="T2" fmla="*/ 62 w 90"/>
                <a:gd name="T3" fmla="*/ 128 h 168"/>
                <a:gd name="T4" fmla="*/ 64 w 90"/>
                <a:gd name="T5" fmla="*/ 132 h 168"/>
                <a:gd name="T6" fmla="*/ 50 w 90"/>
                <a:gd name="T7" fmla="*/ 154 h 168"/>
                <a:gd name="T8" fmla="*/ 42 w 90"/>
                <a:gd name="T9" fmla="*/ 158 h 168"/>
                <a:gd name="T10" fmla="*/ 46 w 90"/>
                <a:gd name="T11" fmla="*/ 166 h 168"/>
                <a:gd name="T12" fmla="*/ 64 w 90"/>
                <a:gd name="T13" fmla="*/ 164 h 168"/>
                <a:gd name="T14" fmla="*/ 78 w 90"/>
                <a:gd name="T15" fmla="*/ 150 h 168"/>
                <a:gd name="T16" fmla="*/ 88 w 90"/>
                <a:gd name="T17" fmla="*/ 134 h 168"/>
                <a:gd name="T18" fmla="*/ 90 w 90"/>
                <a:gd name="T19" fmla="*/ 126 h 168"/>
                <a:gd name="T20" fmla="*/ 84 w 90"/>
                <a:gd name="T21" fmla="*/ 102 h 168"/>
                <a:gd name="T22" fmla="*/ 84 w 90"/>
                <a:gd name="T23" fmla="*/ 98 h 168"/>
                <a:gd name="T24" fmla="*/ 82 w 90"/>
                <a:gd name="T25" fmla="*/ 90 h 168"/>
                <a:gd name="T26" fmla="*/ 76 w 90"/>
                <a:gd name="T27" fmla="*/ 82 h 168"/>
                <a:gd name="T28" fmla="*/ 60 w 90"/>
                <a:gd name="T29" fmla="*/ 74 h 168"/>
                <a:gd name="T30" fmla="*/ 46 w 90"/>
                <a:gd name="T31" fmla="*/ 46 h 168"/>
                <a:gd name="T32" fmla="*/ 48 w 90"/>
                <a:gd name="T33" fmla="*/ 42 h 168"/>
                <a:gd name="T34" fmla="*/ 52 w 90"/>
                <a:gd name="T35" fmla="*/ 36 h 168"/>
                <a:gd name="T36" fmla="*/ 60 w 90"/>
                <a:gd name="T37" fmla="*/ 32 h 168"/>
                <a:gd name="T38" fmla="*/ 64 w 90"/>
                <a:gd name="T39" fmla="*/ 30 h 168"/>
                <a:gd name="T40" fmla="*/ 72 w 90"/>
                <a:gd name="T41" fmla="*/ 26 h 168"/>
                <a:gd name="T42" fmla="*/ 70 w 90"/>
                <a:gd name="T43" fmla="*/ 22 h 168"/>
                <a:gd name="T44" fmla="*/ 68 w 90"/>
                <a:gd name="T45" fmla="*/ 16 h 168"/>
                <a:gd name="T46" fmla="*/ 64 w 90"/>
                <a:gd name="T47" fmla="*/ 12 h 168"/>
                <a:gd name="T48" fmla="*/ 60 w 90"/>
                <a:gd name="T49" fmla="*/ 6 h 168"/>
                <a:gd name="T50" fmla="*/ 50 w 90"/>
                <a:gd name="T51" fmla="*/ 2 h 168"/>
                <a:gd name="T52" fmla="*/ 48 w 90"/>
                <a:gd name="T53" fmla="*/ 4 h 168"/>
                <a:gd name="T54" fmla="*/ 40 w 90"/>
                <a:gd name="T55" fmla="*/ 4 h 168"/>
                <a:gd name="T56" fmla="*/ 28 w 90"/>
                <a:gd name="T57" fmla="*/ 2 h 168"/>
                <a:gd name="T58" fmla="*/ 20 w 90"/>
                <a:gd name="T59" fmla="*/ 0 h 168"/>
                <a:gd name="T60" fmla="*/ 14 w 90"/>
                <a:gd name="T61" fmla="*/ 2 h 168"/>
                <a:gd name="T62" fmla="*/ 8 w 90"/>
                <a:gd name="T63" fmla="*/ 2 h 168"/>
                <a:gd name="T64" fmla="*/ 2 w 90"/>
                <a:gd name="T65" fmla="*/ 4 h 168"/>
                <a:gd name="T66" fmla="*/ 0 w 90"/>
                <a:gd name="T67" fmla="*/ 10 h 168"/>
                <a:gd name="T68" fmla="*/ 4 w 90"/>
                <a:gd name="T69" fmla="*/ 10 h 168"/>
                <a:gd name="T70" fmla="*/ 8 w 90"/>
                <a:gd name="T71" fmla="*/ 14 h 168"/>
                <a:gd name="T72" fmla="*/ 20 w 90"/>
                <a:gd name="T73" fmla="*/ 30 h 168"/>
                <a:gd name="T74" fmla="*/ 24 w 90"/>
                <a:gd name="T75" fmla="*/ 36 h 168"/>
                <a:gd name="T76" fmla="*/ 22 w 90"/>
                <a:gd name="T77" fmla="*/ 44 h 168"/>
                <a:gd name="T78" fmla="*/ 20 w 90"/>
                <a:gd name="T79" fmla="*/ 48 h 168"/>
                <a:gd name="T80" fmla="*/ 18 w 90"/>
                <a:gd name="T81" fmla="*/ 50 h 168"/>
                <a:gd name="T82" fmla="*/ 18 w 90"/>
                <a:gd name="T83" fmla="*/ 58 h 168"/>
                <a:gd name="T84" fmla="*/ 24 w 90"/>
                <a:gd name="T85" fmla="*/ 64 h 168"/>
                <a:gd name="T86" fmla="*/ 30 w 90"/>
                <a:gd name="T87" fmla="*/ 68 h 168"/>
                <a:gd name="T88" fmla="*/ 32 w 90"/>
                <a:gd name="T89" fmla="*/ 70 h 168"/>
                <a:gd name="T90" fmla="*/ 38 w 90"/>
                <a:gd name="T91" fmla="*/ 76 h 168"/>
                <a:gd name="T92" fmla="*/ 46 w 90"/>
                <a:gd name="T93" fmla="*/ 84 h 168"/>
                <a:gd name="T94" fmla="*/ 52 w 90"/>
                <a:gd name="T95" fmla="*/ 94 h 168"/>
                <a:gd name="T96" fmla="*/ 56 w 90"/>
                <a:gd name="T97" fmla="*/ 106 h 168"/>
                <a:gd name="T98" fmla="*/ 56 w 90"/>
                <a:gd name="T99" fmla="*/ 116 h 168"/>
                <a:gd name="T100" fmla="*/ 56 w 90"/>
                <a:gd name="T101" fmla="*/ 1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" h="168">
                  <a:moveTo>
                    <a:pt x="56" y="124"/>
                  </a:moveTo>
                  <a:lnTo>
                    <a:pt x="58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4" y="132"/>
                  </a:lnTo>
                  <a:lnTo>
                    <a:pt x="64" y="132"/>
                  </a:lnTo>
                  <a:lnTo>
                    <a:pt x="60" y="150"/>
                  </a:lnTo>
                  <a:lnTo>
                    <a:pt x="50" y="154"/>
                  </a:lnTo>
                  <a:lnTo>
                    <a:pt x="46" y="158"/>
                  </a:lnTo>
                  <a:lnTo>
                    <a:pt x="42" y="158"/>
                  </a:lnTo>
                  <a:lnTo>
                    <a:pt x="38" y="168"/>
                  </a:lnTo>
                  <a:lnTo>
                    <a:pt x="46" y="166"/>
                  </a:lnTo>
                  <a:lnTo>
                    <a:pt x="62" y="168"/>
                  </a:lnTo>
                  <a:lnTo>
                    <a:pt x="64" y="164"/>
                  </a:lnTo>
                  <a:lnTo>
                    <a:pt x="70" y="158"/>
                  </a:lnTo>
                  <a:lnTo>
                    <a:pt x="78" y="150"/>
                  </a:lnTo>
                  <a:lnTo>
                    <a:pt x="86" y="140"/>
                  </a:lnTo>
                  <a:lnTo>
                    <a:pt x="88" y="134"/>
                  </a:lnTo>
                  <a:lnTo>
                    <a:pt x="90" y="130"/>
                  </a:lnTo>
                  <a:lnTo>
                    <a:pt x="90" y="126"/>
                  </a:lnTo>
                  <a:lnTo>
                    <a:pt x="88" y="124"/>
                  </a:lnTo>
                  <a:lnTo>
                    <a:pt x="84" y="102"/>
                  </a:lnTo>
                  <a:lnTo>
                    <a:pt x="84" y="100"/>
                  </a:lnTo>
                  <a:lnTo>
                    <a:pt x="84" y="98"/>
                  </a:lnTo>
                  <a:lnTo>
                    <a:pt x="84" y="94"/>
                  </a:lnTo>
                  <a:lnTo>
                    <a:pt x="82" y="90"/>
                  </a:lnTo>
                  <a:lnTo>
                    <a:pt x="80" y="86"/>
                  </a:lnTo>
                  <a:lnTo>
                    <a:pt x="76" y="82"/>
                  </a:lnTo>
                  <a:lnTo>
                    <a:pt x="70" y="78"/>
                  </a:lnTo>
                  <a:lnTo>
                    <a:pt x="60" y="74"/>
                  </a:lnTo>
                  <a:lnTo>
                    <a:pt x="46" y="54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2" y="36"/>
                  </a:lnTo>
                  <a:lnTo>
                    <a:pt x="56" y="34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4" y="30"/>
                  </a:lnTo>
                  <a:lnTo>
                    <a:pt x="68" y="28"/>
                  </a:lnTo>
                  <a:lnTo>
                    <a:pt x="72" y="26"/>
                  </a:lnTo>
                  <a:lnTo>
                    <a:pt x="70" y="24"/>
                  </a:lnTo>
                  <a:lnTo>
                    <a:pt x="70" y="22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60" y="6"/>
                  </a:lnTo>
                  <a:lnTo>
                    <a:pt x="56" y="4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0" y="4"/>
                  </a:lnTo>
                  <a:lnTo>
                    <a:pt x="34" y="4"/>
                  </a:lnTo>
                  <a:lnTo>
                    <a:pt x="28" y="2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8" y="14"/>
                  </a:lnTo>
                  <a:lnTo>
                    <a:pt x="10" y="26"/>
                  </a:lnTo>
                  <a:lnTo>
                    <a:pt x="20" y="30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8"/>
                  </a:lnTo>
                  <a:lnTo>
                    <a:pt x="20" y="48"/>
                  </a:lnTo>
                  <a:lnTo>
                    <a:pt x="18" y="50"/>
                  </a:lnTo>
                  <a:lnTo>
                    <a:pt x="16" y="54"/>
                  </a:lnTo>
                  <a:lnTo>
                    <a:pt x="18" y="58"/>
                  </a:lnTo>
                  <a:lnTo>
                    <a:pt x="22" y="60"/>
                  </a:lnTo>
                  <a:lnTo>
                    <a:pt x="24" y="64"/>
                  </a:lnTo>
                  <a:lnTo>
                    <a:pt x="28" y="66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8" y="76"/>
                  </a:lnTo>
                  <a:lnTo>
                    <a:pt x="42" y="80"/>
                  </a:lnTo>
                  <a:lnTo>
                    <a:pt x="46" y="84"/>
                  </a:lnTo>
                  <a:lnTo>
                    <a:pt x="50" y="88"/>
                  </a:lnTo>
                  <a:lnTo>
                    <a:pt x="52" y="94"/>
                  </a:lnTo>
                  <a:lnTo>
                    <a:pt x="54" y="100"/>
                  </a:lnTo>
                  <a:lnTo>
                    <a:pt x="56" y="106"/>
                  </a:lnTo>
                  <a:lnTo>
                    <a:pt x="56" y="112"/>
                  </a:lnTo>
                  <a:lnTo>
                    <a:pt x="56" y="116"/>
                  </a:lnTo>
                  <a:lnTo>
                    <a:pt x="56" y="118"/>
                  </a:lnTo>
                  <a:lnTo>
                    <a:pt x="56" y="12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7" name="Freeform 204"/>
            <p:cNvSpPr/>
            <p:nvPr/>
          </p:nvSpPr>
          <p:spPr bwMode="gray">
            <a:xfrm>
              <a:off x="2087" y="2844"/>
              <a:ext cx="82" cy="208"/>
            </a:xfrm>
            <a:custGeom>
              <a:avLst/>
              <a:gdLst>
                <a:gd name="T0" fmla="*/ 18 w 82"/>
                <a:gd name="T1" fmla="*/ 2 h 208"/>
                <a:gd name="T2" fmla="*/ 10 w 82"/>
                <a:gd name="T3" fmla="*/ 6 h 208"/>
                <a:gd name="T4" fmla="*/ 4 w 82"/>
                <a:gd name="T5" fmla="*/ 24 h 208"/>
                <a:gd name="T6" fmla="*/ 6 w 82"/>
                <a:gd name="T7" fmla="*/ 40 h 208"/>
                <a:gd name="T8" fmla="*/ 4 w 82"/>
                <a:gd name="T9" fmla="*/ 42 h 208"/>
                <a:gd name="T10" fmla="*/ 2 w 82"/>
                <a:gd name="T11" fmla="*/ 48 h 208"/>
                <a:gd name="T12" fmla="*/ 4 w 82"/>
                <a:gd name="T13" fmla="*/ 58 h 208"/>
                <a:gd name="T14" fmla="*/ 4 w 82"/>
                <a:gd name="T15" fmla="*/ 64 h 208"/>
                <a:gd name="T16" fmla="*/ 6 w 82"/>
                <a:gd name="T17" fmla="*/ 76 h 208"/>
                <a:gd name="T18" fmla="*/ 12 w 82"/>
                <a:gd name="T19" fmla="*/ 90 h 208"/>
                <a:gd name="T20" fmla="*/ 8 w 82"/>
                <a:gd name="T21" fmla="*/ 120 h 208"/>
                <a:gd name="T22" fmla="*/ 8 w 82"/>
                <a:gd name="T23" fmla="*/ 132 h 208"/>
                <a:gd name="T24" fmla="*/ 4 w 82"/>
                <a:gd name="T25" fmla="*/ 162 h 208"/>
                <a:gd name="T26" fmla="*/ 0 w 82"/>
                <a:gd name="T27" fmla="*/ 174 h 208"/>
                <a:gd name="T28" fmla="*/ 0 w 82"/>
                <a:gd name="T29" fmla="*/ 176 h 208"/>
                <a:gd name="T30" fmla="*/ 2 w 82"/>
                <a:gd name="T31" fmla="*/ 178 h 208"/>
                <a:gd name="T32" fmla="*/ 8 w 82"/>
                <a:gd name="T33" fmla="*/ 186 h 208"/>
                <a:gd name="T34" fmla="*/ 24 w 82"/>
                <a:gd name="T35" fmla="*/ 200 h 208"/>
                <a:gd name="T36" fmla="*/ 50 w 82"/>
                <a:gd name="T37" fmla="*/ 208 h 208"/>
                <a:gd name="T38" fmla="*/ 46 w 82"/>
                <a:gd name="T39" fmla="*/ 192 h 208"/>
                <a:gd name="T40" fmla="*/ 20 w 82"/>
                <a:gd name="T41" fmla="*/ 166 h 208"/>
                <a:gd name="T42" fmla="*/ 14 w 82"/>
                <a:gd name="T43" fmla="*/ 148 h 208"/>
                <a:gd name="T44" fmla="*/ 18 w 82"/>
                <a:gd name="T45" fmla="*/ 128 h 208"/>
                <a:gd name="T46" fmla="*/ 22 w 82"/>
                <a:gd name="T47" fmla="*/ 108 h 208"/>
                <a:gd name="T48" fmla="*/ 24 w 82"/>
                <a:gd name="T49" fmla="*/ 90 h 208"/>
                <a:gd name="T50" fmla="*/ 26 w 82"/>
                <a:gd name="T51" fmla="*/ 86 h 208"/>
                <a:gd name="T52" fmla="*/ 28 w 82"/>
                <a:gd name="T53" fmla="*/ 82 h 208"/>
                <a:gd name="T54" fmla="*/ 32 w 82"/>
                <a:gd name="T55" fmla="*/ 84 h 208"/>
                <a:gd name="T56" fmla="*/ 34 w 82"/>
                <a:gd name="T57" fmla="*/ 90 h 208"/>
                <a:gd name="T58" fmla="*/ 42 w 82"/>
                <a:gd name="T59" fmla="*/ 110 h 208"/>
                <a:gd name="T60" fmla="*/ 48 w 82"/>
                <a:gd name="T61" fmla="*/ 112 h 208"/>
                <a:gd name="T62" fmla="*/ 48 w 82"/>
                <a:gd name="T63" fmla="*/ 92 h 208"/>
                <a:gd name="T64" fmla="*/ 56 w 82"/>
                <a:gd name="T65" fmla="*/ 82 h 208"/>
                <a:gd name="T66" fmla="*/ 64 w 82"/>
                <a:gd name="T67" fmla="*/ 80 h 208"/>
                <a:gd name="T68" fmla="*/ 74 w 82"/>
                <a:gd name="T69" fmla="*/ 82 h 208"/>
                <a:gd name="T70" fmla="*/ 82 w 82"/>
                <a:gd name="T71" fmla="*/ 82 h 208"/>
                <a:gd name="T72" fmla="*/ 82 w 82"/>
                <a:gd name="T73" fmla="*/ 74 h 208"/>
                <a:gd name="T74" fmla="*/ 80 w 82"/>
                <a:gd name="T75" fmla="*/ 62 h 208"/>
                <a:gd name="T76" fmla="*/ 80 w 82"/>
                <a:gd name="T77" fmla="*/ 58 h 208"/>
                <a:gd name="T78" fmla="*/ 74 w 82"/>
                <a:gd name="T79" fmla="*/ 46 h 208"/>
                <a:gd name="T80" fmla="*/ 64 w 82"/>
                <a:gd name="T81" fmla="*/ 34 h 208"/>
                <a:gd name="T82" fmla="*/ 60 w 82"/>
                <a:gd name="T83" fmla="*/ 32 h 208"/>
                <a:gd name="T84" fmla="*/ 54 w 82"/>
                <a:gd name="T85" fmla="*/ 30 h 208"/>
                <a:gd name="T86" fmla="*/ 50 w 82"/>
                <a:gd name="T87" fmla="*/ 32 h 208"/>
                <a:gd name="T88" fmla="*/ 44 w 82"/>
                <a:gd name="T89" fmla="*/ 36 h 208"/>
                <a:gd name="T90" fmla="*/ 38 w 82"/>
                <a:gd name="T91" fmla="*/ 36 h 208"/>
                <a:gd name="T92" fmla="*/ 38 w 82"/>
                <a:gd name="T93" fmla="*/ 34 h 208"/>
                <a:gd name="T94" fmla="*/ 40 w 82"/>
                <a:gd name="T95" fmla="*/ 28 h 208"/>
                <a:gd name="T96" fmla="*/ 42 w 82"/>
                <a:gd name="T97" fmla="*/ 18 h 208"/>
                <a:gd name="T98" fmla="*/ 40 w 82"/>
                <a:gd name="T99" fmla="*/ 10 h 208"/>
                <a:gd name="T100" fmla="*/ 30 w 82"/>
                <a:gd name="T101" fmla="*/ 10 h 208"/>
                <a:gd name="T102" fmla="*/ 28 w 82"/>
                <a:gd name="T103" fmla="*/ 4 h 208"/>
                <a:gd name="T104" fmla="*/ 24 w 82"/>
                <a:gd name="T105" fmla="*/ 0 h 208"/>
                <a:gd name="T106" fmla="*/ 20 w 82"/>
                <a:gd name="T107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2" h="208">
                  <a:moveTo>
                    <a:pt x="20" y="0"/>
                  </a:moveTo>
                  <a:lnTo>
                    <a:pt x="18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4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2" y="48"/>
                  </a:lnTo>
                  <a:lnTo>
                    <a:pt x="4" y="52"/>
                  </a:lnTo>
                  <a:lnTo>
                    <a:pt x="4" y="58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8" y="84"/>
                  </a:lnTo>
                  <a:lnTo>
                    <a:pt x="12" y="90"/>
                  </a:lnTo>
                  <a:lnTo>
                    <a:pt x="8" y="112"/>
                  </a:lnTo>
                  <a:lnTo>
                    <a:pt x="8" y="120"/>
                  </a:lnTo>
                  <a:lnTo>
                    <a:pt x="8" y="126"/>
                  </a:lnTo>
                  <a:lnTo>
                    <a:pt x="8" y="132"/>
                  </a:lnTo>
                  <a:lnTo>
                    <a:pt x="6" y="146"/>
                  </a:lnTo>
                  <a:lnTo>
                    <a:pt x="4" y="162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2" y="178"/>
                  </a:lnTo>
                  <a:lnTo>
                    <a:pt x="4" y="182"/>
                  </a:lnTo>
                  <a:lnTo>
                    <a:pt x="8" y="186"/>
                  </a:lnTo>
                  <a:lnTo>
                    <a:pt x="12" y="192"/>
                  </a:lnTo>
                  <a:lnTo>
                    <a:pt x="24" y="200"/>
                  </a:lnTo>
                  <a:lnTo>
                    <a:pt x="42" y="198"/>
                  </a:lnTo>
                  <a:lnTo>
                    <a:pt x="50" y="208"/>
                  </a:lnTo>
                  <a:lnTo>
                    <a:pt x="58" y="206"/>
                  </a:lnTo>
                  <a:lnTo>
                    <a:pt x="46" y="192"/>
                  </a:lnTo>
                  <a:lnTo>
                    <a:pt x="22" y="168"/>
                  </a:lnTo>
                  <a:lnTo>
                    <a:pt x="20" y="166"/>
                  </a:lnTo>
                  <a:lnTo>
                    <a:pt x="16" y="158"/>
                  </a:lnTo>
                  <a:lnTo>
                    <a:pt x="14" y="148"/>
                  </a:lnTo>
                  <a:lnTo>
                    <a:pt x="16" y="132"/>
                  </a:lnTo>
                  <a:lnTo>
                    <a:pt x="18" y="128"/>
                  </a:lnTo>
                  <a:lnTo>
                    <a:pt x="20" y="120"/>
                  </a:lnTo>
                  <a:lnTo>
                    <a:pt x="22" y="108"/>
                  </a:lnTo>
                  <a:lnTo>
                    <a:pt x="24" y="98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4" y="94"/>
                  </a:lnTo>
                  <a:lnTo>
                    <a:pt x="42" y="110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6" y="102"/>
                  </a:lnTo>
                  <a:lnTo>
                    <a:pt x="48" y="92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4" y="82"/>
                  </a:lnTo>
                  <a:lnTo>
                    <a:pt x="80" y="84"/>
                  </a:lnTo>
                  <a:lnTo>
                    <a:pt x="82" y="82"/>
                  </a:lnTo>
                  <a:lnTo>
                    <a:pt x="82" y="78"/>
                  </a:lnTo>
                  <a:lnTo>
                    <a:pt x="82" y="74"/>
                  </a:lnTo>
                  <a:lnTo>
                    <a:pt x="82" y="68"/>
                  </a:lnTo>
                  <a:lnTo>
                    <a:pt x="80" y="62"/>
                  </a:lnTo>
                  <a:lnTo>
                    <a:pt x="80" y="60"/>
                  </a:lnTo>
                  <a:lnTo>
                    <a:pt x="80" y="58"/>
                  </a:lnTo>
                  <a:lnTo>
                    <a:pt x="78" y="52"/>
                  </a:lnTo>
                  <a:lnTo>
                    <a:pt x="74" y="46"/>
                  </a:lnTo>
                  <a:lnTo>
                    <a:pt x="70" y="40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58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50" y="32"/>
                  </a:lnTo>
                  <a:lnTo>
                    <a:pt x="46" y="34"/>
                  </a:lnTo>
                  <a:lnTo>
                    <a:pt x="44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8" name="Freeform 205"/>
            <p:cNvSpPr/>
            <p:nvPr/>
          </p:nvSpPr>
          <p:spPr bwMode="gray">
            <a:xfrm>
              <a:off x="1957" y="2734"/>
              <a:ext cx="70" cy="38"/>
            </a:xfrm>
            <a:custGeom>
              <a:avLst/>
              <a:gdLst>
                <a:gd name="T0" fmla="*/ 58 w 70"/>
                <a:gd name="T1" fmla="*/ 38 h 38"/>
                <a:gd name="T2" fmla="*/ 34 w 70"/>
                <a:gd name="T3" fmla="*/ 36 h 38"/>
                <a:gd name="T4" fmla="*/ 34 w 70"/>
                <a:gd name="T5" fmla="*/ 36 h 38"/>
                <a:gd name="T6" fmla="*/ 30 w 70"/>
                <a:gd name="T7" fmla="*/ 36 h 38"/>
                <a:gd name="T8" fmla="*/ 26 w 70"/>
                <a:gd name="T9" fmla="*/ 36 h 38"/>
                <a:gd name="T10" fmla="*/ 18 w 70"/>
                <a:gd name="T11" fmla="*/ 36 h 38"/>
                <a:gd name="T12" fmla="*/ 10 w 70"/>
                <a:gd name="T13" fmla="*/ 38 h 38"/>
                <a:gd name="T14" fmla="*/ 8 w 70"/>
                <a:gd name="T15" fmla="*/ 38 h 38"/>
                <a:gd name="T16" fmla="*/ 8 w 70"/>
                <a:gd name="T17" fmla="*/ 38 h 38"/>
                <a:gd name="T18" fmla="*/ 4 w 70"/>
                <a:gd name="T19" fmla="*/ 38 h 38"/>
                <a:gd name="T20" fmla="*/ 2 w 70"/>
                <a:gd name="T21" fmla="*/ 38 h 38"/>
                <a:gd name="T22" fmla="*/ 0 w 70"/>
                <a:gd name="T23" fmla="*/ 36 h 38"/>
                <a:gd name="T24" fmla="*/ 0 w 70"/>
                <a:gd name="T25" fmla="*/ 34 h 38"/>
                <a:gd name="T26" fmla="*/ 0 w 70"/>
                <a:gd name="T27" fmla="*/ 32 h 38"/>
                <a:gd name="T28" fmla="*/ 4 w 70"/>
                <a:gd name="T29" fmla="*/ 16 h 38"/>
                <a:gd name="T30" fmla="*/ 4 w 70"/>
                <a:gd name="T31" fmla="*/ 16 h 38"/>
                <a:gd name="T32" fmla="*/ 8 w 70"/>
                <a:gd name="T33" fmla="*/ 14 h 38"/>
                <a:gd name="T34" fmla="*/ 10 w 70"/>
                <a:gd name="T35" fmla="*/ 10 h 38"/>
                <a:gd name="T36" fmla="*/ 16 w 70"/>
                <a:gd name="T37" fmla="*/ 6 h 38"/>
                <a:gd name="T38" fmla="*/ 20 w 70"/>
                <a:gd name="T39" fmla="*/ 4 h 38"/>
                <a:gd name="T40" fmla="*/ 26 w 70"/>
                <a:gd name="T41" fmla="*/ 2 h 38"/>
                <a:gd name="T42" fmla="*/ 32 w 70"/>
                <a:gd name="T43" fmla="*/ 0 h 38"/>
                <a:gd name="T44" fmla="*/ 50 w 70"/>
                <a:gd name="T45" fmla="*/ 2 h 38"/>
                <a:gd name="T46" fmla="*/ 64 w 70"/>
                <a:gd name="T47" fmla="*/ 4 h 38"/>
                <a:gd name="T48" fmla="*/ 70 w 70"/>
                <a:gd name="T49" fmla="*/ 12 h 38"/>
                <a:gd name="T50" fmla="*/ 58 w 70"/>
                <a:gd name="T5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38">
                  <a:moveTo>
                    <a:pt x="58" y="38"/>
                  </a:moveTo>
                  <a:lnTo>
                    <a:pt x="34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4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50" y="2"/>
                  </a:lnTo>
                  <a:lnTo>
                    <a:pt x="64" y="4"/>
                  </a:lnTo>
                  <a:lnTo>
                    <a:pt x="70" y="12"/>
                  </a:lnTo>
                  <a:lnTo>
                    <a:pt x="58" y="3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39" name="Freeform 206"/>
            <p:cNvSpPr/>
            <p:nvPr/>
          </p:nvSpPr>
          <p:spPr bwMode="gray">
            <a:xfrm>
              <a:off x="1855" y="2712"/>
              <a:ext cx="98" cy="52"/>
            </a:xfrm>
            <a:custGeom>
              <a:avLst/>
              <a:gdLst>
                <a:gd name="T0" fmla="*/ 8 w 98"/>
                <a:gd name="T1" fmla="*/ 0 h 52"/>
                <a:gd name="T2" fmla="*/ 8 w 98"/>
                <a:gd name="T3" fmla="*/ 0 h 52"/>
                <a:gd name="T4" fmla="*/ 6 w 98"/>
                <a:gd name="T5" fmla="*/ 2 h 52"/>
                <a:gd name="T6" fmla="*/ 4 w 98"/>
                <a:gd name="T7" fmla="*/ 4 h 52"/>
                <a:gd name="T8" fmla="*/ 2 w 98"/>
                <a:gd name="T9" fmla="*/ 6 h 52"/>
                <a:gd name="T10" fmla="*/ 0 w 98"/>
                <a:gd name="T11" fmla="*/ 10 h 52"/>
                <a:gd name="T12" fmla="*/ 0 w 98"/>
                <a:gd name="T13" fmla="*/ 12 h 52"/>
                <a:gd name="T14" fmla="*/ 2 w 98"/>
                <a:gd name="T15" fmla="*/ 16 h 52"/>
                <a:gd name="T16" fmla="*/ 8 w 98"/>
                <a:gd name="T17" fmla="*/ 20 h 52"/>
                <a:gd name="T18" fmla="*/ 8 w 98"/>
                <a:gd name="T19" fmla="*/ 20 h 52"/>
                <a:gd name="T20" fmla="*/ 8 w 98"/>
                <a:gd name="T21" fmla="*/ 22 h 52"/>
                <a:gd name="T22" fmla="*/ 10 w 98"/>
                <a:gd name="T23" fmla="*/ 22 h 52"/>
                <a:gd name="T24" fmla="*/ 10 w 98"/>
                <a:gd name="T25" fmla="*/ 24 h 52"/>
                <a:gd name="T26" fmla="*/ 14 w 98"/>
                <a:gd name="T27" fmla="*/ 28 h 52"/>
                <a:gd name="T28" fmla="*/ 18 w 98"/>
                <a:gd name="T29" fmla="*/ 32 h 52"/>
                <a:gd name="T30" fmla="*/ 26 w 98"/>
                <a:gd name="T31" fmla="*/ 36 h 52"/>
                <a:gd name="T32" fmla="*/ 42 w 98"/>
                <a:gd name="T33" fmla="*/ 42 h 52"/>
                <a:gd name="T34" fmla="*/ 64 w 98"/>
                <a:gd name="T35" fmla="*/ 48 h 52"/>
                <a:gd name="T36" fmla="*/ 96 w 98"/>
                <a:gd name="T37" fmla="*/ 52 h 52"/>
                <a:gd name="T38" fmla="*/ 98 w 98"/>
                <a:gd name="T39" fmla="*/ 34 h 52"/>
                <a:gd name="T40" fmla="*/ 82 w 98"/>
                <a:gd name="T41" fmla="*/ 32 h 52"/>
                <a:gd name="T42" fmla="*/ 36 w 98"/>
                <a:gd name="T43" fmla="*/ 22 h 52"/>
                <a:gd name="T44" fmla="*/ 24 w 98"/>
                <a:gd name="T45" fmla="*/ 12 h 52"/>
                <a:gd name="T46" fmla="*/ 8 w 98"/>
                <a:gd name="T4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52">
                  <a:moveTo>
                    <a:pt x="8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8" y="32"/>
                  </a:lnTo>
                  <a:lnTo>
                    <a:pt x="26" y="36"/>
                  </a:lnTo>
                  <a:lnTo>
                    <a:pt x="42" y="42"/>
                  </a:lnTo>
                  <a:lnTo>
                    <a:pt x="64" y="48"/>
                  </a:lnTo>
                  <a:lnTo>
                    <a:pt x="96" y="52"/>
                  </a:lnTo>
                  <a:lnTo>
                    <a:pt x="98" y="34"/>
                  </a:lnTo>
                  <a:lnTo>
                    <a:pt x="82" y="32"/>
                  </a:lnTo>
                  <a:lnTo>
                    <a:pt x="36" y="22"/>
                  </a:lnTo>
                  <a:lnTo>
                    <a:pt x="24" y="12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0" name="Freeform 207"/>
            <p:cNvSpPr/>
            <p:nvPr/>
          </p:nvSpPr>
          <p:spPr bwMode="gray">
            <a:xfrm>
              <a:off x="1697" y="2634"/>
              <a:ext cx="378" cy="372"/>
            </a:xfrm>
            <a:custGeom>
              <a:avLst/>
              <a:gdLst>
                <a:gd name="T0" fmla="*/ 262 w 378"/>
                <a:gd name="T1" fmla="*/ 126 h 372"/>
                <a:gd name="T2" fmla="*/ 264 w 378"/>
                <a:gd name="T3" fmla="*/ 110 h 372"/>
                <a:gd name="T4" fmla="*/ 256 w 378"/>
                <a:gd name="T5" fmla="*/ 114 h 372"/>
                <a:gd name="T6" fmla="*/ 254 w 378"/>
                <a:gd name="T7" fmla="*/ 130 h 372"/>
                <a:gd name="T8" fmla="*/ 192 w 378"/>
                <a:gd name="T9" fmla="*/ 116 h 372"/>
                <a:gd name="T10" fmla="*/ 168 w 378"/>
                <a:gd name="T11" fmla="*/ 98 h 372"/>
                <a:gd name="T12" fmla="*/ 162 w 378"/>
                <a:gd name="T13" fmla="*/ 82 h 372"/>
                <a:gd name="T14" fmla="*/ 160 w 378"/>
                <a:gd name="T15" fmla="*/ 58 h 372"/>
                <a:gd name="T16" fmla="*/ 174 w 378"/>
                <a:gd name="T17" fmla="*/ 40 h 372"/>
                <a:gd name="T18" fmla="*/ 170 w 378"/>
                <a:gd name="T19" fmla="*/ 6 h 372"/>
                <a:gd name="T20" fmla="*/ 152 w 378"/>
                <a:gd name="T21" fmla="*/ 0 h 372"/>
                <a:gd name="T22" fmla="*/ 140 w 378"/>
                <a:gd name="T23" fmla="*/ 8 h 372"/>
                <a:gd name="T24" fmla="*/ 110 w 378"/>
                <a:gd name="T25" fmla="*/ 18 h 372"/>
                <a:gd name="T26" fmla="*/ 112 w 378"/>
                <a:gd name="T27" fmla="*/ 28 h 372"/>
                <a:gd name="T28" fmla="*/ 124 w 378"/>
                <a:gd name="T29" fmla="*/ 34 h 372"/>
                <a:gd name="T30" fmla="*/ 108 w 378"/>
                <a:gd name="T31" fmla="*/ 36 h 372"/>
                <a:gd name="T32" fmla="*/ 96 w 378"/>
                <a:gd name="T33" fmla="*/ 48 h 372"/>
                <a:gd name="T34" fmla="*/ 88 w 378"/>
                <a:gd name="T35" fmla="*/ 60 h 372"/>
                <a:gd name="T36" fmla="*/ 58 w 378"/>
                <a:gd name="T37" fmla="*/ 84 h 372"/>
                <a:gd name="T38" fmla="*/ 48 w 378"/>
                <a:gd name="T39" fmla="*/ 126 h 372"/>
                <a:gd name="T40" fmla="*/ 18 w 378"/>
                <a:gd name="T41" fmla="*/ 148 h 372"/>
                <a:gd name="T42" fmla="*/ 12 w 378"/>
                <a:gd name="T43" fmla="*/ 170 h 372"/>
                <a:gd name="T44" fmla="*/ 32 w 378"/>
                <a:gd name="T45" fmla="*/ 166 h 372"/>
                <a:gd name="T46" fmla="*/ 32 w 378"/>
                <a:gd name="T47" fmla="*/ 176 h 372"/>
                <a:gd name="T48" fmla="*/ 16 w 378"/>
                <a:gd name="T49" fmla="*/ 192 h 372"/>
                <a:gd name="T50" fmla="*/ 38 w 378"/>
                <a:gd name="T51" fmla="*/ 214 h 372"/>
                <a:gd name="T52" fmla="*/ 50 w 378"/>
                <a:gd name="T53" fmla="*/ 206 h 372"/>
                <a:gd name="T54" fmla="*/ 58 w 378"/>
                <a:gd name="T55" fmla="*/ 194 h 372"/>
                <a:gd name="T56" fmla="*/ 56 w 378"/>
                <a:gd name="T57" fmla="*/ 210 h 372"/>
                <a:gd name="T58" fmla="*/ 76 w 378"/>
                <a:gd name="T59" fmla="*/ 308 h 372"/>
                <a:gd name="T60" fmla="*/ 102 w 378"/>
                <a:gd name="T61" fmla="*/ 352 h 372"/>
                <a:gd name="T62" fmla="*/ 114 w 378"/>
                <a:gd name="T63" fmla="*/ 370 h 372"/>
                <a:gd name="T64" fmla="*/ 132 w 378"/>
                <a:gd name="T65" fmla="*/ 370 h 372"/>
                <a:gd name="T66" fmla="*/ 134 w 378"/>
                <a:gd name="T67" fmla="*/ 362 h 372"/>
                <a:gd name="T68" fmla="*/ 146 w 378"/>
                <a:gd name="T69" fmla="*/ 348 h 372"/>
                <a:gd name="T70" fmla="*/ 160 w 378"/>
                <a:gd name="T71" fmla="*/ 318 h 372"/>
                <a:gd name="T72" fmla="*/ 162 w 378"/>
                <a:gd name="T73" fmla="*/ 280 h 372"/>
                <a:gd name="T74" fmla="*/ 182 w 378"/>
                <a:gd name="T75" fmla="*/ 268 h 372"/>
                <a:gd name="T76" fmla="*/ 224 w 378"/>
                <a:gd name="T77" fmla="*/ 232 h 372"/>
                <a:gd name="T78" fmla="*/ 248 w 378"/>
                <a:gd name="T79" fmla="*/ 202 h 372"/>
                <a:gd name="T80" fmla="*/ 262 w 378"/>
                <a:gd name="T81" fmla="*/ 194 h 372"/>
                <a:gd name="T82" fmla="*/ 266 w 378"/>
                <a:gd name="T83" fmla="*/ 176 h 372"/>
                <a:gd name="T84" fmla="*/ 266 w 378"/>
                <a:gd name="T85" fmla="*/ 160 h 372"/>
                <a:gd name="T86" fmla="*/ 282 w 378"/>
                <a:gd name="T87" fmla="*/ 150 h 372"/>
                <a:gd name="T88" fmla="*/ 294 w 378"/>
                <a:gd name="T89" fmla="*/ 156 h 372"/>
                <a:gd name="T90" fmla="*/ 304 w 378"/>
                <a:gd name="T91" fmla="*/ 170 h 372"/>
                <a:gd name="T92" fmla="*/ 312 w 378"/>
                <a:gd name="T93" fmla="*/ 164 h 372"/>
                <a:gd name="T94" fmla="*/ 318 w 378"/>
                <a:gd name="T95" fmla="*/ 182 h 372"/>
                <a:gd name="T96" fmla="*/ 324 w 378"/>
                <a:gd name="T97" fmla="*/ 184 h 372"/>
                <a:gd name="T98" fmla="*/ 322 w 378"/>
                <a:gd name="T99" fmla="*/ 168 h 372"/>
                <a:gd name="T100" fmla="*/ 336 w 378"/>
                <a:gd name="T101" fmla="*/ 168 h 372"/>
                <a:gd name="T102" fmla="*/ 346 w 378"/>
                <a:gd name="T103" fmla="*/ 152 h 372"/>
                <a:gd name="T104" fmla="*/ 370 w 378"/>
                <a:gd name="T105" fmla="*/ 130 h 372"/>
                <a:gd name="T106" fmla="*/ 378 w 378"/>
                <a:gd name="T107" fmla="*/ 114 h 372"/>
                <a:gd name="T108" fmla="*/ 344 w 378"/>
                <a:gd name="T109" fmla="*/ 114 h 372"/>
                <a:gd name="T110" fmla="*/ 322 w 378"/>
                <a:gd name="T111" fmla="*/ 130 h 372"/>
                <a:gd name="T112" fmla="*/ 306 w 378"/>
                <a:gd name="T113" fmla="*/ 136 h 372"/>
                <a:gd name="T114" fmla="*/ 282 w 378"/>
                <a:gd name="T115" fmla="*/ 136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8" h="372">
                  <a:moveTo>
                    <a:pt x="264" y="138"/>
                  </a:moveTo>
                  <a:lnTo>
                    <a:pt x="262" y="136"/>
                  </a:lnTo>
                  <a:lnTo>
                    <a:pt x="260" y="134"/>
                  </a:lnTo>
                  <a:lnTo>
                    <a:pt x="260" y="130"/>
                  </a:lnTo>
                  <a:lnTo>
                    <a:pt x="262" y="128"/>
                  </a:lnTo>
                  <a:lnTo>
                    <a:pt x="262" y="126"/>
                  </a:lnTo>
                  <a:lnTo>
                    <a:pt x="262" y="126"/>
                  </a:lnTo>
                  <a:lnTo>
                    <a:pt x="262" y="122"/>
                  </a:lnTo>
                  <a:lnTo>
                    <a:pt x="264" y="118"/>
                  </a:lnTo>
                  <a:lnTo>
                    <a:pt x="264" y="114"/>
                  </a:lnTo>
                  <a:lnTo>
                    <a:pt x="264" y="114"/>
                  </a:lnTo>
                  <a:lnTo>
                    <a:pt x="264" y="110"/>
                  </a:lnTo>
                  <a:lnTo>
                    <a:pt x="262" y="110"/>
                  </a:lnTo>
                  <a:lnTo>
                    <a:pt x="260" y="110"/>
                  </a:lnTo>
                  <a:lnTo>
                    <a:pt x="258" y="110"/>
                  </a:lnTo>
                  <a:lnTo>
                    <a:pt x="258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6" y="120"/>
                  </a:lnTo>
                  <a:lnTo>
                    <a:pt x="254" y="122"/>
                  </a:lnTo>
                  <a:lnTo>
                    <a:pt x="254" y="126"/>
                  </a:lnTo>
                  <a:lnTo>
                    <a:pt x="254" y="128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26" y="126"/>
                  </a:lnTo>
                  <a:lnTo>
                    <a:pt x="218" y="122"/>
                  </a:lnTo>
                  <a:lnTo>
                    <a:pt x="206" y="120"/>
                  </a:lnTo>
                  <a:lnTo>
                    <a:pt x="196" y="118"/>
                  </a:lnTo>
                  <a:lnTo>
                    <a:pt x="192" y="116"/>
                  </a:lnTo>
                  <a:lnTo>
                    <a:pt x="186" y="114"/>
                  </a:lnTo>
                  <a:lnTo>
                    <a:pt x="180" y="112"/>
                  </a:lnTo>
                  <a:lnTo>
                    <a:pt x="176" y="108"/>
                  </a:lnTo>
                  <a:lnTo>
                    <a:pt x="172" y="104"/>
                  </a:lnTo>
                  <a:lnTo>
                    <a:pt x="168" y="102"/>
                  </a:lnTo>
                  <a:lnTo>
                    <a:pt x="168" y="98"/>
                  </a:lnTo>
                  <a:lnTo>
                    <a:pt x="166" y="98"/>
                  </a:lnTo>
                  <a:lnTo>
                    <a:pt x="162" y="94"/>
                  </a:lnTo>
                  <a:lnTo>
                    <a:pt x="160" y="90"/>
                  </a:lnTo>
                  <a:lnTo>
                    <a:pt x="158" y="88"/>
                  </a:lnTo>
                  <a:lnTo>
                    <a:pt x="160" y="84"/>
                  </a:lnTo>
                  <a:lnTo>
                    <a:pt x="162" y="82"/>
                  </a:lnTo>
                  <a:lnTo>
                    <a:pt x="164" y="80"/>
                  </a:lnTo>
                  <a:lnTo>
                    <a:pt x="166" y="78"/>
                  </a:lnTo>
                  <a:lnTo>
                    <a:pt x="166" y="78"/>
                  </a:lnTo>
                  <a:lnTo>
                    <a:pt x="162" y="72"/>
                  </a:lnTo>
                  <a:lnTo>
                    <a:pt x="160" y="64"/>
                  </a:lnTo>
                  <a:lnTo>
                    <a:pt x="160" y="58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6" y="44"/>
                  </a:lnTo>
                  <a:lnTo>
                    <a:pt x="170" y="42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68" y="28"/>
                  </a:lnTo>
                  <a:lnTo>
                    <a:pt x="174" y="22"/>
                  </a:lnTo>
                  <a:lnTo>
                    <a:pt x="172" y="20"/>
                  </a:lnTo>
                  <a:lnTo>
                    <a:pt x="170" y="14"/>
                  </a:lnTo>
                  <a:lnTo>
                    <a:pt x="170" y="10"/>
                  </a:lnTo>
                  <a:lnTo>
                    <a:pt x="170" y="6"/>
                  </a:lnTo>
                  <a:lnTo>
                    <a:pt x="168" y="6"/>
                  </a:lnTo>
                  <a:lnTo>
                    <a:pt x="168" y="2"/>
                  </a:lnTo>
                  <a:lnTo>
                    <a:pt x="164" y="0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4" y="2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8" y="12"/>
                  </a:lnTo>
                  <a:lnTo>
                    <a:pt x="138" y="12"/>
                  </a:lnTo>
                  <a:lnTo>
                    <a:pt x="126" y="14"/>
                  </a:lnTo>
                  <a:lnTo>
                    <a:pt x="120" y="14"/>
                  </a:lnTo>
                  <a:lnTo>
                    <a:pt x="114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6" y="22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8" y="26"/>
                  </a:lnTo>
                  <a:lnTo>
                    <a:pt x="112" y="28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20" y="30"/>
                  </a:lnTo>
                  <a:lnTo>
                    <a:pt x="124" y="32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4" y="38"/>
                  </a:lnTo>
                  <a:lnTo>
                    <a:pt x="122" y="36"/>
                  </a:lnTo>
                  <a:lnTo>
                    <a:pt x="118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6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40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90" y="58"/>
                  </a:lnTo>
                  <a:lnTo>
                    <a:pt x="88" y="60"/>
                  </a:lnTo>
                  <a:lnTo>
                    <a:pt x="84" y="64"/>
                  </a:lnTo>
                  <a:lnTo>
                    <a:pt x="82" y="68"/>
                  </a:lnTo>
                  <a:lnTo>
                    <a:pt x="78" y="70"/>
                  </a:lnTo>
                  <a:lnTo>
                    <a:pt x="76" y="72"/>
                  </a:lnTo>
                  <a:lnTo>
                    <a:pt x="76" y="74"/>
                  </a:lnTo>
                  <a:lnTo>
                    <a:pt x="58" y="84"/>
                  </a:lnTo>
                  <a:lnTo>
                    <a:pt x="46" y="94"/>
                  </a:lnTo>
                  <a:lnTo>
                    <a:pt x="40" y="104"/>
                  </a:lnTo>
                  <a:lnTo>
                    <a:pt x="38" y="112"/>
                  </a:lnTo>
                  <a:lnTo>
                    <a:pt x="38" y="118"/>
                  </a:lnTo>
                  <a:lnTo>
                    <a:pt x="40" y="122"/>
                  </a:lnTo>
                  <a:lnTo>
                    <a:pt x="48" y="126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24" y="146"/>
                  </a:lnTo>
                  <a:lnTo>
                    <a:pt x="22" y="146"/>
                  </a:lnTo>
                  <a:lnTo>
                    <a:pt x="20" y="146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0" y="16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6" y="170"/>
                  </a:lnTo>
                  <a:lnTo>
                    <a:pt x="12" y="170"/>
                  </a:lnTo>
                  <a:lnTo>
                    <a:pt x="18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8" y="166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6"/>
                  </a:lnTo>
                  <a:lnTo>
                    <a:pt x="36" y="168"/>
                  </a:lnTo>
                  <a:lnTo>
                    <a:pt x="34" y="170"/>
                  </a:lnTo>
                  <a:lnTo>
                    <a:pt x="32" y="176"/>
                  </a:lnTo>
                  <a:lnTo>
                    <a:pt x="28" y="180"/>
                  </a:lnTo>
                  <a:lnTo>
                    <a:pt x="24" y="184"/>
                  </a:lnTo>
                  <a:lnTo>
                    <a:pt x="20" y="188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2"/>
                  </a:lnTo>
                  <a:lnTo>
                    <a:pt x="16" y="194"/>
                  </a:lnTo>
                  <a:lnTo>
                    <a:pt x="18" y="198"/>
                  </a:lnTo>
                  <a:lnTo>
                    <a:pt x="20" y="202"/>
                  </a:lnTo>
                  <a:lnTo>
                    <a:pt x="24" y="206"/>
                  </a:lnTo>
                  <a:lnTo>
                    <a:pt x="30" y="210"/>
                  </a:lnTo>
                  <a:lnTo>
                    <a:pt x="38" y="214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4" y="214"/>
                  </a:lnTo>
                  <a:lnTo>
                    <a:pt x="46" y="210"/>
                  </a:lnTo>
                  <a:lnTo>
                    <a:pt x="50" y="206"/>
                  </a:lnTo>
                  <a:lnTo>
                    <a:pt x="50" y="206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2" y="196"/>
                  </a:lnTo>
                  <a:lnTo>
                    <a:pt x="54" y="194"/>
                  </a:lnTo>
                  <a:lnTo>
                    <a:pt x="58" y="192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6" y="204"/>
                  </a:lnTo>
                  <a:lnTo>
                    <a:pt x="58" y="206"/>
                  </a:lnTo>
                  <a:lnTo>
                    <a:pt x="58" y="208"/>
                  </a:lnTo>
                  <a:lnTo>
                    <a:pt x="56" y="210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6" y="220"/>
                  </a:lnTo>
                  <a:lnTo>
                    <a:pt x="56" y="228"/>
                  </a:lnTo>
                  <a:lnTo>
                    <a:pt x="60" y="258"/>
                  </a:lnTo>
                  <a:lnTo>
                    <a:pt x="76" y="308"/>
                  </a:lnTo>
                  <a:lnTo>
                    <a:pt x="92" y="336"/>
                  </a:lnTo>
                  <a:lnTo>
                    <a:pt x="94" y="336"/>
                  </a:lnTo>
                  <a:lnTo>
                    <a:pt x="96" y="340"/>
                  </a:lnTo>
                  <a:lnTo>
                    <a:pt x="98" y="344"/>
                  </a:lnTo>
                  <a:lnTo>
                    <a:pt x="102" y="352"/>
                  </a:lnTo>
                  <a:lnTo>
                    <a:pt x="102" y="352"/>
                  </a:lnTo>
                  <a:lnTo>
                    <a:pt x="104" y="354"/>
                  </a:lnTo>
                  <a:lnTo>
                    <a:pt x="108" y="358"/>
                  </a:lnTo>
                  <a:lnTo>
                    <a:pt x="110" y="362"/>
                  </a:lnTo>
                  <a:lnTo>
                    <a:pt x="112" y="366"/>
                  </a:lnTo>
                  <a:lnTo>
                    <a:pt x="114" y="370"/>
                  </a:lnTo>
                  <a:lnTo>
                    <a:pt x="114" y="370"/>
                  </a:lnTo>
                  <a:lnTo>
                    <a:pt x="116" y="372"/>
                  </a:lnTo>
                  <a:lnTo>
                    <a:pt x="120" y="372"/>
                  </a:lnTo>
                  <a:lnTo>
                    <a:pt x="126" y="372"/>
                  </a:lnTo>
                  <a:lnTo>
                    <a:pt x="130" y="372"/>
                  </a:lnTo>
                  <a:lnTo>
                    <a:pt x="132" y="372"/>
                  </a:lnTo>
                  <a:lnTo>
                    <a:pt x="132" y="370"/>
                  </a:lnTo>
                  <a:lnTo>
                    <a:pt x="132" y="370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2" y="368"/>
                  </a:lnTo>
                  <a:lnTo>
                    <a:pt x="134" y="364"/>
                  </a:lnTo>
                  <a:lnTo>
                    <a:pt x="134" y="362"/>
                  </a:lnTo>
                  <a:lnTo>
                    <a:pt x="138" y="358"/>
                  </a:lnTo>
                  <a:lnTo>
                    <a:pt x="140" y="356"/>
                  </a:lnTo>
                  <a:lnTo>
                    <a:pt x="144" y="354"/>
                  </a:lnTo>
                  <a:lnTo>
                    <a:pt x="144" y="354"/>
                  </a:lnTo>
                  <a:lnTo>
                    <a:pt x="146" y="352"/>
                  </a:lnTo>
                  <a:lnTo>
                    <a:pt x="146" y="348"/>
                  </a:lnTo>
                  <a:lnTo>
                    <a:pt x="150" y="346"/>
                  </a:lnTo>
                  <a:lnTo>
                    <a:pt x="152" y="344"/>
                  </a:lnTo>
                  <a:lnTo>
                    <a:pt x="154" y="342"/>
                  </a:lnTo>
                  <a:lnTo>
                    <a:pt x="156" y="338"/>
                  </a:lnTo>
                  <a:lnTo>
                    <a:pt x="158" y="330"/>
                  </a:lnTo>
                  <a:lnTo>
                    <a:pt x="160" y="318"/>
                  </a:lnTo>
                  <a:lnTo>
                    <a:pt x="158" y="308"/>
                  </a:lnTo>
                  <a:lnTo>
                    <a:pt x="156" y="302"/>
                  </a:lnTo>
                  <a:lnTo>
                    <a:pt x="156" y="296"/>
                  </a:lnTo>
                  <a:lnTo>
                    <a:pt x="156" y="290"/>
                  </a:lnTo>
                  <a:lnTo>
                    <a:pt x="158" y="284"/>
                  </a:lnTo>
                  <a:lnTo>
                    <a:pt x="162" y="280"/>
                  </a:lnTo>
                  <a:lnTo>
                    <a:pt x="166" y="278"/>
                  </a:lnTo>
                  <a:lnTo>
                    <a:pt x="168" y="276"/>
                  </a:lnTo>
                  <a:lnTo>
                    <a:pt x="170" y="276"/>
                  </a:lnTo>
                  <a:lnTo>
                    <a:pt x="174" y="274"/>
                  </a:lnTo>
                  <a:lnTo>
                    <a:pt x="178" y="270"/>
                  </a:lnTo>
                  <a:lnTo>
                    <a:pt x="182" y="268"/>
                  </a:lnTo>
                  <a:lnTo>
                    <a:pt x="184" y="266"/>
                  </a:lnTo>
                  <a:lnTo>
                    <a:pt x="190" y="260"/>
                  </a:lnTo>
                  <a:lnTo>
                    <a:pt x="198" y="252"/>
                  </a:lnTo>
                  <a:lnTo>
                    <a:pt x="208" y="244"/>
                  </a:lnTo>
                  <a:lnTo>
                    <a:pt x="218" y="236"/>
                  </a:lnTo>
                  <a:lnTo>
                    <a:pt x="224" y="232"/>
                  </a:lnTo>
                  <a:lnTo>
                    <a:pt x="226" y="230"/>
                  </a:lnTo>
                  <a:lnTo>
                    <a:pt x="232" y="228"/>
                  </a:lnTo>
                  <a:lnTo>
                    <a:pt x="236" y="222"/>
                  </a:lnTo>
                  <a:lnTo>
                    <a:pt x="242" y="216"/>
                  </a:lnTo>
                  <a:lnTo>
                    <a:pt x="246" y="210"/>
                  </a:lnTo>
                  <a:lnTo>
                    <a:pt x="248" y="202"/>
                  </a:lnTo>
                  <a:lnTo>
                    <a:pt x="248" y="202"/>
                  </a:lnTo>
                  <a:lnTo>
                    <a:pt x="250" y="200"/>
                  </a:lnTo>
                  <a:lnTo>
                    <a:pt x="250" y="198"/>
                  </a:lnTo>
                  <a:lnTo>
                    <a:pt x="254" y="196"/>
                  </a:lnTo>
                  <a:lnTo>
                    <a:pt x="258" y="194"/>
                  </a:lnTo>
                  <a:lnTo>
                    <a:pt x="262" y="194"/>
                  </a:lnTo>
                  <a:lnTo>
                    <a:pt x="270" y="196"/>
                  </a:lnTo>
                  <a:lnTo>
                    <a:pt x="270" y="182"/>
                  </a:lnTo>
                  <a:lnTo>
                    <a:pt x="270" y="182"/>
                  </a:lnTo>
                  <a:lnTo>
                    <a:pt x="270" y="180"/>
                  </a:lnTo>
                  <a:lnTo>
                    <a:pt x="268" y="176"/>
                  </a:lnTo>
                  <a:lnTo>
                    <a:pt x="266" y="176"/>
                  </a:lnTo>
                  <a:lnTo>
                    <a:pt x="266" y="174"/>
                  </a:lnTo>
                  <a:lnTo>
                    <a:pt x="264" y="172"/>
                  </a:lnTo>
                  <a:lnTo>
                    <a:pt x="264" y="168"/>
                  </a:lnTo>
                  <a:lnTo>
                    <a:pt x="264" y="164"/>
                  </a:lnTo>
                  <a:lnTo>
                    <a:pt x="266" y="162"/>
                  </a:lnTo>
                  <a:lnTo>
                    <a:pt x="266" y="160"/>
                  </a:lnTo>
                  <a:lnTo>
                    <a:pt x="266" y="158"/>
                  </a:lnTo>
                  <a:lnTo>
                    <a:pt x="268" y="154"/>
                  </a:lnTo>
                  <a:lnTo>
                    <a:pt x="268" y="152"/>
                  </a:lnTo>
                  <a:lnTo>
                    <a:pt x="270" y="150"/>
                  </a:lnTo>
                  <a:lnTo>
                    <a:pt x="274" y="150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288" y="150"/>
                  </a:lnTo>
                  <a:lnTo>
                    <a:pt x="290" y="150"/>
                  </a:lnTo>
                  <a:lnTo>
                    <a:pt x="290" y="150"/>
                  </a:lnTo>
                  <a:lnTo>
                    <a:pt x="292" y="152"/>
                  </a:lnTo>
                  <a:lnTo>
                    <a:pt x="294" y="156"/>
                  </a:lnTo>
                  <a:lnTo>
                    <a:pt x="294" y="164"/>
                  </a:lnTo>
                  <a:lnTo>
                    <a:pt x="298" y="178"/>
                  </a:lnTo>
                  <a:lnTo>
                    <a:pt x="300" y="176"/>
                  </a:lnTo>
                  <a:lnTo>
                    <a:pt x="300" y="176"/>
                  </a:lnTo>
                  <a:lnTo>
                    <a:pt x="302" y="174"/>
                  </a:lnTo>
                  <a:lnTo>
                    <a:pt x="304" y="170"/>
                  </a:lnTo>
                  <a:lnTo>
                    <a:pt x="304" y="168"/>
                  </a:lnTo>
                  <a:lnTo>
                    <a:pt x="306" y="164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0" y="162"/>
                  </a:lnTo>
                  <a:lnTo>
                    <a:pt x="312" y="164"/>
                  </a:lnTo>
                  <a:lnTo>
                    <a:pt x="312" y="168"/>
                  </a:lnTo>
                  <a:lnTo>
                    <a:pt x="314" y="176"/>
                  </a:lnTo>
                  <a:lnTo>
                    <a:pt x="316" y="184"/>
                  </a:lnTo>
                  <a:lnTo>
                    <a:pt x="316" y="184"/>
                  </a:lnTo>
                  <a:lnTo>
                    <a:pt x="316" y="182"/>
                  </a:lnTo>
                  <a:lnTo>
                    <a:pt x="318" y="182"/>
                  </a:lnTo>
                  <a:lnTo>
                    <a:pt x="320" y="182"/>
                  </a:lnTo>
                  <a:lnTo>
                    <a:pt x="320" y="184"/>
                  </a:lnTo>
                  <a:lnTo>
                    <a:pt x="320" y="184"/>
                  </a:lnTo>
                  <a:lnTo>
                    <a:pt x="322" y="184"/>
                  </a:lnTo>
                  <a:lnTo>
                    <a:pt x="324" y="184"/>
                  </a:lnTo>
                  <a:lnTo>
                    <a:pt x="324" y="184"/>
                  </a:lnTo>
                  <a:lnTo>
                    <a:pt x="324" y="182"/>
                  </a:lnTo>
                  <a:lnTo>
                    <a:pt x="324" y="178"/>
                  </a:lnTo>
                  <a:lnTo>
                    <a:pt x="322" y="174"/>
                  </a:lnTo>
                  <a:lnTo>
                    <a:pt x="322" y="170"/>
                  </a:lnTo>
                  <a:lnTo>
                    <a:pt x="322" y="168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4" y="170"/>
                  </a:lnTo>
                  <a:lnTo>
                    <a:pt x="336" y="168"/>
                  </a:lnTo>
                  <a:lnTo>
                    <a:pt x="338" y="166"/>
                  </a:lnTo>
                  <a:lnTo>
                    <a:pt x="340" y="164"/>
                  </a:lnTo>
                  <a:lnTo>
                    <a:pt x="342" y="164"/>
                  </a:lnTo>
                  <a:lnTo>
                    <a:pt x="344" y="160"/>
                  </a:lnTo>
                  <a:lnTo>
                    <a:pt x="344" y="156"/>
                  </a:lnTo>
                  <a:lnTo>
                    <a:pt x="346" y="152"/>
                  </a:lnTo>
                  <a:lnTo>
                    <a:pt x="348" y="146"/>
                  </a:lnTo>
                  <a:lnTo>
                    <a:pt x="350" y="142"/>
                  </a:lnTo>
                  <a:lnTo>
                    <a:pt x="354" y="140"/>
                  </a:lnTo>
                  <a:lnTo>
                    <a:pt x="358" y="138"/>
                  </a:lnTo>
                  <a:lnTo>
                    <a:pt x="368" y="134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72" y="126"/>
                  </a:lnTo>
                  <a:lnTo>
                    <a:pt x="374" y="124"/>
                  </a:lnTo>
                  <a:lnTo>
                    <a:pt x="374" y="120"/>
                  </a:lnTo>
                  <a:lnTo>
                    <a:pt x="376" y="116"/>
                  </a:lnTo>
                  <a:lnTo>
                    <a:pt x="378" y="114"/>
                  </a:lnTo>
                  <a:lnTo>
                    <a:pt x="378" y="110"/>
                  </a:lnTo>
                  <a:lnTo>
                    <a:pt x="378" y="108"/>
                  </a:lnTo>
                  <a:lnTo>
                    <a:pt x="376" y="108"/>
                  </a:lnTo>
                  <a:lnTo>
                    <a:pt x="366" y="110"/>
                  </a:lnTo>
                  <a:lnTo>
                    <a:pt x="354" y="112"/>
                  </a:lnTo>
                  <a:lnTo>
                    <a:pt x="344" y="114"/>
                  </a:lnTo>
                  <a:lnTo>
                    <a:pt x="330" y="112"/>
                  </a:lnTo>
                  <a:lnTo>
                    <a:pt x="330" y="112"/>
                  </a:lnTo>
                  <a:lnTo>
                    <a:pt x="328" y="116"/>
                  </a:lnTo>
                  <a:lnTo>
                    <a:pt x="326" y="120"/>
                  </a:lnTo>
                  <a:lnTo>
                    <a:pt x="324" y="124"/>
                  </a:lnTo>
                  <a:lnTo>
                    <a:pt x="322" y="130"/>
                  </a:lnTo>
                  <a:lnTo>
                    <a:pt x="320" y="134"/>
                  </a:lnTo>
                  <a:lnTo>
                    <a:pt x="318" y="136"/>
                  </a:lnTo>
                  <a:lnTo>
                    <a:pt x="316" y="138"/>
                  </a:lnTo>
                  <a:lnTo>
                    <a:pt x="314" y="138"/>
                  </a:lnTo>
                  <a:lnTo>
                    <a:pt x="310" y="138"/>
                  </a:lnTo>
                  <a:lnTo>
                    <a:pt x="306" y="136"/>
                  </a:lnTo>
                  <a:lnTo>
                    <a:pt x="302" y="136"/>
                  </a:lnTo>
                  <a:lnTo>
                    <a:pt x="298" y="136"/>
                  </a:lnTo>
                  <a:lnTo>
                    <a:pt x="294" y="138"/>
                  </a:lnTo>
                  <a:lnTo>
                    <a:pt x="290" y="136"/>
                  </a:lnTo>
                  <a:lnTo>
                    <a:pt x="284" y="136"/>
                  </a:lnTo>
                  <a:lnTo>
                    <a:pt x="282" y="136"/>
                  </a:lnTo>
                  <a:lnTo>
                    <a:pt x="280" y="136"/>
                  </a:lnTo>
                  <a:lnTo>
                    <a:pt x="264" y="13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1" name="Freeform 208"/>
            <p:cNvSpPr/>
            <p:nvPr/>
          </p:nvSpPr>
          <p:spPr bwMode="gray">
            <a:xfrm>
              <a:off x="1609" y="2590"/>
              <a:ext cx="196" cy="136"/>
            </a:xfrm>
            <a:custGeom>
              <a:avLst/>
              <a:gdLst>
                <a:gd name="T0" fmla="*/ 194 w 196"/>
                <a:gd name="T1" fmla="*/ 36 h 136"/>
                <a:gd name="T2" fmla="*/ 184 w 196"/>
                <a:gd name="T3" fmla="*/ 36 h 136"/>
                <a:gd name="T4" fmla="*/ 166 w 196"/>
                <a:gd name="T5" fmla="*/ 38 h 136"/>
                <a:gd name="T6" fmla="*/ 162 w 196"/>
                <a:gd name="T7" fmla="*/ 40 h 136"/>
                <a:gd name="T8" fmla="*/ 156 w 196"/>
                <a:gd name="T9" fmla="*/ 44 h 136"/>
                <a:gd name="T10" fmla="*/ 154 w 196"/>
                <a:gd name="T11" fmla="*/ 50 h 136"/>
                <a:gd name="T12" fmla="*/ 134 w 196"/>
                <a:gd name="T13" fmla="*/ 66 h 136"/>
                <a:gd name="T14" fmla="*/ 132 w 196"/>
                <a:gd name="T15" fmla="*/ 66 h 136"/>
                <a:gd name="T16" fmla="*/ 128 w 196"/>
                <a:gd name="T17" fmla="*/ 66 h 136"/>
                <a:gd name="T18" fmla="*/ 122 w 196"/>
                <a:gd name="T19" fmla="*/ 72 h 136"/>
                <a:gd name="T20" fmla="*/ 122 w 196"/>
                <a:gd name="T21" fmla="*/ 84 h 136"/>
                <a:gd name="T22" fmla="*/ 102 w 196"/>
                <a:gd name="T23" fmla="*/ 102 h 136"/>
                <a:gd name="T24" fmla="*/ 94 w 196"/>
                <a:gd name="T25" fmla="*/ 102 h 136"/>
                <a:gd name="T26" fmla="*/ 84 w 196"/>
                <a:gd name="T27" fmla="*/ 104 h 136"/>
                <a:gd name="T28" fmla="*/ 74 w 196"/>
                <a:gd name="T29" fmla="*/ 110 h 136"/>
                <a:gd name="T30" fmla="*/ 68 w 196"/>
                <a:gd name="T31" fmla="*/ 118 h 136"/>
                <a:gd name="T32" fmla="*/ 60 w 196"/>
                <a:gd name="T33" fmla="*/ 124 h 136"/>
                <a:gd name="T34" fmla="*/ 56 w 196"/>
                <a:gd name="T35" fmla="*/ 128 h 136"/>
                <a:gd name="T36" fmla="*/ 52 w 196"/>
                <a:gd name="T37" fmla="*/ 130 h 136"/>
                <a:gd name="T38" fmla="*/ 32 w 196"/>
                <a:gd name="T39" fmla="*/ 136 h 136"/>
                <a:gd name="T40" fmla="*/ 12 w 196"/>
                <a:gd name="T41" fmla="*/ 132 h 136"/>
                <a:gd name="T42" fmla="*/ 0 w 196"/>
                <a:gd name="T43" fmla="*/ 80 h 136"/>
                <a:gd name="T44" fmla="*/ 12 w 196"/>
                <a:gd name="T45" fmla="*/ 42 h 136"/>
                <a:gd name="T46" fmla="*/ 32 w 196"/>
                <a:gd name="T47" fmla="*/ 32 h 136"/>
                <a:gd name="T48" fmla="*/ 38 w 196"/>
                <a:gd name="T49" fmla="*/ 30 h 136"/>
                <a:gd name="T50" fmla="*/ 48 w 196"/>
                <a:gd name="T51" fmla="*/ 24 h 136"/>
                <a:gd name="T52" fmla="*/ 56 w 196"/>
                <a:gd name="T53" fmla="*/ 14 h 136"/>
                <a:gd name="T54" fmla="*/ 60 w 196"/>
                <a:gd name="T55" fmla="*/ 8 h 136"/>
                <a:gd name="T56" fmla="*/ 66 w 196"/>
                <a:gd name="T57" fmla="*/ 10 h 136"/>
                <a:gd name="T58" fmla="*/ 74 w 196"/>
                <a:gd name="T59" fmla="*/ 10 h 136"/>
                <a:gd name="T60" fmla="*/ 92 w 196"/>
                <a:gd name="T61" fmla="*/ 12 h 136"/>
                <a:gd name="T62" fmla="*/ 122 w 196"/>
                <a:gd name="T63" fmla="*/ 2 h 136"/>
                <a:gd name="T64" fmla="*/ 140 w 196"/>
                <a:gd name="T65" fmla="*/ 8 h 136"/>
                <a:gd name="T66" fmla="*/ 142 w 196"/>
                <a:gd name="T67" fmla="*/ 12 h 136"/>
                <a:gd name="T68" fmla="*/ 150 w 196"/>
                <a:gd name="T69" fmla="*/ 16 h 136"/>
                <a:gd name="T70" fmla="*/ 158 w 196"/>
                <a:gd name="T71" fmla="*/ 20 h 136"/>
                <a:gd name="T72" fmla="*/ 194 w 196"/>
                <a:gd name="T73" fmla="*/ 20 h 136"/>
                <a:gd name="T74" fmla="*/ 194 w 196"/>
                <a:gd name="T75" fmla="*/ 24 h 136"/>
                <a:gd name="T76" fmla="*/ 196 w 196"/>
                <a:gd name="T77" fmla="*/ 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6" h="136">
                  <a:moveTo>
                    <a:pt x="196" y="36"/>
                  </a:moveTo>
                  <a:lnTo>
                    <a:pt x="194" y="36"/>
                  </a:lnTo>
                  <a:lnTo>
                    <a:pt x="190" y="36"/>
                  </a:lnTo>
                  <a:lnTo>
                    <a:pt x="184" y="36"/>
                  </a:lnTo>
                  <a:lnTo>
                    <a:pt x="176" y="36"/>
                  </a:lnTo>
                  <a:lnTo>
                    <a:pt x="166" y="38"/>
                  </a:lnTo>
                  <a:lnTo>
                    <a:pt x="166" y="38"/>
                  </a:lnTo>
                  <a:lnTo>
                    <a:pt x="162" y="40"/>
                  </a:lnTo>
                  <a:lnTo>
                    <a:pt x="160" y="42"/>
                  </a:lnTo>
                  <a:lnTo>
                    <a:pt x="156" y="44"/>
                  </a:lnTo>
                  <a:lnTo>
                    <a:pt x="154" y="46"/>
                  </a:lnTo>
                  <a:lnTo>
                    <a:pt x="154" y="50"/>
                  </a:lnTo>
                  <a:lnTo>
                    <a:pt x="138" y="56"/>
                  </a:lnTo>
                  <a:lnTo>
                    <a:pt x="134" y="66"/>
                  </a:lnTo>
                  <a:lnTo>
                    <a:pt x="134" y="66"/>
                  </a:lnTo>
                  <a:lnTo>
                    <a:pt x="132" y="66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4" y="68"/>
                  </a:lnTo>
                  <a:lnTo>
                    <a:pt x="122" y="72"/>
                  </a:lnTo>
                  <a:lnTo>
                    <a:pt x="122" y="76"/>
                  </a:lnTo>
                  <a:lnTo>
                    <a:pt x="122" y="84"/>
                  </a:lnTo>
                  <a:lnTo>
                    <a:pt x="104" y="102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4" y="102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78" y="108"/>
                  </a:lnTo>
                  <a:lnTo>
                    <a:pt x="74" y="110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60" y="124"/>
                  </a:lnTo>
                  <a:lnTo>
                    <a:pt x="58" y="128"/>
                  </a:lnTo>
                  <a:lnTo>
                    <a:pt x="56" y="128"/>
                  </a:lnTo>
                  <a:lnTo>
                    <a:pt x="54" y="130"/>
                  </a:lnTo>
                  <a:lnTo>
                    <a:pt x="52" y="130"/>
                  </a:lnTo>
                  <a:lnTo>
                    <a:pt x="44" y="134"/>
                  </a:lnTo>
                  <a:lnTo>
                    <a:pt x="32" y="136"/>
                  </a:lnTo>
                  <a:lnTo>
                    <a:pt x="20" y="134"/>
                  </a:lnTo>
                  <a:lnTo>
                    <a:pt x="12" y="132"/>
                  </a:lnTo>
                  <a:lnTo>
                    <a:pt x="2" y="110"/>
                  </a:lnTo>
                  <a:lnTo>
                    <a:pt x="0" y="80"/>
                  </a:lnTo>
                  <a:lnTo>
                    <a:pt x="10" y="64"/>
                  </a:lnTo>
                  <a:lnTo>
                    <a:pt x="12" y="42"/>
                  </a:lnTo>
                  <a:lnTo>
                    <a:pt x="28" y="42"/>
                  </a:lnTo>
                  <a:lnTo>
                    <a:pt x="32" y="32"/>
                  </a:lnTo>
                  <a:lnTo>
                    <a:pt x="34" y="32"/>
                  </a:lnTo>
                  <a:lnTo>
                    <a:pt x="38" y="30"/>
                  </a:lnTo>
                  <a:lnTo>
                    <a:pt x="42" y="28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56" y="14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80" y="10"/>
                  </a:lnTo>
                  <a:lnTo>
                    <a:pt x="92" y="12"/>
                  </a:lnTo>
                  <a:lnTo>
                    <a:pt x="108" y="10"/>
                  </a:lnTo>
                  <a:lnTo>
                    <a:pt x="122" y="2"/>
                  </a:lnTo>
                  <a:lnTo>
                    <a:pt x="132" y="0"/>
                  </a:lnTo>
                  <a:lnTo>
                    <a:pt x="140" y="8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6" y="14"/>
                  </a:lnTo>
                  <a:lnTo>
                    <a:pt x="150" y="16"/>
                  </a:lnTo>
                  <a:lnTo>
                    <a:pt x="154" y="18"/>
                  </a:lnTo>
                  <a:lnTo>
                    <a:pt x="158" y="20"/>
                  </a:lnTo>
                  <a:lnTo>
                    <a:pt x="162" y="20"/>
                  </a:lnTo>
                  <a:lnTo>
                    <a:pt x="194" y="20"/>
                  </a:lnTo>
                  <a:lnTo>
                    <a:pt x="194" y="22"/>
                  </a:lnTo>
                  <a:lnTo>
                    <a:pt x="194" y="24"/>
                  </a:lnTo>
                  <a:lnTo>
                    <a:pt x="194" y="30"/>
                  </a:lnTo>
                  <a:lnTo>
                    <a:pt x="196" y="34"/>
                  </a:lnTo>
                  <a:lnTo>
                    <a:pt x="196" y="3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2" name="Freeform 209"/>
            <p:cNvSpPr/>
            <p:nvPr/>
          </p:nvSpPr>
          <p:spPr bwMode="gray">
            <a:xfrm>
              <a:off x="2401" y="2464"/>
              <a:ext cx="116" cy="172"/>
            </a:xfrm>
            <a:custGeom>
              <a:avLst/>
              <a:gdLst>
                <a:gd name="T0" fmla="*/ 112 w 116"/>
                <a:gd name="T1" fmla="*/ 4 h 172"/>
                <a:gd name="T2" fmla="*/ 94 w 116"/>
                <a:gd name="T3" fmla="*/ 20 h 172"/>
                <a:gd name="T4" fmla="*/ 76 w 116"/>
                <a:gd name="T5" fmla="*/ 34 h 172"/>
                <a:gd name="T6" fmla="*/ 66 w 116"/>
                <a:gd name="T7" fmla="*/ 42 h 172"/>
                <a:gd name="T8" fmla="*/ 58 w 116"/>
                <a:gd name="T9" fmla="*/ 48 h 172"/>
                <a:gd name="T10" fmla="*/ 54 w 116"/>
                <a:gd name="T11" fmla="*/ 50 h 172"/>
                <a:gd name="T12" fmla="*/ 18 w 116"/>
                <a:gd name="T13" fmla="*/ 46 h 172"/>
                <a:gd name="T14" fmla="*/ 16 w 116"/>
                <a:gd name="T15" fmla="*/ 52 h 172"/>
                <a:gd name="T16" fmla="*/ 18 w 116"/>
                <a:gd name="T17" fmla="*/ 60 h 172"/>
                <a:gd name="T18" fmla="*/ 18 w 116"/>
                <a:gd name="T19" fmla="*/ 64 h 172"/>
                <a:gd name="T20" fmla="*/ 18 w 116"/>
                <a:gd name="T21" fmla="*/ 70 h 172"/>
                <a:gd name="T22" fmla="*/ 10 w 116"/>
                <a:gd name="T23" fmla="*/ 72 h 172"/>
                <a:gd name="T24" fmla="*/ 4 w 116"/>
                <a:gd name="T25" fmla="*/ 70 h 172"/>
                <a:gd name="T26" fmla="*/ 0 w 116"/>
                <a:gd name="T27" fmla="*/ 70 h 172"/>
                <a:gd name="T28" fmla="*/ 12 w 116"/>
                <a:gd name="T29" fmla="*/ 90 h 172"/>
                <a:gd name="T30" fmla="*/ 16 w 116"/>
                <a:gd name="T31" fmla="*/ 112 h 172"/>
                <a:gd name="T32" fmla="*/ 20 w 116"/>
                <a:gd name="T33" fmla="*/ 114 h 172"/>
                <a:gd name="T34" fmla="*/ 26 w 116"/>
                <a:gd name="T35" fmla="*/ 120 h 172"/>
                <a:gd name="T36" fmla="*/ 34 w 116"/>
                <a:gd name="T37" fmla="*/ 124 h 172"/>
                <a:gd name="T38" fmla="*/ 40 w 116"/>
                <a:gd name="T39" fmla="*/ 128 h 172"/>
                <a:gd name="T40" fmla="*/ 42 w 116"/>
                <a:gd name="T41" fmla="*/ 132 h 172"/>
                <a:gd name="T42" fmla="*/ 42 w 116"/>
                <a:gd name="T43" fmla="*/ 134 h 172"/>
                <a:gd name="T44" fmla="*/ 42 w 116"/>
                <a:gd name="T45" fmla="*/ 140 h 172"/>
                <a:gd name="T46" fmla="*/ 40 w 116"/>
                <a:gd name="T47" fmla="*/ 156 h 172"/>
                <a:gd name="T48" fmla="*/ 42 w 116"/>
                <a:gd name="T49" fmla="*/ 164 h 172"/>
                <a:gd name="T50" fmla="*/ 48 w 116"/>
                <a:gd name="T51" fmla="*/ 170 h 172"/>
                <a:gd name="T52" fmla="*/ 56 w 116"/>
                <a:gd name="T53" fmla="*/ 172 h 172"/>
                <a:gd name="T54" fmla="*/ 64 w 116"/>
                <a:gd name="T55" fmla="*/ 172 h 172"/>
                <a:gd name="T56" fmla="*/ 72 w 116"/>
                <a:gd name="T57" fmla="*/ 166 h 172"/>
                <a:gd name="T58" fmla="*/ 76 w 116"/>
                <a:gd name="T59" fmla="*/ 160 h 172"/>
                <a:gd name="T60" fmla="*/ 78 w 116"/>
                <a:gd name="T61" fmla="*/ 136 h 172"/>
                <a:gd name="T62" fmla="*/ 76 w 116"/>
                <a:gd name="T63" fmla="*/ 120 h 172"/>
                <a:gd name="T64" fmla="*/ 70 w 116"/>
                <a:gd name="T65" fmla="*/ 112 h 172"/>
                <a:gd name="T66" fmla="*/ 66 w 116"/>
                <a:gd name="T67" fmla="*/ 108 h 172"/>
                <a:gd name="T68" fmla="*/ 62 w 116"/>
                <a:gd name="T69" fmla="*/ 106 h 172"/>
                <a:gd name="T70" fmla="*/ 54 w 116"/>
                <a:gd name="T71" fmla="*/ 96 h 172"/>
                <a:gd name="T72" fmla="*/ 54 w 116"/>
                <a:gd name="T73" fmla="*/ 90 h 172"/>
                <a:gd name="T74" fmla="*/ 56 w 116"/>
                <a:gd name="T75" fmla="*/ 86 h 172"/>
                <a:gd name="T76" fmla="*/ 58 w 116"/>
                <a:gd name="T77" fmla="*/ 84 h 172"/>
                <a:gd name="T78" fmla="*/ 60 w 116"/>
                <a:gd name="T79" fmla="*/ 84 h 172"/>
                <a:gd name="T80" fmla="*/ 86 w 116"/>
                <a:gd name="T81" fmla="*/ 56 h 172"/>
                <a:gd name="T82" fmla="*/ 98 w 116"/>
                <a:gd name="T83" fmla="*/ 42 h 172"/>
                <a:gd name="T84" fmla="*/ 110 w 116"/>
                <a:gd name="T85" fmla="*/ 20 h 172"/>
                <a:gd name="T86" fmla="*/ 114 w 116"/>
                <a:gd name="T87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" h="172">
                  <a:moveTo>
                    <a:pt x="116" y="0"/>
                  </a:moveTo>
                  <a:lnTo>
                    <a:pt x="112" y="4"/>
                  </a:lnTo>
                  <a:lnTo>
                    <a:pt x="104" y="10"/>
                  </a:lnTo>
                  <a:lnTo>
                    <a:pt x="94" y="20"/>
                  </a:lnTo>
                  <a:lnTo>
                    <a:pt x="84" y="28"/>
                  </a:lnTo>
                  <a:lnTo>
                    <a:pt x="76" y="34"/>
                  </a:lnTo>
                  <a:lnTo>
                    <a:pt x="70" y="38"/>
                  </a:lnTo>
                  <a:lnTo>
                    <a:pt x="66" y="42"/>
                  </a:lnTo>
                  <a:lnTo>
                    <a:pt x="62" y="46"/>
                  </a:lnTo>
                  <a:lnTo>
                    <a:pt x="58" y="48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22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8" y="60"/>
                  </a:lnTo>
                  <a:lnTo>
                    <a:pt x="18" y="62"/>
                  </a:lnTo>
                  <a:lnTo>
                    <a:pt x="18" y="64"/>
                  </a:lnTo>
                  <a:lnTo>
                    <a:pt x="20" y="66"/>
                  </a:lnTo>
                  <a:lnTo>
                    <a:pt x="18" y="70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0" y="70"/>
                  </a:lnTo>
                  <a:lnTo>
                    <a:pt x="0" y="92"/>
                  </a:lnTo>
                  <a:lnTo>
                    <a:pt x="12" y="90"/>
                  </a:lnTo>
                  <a:lnTo>
                    <a:pt x="22" y="98"/>
                  </a:lnTo>
                  <a:lnTo>
                    <a:pt x="16" y="112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2" y="116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4" y="124"/>
                  </a:lnTo>
                  <a:lnTo>
                    <a:pt x="36" y="126"/>
                  </a:lnTo>
                  <a:lnTo>
                    <a:pt x="40" y="128"/>
                  </a:lnTo>
                  <a:lnTo>
                    <a:pt x="42" y="130"/>
                  </a:lnTo>
                  <a:lnTo>
                    <a:pt x="42" y="132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2" y="136"/>
                  </a:lnTo>
                  <a:lnTo>
                    <a:pt x="42" y="140"/>
                  </a:lnTo>
                  <a:lnTo>
                    <a:pt x="42" y="148"/>
                  </a:lnTo>
                  <a:lnTo>
                    <a:pt x="40" y="156"/>
                  </a:lnTo>
                  <a:lnTo>
                    <a:pt x="40" y="160"/>
                  </a:lnTo>
                  <a:lnTo>
                    <a:pt x="42" y="164"/>
                  </a:lnTo>
                  <a:lnTo>
                    <a:pt x="46" y="168"/>
                  </a:lnTo>
                  <a:lnTo>
                    <a:pt x="48" y="170"/>
                  </a:lnTo>
                  <a:lnTo>
                    <a:pt x="52" y="170"/>
                  </a:lnTo>
                  <a:lnTo>
                    <a:pt x="56" y="172"/>
                  </a:lnTo>
                  <a:lnTo>
                    <a:pt x="60" y="172"/>
                  </a:lnTo>
                  <a:lnTo>
                    <a:pt x="64" y="172"/>
                  </a:lnTo>
                  <a:lnTo>
                    <a:pt x="68" y="168"/>
                  </a:lnTo>
                  <a:lnTo>
                    <a:pt x="72" y="166"/>
                  </a:lnTo>
                  <a:lnTo>
                    <a:pt x="74" y="162"/>
                  </a:lnTo>
                  <a:lnTo>
                    <a:pt x="76" y="160"/>
                  </a:lnTo>
                  <a:lnTo>
                    <a:pt x="76" y="160"/>
                  </a:lnTo>
                  <a:lnTo>
                    <a:pt x="78" y="136"/>
                  </a:lnTo>
                  <a:lnTo>
                    <a:pt x="78" y="128"/>
                  </a:lnTo>
                  <a:lnTo>
                    <a:pt x="76" y="120"/>
                  </a:lnTo>
                  <a:lnTo>
                    <a:pt x="74" y="116"/>
                  </a:lnTo>
                  <a:lnTo>
                    <a:pt x="70" y="112"/>
                  </a:lnTo>
                  <a:lnTo>
                    <a:pt x="68" y="108"/>
                  </a:lnTo>
                  <a:lnTo>
                    <a:pt x="66" y="108"/>
                  </a:lnTo>
                  <a:lnTo>
                    <a:pt x="64" y="106"/>
                  </a:lnTo>
                  <a:lnTo>
                    <a:pt x="62" y="10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4" y="70"/>
                  </a:lnTo>
                  <a:lnTo>
                    <a:pt x="86" y="56"/>
                  </a:lnTo>
                  <a:lnTo>
                    <a:pt x="94" y="46"/>
                  </a:lnTo>
                  <a:lnTo>
                    <a:pt x="98" y="42"/>
                  </a:lnTo>
                  <a:lnTo>
                    <a:pt x="104" y="32"/>
                  </a:lnTo>
                  <a:lnTo>
                    <a:pt x="110" y="20"/>
                  </a:lnTo>
                  <a:lnTo>
                    <a:pt x="114" y="12"/>
                  </a:lnTo>
                  <a:lnTo>
                    <a:pt x="114" y="8"/>
                  </a:lnTo>
                  <a:lnTo>
                    <a:pt x="11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3" name="Freeform 210"/>
            <p:cNvSpPr/>
            <p:nvPr/>
          </p:nvSpPr>
          <p:spPr bwMode="gray">
            <a:xfrm>
              <a:off x="1967" y="2350"/>
              <a:ext cx="420" cy="174"/>
            </a:xfrm>
            <a:custGeom>
              <a:avLst/>
              <a:gdLst>
                <a:gd name="T0" fmla="*/ 26 w 420"/>
                <a:gd name="T1" fmla="*/ 20 h 174"/>
                <a:gd name="T2" fmla="*/ 26 w 420"/>
                <a:gd name="T3" fmla="*/ 18 h 174"/>
                <a:gd name="T4" fmla="*/ 30 w 420"/>
                <a:gd name="T5" fmla="*/ 14 h 174"/>
                <a:gd name="T6" fmla="*/ 36 w 420"/>
                <a:gd name="T7" fmla="*/ 10 h 174"/>
                <a:gd name="T8" fmla="*/ 48 w 420"/>
                <a:gd name="T9" fmla="*/ 12 h 174"/>
                <a:gd name="T10" fmla="*/ 58 w 420"/>
                <a:gd name="T11" fmla="*/ 14 h 174"/>
                <a:gd name="T12" fmla="*/ 78 w 420"/>
                <a:gd name="T13" fmla="*/ 18 h 174"/>
                <a:gd name="T14" fmla="*/ 106 w 420"/>
                <a:gd name="T15" fmla="*/ 42 h 174"/>
                <a:gd name="T16" fmla="*/ 108 w 420"/>
                <a:gd name="T17" fmla="*/ 40 h 174"/>
                <a:gd name="T18" fmla="*/ 114 w 420"/>
                <a:gd name="T19" fmla="*/ 36 h 174"/>
                <a:gd name="T20" fmla="*/ 120 w 420"/>
                <a:gd name="T21" fmla="*/ 28 h 174"/>
                <a:gd name="T22" fmla="*/ 122 w 420"/>
                <a:gd name="T23" fmla="*/ 20 h 174"/>
                <a:gd name="T24" fmla="*/ 128 w 420"/>
                <a:gd name="T25" fmla="*/ 18 h 174"/>
                <a:gd name="T26" fmla="*/ 136 w 420"/>
                <a:gd name="T27" fmla="*/ 14 h 174"/>
                <a:gd name="T28" fmla="*/ 154 w 420"/>
                <a:gd name="T29" fmla="*/ 0 h 174"/>
                <a:gd name="T30" fmla="*/ 178 w 420"/>
                <a:gd name="T31" fmla="*/ 4 h 174"/>
                <a:gd name="T32" fmla="*/ 200 w 420"/>
                <a:gd name="T33" fmla="*/ 2 h 174"/>
                <a:gd name="T34" fmla="*/ 234 w 420"/>
                <a:gd name="T35" fmla="*/ 12 h 174"/>
                <a:gd name="T36" fmla="*/ 256 w 420"/>
                <a:gd name="T37" fmla="*/ 24 h 174"/>
                <a:gd name="T38" fmla="*/ 274 w 420"/>
                <a:gd name="T39" fmla="*/ 26 h 174"/>
                <a:gd name="T40" fmla="*/ 304 w 420"/>
                <a:gd name="T41" fmla="*/ 18 h 174"/>
                <a:gd name="T42" fmla="*/ 318 w 420"/>
                <a:gd name="T43" fmla="*/ 10 h 174"/>
                <a:gd name="T44" fmla="*/ 322 w 420"/>
                <a:gd name="T45" fmla="*/ 4 h 174"/>
                <a:gd name="T46" fmla="*/ 322 w 420"/>
                <a:gd name="T47" fmla="*/ 2 h 174"/>
                <a:gd name="T48" fmla="*/ 342 w 420"/>
                <a:gd name="T49" fmla="*/ 6 h 174"/>
                <a:gd name="T50" fmla="*/ 378 w 420"/>
                <a:gd name="T51" fmla="*/ 22 h 174"/>
                <a:gd name="T52" fmla="*/ 372 w 420"/>
                <a:gd name="T53" fmla="*/ 60 h 174"/>
                <a:gd name="T54" fmla="*/ 382 w 420"/>
                <a:gd name="T55" fmla="*/ 60 h 174"/>
                <a:gd name="T56" fmla="*/ 394 w 420"/>
                <a:gd name="T57" fmla="*/ 60 h 174"/>
                <a:gd name="T58" fmla="*/ 404 w 420"/>
                <a:gd name="T59" fmla="*/ 60 h 174"/>
                <a:gd name="T60" fmla="*/ 412 w 420"/>
                <a:gd name="T61" fmla="*/ 64 h 174"/>
                <a:gd name="T62" fmla="*/ 418 w 420"/>
                <a:gd name="T63" fmla="*/ 68 h 174"/>
                <a:gd name="T64" fmla="*/ 420 w 420"/>
                <a:gd name="T65" fmla="*/ 74 h 174"/>
                <a:gd name="T66" fmla="*/ 414 w 420"/>
                <a:gd name="T67" fmla="*/ 78 h 174"/>
                <a:gd name="T68" fmla="*/ 404 w 420"/>
                <a:gd name="T69" fmla="*/ 84 h 174"/>
                <a:gd name="T70" fmla="*/ 390 w 420"/>
                <a:gd name="T71" fmla="*/ 88 h 174"/>
                <a:gd name="T72" fmla="*/ 374 w 420"/>
                <a:gd name="T73" fmla="*/ 92 h 174"/>
                <a:gd name="T74" fmla="*/ 360 w 420"/>
                <a:gd name="T75" fmla="*/ 100 h 174"/>
                <a:gd name="T76" fmla="*/ 360 w 420"/>
                <a:gd name="T77" fmla="*/ 104 h 174"/>
                <a:gd name="T78" fmla="*/ 358 w 420"/>
                <a:gd name="T79" fmla="*/ 112 h 174"/>
                <a:gd name="T80" fmla="*/ 354 w 420"/>
                <a:gd name="T81" fmla="*/ 120 h 174"/>
                <a:gd name="T82" fmla="*/ 344 w 420"/>
                <a:gd name="T83" fmla="*/ 128 h 174"/>
                <a:gd name="T84" fmla="*/ 322 w 420"/>
                <a:gd name="T85" fmla="*/ 136 h 174"/>
                <a:gd name="T86" fmla="*/ 280 w 420"/>
                <a:gd name="T87" fmla="*/ 144 h 174"/>
                <a:gd name="T88" fmla="*/ 246 w 420"/>
                <a:gd name="T89" fmla="*/ 152 h 174"/>
                <a:gd name="T90" fmla="*/ 232 w 420"/>
                <a:gd name="T91" fmla="*/ 158 h 174"/>
                <a:gd name="T92" fmla="*/ 204 w 420"/>
                <a:gd name="T93" fmla="*/ 172 h 174"/>
                <a:gd name="T94" fmla="*/ 176 w 420"/>
                <a:gd name="T95" fmla="*/ 172 h 174"/>
                <a:gd name="T96" fmla="*/ 162 w 420"/>
                <a:gd name="T97" fmla="*/ 162 h 174"/>
                <a:gd name="T98" fmla="*/ 144 w 420"/>
                <a:gd name="T99" fmla="*/ 160 h 174"/>
                <a:gd name="T100" fmla="*/ 116 w 420"/>
                <a:gd name="T101" fmla="*/ 162 h 174"/>
                <a:gd name="T102" fmla="*/ 88 w 420"/>
                <a:gd name="T103" fmla="*/ 160 h 174"/>
                <a:gd name="T104" fmla="*/ 76 w 420"/>
                <a:gd name="T105" fmla="*/ 148 h 174"/>
                <a:gd name="T106" fmla="*/ 76 w 420"/>
                <a:gd name="T107" fmla="*/ 134 h 174"/>
                <a:gd name="T108" fmla="*/ 66 w 420"/>
                <a:gd name="T109" fmla="*/ 108 h 174"/>
                <a:gd name="T110" fmla="*/ 44 w 420"/>
                <a:gd name="T111" fmla="*/ 94 h 174"/>
                <a:gd name="T112" fmla="*/ 16 w 420"/>
                <a:gd name="T113" fmla="*/ 78 h 174"/>
                <a:gd name="T114" fmla="*/ 0 w 420"/>
                <a:gd name="T115" fmla="*/ 5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0" h="174">
                  <a:moveTo>
                    <a:pt x="4" y="32"/>
                  </a:moveTo>
                  <a:lnTo>
                    <a:pt x="26" y="20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0" y="14"/>
                  </a:lnTo>
                  <a:lnTo>
                    <a:pt x="32" y="12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8" y="12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8" y="14"/>
                  </a:lnTo>
                  <a:lnTo>
                    <a:pt x="78" y="18"/>
                  </a:lnTo>
                  <a:lnTo>
                    <a:pt x="88" y="24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8" y="40"/>
                  </a:lnTo>
                  <a:lnTo>
                    <a:pt x="112" y="40"/>
                  </a:lnTo>
                  <a:lnTo>
                    <a:pt x="114" y="36"/>
                  </a:lnTo>
                  <a:lnTo>
                    <a:pt x="118" y="34"/>
                  </a:lnTo>
                  <a:lnTo>
                    <a:pt x="120" y="28"/>
                  </a:lnTo>
                  <a:lnTo>
                    <a:pt x="120" y="22"/>
                  </a:lnTo>
                  <a:lnTo>
                    <a:pt x="122" y="20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4"/>
                  </a:lnTo>
                  <a:lnTo>
                    <a:pt x="144" y="6"/>
                  </a:lnTo>
                  <a:lnTo>
                    <a:pt x="154" y="0"/>
                  </a:lnTo>
                  <a:lnTo>
                    <a:pt x="166" y="0"/>
                  </a:lnTo>
                  <a:lnTo>
                    <a:pt x="178" y="4"/>
                  </a:lnTo>
                  <a:lnTo>
                    <a:pt x="190" y="4"/>
                  </a:lnTo>
                  <a:lnTo>
                    <a:pt x="200" y="2"/>
                  </a:lnTo>
                  <a:lnTo>
                    <a:pt x="216" y="4"/>
                  </a:lnTo>
                  <a:lnTo>
                    <a:pt x="234" y="12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62" y="26"/>
                  </a:lnTo>
                  <a:lnTo>
                    <a:pt x="274" y="26"/>
                  </a:lnTo>
                  <a:lnTo>
                    <a:pt x="292" y="22"/>
                  </a:lnTo>
                  <a:lnTo>
                    <a:pt x="304" y="18"/>
                  </a:lnTo>
                  <a:lnTo>
                    <a:pt x="312" y="14"/>
                  </a:lnTo>
                  <a:lnTo>
                    <a:pt x="318" y="10"/>
                  </a:lnTo>
                  <a:lnTo>
                    <a:pt x="320" y="6"/>
                  </a:lnTo>
                  <a:lnTo>
                    <a:pt x="322" y="4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30" y="2"/>
                  </a:lnTo>
                  <a:lnTo>
                    <a:pt x="342" y="6"/>
                  </a:lnTo>
                  <a:lnTo>
                    <a:pt x="356" y="14"/>
                  </a:lnTo>
                  <a:lnTo>
                    <a:pt x="378" y="22"/>
                  </a:lnTo>
                  <a:lnTo>
                    <a:pt x="372" y="60"/>
                  </a:lnTo>
                  <a:lnTo>
                    <a:pt x="372" y="60"/>
                  </a:lnTo>
                  <a:lnTo>
                    <a:pt x="376" y="60"/>
                  </a:lnTo>
                  <a:lnTo>
                    <a:pt x="382" y="60"/>
                  </a:lnTo>
                  <a:lnTo>
                    <a:pt x="388" y="60"/>
                  </a:lnTo>
                  <a:lnTo>
                    <a:pt x="394" y="60"/>
                  </a:lnTo>
                  <a:lnTo>
                    <a:pt x="398" y="60"/>
                  </a:lnTo>
                  <a:lnTo>
                    <a:pt x="404" y="60"/>
                  </a:lnTo>
                  <a:lnTo>
                    <a:pt x="408" y="62"/>
                  </a:lnTo>
                  <a:lnTo>
                    <a:pt x="412" y="64"/>
                  </a:lnTo>
                  <a:lnTo>
                    <a:pt x="416" y="66"/>
                  </a:lnTo>
                  <a:lnTo>
                    <a:pt x="418" y="68"/>
                  </a:lnTo>
                  <a:lnTo>
                    <a:pt x="420" y="72"/>
                  </a:lnTo>
                  <a:lnTo>
                    <a:pt x="420" y="74"/>
                  </a:lnTo>
                  <a:lnTo>
                    <a:pt x="420" y="76"/>
                  </a:lnTo>
                  <a:lnTo>
                    <a:pt x="414" y="78"/>
                  </a:lnTo>
                  <a:lnTo>
                    <a:pt x="410" y="82"/>
                  </a:lnTo>
                  <a:lnTo>
                    <a:pt x="404" y="84"/>
                  </a:lnTo>
                  <a:lnTo>
                    <a:pt x="398" y="86"/>
                  </a:lnTo>
                  <a:lnTo>
                    <a:pt x="390" y="88"/>
                  </a:lnTo>
                  <a:lnTo>
                    <a:pt x="382" y="88"/>
                  </a:lnTo>
                  <a:lnTo>
                    <a:pt x="374" y="92"/>
                  </a:lnTo>
                  <a:lnTo>
                    <a:pt x="366" y="96"/>
                  </a:lnTo>
                  <a:lnTo>
                    <a:pt x="360" y="100"/>
                  </a:lnTo>
                  <a:lnTo>
                    <a:pt x="360" y="100"/>
                  </a:lnTo>
                  <a:lnTo>
                    <a:pt x="360" y="104"/>
                  </a:lnTo>
                  <a:lnTo>
                    <a:pt x="360" y="106"/>
                  </a:lnTo>
                  <a:lnTo>
                    <a:pt x="358" y="112"/>
                  </a:lnTo>
                  <a:lnTo>
                    <a:pt x="358" y="116"/>
                  </a:lnTo>
                  <a:lnTo>
                    <a:pt x="354" y="120"/>
                  </a:lnTo>
                  <a:lnTo>
                    <a:pt x="350" y="126"/>
                  </a:lnTo>
                  <a:lnTo>
                    <a:pt x="344" y="128"/>
                  </a:lnTo>
                  <a:lnTo>
                    <a:pt x="338" y="132"/>
                  </a:lnTo>
                  <a:lnTo>
                    <a:pt x="322" y="136"/>
                  </a:lnTo>
                  <a:lnTo>
                    <a:pt x="302" y="140"/>
                  </a:lnTo>
                  <a:lnTo>
                    <a:pt x="280" y="144"/>
                  </a:lnTo>
                  <a:lnTo>
                    <a:pt x="262" y="148"/>
                  </a:lnTo>
                  <a:lnTo>
                    <a:pt x="246" y="152"/>
                  </a:lnTo>
                  <a:lnTo>
                    <a:pt x="238" y="154"/>
                  </a:lnTo>
                  <a:lnTo>
                    <a:pt x="232" y="158"/>
                  </a:lnTo>
                  <a:lnTo>
                    <a:pt x="218" y="166"/>
                  </a:lnTo>
                  <a:lnTo>
                    <a:pt x="204" y="172"/>
                  </a:lnTo>
                  <a:lnTo>
                    <a:pt x="186" y="174"/>
                  </a:lnTo>
                  <a:lnTo>
                    <a:pt x="176" y="172"/>
                  </a:lnTo>
                  <a:lnTo>
                    <a:pt x="170" y="166"/>
                  </a:lnTo>
                  <a:lnTo>
                    <a:pt x="162" y="162"/>
                  </a:lnTo>
                  <a:lnTo>
                    <a:pt x="156" y="160"/>
                  </a:lnTo>
                  <a:lnTo>
                    <a:pt x="144" y="160"/>
                  </a:lnTo>
                  <a:lnTo>
                    <a:pt x="132" y="162"/>
                  </a:lnTo>
                  <a:lnTo>
                    <a:pt x="116" y="162"/>
                  </a:lnTo>
                  <a:lnTo>
                    <a:pt x="102" y="162"/>
                  </a:lnTo>
                  <a:lnTo>
                    <a:pt x="88" y="160"/>
                  </a:lnTo>
                  <a:lnTo>
                    <a:pt x="80" y="156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6" y="134"/>
                  </a:lnTo>
                  <a:lnTo>
                    <a:pt x="72" y="120"/>
                  </a:lnTo>
                  <a:lnTo>
                    <a:pt x="66" y="108"/>
                  </a:lnTo>
                  <a:lnTo>
                    <a:pt x="56" y="100"/>
                  </a:lnTo>
                  <a:lnTo>
                    <a:pt x="44" y="94"/>
                  </a:lnTo>
                  <a:lnTo>
                    <a:pt x="30" y="88"/>
                  </a:lnTo>
                  <a:lnTo>
                    <a:pt x="16" y="78"/>
                  </a:lnTo>
                  <a:lnTo>
                    <a:pt x="6" y="66"/>
                  </a:lnTo>
                  <a:lnTo>
                    <a:pt x="0" y="50"/>
                  </a:lnTo>
                  <a:lnTo>
                    <a:pt x="4" y="3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4" name="Freeform 211"/>
            <p:cNvSpPr/>
            <p:nvPr/>
          </p:nvSpPr>
          <p:spPr bwMode="gray">
            <a:xfrm>
              <a:off x="1775" y="2296"/>
              <a:ext cx="790" cy="574"/>
            </a:xfrm>
            <a:custGeom>
              <a:avLst/>
              <a:gdLst>
                <a:gd name="T0" fmla="*/ 258 w 790"/>
                <a:gd name="T1" fmla="*/ 162 h 574"/>
                <a:gd name="T2" fmla="*/ 310 w 790"/>
                <a:gd name="T3" fmla="*/ 218 h 574"/>
                <a:gd name="T4" fmla="*/ 396 w 790"/>
                <a:gd name="T5" fmla="*/ 226 h 574"/>
                <a:gd name="T6" fmla="*/ 514 w 790"/>
                <a:gd name="T7" fmla="*/ 190 h 574"/>
                <a:gd name="T8" fmla="*/ 584 w 790"/>
                <a:gd name="T9" fmla="*/ 142 h 574"/>
                <a:gd name="T10" fmla="*/ 606 w 790"/>
                <a:gd name="T11" fmla="*/ 118 h 574"/>
                <a:gd name="T12" fmla="*/ 588 w 790"/>
                <a:gd name="T13" fmla="*/ 56 h 574"/>
                <a:gd name="T14" fmla="*/ 658 w 790"/>
                <a:gd name="T15" fmla="*/ 8 h 574"/>
                <a:gd name="T16" fmla="*/ 678 w 790"/>
                <a:gd name="T17" fmla="*/ 52 h 574"/>
                <a:gd name="T18" fmla="*/ 712 w 790"/>
                <a:gd name="T19" fmla="*/ 90 h 574"/>
                <a:gd name="T20" fmla="*/ 734 w 790"/>
                <a:gd name="T21" fmla="*/ 108 h 574"/>
                <a:gd name="T22" fmla="*/ 762 w 790"/>
                <a:gd name="T23" fmla="*/ 104 h 574"/>
                <a:gd name="T24" fmla="*/ 790 w 790"/>
                <a:gd name="T25" fmla="*/ 78 h 574"/>
                <a:gd name="T26" fmla="*/ 778 w 790"/>
                <a:gd name="T27" fmla="*/ 120 h 574"/>
                <a:gd name="T28" fmla="*/ 698 w 790"/>
                <a:gd name="T29" fmla="*/ 208 h 574"/>
                <a:gd name="T30" fmla="*/ 660 w 790"/>
                <a:gd name="T31" fmla="*/ 216 h 574"/>
                <a:gd name="T32" fmla="*/ 644 w 790"/>
                <a:gd name="T33" fmla="*/ 224 h 574"/>
                <a:gd name="T34" fmla="*/ 636 w 790"/>
                <a:gd name="T35" fmla="*/ 242 h 574"/>
                <a:gd name="T36" fmla="*/ 618 w 790"/>
                <a:gd name="T37" fmla="*/ 270 h 574"/>
                <a:gd name="T38" fmla="*/ 600 w 790"/>
                <a:gd name="T39" fmla="*/ 268 h 574"/>
                <a:gd name="T40" fmla="*/ 596 w 790"/>
                <a:gd name="T41" fmla="*/ 254 h 574"/>
                <a:gd name="T42" fmla="*/ 556 w 790"/>
                <a:gd name="T43" fmla="*/ 264 h 574"/>
                <a:gd name="T44" fmla="*/ 560 w 790"/>
                <a:gd name="T45" fmla="*/ 282 h 574"/>
                <a:gd name="T46" fmla="*/ 590 w 790"/>
                <a:gd name="T47" fmla="*/ 294 h 574"/>
                <a:gd name="T48" fmla="*/ 624 w 790"/>
                <a:gd name="T49" fmla="*/ 298 h 574"/>
                <a:gd name="T50" fmla="*/ 592 w 790"/>
                <a:gd name="T51" fmla="*/ 316 h 574"/>
                <a:gd name="T52" fmla="*/ 582 w 790"/>
                <a:gd name="T53" fmla="*/ 336 h 574"/>
                <a:gd name="T54" fmla="*/ 608 w 790"/>
                <a:gd name="T55" fmla="*/ 390 h 574"/>
                <a:gd name="T56" fmla="*/ 614 w 790"/>
                <a:gd name="T57" fmla="*/ 422 h 574"/>
                <a:gd name="T58" fmla="*/ 560 w 790"/>
                <a:gd name="T59" fmla="*/ 502 h 574"/>
                <a:gd name="T60" fmla="*/ 482 w 790"/>
                <a:gd name="T61" fmla="*/ 534 h 574"/>
                <a:gd name="T62" fmla="*/ 468 w 790"/>
                <a:gd name="T63" fmla="*/ 546 h 574"/>
                <a:gd name="T64" fmla="*/ 454 w 790"/>
                <a:gd name="T65" fmla="*/ 574 h 574"/>
                <a:gd name="T66" fmla="*/ 460 w 790"/>
                <a:gd name="T67" fmla="*/ 548 h 574"/>
                <a:gd name="T68" fmla="*/ 442 w 790"/>
                <a:gd name="T69" fmla="*/ 532 h 574"/>
                <a:gd name="T70" fmla="*/ 408 w 790"/>
                <a:gd name="T71" fmla="*/ 516 h 574"/>
                <a:gd name="T72" fmla="*/ 372 w 790"/>
                <a:gd name="T73" fmla="*/ 514 h 574"/>
                <a:gd name="T74" fmla="*/ 358 w 790"/>
                <a:gd name="T75" fmla="*/ 524 h 574"/>
                <a:gd name="T76" fmla="*/ 356 w 790"/>
                <a:gd name="T77" fmla="*/ 542 h 574"/>
                <a:gd name="T78" fmla="*/ 338 w 790"/>
                <a:gd name="T79" fmla="*/ 548 h 574"/>
                <a:gd name="T80" fmla="*/ 334 w 790"/>
                <a:gd name="T81" fmla="*/ 534 h 574"/>
                <a:gd name="T82" fmla="*/ 308 w 790"/>
                <a:gd name="T83" fmla="*/ 520 h 574"/>
                <a:gd name="T84" fmla="*/ 304 w 790"/>
                <a:gd name="T85" fmla="*/ 452 h 574"/>
                <a:gd name="T86" fmla="*/ 232 w 790"/>
                <a:gd name="T87" fmla="*/ 440 h 574"/>
                <a:gd name="T88" fmla="*/ 186 w 790"/>
                <a:gd name="T89" fmla="*/ 454 h 574"/>
                <a:gd name="T90" fmla="*/ 180 w 790"/>
                <a:gd name="T91" fmla="*/ 450 h 574"/>
                <a:gd name="T92" fmla="*/ 92 w 790"/>
                <a:gd name="T93" fmla="*/ 380 h 574"/>
                <a:gd name="T94" fmla="*/ 90 w 790"/>
                <a:gd name="T95" fmla="*/ 346 h 574"/>
                <a:gd name="T96" fmla="*/ 60 w 790"/>
                <a:gd name="T97" fmla="*/ 330 h 574"/>
                <a:gd name="T98" fmla="*/ 22 w 790"/>
                <a:gd name="T99" fmla="*/ 308 h 574"/>
                <a:gd name="T100" fmla="*/ 10 w 790"/>
                <a:gd name="T101" fmla="*/ 282 h 574"/>
                <a:gd name="T102" fmla="*/ 0 w 790"/>
                <a:gd name="T103" fmla="*/ 266 h 574"/>
                <a:gd name="T104" fmla="*/ 40 w 790"/>
                <a:gd name="T105" fmla="*/ 246 h 574"/>
                <a:gd name="T106" fmla="*/ 60 w 790"/>
                <a:gd name="T107" fmla="*/ 240 h 574"/>
                <a:gd name="T108" fmla="*/ 84 w 790"/>
                <a:gd name="T109" fmla="*/ 212 h 574"/>
                <a:gd name="T110" fmla="*/ 74 w 790"/>
                <a:gd name="T111" fmla="*/ 188 h 574"/>
                <a:gd name="T112" fmla="*/ 90 w 790"/>
                <a:gd name="T113" fmla="*/ 176 h 574"/>
                <a:gd name="T114" fmla="*/ 110 w 790"/>
                <a:gd name="T115" fmla="*/ 164 h 574"/>
                <a:gd name="T116" fmla="*/ 134 w 790"/>
                <a:gd name="T117" fmla="*/ 130 h 574"/>
                <a:gd name="T118" fmla="*/ 164 w 790"/>
                <a:gd name="T119" fmla="*/ 102 h 574"/>
                <a:gd name="T120" fmla="*/ 180 w 790"/>
                <a:gd name="T121" fmla="*/ 86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0" h="574">
                  <a:moveTo>
                    <a:pt x="194" y="86"/>
                  </a:moveTo>
                  <a:lnTo>
                    <a:pt x="192" y="104"/>
                  </a:lnTo>
                  <a:lnTo>
                    <a:pt x="198" y="120"/>
                  </a:lnTo>
                  <a:lnTo>
                    <a:pt x="208" y="132"/>
                  </a:lnTo>
                  <a:lnTo>
                    <a:pt x="222" y="142"/>
                  </a:lnTo>
                  <a:lnTo>
                    <a:pt x="236" y="148"/>
                  </a:lnTo>
                  <a:lnTo>
                    <a:pt x="248" y="154"/>
                  </a:lnTo>
                  <a:lnTo>
                    <a:pt x="258" y="162"/>
                  </a:lnTo>
                  <a:lnTo>
                    <a:pt x="264" y="174"/>
                  </a:lnTo>
                  <a:lnTo>
                    <a:pt x="268" y="188"/>
                  </a:lnTo>
                  <a:lnTo>
                    <a:pt x="270" y="198"/>
                  </a:lnTo>
                  <a:lnTo>
                    <a:pt x="270" y="202"/>
                  </a:lnTo>
                  <a:lnTo>
                    <a:pt x="272" y="210"/>
                  </a:lnTo>
                  <a:lnTo>
                    <a:pt x="280" y="214"/>
                  </a:lnTo>
                  <a:lnTo>
                    <a:pt x="294" y="216"/>
                  </a:lnTo>
                  <a:lnTo>
                    <a:pt x="310" y="218"/>
                  </a:lnTo>
                  <a:lnTo>
                    <a:pt x="324" y="216"/>
                  </a:lnTo>
                  <a:lnTo>
                    <a:pt x="338" y="214"/>
                  </a:lnTo>
                  <a:lnTo>
                    <a:pt x="348" y="214"/>
                  </a:lnTo>
                  <a:lnTo>
                    <a:pt x="356" y="216"/>
                  </a:lnTo>
                  <a:lnTo>
                    <a:pt x="362" y="222"/>
                  </a:lnTo>
                  <a:lnTo>
                    <a:pt x="368" y="226"/>
                  </a:lnTo>
                  <a:lnTo>
                    <a:pt x="380" y="228"/>
                  </a:lnTo>
                  <a:lnTo>
                    <a:pt x="396" y="226"/>
                  </a:lnTo>
                  <a:lnTo>
                    <a:pt x="412" y="220"/>
                  </a:lnTo>
                  <a:lnTo>
                    <a:pt x="424" y="212"/>
                  </a:lnTo>
                  <a:lnTo>
                    <a:pt x="432" y="208"/>
                  </a:lnTo>
                  <a:lnTo>
                    <a:pt x="440" y="206"/>
                  </a:lnTo>
                  <a:lnTo>
                    <a:pt x="454" y="202"/>
                  </a:lnTo>
                  <a:lnTo>
                    <a:pt x="474" y="198"/>
                  </a:lnTo>
                  <a:lnTo>
                    <a:pt x="494" y="194"/>
                  </a:lnTo>
                  <a:lnTo>
                    <a:pt x="514" y="190"/>
                  </a:lnTo>
                  <a:lnTo>
                    <a:pt x="530" y="186"/>
                  </a:lnTo>
                  <a:lnTo>
                    <a:pt x="542" y="180"/>
                  </a:lnTo>
                  <a:lnTo>
                    <a:pt x="548" y="172"/>
                  </a:lnTo>
                  <a:lnTo>
                    <a:pt x="552" y="164"/>
                  </a:lnTo>
                  <a:lnTo>
                    <a:pt x="552" y="156"/>
                  </a:lnTo>
                  <a:lnTo>
                    <a:pt x="552" y="154"/>
                  </a:lnTo>
                  <a:lnTo>
                    <a:pt x="568" y="146"/>
                  </a:lnTo>
                  <a:lnTo>
                    <a:pt x="584" y="142"/>
                  </a:lnTo>
                  <a:lnTo>
                    <a:pt x="590" y="142"/>
                  </a:lnTo>
                  <a:lnTo>
                    <a:pt x="596" y="140"/>
                  </a:lnTo>
                  <a:lnTo>
                    <a:pt x="604" y="138"/>
                  </a:lnTo>
                  <a:lnTo>
                    <a:pt x="608" y="134"/>
                  </a:lnTo>
                  <a:lnTo>
                    <a:pt x="612" y="130"/>
                  </a:lnTo>
                  <a:lnTo>
                    <a:pt x="612" y="126"/>
                  </a:lnTo>
                  <a:lnTo>
                    <a:pt x="610" y="122"/>
                  </a:lnTo>
                  <a:lnTo>
                    <a:pt x="606" y="118"/>
                  </a:lnTo>
                  <a:lnTo>
                    <a:pt x="600" y="116"/>
                  </a:lnTo>
                  <a:lnTo>
                    <a:pt x="596" y="114"/>
                  </a:lnTo>
                  <a:lnTo>
                    <a:pt x="592" y="114"/>
                  </a:lnTo>
                  <a:lnTo>
                    <a:pt x="590" y="114"/>
                  </a:lnTo>
                  <a:lnTo>
                    <a:pt x="562" y="114"/>
                  </a:lnTo>
                  <a:lnTo>
                    <a:pt x="570" y="76"/>
                  </a:lnTo>
                  <a:lnTo>
                    <a:pt x="588" y="60"/>
                  </a:lnTo>
                  <a:lnTo>
                    <a:pt x="588" y="56"/>
                  </a:lnTo>
                  <a:lnTo>
                    <a:pt x="588" y="46"/>
                  </a:lnTo>
                  <a:lnTo>
                    <a:pt x="590" y="34"/>
                  </a:lnTo>
                  <a:lnTo>
                    <a:pt x="594" y="20"/>
                  </a:lnTo>
                  <a:lnTo>
                    <a:pt x="602" y="8"/>
                  </a:lnTo>
                  <a:lnTo>
                    <a:pt x="614" y="2"/>
                  </a:lnTo>
                  <a:lnTo>
                    <a:pt x="634" y="0"/>
                  </a:lnTo>
                  <a:lnTo>
                    <a:pt x="648" y="2"/>
                  </a:lnTo>
                  <a:lnTo>
                    <a:pt x="658" y="8"/>
                  </a:lnTo>
                  <a:lnTo>
                    <a:pt x="664" y="20"/>
                  </a:lnTo>
                  <a:lnTo>
                    <a:pt x="666" y="22"/>
                  </a:lnTo>
                  <a:lnTo>
                    <a:pt x="666" y="24"/>
                  </a:lnTo>
                  <a:lnTo>
                    <a:pt x="668" y="30"/>
                  </a:lnTo>
                  <a:lnTo>
                    <a:pt x="672" y="36"/>
                  </a:lnTo>
                  <a:lnTo>
                    <a:pt x="674" y="42"/>
                  </a:lnTo>
                  <a:lnTo>
                    <a:pt x="676" y="50"/>
                  </a:lnTo>
                  <a:lnTo>
                    <a:pt x="678" y="52"/>
                  </a:lnTo>
                  <a:lnTo>
                    <a:pt x="686" y="60"/>
                  </a:lnTo>
                  <a:lnTo>
                    <a:pt x="694" y="70"/>
                  </a:lnTo>
                  <a:lnTo>
                    <a:pt x="700" y="80"/>
                  </a:lnTo>
                  <a:lnTo>
                    <a:pt x="702" y="92"/>
                  </a:lnTo>
                  <a:lnTo>
                    <a:pt x="704" y="92"/>
                  </a:lnTo>
                  <a:lnTo>
                    <a:pt x="706" y="92"/>
                  </a:lnTo>
                  <a:lnTo>
                    <a:pt x="708" y="90"/>
                  </a:lnTo>
                  <a:lnTo>
                    <a:pt x="712" y="90"/>
                  </a:lnTo>
                  <a:lnTo>
                    <a:pt x="716" y="90"/>
                  </a:lnTo>
                  <a:lnTo>
                    <a:pt x="722" y="92"/>
                  </a:lnTo>
                  <a:lnTo>
                    <a:pt x="726" y="94"/>
                  </a:lnTo>
                  <a:lnTo>
                    <a:pt x="730" y="98"/>
                  </a:lnTo>
                  <a:lnTo>
                    <a:pt x="732" y="104"/>
                  </a:lnTo>
                  <a:lnTo>
                    <a:pt x="732" y="104"/>
                  </a:lnTo>
                  <a:lnTo>
                    <a:pt x="734" y="106"/>
                  </a:lnTo>
                  <a:lnTo>
                    <a:pt x="734" y="108"/>
                  </a:lnTo>
                  <a:lnTo>
                    <a:pt x="736" y="112"/>
                  </a:lnTo>
                  <a:lnTo>
                    <a:pt x="738" y="114"/>
                  </a:lnTo>
                  <a:lnTo>
                    <a:pt x="742" y="114"/>
                  </a:lnTo>
                  <a:lnTo>
                    <a:pt x="746" y="114"/>
                  </a:lnTo>
                  <a:lnTo>
                    <a:pt x="752" y="112"/>
                  </a:lnTo>
                  <a:lnTo>
                    <a:pt x="758" y="108"/>
                  </a:lnTo>
                  <a:lnTo>
                    <a:pt x="760" y="108"/>
                  </a:lnTo>
                  <a:lnTo>
                    <a:pt x="762" y="104"/>
                  </a:lnTo>
                  <a:lnTo>
                    <a:pt x="764" y="100"/>
                  </a:lnTo>
                  <a:lnTo>
                    <a:pt x="768" y="94"/>
                  </a:lnTo>
                  <a:lnTo>
                    <a:pt x="774" y="90"/>
                  </a:lnTo>
                  <a:lnTo>
                    <a:pt x="778" y="84"/>
                  </a:lnTo>
                  <a:lnTo>
                    <a:pt x="784" y="80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78"/>
                  </a:lnTo>
                  <a:lnTo>
                    <a:pt x="790" y="80"/>
                  </a:lnTo>
                  <a:lnTo>
                    <a:pt x="790" y="82"/>
                  </a:lnTo>
                  <a:lnTo>
                    <a:pt x="790" y="86"/>
                  </a:lnTo>
                  <a:lnTo>
                    <a:pt x="790" y="90"/>
                  </a:lnTo>
                  <a:lnTo>
                    <a:pt x="788" y="96"/>
                  </a:lnTo>
                  <a:lnTo>
                    <a:pt x="786" y="104"/>
                  </a:lnTo>
                  <a:lnTo>
                    <a:pt x="784" y="108"/>
                  </a:lnTo>
                  <a:lnTo>
                    <a:pt x="778" y="120"/>
                  </a:lnTo>
                  <a:lnTo>
                    <a:pt x="772" y="132"/>
                  </a:lnTo>
                  <a:lnTo>
                    <a:pt x="762" y="144"/>
                  </a:lnTo>
                  <a:lnTo>
                    <a:pt x="752" y="156"/>
                  </a:lnTo>
                  <a:lnTo>
                    <a:pt x="744" y="164"/>
                  </a:lnTo>
                  <a:lnTo>
                    <a:pt x="740" y="174"/>
                  </a:lnTo>
                  <a:lnTo>
                    <a:pt x="720" y="190"/>
                  </a:lnTo>
                  <a:lnTo>
                    <a:pt x="698" y="208"/>
                  </a:lnTo>
                  <a:lnTo>
                    <a:pt x="698" y="208"/>
                  </a:lnTo>
                  <a:lnTo>
                    <a:pt x="696" y="210"/>
                  </a:lnTo>
                  <a:lnTo>
                    <a:pt x="694" y="212"/>
                  </a:lnTo>
                  <a:lnTo>
                    <a:pt x="690" y="214"/>
                  </a:lnTo>
                  <a:lnTo>
                    <a:pt x="686" y="216"/>
                  </a:lnTo>
                  <a:lnTo>
                    <a:pt x="680" y="218"/>
                  </a:lnTo>
                  <a:lnTo>
                    <a:pt x="672" y="218"/>
                  </a:lnTo>
                  <a:lnTo>
                    <a:pt x="666" y="218"/>
                  </a:lnTo>
                  <a:lnTo>
                    <a:pt x="660" y="216"/>
                  </a:lnTo>
                  <a:lnTo>
                    <a:pt x="656" y="216"/>
                  </a:lnTo>
                  <a:lnTo>
                    <a:pt x="654" y="216"/>
                  </a:lnTo>
                  <a:lnTo>
                    <a:pt x="652" y="216"/>
                  </a:lnTo>
                  <a:lnTo>
                    <a:pt x="652" y="216"/>
                  </a:lnTo>
                  <a:lnTo>
                    <a:pt x="648" y="216"/>
                  </a:lnTo>
                  <a:lnTo>
                    <a:pt x="646" y="218"/>
                  </a:lnTo>
                  <a:lnTo>
                    <a:pt x="644" y="220"/>
                  </a:lnTo>
                  <a:lnTo>
                    <a:pt x="644" y="224"/>
                  </a:lnTo>
                  <a:lnTo>
                    <a:pt x="646" y="228"/>
                  </a:lnTo>
                  <a:lnTo>
                    <a:pt x="646" y="232"/>
                  </a:lnTo>
                  <a:lnTo>
                    <a:pt x="646" y="236"/>
                  </a:lnTo>
                  <a:lnTo>
                    <a:pt x="646" y="238"/>
                  </a:lnTo>
                  <a:lnTo>
                    <a:pt x="644" y="240"/>
                  </a:lnTo>
                  <a:lnTo>
                    <a:pt x="642" y="242"/>
                  </a:lnTo>
                  <a:lnTo>
                    <a:pt x="638" y="242"/>
                  </a:lnTo>
                  <a:lnTo>
                    <a:pt x="636" y="242"/>
                  </a:lnTo>
                  <a:lnTo>
                    <a:pt x="632" y="240"/>
                  </a:lnTo>
                  <a:lnTo>
                    <a:pt x="630" y="240"/>
                  </a:lnTo>
                  <a:lnTo>
                    <a:pt x="628" y="240"/>
                  </a:lnTo>
                  <a:lnTo>
                    <a:pt x="628" y="262"/>
                  </a:lnTo>
                  <a:lnTo>
                    <a:pt x="628" y="262"/>
                  </a:lnTo>
                  <a:lnTo>
                    <a:pt x="626" y="264"/>
                  </a:lnTo>
                  <a:lnTo>
                    <a:pt x="622" y="268"/>
                  </a:lnTo>
                  <a:lnTo>
                    <a:pt x="618" y="270"/>
                  </a:lnTo>
                  <a:lnTo>
                    <a:pt x="612" y="274"/>
                  </a:lnTo>
                  <a:lnTo>
                    <a:pt x="608" y="276"/>
                  </a:lnTo>
                  <a:lnTo>
                    <a:pt x="606" y="276"/>
                  </a:lnTo>
                  <a:lnTo>
                    <a:pt x="604" y="276"/>
                  </a:lnTo>
                  <a:lnTo>
                    <a:pt x="602" y="274"/>
                  </a:lnTo>
                  <a:lnTo>
                    <a:pt x="600" y="274"/>
                  </a:lnTo>
                  <a:lnTo>
                    <a:pt x="600" y="272"/>
                  </a:lnTo>
                  <a:lnTo>
                    <a:pt x="600" y="268"/>
                  </a:lnTo>
                  <a:lnTo>
                    <a:pt x="602" y="264"/>
                  </a:lnTo>
                  <a:lnTo>
                    <a:pt x="606" y="262"/>
                  </a:lnTo>
                  <a:lnTo>
                    <a:pt x="608" y="258"/>
                  </a:lnTo>
                  <a:lnTo>
                    <a:pt x="608" y="256"/>
                  </a:lnTo>
                  <a:lnTo>
                    <a:pt x="608" y="254"/>
                  </a:lnTo>
                  <a:lnTo>
                    <a:pt x="604" y="252"/>
                  </a:lnTo>
                  <a:lnTo>
                    <a:pt x="600" y="252"/>
                  </a:lnTo>
                  <a:lnTo>
                    <a:pt x="596" y="254"/>
                  </a:lnTo>
                  <a:lnTo>
                    <a:pt x="592" y="256"/>
                  </a:lnTo>
                  <a:lnTo>
                    <a:pt x="586" y="260"/>
                  </a:lnTo>
                  <a:lnTo>
                    <a:pt x="582" y="264"/>
                  </a:lnTo>
                  <a:lnTo>
                    <a:pt x="574" y="266"/>
                  </a:lnTo>
                  <a:lnTo>
                    <a:pt x="568" y="266"/>
                  </a:lnTo>
                  <a:lnTo>
                    <a:pt x="562" y="266"/>
                  </a:lnTo>
                  <a:lnTo>
                    <a:pt x="558" y="266"/>
                  </a:lnTo>
                  <a:lnTo>
                    <a:pt x="556" y="264"/>
                  </a:lnTo>
                  <a:lnTo>
                    <a:pt x="554" y="264"/>
                  </a:lnTo>
                  <a:lnTo>
                    <a:pt x="554" y="264"/>
                  </a:lnTo>
                  <a:lnTo>
                    <a:pt x="552" y="266"/>
                  </a:lnTo>
                  <a:lnTo>
                    <a:pt x="550" y="268"/>
                  </a:lnTo>
                  <a:lnTo>
                    <a:pt x="550" y="270"/>
                  </a:lnTo>
                  <a:lnTo>
                    <a:pt x="552" y="274"/>
                  </a:lnTo>
                  <a:lnTo>
                    <a:pt x="554" y="278"/>
                  </a:lnTo>
                  <a:lnTo>
                    <a:pt x="560" y="282"/>
                  </a:lnTo>
                  <a:lnTo>
                    <a:pt x="566" y="286"/>
                  </a:lnTo>
                  <a:lnTo>
                    <a:pt x="570" y="290"/>
                  </a:lnTo>
                  <a:lnTo>
                    <a:pt x="574" y="294"/>
                  </a:lnTo>
                  <a:lnTo>
                    <a:pt x="578" y="296"/>
                  </a:lnTo>
                  <a:lnTo>
                    <a:pt x="578" y="296"/>
                  </a:lnTo>
                  <a:lnTo>
                    <a:pt x="580" y="296"/>
                  </a:lnTo>
                  <a:lnTo>
                    <a:pt x="584" y="294"/>
                  </a:lnTo>
                  <a:lnTo>
                    <a:pt x="590" y="294"/>
                  </a:lnTo>
                  <a:lnTo>
                    <a:pt x="594" y="292"/>
                  </a:lnTo>
                  <a:lnTo>
                    <a:pt x="600" y="292"/>
                  </a:lnTo>
                  <a:lnTo>
                    <a:pt x="604" y="290"/>
                  </a:lnTo>
                  <a:lnTo>
                    <a:pt x="610" y="290"/>
                  </a:lnTo>
                  <a:lnTo>
                    <a:pt x="616" y="292"/>
                  </a:lnTo>
                  <a:lnTo>
                    <a:pt x="620" y="294"/>
                  </a:lnTo>
                  <a:lnTo>
                    <a:pt x="622" y="296"/>
                  </a:lnTo>
                  <a:lnTo>
                    <a:pt x="624" y="298"/>
                  </a:lnTo>
                  <a:lnTo>
                    <a:pt x="624" y="300"/>
                  </a:lnTo>
                  <a:lnTo>
                    <a:pt x="620" y="302"/>
                  </a:lnTo>
                  <a:lnTo>
                    <a:pt x="616" y="304"/>
                  </a:lnTo>
                  <a:lnTo>
                    <a:pt x="610" y="306"/>
                  </a:lnTo>
                  <a:lnTo>
                    <a:pt x="604" y="308"/>
                  </a:lnTo>
                  <a:lnTo>
                    <a:pt x="600" y="312"/>
                  </a:lnTo>
                  <a:lnTo>
                    <a:pt x="596" y="314"/>
                  </a:lnTo>
                  <a:lnTo>
                    <a:pt x="592" y="316"/>
                  </a:lnTo>
                  <a:lnTo>
                    <a:pt x="590" y="316"/>
                  </a:lnTo>
                  <a:lnTo>
                    <a:pt x="590" y="316"/>
                  </a:lnTo>
                  <a:lnTo>
                    <a:pt x="588" y="318"/>
                  </a:lnTo>
                  <a:lnTo>
                    <a:pt x="584" y="320"/>
                  </a:lnTo>
                  <a:lnTo>
                    <a:pt x="582" y="324"/>
                  </a:lnTo>
                  <a:lnTo>
                    <a:pt x="580" y="326"/>
                  </a:lnTo>
                  <a:lnTo>
                    <a:pt x="580" y="332"/>
                  </a:lnTo>
                  <a:lnTo>
                    <a:pt x="582" y="336"/>
                  </a:lnTo>
                  <a:lnTo>
                    <a:pt x="586" y="342"/>
                  </a:lnTo>
                  <a:lnTo>
                    <a:pt x="590" y="348"/>
                  </a:lnTo>
                  <a:lnTo>
                    <a:pt x="594" y="352"/>
                  </a:lnTo>
                  <a:lnTo>
                    <a:pt x="596" y="358"/>
                  </a:lnTo>
                  <a:lnTo>
                    <a:pt x="598" y="362"/>
                  </a:lnTo>
                  <a:lnTo>
                    <a:pt x="600" y="364"/>
                  </a:lnTo>
                  <a:lnTo>
                    <a:pt x="600" y="366"/>
                  </a:lnTo>
                  <a:lnTo>
                    <a:pt x="608" y="390"/>
                  </a:lnTo>
                  <a:lnTo>
                    <a:pt x="610" y="390"/>
                  </a:lnTo>
                  <a:lnTo>
                    <a:pt x="610" y="394"/>
                  </a:lnTo>
                  <a:lnTo>
                    <a:pt x="612" y="398"/>
                  </a:lnTo>
                  <a:lnTo>
                    <a:pt x="614" y="402"/>
                  </a:lnTo>
                  <a:lnTo>
                    <a:pt x="614" y="406"/>
                  </a:lnTo>
                  <a:lnTo>
                    <a:pt x="614" y="412"/>
                  </a:lnTo>
                  <a:lnTo>
                    <a:pt x="614" y="416"/>
                  </a:lnTo>
                  <a:lnTo>
                    <a:pt x="614" y="422"/>
                  </a:lnTo>
                  <a:lnTo>
                    <a:pt x="612" y="426"/>
                  </a:lnTo>
                  <a:lnTo>
                    <a:pt x="610" y="430"/>
                  </a:lnTo>
                  <a:lnTo>
                    <a:pt x="606" y="434"/>
                  </a:lnTo>
                  <a:lnTo>
                    <a:pt x="606" y="436"/>
                  </a:lnTo>
                  <a:lnTo>
                    <a:pt x="604" y="438"/>
                  </a:lnTo>
                  <a:lnTo>
                    <a:pt x="592" y="458"/>
                  </a:lnTo>
                  <a:lnTo>
                    <a:pt x="582" y="482"/>
                  </a:lnTo>
                  <a:lnTo>
                    <a:pt x="560" y="502"/>
                  </a:lnTo>
                  <a:lnTo>
                    <a:pt x="544" y="512"/>
                  </a:lnTo>
                  <a:lnTo>
                    <a:pt x="540" y="520"/>
                  </a:lnTo>
                  <a:lnTo>
                    <a:pt x="536" y="520"/>
                  </a:lnTo>
                  <a:lnTo>
                    <a:pt x="526" y="522"/>
                  </a:lnTo>
                  <a:lnTo>
                    <a:pt x="514" y="522"/>
                  </a:lnTo>
                  <a:lnTo>
                    <a:pt x="502" y="520"/>
                  </a:lnTo>
                  <a:lnTo>
                    <a:pt x="494" y="532"/>
                  </a:lnTo>
                  <a:lnTo>
                    <a:pt x="482" y="534"/>
                  </a:lnTo>
                  <a:lnTo>
                    <a:pt x="482" y="534"/>
                  </a:lnTo>
                  <a:lnTo>
                    <a:pt x="480" y="534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2" y="536"/>
                  </a:lnTo>
                  <a:lnTo>
                    <a:pt x="470" y="540"/>
                  </a:lnTo>
                  <a:lnTo>
                    <a:pt x="468" y="542"/>
                  </a:lnTo>
                  <a:lnTo>
                    <a:pt x="468" y="546"/>
                  </a:lnTo>
                  <a:lnTo>
                    <a:pt x="470" y="552"/>
                  </a:lnTo>
                  <a:lnTo>
                    <a:pt x="470" y="558"/>
                  </a:lnTo>
                  <a:lnTo>
                    <a:pt x="470" y="564"/>
                  </a:lnTo>
                  <a:lnTo>
                    <a:pt x="470" y="568"/>
                  </a:lnTo>
                  <a:lnTo>
                    <a:pt x="470" y="570"/>
                  </a:lnTo>
                  <a:lnTo>
                    <a:pt x="468" y="572"/>
                  </a:lnTo>
                  <a:lnTo>
                    <a:pt x="456" y="574"/>
                  </a:lnTo>
                  <a:lnTo>
                    <a:pt x="454" y="574"/>
                  </a:lnTo>
                  <a:lnTo>
                    <a:pt x="452" y="572"/>
                  </a:lnTo>
                  <a:lnTo>
                    <a:pt x="450" y="570"/>
                  </a:lnTo>
                  <a:lnTo>
                    <a:pt x="450" y="566"/>
                  </a:lnTo>
                  <a:lnTo>
                    <a:pt x="450" y="564"/>
                  </a:lnTo>
                  <a:lnTo>
                    <a:pt x="452" y="560"/>
                  </a:lnTo>
                  <a:lnTo>
                    <a:pt x="456" y="556"/>
                  </a:lnTo>
                  <a:lnTo>
                    <a:pt x="458" y="552"/>
                  </a:lnTo>
                  <a:lnTo>
                    <a:pt x="460" y="548"/>
                  </a:lnTo>
                  <a:lnTo>
                    <a:pt x="460" y="544"/>
                  </a:lnTo>
                  <a:lnTo>
                    <a:pt x="458" y="540"/>
                  </a:lnTo>
                  <a:lnTo>
                    <a:pt x="456" y="538"/>
                  </a:lnTo>
                  <a:lnTo>
                    <a:pt x="452" y="536"/>
                  </a:lnTo>
                  <a:lnTo>
                    <a:pt x="448" y="536"/>
                  </a:lnTo>
                  <a:lnTo>
                    <a:pt x="444" y="534"/>
                  </a:lnTo>
                  <a:lnTo>
                    <a:pt x="442" y="532"/>
                  </a:lnTo>
                  <a:lnTo>
                    <a:pt x="442" y="532"/>
                  </a:lnTo>
                  <a:lnTo>
                    <a:pt x="438" y="534"/>
                  </a:lnTo>
                  <a:lnTo>
                    <a:pt x="434" y="536"/>
                  </a:lnTo>
                  <a:lnTo>
                    <a:pt x="434" y="538"/>
                  </a:lnTo>
                  <a:lnTo>
                    <a:pt x="432" y="538"/>
                  </a:lnTo>
                  <a:lnTo>
                    <a:pt x="430" y="528"/>
                  </a:lnTo>
                  <a:lnTo>
                    <a:pt x="418" y="516"/>
                  </a:lnTo>
                  <a:lnTo>
                    <a:pt x="412" y="514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16"/>
                  </a:lnTo>
                  <a:lnTo>
                    <a:pt x="390" y="516"/>
                  </a:lnTo>
                  <a:lnTo>
                    <a:pt x="386" y="514"/>
                  </a:lnTo>
                  <a:lnTo>
                    <a:pt x="382" y="514"/>
                  </a:lnTo>
                  <a:lnTo>
                    <a:pt x="382" y="514"/>
                  </a:lnTo>
                  <a:lnTo>
                    <a:pt x="378" y="514"/>
                  </a:lnTo>
                  <a:lnTo>
                    <a:pt x="372" y="514"/>
                  </a:lnTo>
                  <a:lnTo>
                    <a:pt x="370" y="516"/>
                  </a:lnTo>
                  <a:lnTo>
                    <a:pt x="368" y="516"/>
                  </a:lnTo>
                  <a:lnTo>
                    <a:pt x="364" y="516"/>
                  </a:lnTo>
                  <a:lnTo>
                    <a:pt x="362" y="518"/>
                  </a:lnTo>
                  <a:lnTo>
                    <a:pt x="362" y="520"/>
                  </a:lnTo>
                  <a:lnTo>
                    <a:pt x="362" y="520"/>
                  </a:lnTo>
                  <a:lnTo>
                    <a:pt x="362" y="522"/>
                  </a:lnTo>
                  <a:lnTo>
                    <a:pt x="358" y="524"/>
                  </a:lnTo>
                  <a:lnTo>
                    <a:pt x="356" y="526"/>
                  </a:lnTo>
                  <a:lnTo>
                    <a:pt x="356" y="526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28"/>
                  </a:lnTo>
                  <a:lnTo>
                    <a:pt x="356" y="532"/>
                  </a:lnTo>
                  <a:lnTo>
                    <a:pt x="358" y="538"/>
                  </a:lnTo>
                  <a:lnTo>
                    <a:pt x="356" y="542"/>
                  </a:lnTo>
                  <a:lnTo>
                    <a:pt x="356" y="544"/>
                  </a:lnTo>
                  <a:lnTo>
                    <a:pt x="354" y="544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50" y="544"/>
                  </a:lnTo>
                  <a:lnTo>
                    <a:pt x="348" y="544"/>
                  </a:lnTo>
                  <a:lnTo>
                    <a:pt x="342" y="546"/>
                  </a:lnTo>
                  <a:lnTo>
                    <a:pt x="338" y="548"/>
                  </a:lnTo>
                  <a:lnTo>
                    <a:pt x="334" y="548"/>
                  </a:lnTo>
                  <a:lnTo>
                    <a:pt x="332" y="548"/>
                  </a:lnTo>
                  <a:lnTo>
                    <a:pt x="332" y="548"/>
                  </a:lnTo>
                  <a:lnTo>
                    <a:pt x="332" y="546"/>
                  </a:lnTo>
                  <a:lnTo>
                    <a:pt x="332" y="542"/>
                  </a:lnTo>
                  <a:lnTo>
                    <a:pt x="334" y="538"/>
                  </a:lnTo>
                  <a:lnTo>
                    <a:pt x="334" y="536"/>
                  </a:lnTo>
                  <a:lnTo>
                    <a:pt x="334" y="534"/>
                  </a:lnTo>
                  <a:lnTo>
                    <a:pt x="326" y="528"/>
                  </a:lnTo>
                  <a:lnTo>
                    <a:pt x="320" y="530"/>
                  </a:lnTo>
                  <a:lnTo>
                    <a:pt x="316" y="530"/>
                  </a:lnTo>
                  <a:lnTo>
                    <a:pt x="312" y="528"/>
                  </a:lnTo>
                  <a:lnTo>
                    <a:pt x="310" y="526"/>
                  </a:lnTo>
                  <a:lnTo>
                    <a:pt x="308" y="524"/>
                  </a:lnTo>
                  <a:lnTo>
                    <a:pt x="308" y="522"/>
                  </a:lnTo>
                  <a:lnTo>
                    <a:pt x="308" y="520"/>
                  </a:lnTo>
                  <a:lnTo>
                    <a:pt x="308" y="520"/>
                  </a:lnTo>
                  <a:lnTo>
                    <a:pt x="312" y="498"/>
                  </a:lnTo>
                  <a:lnTo>
                    <a:pt x="316" y="488"/>
                  </a:lnTo>
                  <a:lnTo>
                    <a:pt x="320" y="484"/>
                  </a:lnTo>
                  <a:lnTo>
                    <a:pt x="320" y="484"/>
                  </a:lnTo>
                  <a:lnTo>
                    <a:pt x="316" y="470"/>
                  </a:lnTo>
                  <a:lnTo>
                    <a:pt x="310" y="458"/>
                  </a:lnTo>
                  <a:lnTo>
                    <a:pt x="304" y="452"/>
                  </a:lnTo>
                  <a:lnTo>
                    <a:pt x="300" y="450"/>
                  </a:lnTo>
                  <a:lnTo>
                    <a:pt x="300" y="448"/>
                  </a:lnTo>
                  <a:lnTo>
                    <a:pt x="298" y="448"/>
                  </a:lnTo>
                  <a:lnTo>
                    <a:pt x="264" y="452"/>
                  </a:lnTo>
                  <a:lnTo>
                    <a:pt x="252" y="450"/>
                  </a:lnTo>
                  <a:lnTo>
                    <a:pt x="248" y="446"/>
                  </a:lnTo>
                  <a:lnTo>
                    <a:pt x="242" y="442"/>
                  </a:lnTo>
                  <a:lnTo>
                    <a:pt x="232" y="440"/>
                  </a:lnTo>
                  <a:lnTo>
                    <a:pt x="222" y="440"/>
                  </a:lnTo>
                  <a:lnTo>
                    <a:pt x="216" y="438"/>
                  </a:lnTo>
                  <a:lnTo>
                    <a:pt x="208" y="440"/>
                  </a:lnTo>
                  <a:lnTo>
                    <a:pt x="200" y="444"/>
                  </a:lnTo>
                  <a:lnTo>
                    <a:pt x="196" y="446"/>
                  </a:lnTo>
                  <a:lnTo>
                    <a:pt x="192" y="450"/>
                  </a:lnTo>
                  <a:lnTo>
                    <a:pt x="188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86" y="452"/>
                  </a:lnTo>
                  <a:lnTo>
                    <a:pt x="186" y="452"/>
                  </a:lnTo>
                  <a:lnTo>
                    <a:pt x="184" y="450"/>
                  </a:lnTo>
                  <a:lnTo>
                    <a:pt x="184" y="448"/>
                  </a:lnTo>
                  <a:lnTo>
                    <a:pt x="182" y="450"/>
                  </a:lnTo>
                  <a:lnTo>
                    <a:pt x="180" y="450"/>
                  </a:lnTo>
                  <a:lnTo>
                    <a:pt x="178" y="450"/>
                  </a:lnTo>
                  <a:lnTo>
                    <a:pt x="178" y="452"/>
                  </a:lnTo>
                  <a:lnTo>
                    <a:pt x="114" y="438"/>
                  </a:lnTo>
                  <a:lnTo>
                    <a:pt x="88" y="416"/>
                  </a:lnTo>
                  <a:lnTo>
                    <a:pt x="82" y="402"/>
                  </a:lnTo>
                  <a:lnTo>
                    <a:pt x="82" y="392"/>
                  </a:lnTo>
                  <a:lnTo>
                    <a:pt x="88" y="384"/>
                  </a:lnTo>
                  <a:lnTo>
                    <a:pt x="92" y="380"/>
                  </a:lnTo>
                  <a:lnTo>
                    <a:pt x="94" y="380"/>
                  </a:lnTo>
                  <a:lnTo>
                    <a:pt x="88" y="366"/>
                  </a:lnTo>
                  <a:lnTo>
                    <a:pt x="96" y="362"/>
                  </a:lnTo>
                  <a:lnTo>
                    <a:pt x="94" y="358"/>
                  </a:lnTo>
                  <a:lnTo>
                    <a:pt x="92" y="354"/>
                  </a:lnTo>
                  <a:lnTo>
                    <a:pt x="92" y="350"/>
                  </a:lnTo>
                  <a:lnTo>
                    <a:pt x="90" y="348"/>
                  </a:lnTo>
                  <a:lnTo>
                    <a:pt x="90" y="346"/>
                  </a:lnTo>
                  <a:lnTo>
                    <a:pt x="88" y="342"/>
                  </a:lnTo>
                  <a:lnTo>
                    <a:pt x="86" y="340"/>
                  </a:lnTo>
                  <a:lnTo>
                    <a:pt x="82" y="338"/>
                  </a:lnTo>
                  <a:lnTo>
                    <a:pt x="76" y="336"/>
                  </a:lnTo>
                  <a:lnTo>
                    <a:pt x="72" y="336"/>
                  </a:lnTo>
                  <a:lnTo>
                    <a:pt x="66" y="334"/>
                  </a:lnTo>
                  <a:lnTo>
                    <a:pt x="62" y="332"/>
                  </a:lnTo>
                  <a:lnTo>
                    <a:pt x="60" y="330"/>
                  </a:lnTo>
                  <a:lnTo>
                    <a:pt x="58" y="328"/>
                  </a:lnTo>
                  <a:lnTo>
                    <a:pt x="50" y="330"/>
                  </a:lnTo>
                  <a:lnTo>
                    <a:pt x="30" y="332"/>
                  </a:lnTo>
                  <a:lnTo>
                    <a:pt x="28" y="314"/>
                  </a:lnTo>
                  <a:lnTo>
                    <a:pt x="26" y="312"/>
                  </a:lnTo>
                  <a:lnTo>
                    <a:pt x="26" y="312"/>
                  </a:lnTo>
                  <a:lnTo>
                    <a:pt x="24" y="310"/>
                  </a:lnTo>
                  <a:lnTo>
                    <a:pt x="22" y="308"/>
                  </a:lnTo>
                  <a:lnTo>
                    <a:pt x="20" y="304"/>
                  </a:lnTo>
                  <a:lnTo>
                    <a:pt x="18" y="300"/>
                  </a:lnTo>
                  <a:lnTo>
                    <a:pt x="16" y="294"/>
                  </a:lnTo>
                  <a:lnTo>
                    <a:pt x="16" y="290"/>
                  </a:lnTo>
                  <a:lnTo>
                    <a:pt x="16" y="290"/>
                  </a:lnTo>
                  <a:lnTo>
                    <a:pt x="14" y="286"/>
                  </a:lnTo>
                  <a:lnTo>
                    <a:pt x="12" y="284"/>
                  </a:lnTo>
                  <a:lnTo>
                    <a:pt x="10" y="282"/>
                  </a:lnTo>
                  <a:lnTo>
                    <a:pt x="6" y="282"/>
                  </a:lnTo>
                  <a:lnTo>
                    <a:pt x="4" y="280"/>
                  </a:lnTo>
                  <a:lnTo>
                    <a:pt x="2" y="280"/>
                  </a:lnTo>
                  <a:lnTo>
                    <a:pt x="0" y="276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70"/>
                  </a:lnTo>
                  <a:lnTo>
                    <a:pt x="0" y="266"/>
                  </a:lnTo>
                  <a:lnTo>
                    <a:pt x="0" y="264"/>
                  </a:lnTo>
                  <a:lnTo>
                    <a:pt x="2" y="260"/>
                  </a:lnTo>
                  <a:lnTo>
                    <a:pt x="4" y="256"/>
                  </a:lnTo>
                  <a:lnTo>
                    <a:pt x="8" y="254"/>
                  </a:lnTo>
                  <a:lnTo>
                    <a:pt x="12" y="252"/>
                  </a:lnTo>
                  <a:lnTo>
                    <a:pt x="18" y="252"/>
                  </a:lnTo>
                  <a:lnTo>
                    <a:pt x="28" y="254"/>
                  </a:lnTo>
                  <a:lnTo>
                    <a:pt x="40" y="246"/>
                  </a:lnTo>
                  <a:lnTo>
                    <a:pt x="40" y="246"/>
                  </a:lnTo>
                  <a:lnTo>
                    <a:pt x="42" y="244"/>
                  </a:lnTo>
                  <a:lnTo>
                    <a:pt x="44" y="242"/>
                  </a:lnTo>
                  <a:lnTo>
                    <a:pt x="48" y="242"/>
                  </a:lnTo>
                  <a:lnTo>
                    <a:pt x="54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60" y="240"/>
                  </a:lnTo>
                  <a:lnTo>
                    <a:pt x="64" y="238"/>
                  </a:lnTo>
                  <a:lnTo>
                    <a:pt x="70" y="236"/>
                  </a:lnTo>
                  <a:lnTo>
                    <a:pt x="74" y="232"/>
                  </a:lnTo>
                  <a:lnTo>
                    <a:pt x="78" y="226"/>
                  </a:lnTo>
                  <a:lnTo>
                    <a:pt x="80" y="220"/>
                  </a:lnTo>
                  <a:lnTo>
                    <a:pt x="82" y="218"/>
                  </a:lnTo>
                  <a:lnTo>
                    <a:pt x="82" y="216"/>
                  </a:lnTo>
                  <a:lnTo>
                    <a:pt x="84" y="212"/>
                  </a:lnTo>
                  <a:lnTo>
                    <a:pt x="84" y="208"/>
                  </a:lnTo>
                  <a:lnTo>
                    <a:pt x="84" y="206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8" y="198"/>
                  </a:lnTo>
                  <a:lnTo>
                    <a:pt x="76" y="196"/>
                  </a:lnTo>
                  <a:lnTo>
                    <a:pt x="74" y="192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80" y="184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8" y="180"/>
                  </a:lnTo>
                  <a:lnTo>
                    <a:pt x="88" y="180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0" y="174"/>
                  </a:lnTo>
                  <a:lnTo>
                    <a:pt x="90" y="172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0"/>
                  </a:lnTo>
                  <a:lnTo>
                    <a:pt x="102" y="170"/>
                  </a:lnTo>
                  <a:lnTo>
                    <a:pt x="106" y="168"/>
                  </a:lnTo>
                  <a:lnTo>
                    <a:pt x="110" y="164"/>
                  </a:lnTo>
                  <a:lnTo>
                    <a:pt x="112" y="158"/>
                  </a:lnTo>
                  <a:lnTo>
                    <a:pt x="116" y="152"/>
                  </a:lnTo>
                  <a:lnTo>
                    <a:pt x="116" y="146"/>
                  </a:lnTo>
                  <a:lnTo>
                    <a:pt x="116" y="142"/>
                  </a:lnTo>
                  <a:lnTo>
                    <a:pt x="120" y="136"/>
                  </a:lnTo>
                  <a:lnTo>
                    <a:pt x="124" y="134"/>
                  </a:lnTo>
                  <a:lnTo>
                    <a:pt x="128" y="132"/>
                  </a:lnTo>
                  <a:lnTo>
                    <a:pt x="134" y="130"/>
                  </a:lnTo>
                  <a:lnTo>
                    <a:pt x="140" y="130"/>
                  </a:lnTo>
                  <a:lnTo>
                    <a:pt x="144" y="128"/>
                  </a:lnTo>
                  <a:lnTo>
                    <a:pt x="146" y="124"/>
                  </a:lnTo>
                  <a:lnTo>
                    <a:pt x="148" y="120"/>
                  </a:lnTo>
                  <a:lnTo>
                    <a:pt x="150" y="114"/>
                  </a:lnTo>
                  <a:lnTo>
                    <a:pt x="154" y="110"/>
                  </a:lnTo>
                  <a:lnTo>
                    <a:pt x="158" y="104"/>
                  </a:lnTo>
                  <a:lnTo>
                    <a:pt x="164" y="102"/>
                  </a:lnTo>
                  <a:lnTo>
                    <a:pt x="172" y="100"/>
                  </a:lnTo>
                  <a:lnTo>
                    <a:pt x="176" y="100"/>
                  </a:lnTo>
                  <a:lnTo>
                    <a:pt x="178" y="98"/>
                  </a:lnTo>
                  <a:lnTo>
                    <a:pt x="180" y="96"/>
                  </a:lnTo>
                  <a:lnTo>
                    <a:pt x="180" y="94"/>
                  </a:lnTo>
                  <a:lnTo>
                    <a:pt x="180" y="92"/>
                  </a:lnTo>
                  <a:lnTo>
                    <a:pt x="180" y="90"/>
                  </a:lnTo>
                  <a:lnTo>
                    <a:pt x="180" y="86"/>
                  </a:lnTo>
                  <a:lnTo>
                    <a:pt x="182" y="82"/>
                  </a:lnTo>
                  <a:lnTo>
                    <a:pt x="186" y="80"/>
                  </a:lnTo>
                  <a:lnTo>
                    <a:pt x="190" y="76"/>
                  </a:lnTo>
                  <a:lnTo>
                    <a:pt x="194" y="74"/>
                  </a:lnTo>
                  <a:lnTo>
                    <a:pt x="216" y="74"/>
                  </a:lnTo>
                  <a:lnTo>
                    <a:pt x="194" y="86"/>
                  </a:lnTo>
                </a:path>
              </a:pathLst>
            </a:custGeom>
            <a:solidFill>
              <a:srgbClr val="0070C0"/>
            </a:solidFill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5" name="Freeform 212"/>
            <p:cNvSpPr/>
            <p:nvPr/>
          </p:nvSpPr>
          <p:spPr bwMode="gray">
            <a:xfrm>
              <a:off x="2133" y="2924"/>
              <a:ext cx="68" cy="56"/>
            </a:xfrm>
            <a:custGeom>
              <a:avLst/>
              <a:gdLst>
                <a:gd name="T0" fmla="*/ 2 w 68"/>
                <a:gd name="T1" fmla="*/ 36 h 56"/>
                <a:gd name="T2" fmla="*/ 2 w 68"/>
                <a:gd name="T3" fmla="*/ 32 h 56"/>
                <a:gd name="T4" fmla="*/ 0 w 68"/>
                <a:gd name="T5" fmla="*/ 22 h 56"/>
                <a:gd name="T6" fmla="*/ 2 w 68"/>
                <a:gd name="T7" fmla="*/ 10 h 56"/>
                <a:gd name="T8" fmla="*/ 10 w 68"/>
                <a:gd name="T9" fmla="*/ 4 h 56"/>
                <a:gd name="T10" fmla="*/ 10 w 68"/>
                <a:gd name="T11" fmla="*/ 2 h 56"/>
                <a:gd name="T12" fmla="*/ 12 w 68"/>
                <a:gd name="T13" fmla="*/ 2 h 56"/>
                <a:gd name="T14" fmla="*/ 14 w 68"/>
                <a:gd name="T15" fmla="*/ 2 h 56"/>
                <a:gd name="T16" fmla="*/ 16 w 68"/>
                <a:gd name="T17" fmla="*/ 0 h 56"/>
                <a:gd name="T18" fmla="*/ 22 w 68"/>
                <a:gd name="T19" fmla="*/ 0 h 56"/>
                <a:gd name="T20" fmla="*/ 28 w 68"/>
                <a:gd name="T21" fmla="*/ 2 h 56"/>
                <a:gd name="T22" fmla="*/ 34 w 68"/>
                <a:gd name="T23" fmla="*/ 4 h 56"/>
                <a:gd name="T24" fmla="*/ 42 w 68"/>
                <a:gd name="T25" fmla="*/ 10 h 56"/>
                <a:gd name="T26" fmla="*/ 44 w 68"/>
                <a:gd name="T27" fmla="*/ 8 h 56"/>
                <a:gd name="T28" fmla="*/ 46 w 68"/>
                <a:gd name="T29" fmla="*/ 8 h 56"/>
                <a:gd name="T30" fmla="*/ 50 w 68"/>
                <a:gd name="T31" fmla="*/ 8 h 56"/>
                <a:gd name="T32" fmla="*/ 54 w 68"/>
                <a:gd name="T33" fmla="*/ 8 h 56"/>
                <a:gd name="T34" fmla="*/ 58 w 68"/>
                <a:gd name="T35" fmla="*/ 8 h 56"/>
                <a:gd name="T36" fmla="*/ 60 w 68"/>
                <a:gd name="T37" fmla="*/ 8 h 56"/>
                <a:gd name="T38" fmla="*/ 64 w 68"/>
                <a:gd name="T39" fmla="*/ 10 h 56"/>
                <a:gd name="T40" fmla="*/ 66 w 68"/>
                <a:gd name="T41" fmla="*/ 12 h 56"/>
                <a:gd name="T42" fmla="*/ 68 w 68"/>
                <a:gd name="T43" fmla="*/ 16 h 56"/>
                <a:gd name="T44" fmla="*/ 68 w 68"/>
                <a:gd name="T45" fmla="*/ 18 h 56"/>
                <a:gd name="T46" fmla="*/ 66 w 68"/>
                <a:gd name="T47" fmla="*/ 22 h 56"/>
                <a:gd name="T48" fmla="*/ 66 w 68"/>
                <a:gd name="T49" fmla="*/ 26 h 56"/>
                <a:gd name="T50" fmla="*/ 64 w 68"/>
                <a:gd name="T51" fmla="*/ 30 h 56"/>
                <a:gd name="T52" fmla="*/ 64 w 68"/>
                <a:gd name="T53" fmla="*/ 32 h 56"/>
                <a:gd name="T54" fmla="*/ 64 w 68"/>
                <a:gd name="T55" fmla="*/ 34 h 56"/>
                <a:gd name="T56" fmla="*/ 54 w 68"/>
                <a:gd name="T57" fmla="*/ 38 h 56"/>
                <a:gd name="T58" fmla="*/ 50 w 68"/>
                <a:gd name="T59" fmla="*/ 42 h 56"/>
                <a:gd name="T60" fmla="*/ 46 w 68"/>
                <a:gd name="T61" fmla="*/ 42 h 56"/>
                <a:gd name="T62" fmla="*/ 42 w 68"/>
                <a:gd name="T63" fmla="*/ 52 h 56"/>
                <a:gd name="T64" fmla="*/ 24 w 68"/>
                <a:gd name="T65" fmla="*/ 56 h 56"/>
                <a:gd name="T66" fmla="*/ 2 w 68"/>
                <a:gd name="T67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56">
                  <a:moveTo>
                    <a:pt x="2" y="36"/>
                  </a:moveTo>
                  <a:lnTo>
                    <a:pt x="2" y="32"/>
                  </a:lnTo>
                  <a:lnTo>
                    <a:pt x="0" y="22"/>
                  </a:lnTo>
                  <a:lnTo>
                    <a:pt x="2" y="10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4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66" y="12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2" y="52"/>
                  </a:lnTo>
                  <a:lnTo>
                    <a:pt x="24" y="56"/>
                  </a:lnTo>
                  <a:lnTo>
                    <a:pt x="2" y="3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6" name="Freeform 213"/>
            <p:cNvSpPr/>
            <p:nvPr/>
          </p:nvSpPr>
          <p:spPr bwMode="gray">
            <a:xfrm>
              <a:off x="2487" y="2650"/>
              <a:ext cx="36" cy="44"/>
            </a:xfrm>
            <a:custGeom>
              <a:avLst/>
              <a:gdLst>
                <a:gd name="T0" fmla="*/ 6 w 36"/>
                <a:gd name="T1" fmla="*/ 0 h 44"/>
                <a:gd name="T2" fmla="*/ 6 w 36"/>
                <a:gd name="T3" fmla="*/ 2 h 44"/>
                <a:gd name="T4" fmla="*/ 2 w 36"/>
                <a:gd name="T5" fmla="*/ 4 h 44"/>
                <a:gd name="T6" fmla="*/ 0 w 36"/>
                <a:gd name="T7" fmla="*/ 6 h 44"/>
                <a:gd name="T8" fmla="*/ 0 w 36"/>
                <a:gd name="T9" fmla="*/ 10 h 44"/>
                <a:gd name="T10" fmla="*/ 2 w 36"/>
                <a:gd name="T11" fmla="*/ 12 h 44"/>
                <a:gd name="T12" fmla="*/ 4 w 36"/>
                <a:gd name="T13" fmla="*/ 16 h 44"/>
                <a:gd name="T14" fmla="*/ 8 w 36"/>
                <a:gd name="T15" fmla="*/ 20 h 44"/>
                <a:gd name="T16" fmla="*/ 10 w 36"/>
                <a:gd name="T17" fmla="*/ 24 h 44"/>
                <a:gd name="T18" fmla="*/ 14 w 36"/>
                <a:gd name="T19" fmla="*/ 28 h 44"/>
                <a:gd name="T20" fmla="*/ 16 w 36"/>
                <a:gd name="T21" fmla="*/ 32 h 44"/>
                <a:gd name="T22" fmla="*/ 16 w 36"/>
                <a:gd name="T23" fmla="*/ 32 h 44"/>
                <a:gd name="T24" fmla="*/ 16 w 36"/>
                <a:gd name="T25" fmla="*/ 34 h 44"/>
                <a:gd name="T26" fmla="*/ 16 w 36"/>
                <a:gd name="T27" fmla="*/ 36 h 44"/>
                <a:gd name="T28" fmla="*/ 16 w 36"/>
                <a:gd name="T29" fmla="*/ 38 h 44"/>
                <a:gd name="T30" fmla="*/ 18 w 36"/>
                <a:gd name="T31" fmla="*/ 40 h 44"/>
                <a:gd name="T32" fmla="*/ 18 w 36"/>
                <a:gd name="T33" fmla="*/ 42 h 44"/>
                <a:gd name="T34" fmla="*/ 22 w 36"/>
                <a:gd name="T35" fmla="*/ 44 h 44"/>
                <a:gd name="T36" fmla="*/ 26 w 36"/>
                <a:gd name="T37" fmla="*/ 44 h 44"/>
                <a:gd name="T38" fmla="*/ 30 w 36"/>
                <a:gd name="T39" fmla="*/ 42 h 44"/>
                <a:gd name="T40" fmla="*/ 34 w 36"/>
                <a:gd name="T41" fmla="*/ 38 h 44"/>
                <a:gd name="T42" fmla="*/ 34 w 36"/>
                <a:gd name="T43" fmla="*/ 34 h 44"/>
                <a:gd name="T44" fmla="*/ 34 w 36"/>
                <a:gd name="T45" fmla="*/ 30 h 44"/>
                <a:gd name="T46" fmla="*/ 34 w 36"/>
                <a:gd name="T47" fmla="*/ 26 h 44"/>
                <a:gd name="T48" fmla="*/ 34 w 36"/>
                <a:gd name="T49" fmla="*/ 22 h 44"/>
                <a:gd name="T50" fmla="*/ 34 w 36"/>
                <a:gd name="T51" fmla="*/ 18 h 44"/>
                <a:gd name="T52" fmla="*/ 34 w 36"/>
                <a:gd name="T53" fmla="*/ 16 h 44"/>
                <a:gd name="T54" fmla="*/ 36 w 36"/>
                <a:gd name="T55" fmla="*/ 14 h 44"/>
                <a:gd name="T56" fmla="*/ 34 w 36"/>
                <a:gd name="T57" fmla="*/ 14 h 44"/>
                <a:gd name="T58" fmla="*/ 32 w 36"/>
                <a:gd name="T59" fmla="*/ 12 h 44"/>
                <a:gd name="T60" fmla="*/ 28 w 36"/>
                <a:gd name="T61" fmla="*/ 10 h 44"/>
                <a:gd name="T62" fmla="*/ 24 w 36"/>
                <a:gd name="T63" fmla="*/ 6 h 44"/>
                <a:gd name="T64" fmla="*/ 20 w 36"/>
                <a:gd name="T65" fmla="*/ 4 h 44"/>
                <a:gd name="T66" fmla="*/ 18 w 36"/>
                <a:gd name="T67" fmla="*/ 4 h 44"/>
                <a:gd name="T68" fmla="*/ 12 w 36"/>
                <a:gd name="T69" fmla="*/ 4 h 44"/>
                <a:gd name="T70" fmla="*/ 10 w 36"/>
                <a:gd name="T71" fmla="*/ 2 h 44"/>
                <a:gd name="T72" fmla="*/ 8 w 36"/>
                <a:gd name="T73" fmla="*/ 2 h 44"/>
                <a:gd name="T74" fmla="*/ 6 w 36"/>
                <a:gd name="T7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44">
                  <a:moveTo>
                    <a:pt x="6" y="0"/>
                  </a:move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4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6" y="38"/>
                  </a:lnTo>
                  <a:lnTo>
                    <a:pt x="18" y="40"/>
                  </a:lnTo>
                  <a:lnTo>
                    <a:pt x="18" y="42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0" y="42"/>
                  </a:lnTo>
                  <a:lnTo>
                    <a:pt x="34" y="38"/>
                  </a:lnTo>
                  <a:lnTo>
                    <a:pt x="34" y="34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28" y="10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7" name="Freeform 214"/>
            <p:cNvSpPr/>
            <p:nvPr/>
          </p:nvSpPr>
          <p:spPr bwMode="gray">
            <a:xfrm>
              <a:off x="2499" y="2528"/>
              <a:ext cx="144" cy="122"/>
            </a:xfrm>
            <a:custGeom>
              <a:avLst/>
              <a:gdLst>
                <a:gd name="T0" fmla="*/ 0 w 144"/>
                <a:gd name="T1" fmla="*/ 114 h 122"/>
                <a:gd name="T2" fmla="*/ 22 w 144"/>
                <a:gd name="T3" fmla="*/ 114 h 122"/>
                <a:gd name="T4" fmla="*/ 58 w 144"/>
                <a:gd name="T5" fmla="*/ 106 h 122"/>
                <a:gd name="T6" fmla="*/ 62 w 144"/>
                <a:gd name="T7" fmla="*/ 118 h 122"/>
                <a:gd name="T8" fmla="*/ 66 w 144"/>
                <a:gd name="T9" fmla="*/ 120 h 122"/>
                <a:gd name="T10" fmla="*/ 74 w 144"/>
                <a:gd name="T11" fmla="*/ 120 h 122"/>
                <a:gd name="T12" fmla="*/ 82 w 144"/>
                <a:gd name="T13" fmla="*/ 114 h 122"/>
                <a:gd name="T14" fmla="*/ 86 w 144"/>
                <a:gd name="T15" fmla="*/ 110 h 122"/>
                <a:gd name="T16" fmla="*/ 102 w 144"/>
                <a:gd name="T17" fmla="*/ 104 h 122"/>
                <a:gd name="T18" fmla="*/ 106 w 144"/>
                <a:gd name="T19" fmla="*/ 100 h 122"/>
                <a:gd name="T20" fmla="*/ 116 w 144"/>
                <a:gd name="T21" fmla="*/ 94 h 122"/>
                <a:gd name="T22" fmla="*/ 124 w 144"/>
                <a:gd name="T23" fmla="*/ 88 h 122"/>
                <a:gd name="T24" fmla="*/ 128 w 144"/>
                <a:gd name="T25" fmla="*/ 82 h 122"/>
                <a:gd name="T26" fmla="*/ 132 w 144"/>
                <a:gd name="T27" fmla="*/ 76 h 122"/>
                <a:gd name="T28" fmla="*/ 136 w 144"/>
                <a:gd name="T29" fmla="*/ 68 h 122"/>
                <a:gd name="T30" fmla="*/ 138 w 144"/>
                <a:gd name="T31" fmla="*/ 60 h 122"/>
                <a:gd name="T32" fmla="*/ 138 w 144"/>
                <a:gd name="T33" fmla="*/ 52 h 122"/>
                <a:gd name="T34" fmla="*/ 136 w 144"/>
                <a:gd name="T35" fmla="*/ 44 h 122"/>
                <a:gd name="T36" fmla="*/ 136 w 144"/>
                <a:gd name="T37" fmla="*/ 42 h 122"/>
                <a:gd name="T38" fmla="*/ 140 w 144"/>
                <a:gd name="T39" fmla="*/ 38 h 122"/>
                <a:gd name="T40" fmla="*/ 144 w 144"/>
                <a:gd name="T41" fmla="*/ 30 h 122"/>
                <a:gd name="T42" fmla="*/ 144 w 144"/>
                <a:gd name="T43" fmla="*/ 20 h 122"/>
                <a:gd name="T44" fmla="*/ 142 w 144"/>
                <a:gd name="T45" fmla="*/ 8 h 122"/>
                <a:gd name="T46" fmla="*/ 140 w 144"/>
                <a:gd name="T47" fmla="*/ 0 h 122"/>
                <a:gd name="T48" fmla="*/ 138 w 144"/>
                <a:gd name="T49" fmla="*/ 0 h 122"/>
                <a:gd name="T50" fmla="*/ 132 w 144"/>
                <a:gd name="T51" fmla="*/ 2 h 122"/>
                <a:gd name="T52" fmla="*/ 122 w 144"/>
                <a:gd name="T53" fmla="*/ 8 h 122"/>
                <a:gd name="T54" fmla="*/ 116 w 144"/>
                <a:gd name="T55" fmla="*/ 18 h 122"/>
                <a:gd name="T56" fmla="*/ 114 w 144"/>
                <a:gd name="T57" fmla="*/ 32 h 122"/>
                <a:gd name="T58" fmla="*/ 112 w 144"/>
                <a:gd name="T59" fmla="*/ 44 h 122"/>
                <a:gd name="T60" fmla="*/ 108 w 144"/>
                <a:gd name="T61" fmla="*/ 48 h 122"/>
                <a:gd name="T62" fmla="*/ 102 w 144"/>
                <a:gd name="T63" fmla="*/ 58 h 122"/>
                <a:gd name="T64" fmla="*/ 94 w 144"/>
                <a:gd name="T65" fmla="*/ 68 h 122"/>
                <a:gd name="T66" fmla="*/ 82 w 144"/>
                <a:gd name="T67" fmla="*/ 76 h 122"/>
                <a:gd name="T68" fmla="*/ 72 w 144"/>
                <a:gd name="T69" fmla="*/ 84 h 122"/>
                <a:gd name="T70" fmla="*/ 64 w 144"/>
                <a:gd name="T71" fmla="*/ 90 h 122"/>
                <a:gd name="T72" fmla="*/ 40 w 144"/>
                <a:gd name="T73" fmla="*/ 90 h 122"/>
                <a:gd name="T74" fmla="*/ 6 w 144"/>
                <a:gd name="T75" fmla="*/ 10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22">
                  <a:moveTo>
                    <a:pt x="6" y="106"/>
                  </a:moveTo>
                  <a:lnTo>
                    <a:pt x="0" y="114"/>
                  </a:lnTo>
                  <a:lnTo>
                    <a:pt x="14" y="118"/>
                  </a:lnTo>
                  <a:lnTo>
                    <a:pt x="22" y="114"/>
                  </a:lnTo>
                  <a:lnTo>
                    <a:pt x="38" y="110"/>
                  </a:lnTo>
                  <a:lnTo>
                    <a:pt x="58" y="106"/>
                  </a:lnTo>
                  <a:lnTo>
                    <a:pt x="62" y="118"/>
                  </a:lnTo>
                  <a:lnTo>
                    <a:pt x="62" y="118"/>
                  </a:lnTo>
                  <a:lnTo>
                    <a:pt x="62" y="120"/>
                  </a:lnTo>
                  <a:lnTo>
                    <a:pt x="66" y="120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8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6" y="110"/>
                  </a:lnTo>
                  <a:lnTo>
                    <a:pt x="100" y="106"/>
                  </a:lnTo>
                  <a:lnTo>
                    <a:pt x="102" y="104"/>
                  </a:lnTo>
                  <a:lnTo>
                    <a:pt x="104" y="104"/>
                  </a:lnTo>
                  <a:lnTo>
                    <a:pt x="106" y="100"/>
                  </a:lnTo>
                  <a:lnTo>
                    <a:pt x="112" y="98"/>
                  </a:lnTo>
                  <a:lnTo>
                    <a:pt x="116" y="94"/>
                  </a:lnTo>
                  <a:lnTo>
                    <a:pt x="120" y="90"/>
                  </a:lnTo>
                  <a:lnTo>
                    <a:pt x="124" y="88"/>
                  </a:lnTo>
                  <a:lnTo>
                    <a:pt x="126" y="84"/>
                  </a:lnTo>
                  <a:lnTo>
                    <a:pt x="128" y="82"/>
                  </a:lnTo>
                  <a:lnTo>
                    <a:pt x="130" y="80"/>
                  </a:lnTo>
                  <a:lnTo>
                    <a:pt x="132" y="76"/>
                  </a:lnTo>
                  <a:lnTo>
                    <a:pt x="134" y="72"/>
                  </a:lnTo>
                  <a:lnTo>
                    <a:pt x="136" y="68"/>
                  </a:lnTo>
                  <a:lnTo>
                    <a:pt x="138" y="64"/>
                  </a:lnTo>
                  <a:lnTo>
                    <a:pt x="138" y="60"/>
                  </a:lnTo>
                  <a:lnTo>
                    <a:pt x="138" y="58"/>
                  </a:lnTo>
                  <a:lnTo>
                    <a:pt x="138" y="52"/>
                  </a:lnTo>
                  <a:lnTo>
                    <a:pt x="136" y="4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6" y="42"/>
                  </a:lnTo>
                  <a:lnTo>
                    <a:pt x="138" y="40"/>
                  </a:lnTo>
                  <a:lnTo>
                    <a:pt x="140" y="38"/>
                  </a:lnTo>
                  <a:lnTo>
                    <a:pt x="142" y="34"/>
                  </a:lnTo>
                  <a:lnTo>
                    <a:pt x="144" y="30"/>
                  </a:lnTo>
                  <a:lnTo>
                    <a:pt x="144" y="26"/>
                  </a:lnTo>
                  <a:lnTo>
                    <a:pt x="144" y="20"/>
                  </a:lnTo>
                  <a:lnTo>
                    <a:pt x="142" y="14"/>
                  </a:lnTo>
                  <a:lnTo>
                    <a:pt x="142" y="8"/>
                  </a:lnTo>
                  <a:lnTo>
                    <a:pt x="140" y="4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2" y="8"/>
                  </a:lnTo>
                  <a:lnTo>
                    <a:pt x="118" y="12"/>
                  </a:lnTo>
                  <a:lnTo>
                    <a:pt x="116" y="18"/>
                  </a:lnTo>
                  <a:lnTo>
                    <a:pt x="114" y="26"/>
                  </a:lnTo>
                  <a:lnTo>
                    <a:pt x="114" y="32"/>
                  </a:lnTo>
                  <a:lnTo>
                    <a:pt x="112" y="38"/>
                  </a:lnTo>
                  <a:lnTo>
                    <a:pt x="112" y="44"/>
                  </a:lnTo>
                  <a:lnTo>
                    <a:pt x="110" y="46"/>
                  </a:lnTo>
                  <a:lnTo>
                    <a:pt x="108" y="48"/>
                  </a:lnTo>
                  <a:lnTo>
                    <a:pt x="106" y="52"/>
                  </a:lnTo>
                  <a:lnTo>
                    <a:pt x="102" y="58"/>
                  </a:lnTo>
                  <a:lnTo>
                    <a:pt x="98" y="62"/>
                  </a:lnTo>
                  <a:lnTo>
                    <a:pt x="94" y="68"/>
                  </a:lnTo>
                  <a:lnTo>
                    <a:pt x="88" y="72"/>
                  </a:lnTo>
                  <a:lnTo>
                    <a:pt x="82" y="76"/>
                  </a:lnTo>
                  <a:lnTo>
                    <a:pt x="76" y="80"/>
                  </a:lnTo>
                  <a:lnTo>
                    <a:pt x="72" y="84"/>
                  </a:lnTo>
                  <a:lnTo>
                    <a:pt x="68" y="88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40" y="90"/>
                  </a:lnTo>
                  <a:lnTo>
                    <a:pt x="22" y="96"/>
                  </a:lnTo>
                  <a:lnTo>
                    <a:pt x="6" y="10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8" name="Freeform 215"/>
            <p:cNvSpPr/>
            <p:nvPr/>
          </p:nvSpPr>
          <p:spPr bwMode="gray">
            <a:xfrm>
              <a:off x="2519" y="2644"/>
              <a:ext cx="24" cy="16"/>
            </a:xfrm>
            <a:custGeom>
              <a:avLst/>
              <a:gdLst>
                <a:gd name="T0" fmla="*/ 8 w 24"/>
                <a:gd name="T1" fmla="*/ 0 h 16"/>
                <a:gd name="T2" fmla="*/ 0 w 24"/>
                <a:gd name="T3" fmla="*/ 10 h 16"/>
                <a:gd name="T4" fmla="*/ 8 w 24"/>
                <a:gd name="T5" fmla="*/ 16 h 16"/>
                <a:gd name="T6" fmla="*/ 18 w 24"/>
                <a:gd name="T7" fmla="*/ 8 h 16"/>
                <a:gd name="T8" fmla="*/ 24 w 24"/>
                <a:gd name="T9" fmla="*/ 2 h 16"/>
                <a:gd name="T10" fmla="*/ 8 w 24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8" y="0"/>
                  </a:moveTo>
                  <a:lnTo>
                    <a:pt x="0" y="10"/>
                  </a:lnTo>
                  <a:lnTo>
                    <a:pt x="8" y="16"/>
                  </a:lnTo>
                  <a:lnTo>
                    <a:pt x="18" y="8"/>
                  </a:lnTo>
                  <a:lnTo>
                    <a:pt x="24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9" name="Freeform 216"/>
            <p:cNvSpPr/>
            <p:nvPr/>
          </p:nvSpPr>
          <p:spPr bwMode="gray">
            <a:xfrm>
              <a:off x="2617" y="2454"/>
              <a:ext cx="78" cy="60"/>
            </a:xfrm>
            <a:custGeom>
              <a:avLst/>
              <a:gdLst>
                <a:gd name="T0" fmla="*/ 36 w 78"/>
                <a:gd name="T1" fmla="*/ 6 h 60"/>
                <a:gd name="T2" fmla="*/ 36 w 78"/>
                <a:gd name="T3" fmla="*/ 6 h 60"/>
                <a:gd name="T4" fmla="*/ 34 w 78"/>
                <a:gd name="T5" fmla="*/ 4 h 60"/>
                <a:gd name="T6" fmla="*/ 32 w 78"/>
                <a:gd name="T7" fmla="*/ 2 h 60"/>
                <a:gd name="T8" fmla="*/ 30 w 78"/>
                <a:gd name="T9" fmla="*/ 0 h 60"/>
                <a:gd name="T10" fmla="*/ 28 w 78"/>
                <a:gd name="T11" fmla="*/ 0 h 60"/>
                <a:gd name="T12" fmla="*/ 26 w 78"/>
                <a:gd name="T13" fmla="*/ 2 h 60"/>
                <a:gd name="T14" fmla="*/ 24 w 78"/>
                <a:gd name="T15" fmla="*/ 4 h 60"/>
                <a:gd name="T16" fmla="*/ 22 w 78"/>
                <a:gd name="T17" fmla="*/ 12 h 60"/>
                <a:gd name="T18" fmla="*/ 20 w 78"/>
                <a:gd name="T19" fmla="*/ 18 h 60"/>
                <a:gd name="T20" fmla="*/ 20 w 78"/>
                <a:gd name="T21" fmla="*/ 22 h 60"/>
                <a:gd name="T22" fmla="*/ 20 w 78"/>
                <a:gd name="T23" fmla="*/ 26 h 60"/>
                <a:gd name="T24" fmla="*/ 18 w 78"/>
                <a:gd name="T25" fmla="*/ 28 h 60"/>
                <a:gd name="T26" fmla="*/ 16 w 78"/>
                <a:gd name="T27" fmla="*/ 32 h 60"/>
                <a:gd name="T28" fmla="*/ 12 w 78"/>
                <a:gd name="T29" fmla="*/ 36 h 60"/>
                <a:gd name="T30" fmla="*/ 10 w 78"/>
                <a:gd name="T31" fmla="*/ 42 h 60"/>
                <a:gd name="T32" fmla="*/ 6 w 78"/>
                <a:gd name="T33" fmla="*/ 46 h 60"/>
                <a:gd name="T34" fmla="*/ 4 w 78"/>
                <a:gd name="T35" fmla="*/ 48 h 60"/>
                <a:gd name="T36" fmla="*/ 2 w 78"/>
                <a:gd name="T37" fmla="*/ 50 h 60"/>
                <a:gd name="T38" fmla="*/ 0 w 78"/>
                <a:gd name="T39" fmla="*/ 52 h 60"/>
                <a:gd name="T40" fmla="*/ 0 w 78"/>
                <a:gd name="T41" fmla="*/ 54 h 60"/>
                <a:gd name="T42" fmla="*/ 0 w 78"/>
                <a:gd name="T43" fmla="*/ 56 h 60"/>
                <a:gd name="T44" fmla="*/ 4 w 78"/>
                <a:gd name="T45" fmla="*/ 56 h 60"/>
                <a:gd name="T46" fmla="*/ 8 w 78"/>
                <a:gd name="T47" fmla="*/ 58 h 60"/>
                <a:gd name="T48" fmla="*/ 14 w 78"/>
                <a:gd name="T49" fmla="*/ 58 h 60"/>
                <a:gd name="T50" fmla="*/ 20 w 78"/>
                <a:gd name="T51" fmla="*/ 58 h 60"/>
                <a:gd name="T52" fmla="*/ 26 w 78"/>
                <a:gd name="T53" fmla="*/ 58 h 60"/>
                <a:gd name="T54" fmla="*/ 30 w 78"/>
                <a:gd name="T55" fmla="*/ 56 h 60"/>
                <a:gd name="T56" fmla="*/ 32 w 78"/>
                <a:gd name="T57" fmla="*/ 56 h 60"/>
                <a:gd name="T58" fmla="*/ 38 w 78"/>
                <a:gd name="T59" fmla="*/ 60 h 60"/>
                <a:gd name="T60" fmla="*/ 48 w 78"/>
                <a:gd name="T61" fmla="*/ 58 h 60"/>
                <a:gd name="T62" fmla="*/ 48 w 78"/>
                <a:gd name="T63" fmla="*/ 58 h 60"/>
                <a:gd name="T64" fmla="*/ 50 w 78"/>
                <a:gd name="T65" fmla="*/ 56 h 60"/>
                <a:gd name="T66" fmla="*/ 52 w 78"/>
                <a:gd name="T67" fmla="*/ 52 h 60"/>
                <a:gd name="T68" fmla="*/ 54 w 78"/>
                <a:gd name="T69" fmla="*/ 50 h 60"/>
                <a:gd name="T70" fmla="*/ 56 w 78"/>
                <a:gd name="T71" fmla="*/ 46 h 60"/>
                <a:gd name="T72" fmla="*/ 60 w 78"/>
                <a:gd name="T73" fmla="*/ 44 h 60"/>
                <a:gd name="T74" fmla="*/ 62 w 78"/>
                <a:gd name="T75" fmla="*/ 44 h 60"/>
                <a:gd name="T76" fmla="*/ 64 w 78"/>
                <a:gd name="T77" fmla="*/ 44 h 60"/>
                <a:gd name="T78" fmla="*/ 66 w 78"/>
                <a:gd name="T79" fmla="*/ 42 h 60"/>
                <a:gd name="T80" fmla="*/ 70 w 78"/>
                <a:gd name="T81" fmla="*/ 40 h 60"/>
                <a:gd name="T82" fmla="*/ 72 w 78"/>
                <a:gd name="T83" fmla="*/ 38 h 60"/>
                <a:gd name="T84" fmla="*/ 74 w 78"/>
                <a:gd name="T85" fmla="*/ 36 h 60"/>
                <a:gd name="T86" fmla="*/ 76 w 78"/>
                <a:gd name="T87" fmla="*/ 34 h 60"/>
                <a:gd name="T88" fmla="*/ 78 w 78"/>
                <a:gd name="T89" fmla="*/ 32 h 60"/>
                <a:gd name="T90" fmla="*/ 78 w 78"/>
                <a:gd name="T91" fmla="*/ 32 h 60"/>
                <a:gd name="T92" fmla="*/ 78 w 78"/>
                <a:gd name="T93" fmla="*/ 30 h 60"/>
                <a:gd name="T94" fmla="*/ 78 w 78"/>
                <a:gd name="T95" fmla="*/ 26 h 60"/>
                <a:gd name="T96" fmla="*/ 78 w 78"/>
                <a:gd name="T97" fmla="*/ 24 h 60"/>
                <a:gd name="T98" fmla="*/ 76 w 78"/>
                <a:gd name="T99" fmla="*/ 22 h 60"/>
                <a:gd name="T100" fmla="*/ 74 w 78"/>
                <a:gd name="T101" fmla="*/ 20 h 60"/>
                <a:gd name="T102" fmla="*/ 72 w 78"/>
                <a:gd name="T103" fmla="*/ 22 h 60"/>
                <a:gd name="T104" fmla="*/ 70 w 78"/>
                <a:gd name="T105" fmla="*/ 24 h 60"/>
                <a:gd name="T106" fmla="*/ 66 w 78"/>
                <a:gd name="T107" fmla="*/ 26 h 60"/>
                <a:gd name="T108" fmla="*/ 64 w 78"/>
                <a:gd name="T109" fmla="*/ 26 h 60"/>
                <a:gd name="T110" fmla="*/ 62 w 78"/>
                <a:gd name="T111" fmla="*/ 26 h 60"/>
                <a:gd name="T112" fmla="*/ 58 w 78"/>
                <a:gd name="T113" fmla="*/ 24 h 60"/>
                <a:gd name="T114" fmla="*/ 52 w 78"/>
                <a:gd name="T115" fmla="*/ 22 h 60"/>
                <a:gd name="T116" fmla="*/ 46 w 78"/>
                <a:gd name="T117" fmla="*/ 20 h 60"/>
                <a:gd name="T118" fmla="*/ 42 w 78"/>
                <a:gd name="T119" fmla="*/ 16 h 60"/>
                <a:gd name="T120" fmla="*/ 38 w 78"/>
                <a:gd name="T121" fmla="*/ 12 h 60"/>
                <a:gd name="T122" fmla="*/ 36 w 78"/>
                <a:gd name="T12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" h="60">
                  <a:moveTo>
                    <a:pt x="36" y="6"/>
                  </a:moveTo>
                  <a:lnTo>
                    <a:pt x="36" y="6"/>
                  </a:lnTo>
                  <a:lnTo>
                    <a:pt x="34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4"/>
                  </a:lnTo>
                  <a:lnTo>
                    <a:pt x="22" y="12"/>
                  </a:lnTo>
                  <a:lnTo>
                    <a:pt x="20" y="18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6" y="32"/>
                  </a:lnTo>
                  <a:lnTo>
                    <a:pt x="12" y="36"/>
                  </a:lnTo>
                  <a:lnTo>
                    <a:pt x="10" y="42"/>
                  </a:lnTo>
                  <a:lnTo>
                    <a:pt x="6" y="46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8"/>
                  </a:lnTo>
                  <a:lnTo>
                    <a:pt x="14" y="58"/>
                  </a:lnTo>
                  <a:lnTo>
                    <a:pt x="20" y="58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8" y="60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4" y="50"/>
                  </a:lnTo>
                  <a:lnTo>
                    <a:pt x="56" y="46"/>
                  </a:lnTo>
                  <a:lnTo>
                    <a:pt x="60" y="44"/>
                  </a:lnTo>
                  <a:lnTo>
                    <a:pt x="62" y="44"/>
                  </a:lnTo>
                  <a:lnTo>
                    <a:pt x="64" y="44"/>
                  </a:lnTo>
                  <a:lnTo>
                    <a:pt x="66" y="42"/>
                  </a:lnTo>
                  <a:lnTo>
                    <a:pt x="70" y="40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6" y="3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78" y="26"/>
                  </a:lnTo>
                  <a:lnTo>
                    <a:pt x="78" y="24"/>
                  </a:lnTo>
                  <a:lnTo>
                    <a:pt x="76" y="22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0" y="24"/>
                  </a:lnTo>
                  <a:lnTo>
                    <a:pt x="66" y="26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58" y="24"/>
                  </a:lnTo>
                  <a:lnTo>
                    <a:pt x="52" y="22"/>
                  </a:lnTo>
                  <a:lnTo>
                    <a:pt x="46" y="20"/>
                  </a:lnTo>
                  <a:lnTo>
                    <a:pt x="42" y="16"/>
                  </a:lnTo>
                  <a:lnTo>
                    <a:pt x="38" y="12"/>
                  </a:lnTo>
                  <a:lnTo>
                    <a:pt x="36" y="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50" name="Freeform 217"/>
            <p:cNvSpPr/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8 w 80"/>
                <a:gd name="T1" fmla="*/ 0 h 34"/>
                <a:gd name="T2" fmla="*/ 52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6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8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8" y="0"/>
                  </a:moveTo>
                  <a:lnTo>
                    <a:pt x="52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8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51" name="Freeform 218"/>
            <p:cNvSpPr/>
            <p:nvPr/>
          </p:nvSpPr>
          <p:spPr bwMode="gray">
            <a:xfrm>
              <a:off x="1777" y="2624"/>
              <a:ext cx="80" cy="34"/>
            </a:xfrm>
            <a:custGeom>
              <a:avLst/>
              <a:gdLst>
                <a:gd name="T0" fmla="*/ 56 w 80"/>
                <a:gd name="T1" fmla="*/ 0 h 34"/>
                <a:gd name="T2" fmla="*/ 50 w 80"/>
                <a:gd name="T3" fmla="*/ 2 h 34"/>
                <a:gd name="T4" fmla="*/ 38 w 80"/>
                <a:gd name="T5" fmla="*/ 2 h 34"/>
                <a:gd name="T6" fmla="*/ 24 w 80"/>
                <a:gd name="T7" fmla="*/ 2 h 34"/>
                <a:gd name="T8" fmla="*/ 16 w 80"/>
                <a:gd name="T9" fmla="*/ 2 h 34"/>
                <a:gd name="T10" fmla="*/ 0 w 80"/>
                <a:gd name="T11" fmla="*/ 16 h 34"/>
                <a:gd name="T12" fmla="*/ 0 w 80"/>
                <a:gd name="T13" fmla="*/ 22 h 34"/>
                <a:gd name="T14" fmla="*/ 0 w 80"/>
                <a:gd name="T15" fmla="*/ 22 h 34"/>
                <a:gd name="T16" fmla="*/ 2 w 80"/>
                <a:gd name="T17" fmla="*/ 24 h 34"/>
                <a:gd name="T18" fmla="*/ 2 w 80"/>
                <a:gd name="T19" fmla="*/ 28 h 34"/>
                <a:gd name="T20" fmla="*/ 4 w 80"/>
                <a:gd name="T21" fmla="*/ 30 h 34"/>
                <a:gd name="T22" fmla="*/ 6 w 80"/>
                <a:gd name="T23" fmla="*/ 30 h 34"/>
                <a:gd name="T24" fmla="*/ 8 w 80"/>
                <a:gd name="T25" fmla="*/ 30 h 34"/>
                <a:gd name="T26" fmla="*/ 12 w 80"/>
                <a:gd name="T27" fmla="*/ 28 h 34"/>
                <a:gd name="T28" fmla="*/ 16 w 80"/>
                <a:gd name="T29" fmla="*/ 28 h 34"/>
                <a:gd name="T30" fmla="*/ 20 w 80"/>
                <a:gd name="T31" fmla="*/ 30 h 34"/>
                <a:gd name="T32" fmla="*/ 26 w 80"/>
                <a:gd name="T33" fmla="*/ 34 h 34"/>
                <a:gd name="T34" fmla="*/ 26 w 80"/>
                <a:gd name="T35" fmla="*/ 32 h 34"/>
                <a:gd name="T36" fmla="*/ 30 w 80"/>
                <a:gd name="T37" fmla="*/ 28 h 34"/>
                <a:gd name="T38" fmla="*/ 40 w 80"/>
                <a:gd name="T39" fmla="*/ 26 h 34"/>
                <a:gd name="T40" fmla="*/ 58 w 80"/>
                <a:gd name="T41" fmla="*/ 24 h 34"/>
                <a:gd name="T42" fmla="*/ 58 w 80"/>
                <a:gd name="T43" fmla="*/ 24 h 34"/>
                <a:gd name="T44" fmla="*/ 58 w 80"/>
                <a:gd name="T45" fmla="*/ 22 h 34"/>
                <a:gd name="T46" fmla="*/ 58 w 80"/>
                <a:gd name="T47" fmla="*/ 20 h 34"/>
                <a:gd name="T48" fmla="*/ 60 w 80"/>
                <a:gd name="T49" fmla="*/ 16 h 34"/>
                <a:gd name="T50" fmla="*/ 62 w 80"/>
                <a:gd name="T51" fmla="*/ 14 h 34"/>
                <a:gd name="T52" fmla="*/ 66 w 80"/>
                <a:gd name="T53" fmla="*/ 12 h 34"/>
                <a:gd name="T54" fmla="*/ 72 w 80"/>
                <a:gd name="T55" fmla="*/ 10 h 34"/>
                <a:gd name="T56" fmla="*/ 80 w 80"/>
                <a:gd name="T57" fmla="*/ 10 h 34"/>
                <a:gd name="T58" fmla="*/ 78 w 80"/>
                <a:gd name="T59" fmla="*/ 8 h 34"/>
                <a:gd name="T60" fmla="*/ 74 w 80"/>
                <a:gd name="T61" fmla="*/ 8 h 34"/>
                <a:gd name="T62" fmla="*/ 70 w 80"/>
                <a:gd name="T63" fmla="*/ 8 h 34"/>
                <a:gd name="T64" fmla="*/ 64 w 80"/>
                <a:gd name="T65" fmla="*/ 6 h 34"/>
                <a:gd name="T66" fmla="*/ 60 w 80"/>
                <a:gd name="T67" fmla="*/ 4 h 34"/>
                <a:gd name="T68" fmla="*/ 56 w 80"/>
                <a:gd name="T6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" h="34">
                  <a:moveTo>
                    <a:pt x="56" y="0"/>
                  </a:moveTo>
                  <a:lnTo>
                    <a:pt x="50" y="2"/>
                  </a:lnTo>
                  <a:lnTo>
                    <a:pt x="38" y="2"/>
                  </a:lnTo>
                  <a:lnTo>
                    <a:pt x="24" y="2"/>
                  </a:lnTo>
                  <a:lnTo>
                    <a:pt x="16" y="2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20" y="30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30" y="28"/>
                  </a:lnTo>
                  <a:lnTo>
                    <a:pt x="40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6"/>
                  </a:lnTo>
                  <a:lnTo>
                    <a:pt x="62" y="14"/>
                  </a:lnTo>
                  <a:lnTo>
                    <a:pt x="66" y="12"/>
                  </a:lnTo>
                  <a:lnTo>
                    <a:pt x="72" y="10"/>
                  </a:lnTo>
                  <a:lnTo>
                    <a:pt x="80" y="10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64" y="6"/>
                  </a:lnTo>
                  <a:lnTo>
                    <a:pt x="60" y="4"/>
                  </a:lnTo>
                  <a:lnTo>
                    <a:pt x="5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52" name="Freeform 219"/>
            <p:cNvSpPr/>
            <p:nvPr/>
          </p:nvSpPr>
          <p:spPr bwMode="gray">
            <a:xfrm>
              <a:off x="925" y="1780"/>
              <a:ext cx="336" cy="412"/>
            </a:xfrm>
            <a:custGeom>
              <a:avLst/>
              <a:gdLst>
                <a:gd name="T0" fmla="*/ 302 w 336"/>
                <a:gd name="T1" fmla="*/ 44 h 412"/>
                <a:gd name="T2" fmla="*/ 314 w 336"/>
                <a:gd name="T3" fmla="*/ 42 h 412"/>
                <a:gd name="T4" fmla="*/ 312 w 336"/>
                <a:gd name="T5" fmla="*/ 42 h 412"/>
                <a:gd name="T6" fmla="*/ 326 w 336"/>
                <a:gd name="T7" fmla="*/ 38 h 412"/>
                <a:gd name="T8" fmla="*/ 330 w 336"/>
                <a:gd name="T9" fmla="*/ 22 h 412"/>
                <a:gd name="T10" fmla="*/ 302 w 336"/>
                <a:gd name="T11" fmla="*/ 4 h 412"/>
                <a:gd name="T12" fmla="*/ 250 w 336"/>
                <a:gd name="T13" fmla="*/ 8 h 412"/>
                <a:gd name="T14" fmla="*/ 230 w 336"/>
                <a:gd name="T15" fmla="*/ 14 h 412"/>
                <a:gd name="T16" fmla="*/ 218 w 336"/>
                <a:gd name="T17" fmla="*/ 20 h 412"/>
                <a:gd name="T18" fmla="*/ 214 w 336"/>
                <a:gd name="T19" fmla="*/ 26 h 412"/>
                <a:gd name="T20" fmla="*/ 204 w 336"/>
                <a:gd name="T21" fmla="*/ 36 h 412"/>
                <a:gd name="T22" fmla="*/ 194 w 336"/>
                <a:gd name="T23" fmla="*/ 34 h 412"/>
                <a:gd name="T24" fmla="*/ 186 w 336"/>
                <a:gd name="T25" fmla="*/ 34 h 412"/>
                <a:gd name="T26" fmla="*/ 176 w 336"/>
                <a:gd name="T27" fmla="*/ 48 h 412"/>
                <a:gd name="T28" fmla="*/ 158 w 336"/>
                <a:gd name="T29" fmla="*/ 58 h 412"/>
                <a:gd name="T30" fmla="*/ 148 w 336"/>
                <a:gd name="T31" fmla="*/ 76 h 412"/>
                <a:gd name="T32" fmla="*/ 136 w 336"/>
                <a:gd name="T33" fmla="*/ 114 h 412"/>
                <a:gd name="T34" fmla="*/ 106 w 336"/>
                <a:gd name="T35" fmla="*/ 170 h 412"/>
                <a:gd name="T36" fmla="*/ 94 w 336"/>
                <a:gd name="T37" fmla="*/ 200 h 412"/>
                <a:gd name="T38" fmla="*/ 72 w 336"/>
                <a:gd name="T39" fmla="*/ 230 h 412"/>
                <a:gd name="T40" fmla="*/ 26 w 336"/>
                <a:gd name="T41" fmla="*/ 278 h 412"/>
                <a:gd name="T42" fmla="*/ 16 w 336"/>
                <a:gd name="T43" fmla="*/ 284 h 412"/>
                <a:gd name="T44" fmla="*/ 8 w 336"/>
                <a:gd name="T45" fmla="*/ 300 h 412"/>
                <a:gd name="T46" fmla="*/ 4 w 336"/>
                <a:gd name="T47" fmla="*/ 334 h 412"/>
                <a:gd name="T48" fmla="*/ 10 w 336"/>
                <a:gd name="T49" fmla="*/ 344 h 412"/>
                <a:gd name="T50" fmla="*/ 6 w 336"/>
                <a:gd name="T51" fmla="*/ 352 h 412"/>
                <a:gd name="T52" fmla="*/ 2 w 336"/>
                <a:gd name="T53" fmla="*/ 364 h 412"/>
                <a:gd name="T54" fmla="*/ 4 w 336"/>
                <a:gd name="T55" fmla="*/ 384 h 412"/>
                <a:gd name="T56" fmla="*/ 10 w 336"/>
                <a:gd name="T57" fmla="*/ 400 h 412"/>
                <a:gd name="T58" fmla="*/ 28 w 336"/>
                <a:gd name="T59" fmla="*/ 412 h 412"/>
                <a:gd name="T60" fmla="*/ 46 w 336"/>
                <a:gd name="T61" fmla="*/ 402 h 412"/>
                <a:gd name="T62" fmla="*/ 54 w 336"/>
                <a:gd name="T63" fmla="*/ 390 h 412"/>
                <a:gd name="T64" fmla="*/ 58 w 336"/>
                <a:gd name="T65" fmla="*/ 376 h 412"/>
                <a:gd name="T66" fmla="*/ 68 w 336"/>
                <a:gd name="T67" fmla="*/ 370 h 412"/>
                <a:gd name="T68" fmla="*/ 76 w 336"/>
                <a:gd name="T69" fmla="*/ 358 h 412"/>
                <a:gd name="T70" fmla="*/ 80 w 336"/>
                <a:gd name="T71" fmla="*/ 342 h 412"/>
                <a:gd name="T72" fmla="*/ 92 w 336"/>
                <a:gd name="T73" fmla="*/ 354 h 412"/>
                <a:gd name="T74" fmla="*/ 100 w 336"/>
                <a:gd name="T75" fmla="*/ 318 h 412"/>
                <a:gd name="T76" fmla="*/ 102 w 336"/>
                <a:gd name="T77" fmla="*/ 260 h 412"/>
                <a:gd name="T78" fmla="*/ 132 w 336"/>
                <a:gd name="T79" fmla="*/ 198 h 412"/>
                <a:gd name="T80" fmla="*/ 140 w 336"/>
                <a:gd name="T81" fmla="*/ 178 h 412"/>
                <a:gd name="T82" fmla="*/ 154 w 336"/>
                <a:gd name="T83" fmla="*/ 162 h 412"/>
                <a:gd name="T84" fmla="*/ 162 w 336"/>
                <a:gd name="T85" fmla="*/ 134 h 412"/>
                <a:gd name="T86" fmla="*/ 170 w 336"/>
                <a:gd name="T87" fmla="*/ 112 h 412"/>
                <a:gd name="T88" fmla="*/ 224 w 336"/>
                <a:gd name="T89" fmla="*/ 64 h 412"/>
                <a:gd name="T90" fmla="*/ 238 w 336"/>
                <a:gd name="T91" fmla="*/ 66 h 412"/>
                <a:gd name="T92" fmla="*/ 264 w 336"/>
                <a:gd name="T93" fmla="*/ 70 h 412"/>
                <a:gd name="T94" fmla="*/ 276 w 336"/>
                <a:gd name="T95" fmla="*/ 64 h 412"/>
                <a:gd name="T96" fmla="*/ 278 w 336"/>
                <a:gd name="T97" fmla="*/ 56 h 412"/>
                <a:gd name="T98" fmla="*/ 294 w 336"/>
                <a:gd name="T99" fmla="*/ 50 h 412"/>
                <a:gd name="T100" fmla="*/ 328 w 336"/>
                <a:gd name="T101" fmla="*/ 64 h 412"/>
                <a:gd name="T102" fmla="*/ 326 w 336"/>
                <a:gd name="T103" fmla="*/ 5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6" h="412">
                  <a:moveTo>
                    <a:pt x="326" y="52"/>
                  </a:moveTo>
                  <a:lnTo>
                    <a:pt x="314" y="48"/>
                  </a:lnTo>
                  <a:lnTo>
                    <a:pt x="308" y="46"/>
                  </a:lnTo>
                  <a:lnTo>
                    <a:pt x="302" y="44"/>
                  </a:lnTo>
                  <a:lnTo>
                    <a:pt x="300" y="44"/>
                  </a:lnTo>
                  <a:lnTo>
                    <a:pt x="298" y="44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2" y="42"/>
                  </a:lnTo>
                  <a:lnTo>
                    <a:pt x="314" y="42"/>
                  </a:lnTo>
                  <a:lnTo>
                    <a:pt x="318" y="42"/>
                  </a:lnTo>
                  <a:lnTo>
                    <a:pt x="322" y="40"/>
                  </a:lnTo>
                  <a:lnTo>
                    <a:pt x="326" y="38"/>
                  </a:lnTo>
                  <a:lnTo>
                    <a:pt x="328" y="34"/>
                  </a:lnTo>
                  <a:lnTo>
                    <a:pt x="328" y="30"/>
                  </a:lnTo>
                  <a:lnTo>
                    <a:pt x="330" y="26"/>
                  </a:lnTo>
                  <a:lnTo>
                    <a:pt x="330" y="22"/>
                  </a:lnTo>
                  <a:lnTo>
                    <a:pt x="330" y="22"/>
                  </a:lnTo>
                  <a:lnTo>
                    <a:pt x="314" y="20"/>
                  </a:lnTo>
                  <a:lnTo>
                    <a:pt x="310" y="10"/>
                  </a:lnTo>
                  <a:lnTo>
                    <a:pt x="302" y="4"/>
                  </a:lnTo>
                  <a:lnTo>
                    <a:pt x="282" y="6"/>
                  </a:lnTo>
                  <a:lnTo>
                    <a:pt x="258" y="0"/>
                  </a:lnTo>
                  <a:lnTo>
                    <a:pt x="256" y="4"/>
                  </a:lnTo>
                  <a:lnTo>
                    <a:pt x="250" y="8"/>
                  </a:lnTo>
                  <a:lnTo>
                    <a:pt x="246" y="12"/>
                  </a:lnTo>
                  <a:lnTo>
                    <a:pt x="240" y="12"/>
                  </a:lnTo>
                  <a:lnTo>
                    <a:pt x="234" y="14"/>
                  </a:lnTo>
                  <a:lnTo>
                    <a:pt x="230" y="14"/>
                  </a:lnTo>
                  <a:lnTo>
                    <a:pt x="230" y="14"/>
                  </a:lnTo>
                  <a:lnTo>
                    <a:pt x="224" y="16"/>
                  </a:lnTo>
                  <a:lnTo>
                    <a:pt x="220" y="18"/>
                  </a:lnTo>
                  <a:lnTo>
                    <a:pt x="218" y="20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6" y="22"/>
                  </a:lnTo>
                  <a:lnTo>
                    <a:pt x="214" y="26"/>
                  </a:lnTo>
                  <a:lnTo>
                    <a:pt x="214" y="28"/>
                  </a:lnTo>
                  <a:lnTo>
                    <a:pt x="212" y="32"/>
                  </a:lnTo>
                  <a:lnTo>
                    <a:pt x="208" y="36"/>
                  </a:lnTo>
                  <a:lnTo>
                    <a:pt x="204" y="36"/>
                  </a:lnTo>
                  <a:lnTo>
                    <a:pt x="200" y="36"/>
                  </a:lnTo>
                  <a:lnTo>
                    <a:pt x="196" y="36"/>
                  </a:lnTo>
                  <a:lnTo>
                    <a:pt x="196" y="34"/>
                  </a:lnTo>
                  <a:lnTo>
                    <a:pt x="194" y="34"/>
                  </a:lnTo>
                  <a:lnTo>
                    <a:pt x="194" y="32"/>
                  </a:lnTo>
                  <a:lnTo>
                    <a:pt x="194" y="32"/>
                  </a:lnTo>
                  <a:lnTo>
                    <a:pt x="190" y="32"/>
                  </a:lnTo>
                  <a:lnTo>
                    <a:pt x="186" y="34"/>
                  </a:lnTo>
                  <a:lnTo>
                    <a:pt x="182" y="38"/>
                  </a:lnTo>
                  <a:lnTo>
                    <a:pt x="178" y="42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4" y="48"/>
                  </a:lnTo>
                  <a:lnTo>
                    <a:pt x="168" y="54"/>
                  </a:lnTo>
                  <a:lnTo>
                    <a:pt x="162" y="56"/>
                  </a:lnTo>
                  <a:lnTo>
                    <a:pt x="158" y="58"/>
                  </a:lnTo>
                  <a:lnTo>
                    <a:pt x="154" y="62"/>
                  </a:lnTo>
                  <a:lnTo>
                    <a:pt x="152" y="66"/>
                  </a:lnTo>
                  <a:lnTo>
                    <a:pt x="150" y="70"/>
                  </a:lnTo>
                  <a:lnTo>
                    <a:pt x="148" y="76"/>
                  </a:lnTo>
                  <a:lnTo>
                    <a:pt x="148" y="80"/>
                  </a:lnTo>
                  <a:lnTo>
                    <a:pt x="148" y="82"/>
                  </a:lnTo>
                  <a:lnTo>
                    <a:pt x="148" y="82"/>
                  </a:lnTo>
                  <a:lnTo>
                    <a:pt x="136" y="114"/>
                  </a:lnTo>
                  <a:lnTo>
                    <a:pt x="116" y="150"/>
                  </a:lnTo>
                  <a:lnTo>
                    <a:pt x="114" y="152"/>
                  </a:lnTo>
                  <a:lnTo>
                    <a:pt x="110" y="160"/>
                  </a:lnTo>
                  <a:lnTo>
                    <a:pt x="106" y="170"/>
                  </a:lnTo>
                  <a:lnTo>
                    <a:pt x="102" y="180"/>
                  </a:lnTo>
                  <a:lnTo>
                    <a:pt x="100" y="184"/>
                  </a:lnTo>
                  <a:lnTo>
                    <a:pt x="98" y="190"/>
                  </a:lnTo>
                  <a:lnTo>
                    <a:pt x="94" y="200"/>
                  </a:lnTo>
                  <a:lnTo>
                    <a:pt x="88" y="212"/>
                  </a:lnTo>
                  <a:lnTo>
                    <a:pt x="84" y="220"/>
                  </a:lnTo>
                  <a:lnTo>
                    <a:pt x="82" y="224"/>
                  </a:lnTo>
                  <a:lnTo>
                    <a:pt x="72" y="230"/>
                  </a:lnTo>
                  <a:lnTo>
                    <a:pt x="54" y="254"/>
                  </a:lnTo>
                  <a:lnTo>
                    <a:pt x="32" y="268"/>
                  </a:lnTo>
                  <a:lnTo>
                    <a:pt x="30" y="274"/>
                  </a:lnTo>
                  <a:lnTo>
                    <a:pt x="26" y="278"/>
                  </a:lnTo>
                  <a:lnTo>
                    <a:pt x="22" y="280"/>
                  </a:lnTo>
                  <a:lnTo>
                    <a:pt x="20" y="282"/>
                  </a:lnTo>
                  <a:lnTo>
                    <a:pt x="16" y="284"/>
                  </a:lnTo>
                  <a:lnTo>
                    <a:pt x="16" y="284"/>
                  </a:lnTo>
                  <a:lnTo>
                    <a:pt x="14" y="290"/>
                  </a:lnTo>
                  <a:lnTo>
                    <a:pt x="12" y="294"/>
                  </a:lnTo>
                  <a:lnTo>
                    <a:pt x="10" y="298"/>
                  </a:lnTo>
                  <a:lnTo>
                    <a:pt x="8" y="300"/>
                  </a:lnTo>
                  <a:lnTo>
                    <a:pt x="8" y="300"/>
                  </a:lnTo>
                  <a:lnTo>
                    <a:pt x="2" y="312"/>
                  </a:lnTo>
                  <a:lnTo>
                    <a:pt x="0" y="324"/>
                  </a:lnTo>
                  <a:lnTo>
                    <a:pt x="4" y="334"/>
                  </a:lnTo>
                  <a:lnTo>
                    <a:pt x="8" y="338"/>
                  </a:lnTo>
                  <a:lnTo>
                    <a:pt x="10" y="340"/>
                  </a:lnTo>
                  <a:lnTo>
                    <a:pt x="10" y="342"/>
                  </a:lnTo>
                  <a:lnTo>
                    <a:pt x="10" y="344"/>
                  </a:lnTo>
                  <a:lnTo>
                    <a:pt x="8" y="344"/>
                  </a:lnTo>
                  <a:lnTo>
                    <a:pt x="8" y="346"/>
                  </a:lnTo>
                  <a:lnTo>
                    <a:pt x="6" y="348"/>
                  </a:lnTo>
                  <a:lnTo>
                    <a:pt x="6" y="352"/>
                  </a:lnTo>
                  <a:lnTo>
                    <a:pt x="6" y="356"/>
                  </a:lnTo>
                  <a:lnTo>
                    <a:pt x="6" y="358"/>
                  </a:lnTo>
                  <a:lnTo>
                    <a:pt x="6" y="358"/>
                  </a:lnTo>
                  <a:lnTo>
                    <a:pt x="2" y="364"/>
                  </a:lnTo>
                  <a:lnTo>
                    <a:pt x="2" y="370"/>
                  </a:lnTo>
                  <a:lnTo>
                    <a:pt x="2" y="376"/>
                  </a:lnTo>
                  <a:lnTo>
                    <a:pt x="2" y="380"/>
                  </a:lnTo>
                  <a:lnTo>
                    <a:pt x="4" y="384"/>
                  </a:lnTo>
                  <a:lnTo>
                    <a:pt x="4" y="386"/>
                  </a:lnTo>
                  <a:lnTo>
                    <a:pt x="4" y="388"/>
                  </a:lnTo>
                  <a:lnTo>
                    <a:pt x="8" y="394"/>
                  </a:lnTo>
                  <a:lnTo>
                    <a:pt x="10" y="400"/>
                  </a:lnTo>
                  <a:lnTo>
                    <a:pt x="16" y="404"/>
                  </a:lnTo>
                  <a:lnTo>
                    <a:pt x="20" y="408"/>
                  </a:lnTo>
                  <a:lnTo>
                    <a:pt x="24" y="410"/>
                  </a:lnTo>
                  <a:lnTo>
                    <a:pt x="28" y="412"/>
                  </a:lnTo>
                  <a:lnTo>
                    <a:pt x="30" y="412"/>
                  </a:lnTo>
                  <a:lnTo>
                    <a:pt x="36" y="410"/>
                  </a:lnTo>
                  <a:lnTo>
                    <a:pt x="42" y="406"/>
                  </a:lnTo>
                  <a:lnTo>
                    <a:pt x="46" y="402"/>
                  </a:lnTo>
                  <a:lnTo>
                    <a:pt x="50" y="398"/>
                  </a:lnTo>
                  <a:lnTo>
                    <a:pt x="52" y="394"/>
                  </a:lnTo>
                  <a:lnTo>
                    <a:pt x="54" y="392"/>
                  </a:lnTo>
                  <a:lnTo>
                    <a:pt x="54" y="390"/>
                  </a:lnTo>
                  <a:lnTo>
                    <a:pt x="54" y="384"/>
                  </a:lnTo>
                  <a:lnTo>
                    <a:pt x="56" y="380"/>
                  </a:lnTo>
                  <a:lnTo>
                    <a:pt x="56" y="376"/>
                  </a:lnTo>
                  <a:lnTo>
                    <a:pt x="58" y="376"/>
                  </a:lnTo>
                  <a:lnTo>
                    <a:pt x="58" y="374"/>
                  </a:lnTo>
                  <a:lnTo>
                    <a:pt x="62" y="374"/>
                  </a:lnTo>
                  <a:lnTo>
                    <a:pt x="64" y="372"/>
                  </a:lnTo>
                  <a:lnTo>
                    <a:pt x="68" y="370"/>
                  </a:lnTo>
                  <a:lnTo>
                    <a:pt x="70" y="368"/>
                  </a:lnTo>
                  <a:lnTo>
                    <a:pt x="70" y="366"/>
                  </a:lnTo>
                  <a:lnTo>
                    <a:pt x="72" y="364"/>
                  </a:lnTo>
                  <a:lnTo>
                    <a:pt x="76" y="358"/>
                  </a:lnTo>
                  <a:lnTo>
                    <a:pt x="78" y="352"/>
                  </a:lnTo>
                  <a:lnTo>
                    <a:pt x="80" y="346"/>
                  </a:lnTo>
                  <a:lnTo>
                    <a:pt x="80" y="344"/>
                  </a:lnTo>
                  <a:lnTo>
                    <a:pt x="80" y="342"/>
                  </a:lnTo>
                  <a:lnTo>
                    <a:pt x="80" y="340"/>
                  </a:lnTo>
                  <a:lnTo>
                    <a:pt x="86" y="356"/>
                  </a:lnTo>
                  <a:lnTo>
                    <a:pt x="88" y="356"/>
                  </a:lnTo>
                  <a:lnTo>
                    <a:pt x="92" y="354"/>
                  </a:lnTo>
                  <a:lnTo>
                    <a:pt x="96" y="350"/>
                  </a:lnTo>
                  <a:lnTo>
                    <a:pt x="100" y="340"/>
                  </a:lnTo>
                  <a:lnTo>
                    <a:pt x="100" y="324"/>
                  </a:lnTo>
                  <a:lnTo>
                    <a:pt x="100" y="318"/>
                  </a:lnTo>
                  <a:lnTo>
                    <a:pt x="100" y="306"/>
                  </a:lnTo>
                  <a:lnTo>
                    <a:pt x="102" y="290"/>
                  </a:lnTo>
                  <a:lnTo>
                    <a:pt x="102" y="274"/>
                  </a:lnTo>
                  <a:lnTo>
                    <a:pt x="102" y="260"/>
                  </a:lnTo>
                  <a:lnTo>
                    <a:pt x="98" y="254"/>
                  </a:lnTo>
                  <a:lnTo>
                    <a:pt x="120" y="240"/>
                  </a:lnTo>
                  <a:lnTo>
                    <a:pt x="122" y="216"/>
                  </a:lnTo>
                  <a:lnTo>
                    <a:pt x="132" y="198"/>
                  </a:lnTo>
                  <a:lnTo>
                    <a:pt x="134" y="182"/>
                  </a:lnTo>
                  <a:lnTo>
                    <a:pt x="136" y="182"/>
                  </a:lnTo>
                  <a:lnTo>
                    <a:pt x="138" y="182"/>
                  </a:lnTo>
                  <a:lnTo>
                    <a:pt x="140" y="178"/>
                  </a:lnTo>
                  <a:lnTo>
                    <a:pt x="144" y="174"/>
                  </a:lnTo>
                  <a:lnTo>
                    <a:pt x="148" y="170"/>
                  </a:lnTo>
                  <a:lnTo>
                    <a:pt x="152" y="166"/>
                  </a:lnTo>
                  <a:lnTo>
                    <a:pt x="154" y="162"/>
                  </a:lnTo>
                  <a:lnTo>
                    <a:pt x="158" y="158"/>
                  </a:lnTo>
                  <a:lnTo>
                    <a:pt x="158" y="136"/>
                  </a:lnTo>
                  <a:lnTo>
                    <a:pt x="160" y="134"/>
                  </a:lnTo>
                  <a:lnTo>
                    <a:pt x="162" y="134"/>
                  </a:lnTo>
                  <a:lnTo>
                    <a:pt x="164" y="130"/>
                  </a:lnTo>
                  <a:lnTo>
                    <a:pt x="166" y="124"/>
                  </a:lnTo>
                  <a:lnTo>
                    <a:pt x="166" y="122"/>
                  </a:lnTo>
                  <a:lnTo>
                    <a:pt x="170" y="112"/>
                  </a:lnTo>
                  <a:lnTo>
                    <a:pt x="178" y="98"/>
                  </a:lnTo>
                  <a:lnTo>
                    <a:pt x="196" y="82"/>
                  </a:lnTo>
                  <a:lnTo>
                    <a:pt x="224" y="64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6"/>
                  </a:lnTo>
                  <a:lnTo>
                    <a:pt x="242" y="70"/>
                  </a:lnTo>
                  <a:lnTo>
                    <a:pt x="260" y="72"/>
                  </a:lnTo>
                  <a:lnTo>
                    <a:pt x="260" y="72"/>
                  </a:lnTo>
                  <a:lnTo>
                    <a:pt x="264" y="70"/>
                  </a:lnTo>
                  <a:lnTo>
                    <a:pt x="266" y="70"/>
                  </a:lnTo>
                  <a:lnTo>
                    <a:pt x="270" y="68"/>
                  </a:lnTo>
                  <a:lnTo>
                    <a:pt x="272" y="66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6" y="60"/>
                  </a:lnTo>
                  <a:lnTo>
                    <a:pt x="276" y="58"/>
                  </a:lnTo>
                  <a:lnTo>
                    <a:pt x="278" y="56"/>
                  </a:lnTo>
                  <a:lnTo>
                    <a:pt x="280" y="52"/>
                  </a:lnTo>
                  <a:lnTo>
                    <a:pt x="284" y="50"/>
                  </a:lnTo>
                  <a:lnTo>
                    <a:pt x="288" y="50"/>
                  </a:lnTo>
                  <a:lnTo>
                    <a:pt x="294" y="50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6" y="66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28" y="56"/>
                  </a:lnTo>
                  <a:lnTo>
                    <a:pt x="336" y="56"/>
                  </a:lnTo>
                  <a:lnTo>
                    <a:pt x="326" y="5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53" name="Freeform 220"/>
            <p:cNvSpPr/>
            <p:nvPr/>
          </p:nvSpPr>
          <p:spPr bwMode="gray">
            <a:xfrm>
              <a:off x="739" y="2478"/>
              <a:ext cx="158" cy="132"/>
            </a:xfrm>
            <a:custGeom>
              <a:avLst/>
              <a:gdLst>
                <a:gd name="T0" fmla="*/ 154 w 158"/>
                <a:gd name="T1" fmla="*/ 46 h 132"/>
                <a:gd name="T2" fmla="*/ 146 w 158"/>
                <a:gd name="T3" fmla="*/ 46 h 132"/>
                <a:gd name="T4" fmla="*/ 136 w 158"/>
                <a:gd name="T5" fmla="*/ 48 h 132"/>
                <a:gd name="T6" fmla="*/ 132 w 158"/>
                <a:gd name="T7" fmla="*/ 54 h 132"/>
                <a:gd name="T8" fmla="*/ 126 w 158"/>
                <a:gd name="T9" fmla="*/ 58 h 132"/>
                <a:gd name="T10" fmla="*/ 120 w 158"/>
                <a:gd name="T11" fmla="*/ 66 h 132"/>
                <a:gd name="T12" fmla="*/ 120 w 158"/>
                <a:gd name="T13" fmla="*/ 74 h 132"/>
                <a:gd name="T14" fmla="*/ 120 w 158"/>
                <a:gd name="T15" fmla="*/ 78 h 132"/>
                <a:gd name="T16" fmla="*/ 116 w 158"/>
                <a:gd name="T17" fmla="*/ 84 h 132"/>
                <a:gd name="T18" fmla="*/ 110 w 158"/>
                <a:gd name="T19" fmla="*/ 92 h 132"/>
                <a:gd name="T20" fmla="*/ 96 w 158"/>
                <a:gd name="T21" fmla="*/ 118 h 132"/>
                <a:gd name="T22" fmla="*/ 92 w 158"/>
                <a:gd name="T23" fmla="*/ 118 h 132"/>
                <a:gd name="T24" fmla="*/ 78 w 158"/>
                <a:gd name="T25" fmla="*/ 118 h 132"/>
                <a:gd name="T26" fmla="*/ 68 w 158"/>
                <a:gd name="T27" fmla="*/ 116 h 132"/>
                <a:gd name="T28" fmla="*/ 60 w 158"/>
                <a:gd name="T29" fmla="*/ 118 h 132"/>
                <a:gd name="T30" fmla="*/ 52 w 158"/>
                <a:gd name="T31" fmla="*/ 120 h 132"/>
                <a:gd name="T32" fmla="*/ 50 w 158"/>
                <a:gd name="T33" fmla="*/ 122 h 132"/>
                <a:gd name="T34" fmla="*/ 44 w 158"/>
                <a:gd name="T35" fmla="*/ 120 h 132"/>
                <a:gd name="T36" fmla="*/ 38 w 158"/>
                <a:gd name="T37" fmla="*/ 120 h 132"/>
                <a:gd name="T38" fmla="*/ 32 w 158"/>
                <a:gd name="T39" fmla="*/ 124 h 132"/>
                <a:gd name="T40" fmla="*/ 30 w 158"/>
                <a:gd name="T41" fmla="*/ 132 h 132"/>
                <a:gd name="T42" fmla="*/ 26 w 158"/>
                <a:gd name="T43" fmla="*/ 132 h 132"/>
                <a:gd name="T44" fmla="*/ 20 w 158"/>
                <a:gd name="T45" fmla="*/ 128 h 132"/>
                <a:gd name="T46" fmla="*/ 18 w 158"/>
                <a:gd name="T47" fmla="*/ 122 h 132"/>
                <a:gd name="T48" fmla="*/ 16 w 158"/>
                <a:gd name="T49" fmla="*/ 120 h 132"/>
                <a:gd name="T50" fmla="*/ 16 w 158"/>
                <a:gd name="T51" fmla="*/ 118 h 132"/>
                <a:gd name="T52" fmla="*/ 16 w 158"/>
                <a:gd name="T53" fmla="*/ 118 h 132"/>
                <a:gd name="T54" fmla="*/ 16 w 158"/>
                <a:gd name="T55" fmla="*/ 114 h 132"/>
                <a:gd name="T56" fmla="*/ 20 w 158"/>
                <a:gd name="T57" fmla="*/ 104 h 132"/>
                <a:gd name="T58" fmla="*/ 24 w 158"/>
                <a:gd name="T59" fmla="*/ 102 h 132"/>
                <a:gd name="T60" fmla="*/ 30 w 158"/>
                <a:gd name="T61" fmla="*/ 98 h 132"/>
                <a:gd name="T62" fmla="*/ 28 w 158"/>
                <a:gd name="T63" fmla="*/ 88 h 132"/>
                <a:gd name="T64" fmla="*/ 30 w 158"/>
                <a:gd name="T65" fmla="*/ 70 h 132"/>
                <a:gd name="T66" fmla="*/ 30 w 158"/>
                <a:gd name="T67" fmla="*/ 50 h 132"/>
                <a:gd name="T68" fmla="*/ 32 w 158"/>
                <a:gd name="T69" fmla="*/ 42 h 132"/>
                <a:gd name="T70" fmla="*/ 38 w 158"/>
                <a:gd name="T71" fmla="*/ 38 h 132"/>
                <a:gd name="T72" fmla="*/ 38 w 158"/>
                <a:gd name="T73" fmla="*/ 34 h 132"/>
                <a:gd name="T74" fmla="*/ 36 w 158"/>
                <a:gd name="T75" fmla="*/ 32 h 132"/>
                <a:gd name="T76" fmla="*/ 28 w 158"/>
                <a:gd name="T77" fmla="*/ 28 h 132"/>
                <a:gd name="T78" fmla="*/ 26 w 158"/>
                <a:gd name="T79" fmla="*/ 28 h 132"/>
                <a:gd name="T80" fmla="*/ 24 w 158"/>
                <a:gd name="T81" fmla="*/ 28 h 132"/>
                <a:gd name="T82" fmla="*/ 10 w 158"/>
                <a:gd name="T83" fmla="*/ 30 h 132"/>
                <a:gd name="T84" fmla="*/ 4 w 158"/>
                <a:gd name="T85" fmla="*/ 24 h 132"/>
                <a:gd name="T86" fmla="*/ 4 w 158"/>
                <a:gd name="T87" fmla="*/ 20 h 132"/>
                <a:gd name="T88" fmla="*/ 0 w 158"/>
                <a:gd name="T89" fmla="*/ 14 h 132"/>
                <a:gd name="T90" fmla="*/ 2 w 158"/>
                <a:gd name="T91" fmla="*/ 12 h 132"/>
                <a:gd name="T92" fmla="*/ 4 w 158"/>
                <a:gd name="T93" fmla="*/ 10 h 132"/>
                <a:gd name="T94" fmla="*/ 18 w 158"/>
                <a:gd name="T95" fmla="*/ 0 h 132"/>
                <a:gd name="T96" fmla="*/ 22 w 158"/>
                <a:gd name="T97" fmla="*/ 0 h 132"/>
                <a:gd name="T98" fmla="*/ 26 w 158"/>
                <a:gd name="T99" fmla="*/ 2 h 132"/>
                <a:gd name="T100" fmla="*/ 58 w 158"/>
                <a:gd name="T101" fmla="*/ 6 h 132"/>
                <a:gd name="T102" fmla="*/ 84 w 158"/>
                <a:gd name="T103" fmla="*/ 8 h 132"/>
                <a:gd name="T104" fmla="*/ 98 w 158"/>
                <a:gd name="T105" fmla="*/ 6 h 132"/>
                <a:gd name="T106" fmla="*/ 102 w 158"/>
                <a:gd name="T107" fmla="*/ 8 h 132"/>
                <a:gd name="T108" fmla="*/ 102 w 158"/>
                <a:gd name="T109" fmla="*/ 12 h 132"/>
                <a:gd name="T110" fmla="*/ 106 w 158"/>
                <a:gd name="T111" fmla="*/ 14 h 132"/>
                <a:gd name="T112" fmla="*/ 112 w 158"/>
                <a:gd name="T113" fmla="*/ 18 h 132"/>
                <a:gd name="T114" fmla="*/ 114 w 158"/>
                <a:gd name="T115" fmla="*/ 18 h 132"/>
                <a:gd name="T116" fmla="*/ 120 w 158"/>
                <a:gd name="T117" fmla="*/ 22 h 132"/>
                <a:gd name="T118" fmla="*/ 126 w 158"/>
                <a:gd name="T119" fmla="*/ 28 h 132"/>
                <a:gd name="T120" fmla="*/ 134 w 158"/>
                <a:gd name="T121" fmla="*/ 36 h 132"/>
                <a:gd name="T122" fmla="*/ 152 w 158"/>
                <a:gd name="T123" fmla="*/ 42 h 132"/>
                <a:gd name="T124" fmla="*/ 154 w 158"/>
                <a:gd name="T125" fmla="*/ 4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8" h="132">
                  <a:moveTo>
                    <a:pt x="154" y="46"/>
                  </a:moveTo>
                  <a:lnTo>
                    <a:pt x="154" y="46"/>
                  </a:lnTo>
                  <a:lnTo>
                    <a:pt x="150" y="46"/>
                  </a:lnTo>
                  <a:lnTo>
                    <a:pt x="146" y="46"/>
                  </a:lnTo>
                  <a:lnTo>
                    <a:pt x="142" y="46"/>
                  </a:lnTo>
                  <a:lnTo>
                    <a:pt x="136" y="48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0" y="54"/>
                  </a:lnTo>
                  <a:lnTo>
                    <a:pt x="126" y="58"/>
                  </a:lnTo>
                  <a:lnTo>
                    <a:pt x="122" y="62"/>
                  </a:lnTo>
                  <a:lnTo>
                    <a:pt x="120" y="66"/>
                  </a:lnTo>
                  <a:lnTo>
                    <a:pt x="118" y="70"/>
                  </a:lnTo>
                  <a:lnTo>
                    <a:pt x="120" y="74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18" y="80"/>
                  </a:lnTo>
                  <a:lnTo>
                    <a:pt x="116" y="84"/>
                  </a:lnTo>
                  <a:lnTo>
                    <a:pt x="112" y="88"/>
                  </a:lnTo>
                  <a:lnTo>
                    <a:pt x="110" y="92"/>
                  </a:lnTo>
                  <a:lnTo>
                    <a:pt x="106" y="96"/>
                  </a:lnTo>
                  <a:lnTo>
                    <a:pt x="96" y="118"/>
                  </a:lnTo>
                  <a:lnTo>
                    <a:pt x="94" y="118"/>
                  </a:lnTo>
                  <a:lnTo>
                    <a:pt x="92" y="118"/>
                  </a:lnTo>
                  <a:lnTo>
                    <a:pt x="86" y="118"/>
                  </a:lnTo>
                  <a:lnTo>
                    <a:pt x="78" y="118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4" y="116"/>
                  </a:lnTo>
                  <a:lnTo>
                    <a:pt x="60" y="118"/>
                  </a:lnTo>
                  <a:lnTo>
                    <a:pt x="56" y="118"/>
                  </a:lnTo>
                  <a:lnTo>
                    <a:pt x="52" y="120"/>
                  </a:lnTo>
                  <a:lnTo>
                    <a:pt x="50" y="122"/>
                  </a:lnTo>
                  <a:lnTo>
                    <a:pt x="50" y="122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0"/>
                  </a:lnTo>
                  <a:lnTo>
                    <a:pt x="38" y="120"/>
                  </a:lnTo>
                  <a:lnTo>
                    <a:pt x="34" y="122"/>
                  </a:lnTo>
                  <a:lnTo>
                    <a:pt x="32" y="124"/>
                  </a:lnTo>
                  <a:lnTo>
                    <a:pt x="30" y="128"/>
                  </a:lnTo>
                  <a:lnTo>
                    <a:pt x="30" y="132"/>
                  </a:lnTo>
                  <a:lnTo>
                    <a:pt x="28" y="132"/>
                  </a:lnTo>
                  <a:lnTo>
                    <a:pt x="26" y="132"/>
                  </a:lnTo>
                  <a:lnTo>
                    <a:pt x="24" y="130"/>
                  </a:lnTo>
                  <a:lnTo>
                    <a:pt x="20" y="128"/>
                  </a:lnTo>
                  <a:lnTo>
                    <a:pt x="18" y="126"/>
                  </a:lnTo>
                  <a:lnTo>
                    <a:pt x="18" y="122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8" y="108"/>
                  </a:lnTo>
                  <a:lnTo>
                    <a:pt x="20" y="104"/>
                  </a:lnTo>
                  <a:lnTo>
                    <a:pt x="22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30" y="98"/>
                  </a:lnTo>
                  <a:lnTo>
                    <a:pt x="24" y="92"/>
                  </a:lnTo>
                  <a:lnTo>
                    <a:pt x="28" y="88"/>
                  </a:lnTo>
                  <a:lnTo>
                    <a:pt x="30" y="80"/>
                  </a:lnTo>
                  <a:lnTo>
                    <a:pt x="30" y="70"/>
                  </a:lnTo>
                  <a:lnTo>
                    <a:pt x="26" y="60"/>
                  </a:lnTo>
                  <a:lnTo>
                    <a:pt x="30" y="50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10" y="30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72" y="6"/>
                  </a:lnTo>
                  <a:lnTo>
                    <a:pt x="84" y="8"/>
                  </a:lnTo>
                  <a:lnTo>
                    <a:pt x="98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8"/>
                  </a:lnTo>
                  <a:lnTo>
                    <a:pt x="102" y="10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2" y="18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6" y="20"/>
                  </a:lnTo>
                  <a:lnTo>
                    <a:pt x="120" y="22"/>
                  </a:lnTo>
                  <a:lnTo>
                    <a:pt x="122" y="24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34" y="36"/>
                  </a:lnTo>
                  <a:lnTo>
                    <a:pt x="134" y="36"/>
                  </a:lnTo>
                  <a:lnTo>
                    <a:pt x="152" y="42"/>
                  </a:lnTo>
                  <a:lnTo>
                    <a:pt x="158" y="44"/>
                  </a:lnTo>
                  <a:lnTo>
                    <a:pt x="154" y="4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54" name="Freeform 221"/>
            <p:cNvSpPr/>
            <p:nvPr/>
          </p:nvSpPr>
          <p:spPr bwMode="gray">
            <a:xfrm>
              <a:off x="939" y="2440"/>
              <a:ext cx="156" cy="146"/>
            </a:xfrm>
            <a:custGeom>
              <a:avLst/>
              <a:gdLst>
                <a:gd name="T0" fmla="*/ 94 w 156"/>
                <a:gd name="T1" fmla="*/ 14 h 146"/>
                <a:gd name="T2" fmla="*/ 92 w 156"/>
                <a:gd name="T3" fmla="*/ 16 h 146"/>
                <a:gd name="T4" fmla="*/ 92 w 156"/>
                <a:gd name="T5" fmla="*/ 16 h 146"/>
                <a:gd name="T6" fmla="*/ 94 w 156"/>
                <a:gd name="T7" fmla="*/ 18 h 146"/>
                <a:gd name="T8" fmla="*/ 94 w 156"/>
                <a:gd name="T9" fmla="*/ 20 h 146"/>
                <a:gd name="T10" fmla="*/ 76 w 156"/>
                <a:gd name="T11" fmla="*/ 28 h 146"/>
                <a:gd name="T12" fmla="*/ 78 w 156"/>
                <a:gd name="T13" fmla="*/ 32 h 146"/>
                <a:gd name="T14" fmla="*/ 84 w 156"/>
                <a:gd name="T15" fmla="*/ 38 h 146"/>
                <a:gd name="T16" fmla="*/ 94 w 156"/>
                <a:gd name="T17" fmla="*/ 46 h 146"/>
                <a:gd name="T18" fmla="*/ 104 w 156"/>
                <a:gd name="T19" fmla="*/ 52 h 146"/>
                <a:gd name="T20" fmla="*/ 102 w 156"/>
                <a:gd name="T21" fmla="*/ 56 h 146"/>
                <a:gd name="T22" fmla="*/ 104 w 156"/>
                <a:gd name="T23" fmla="*/ 62 h 146"/>
                <a:gd name="T24" fmla="*/ 138 w 156"/>
                <a:gd name="T25" fmla="*/ 90 h 146"/>
                <a:gd name="T26" fmla="*/ 156 w 156"/>
                <a:gd name="T27" fmla="*/ 120 h 146"/>
                <a:gd name="T28" fmla="*/ 144 w 156"/>
                <a:gd name="T29" fmla="*/ 118 h 146"/>
                <a:gd name="T30" fmla="*/ 134 w 156"/>
                <a:gd name="T31" fmla="*/ 122 h 146"/>
                <a:gd name="T32" fmla="*/ 130 w 156"/>
                <a:gd name="T33" fmla="*/ 134 h 146"/>
                <a:gd name="T34" fmla="*/ 124 w 156"/>
                <a:gd name="T35" fmla="*/ 146 h 146"/>
                <a:gd name="T36" fmla="*/ 120 w 156"/>
                <a:gd name="T37" fmla="*/ 134 h 146"/>
                <a:gd name="T38" fmla="*/ 118 w 156"/>
                <a:gd name="T39" fmla="*/ 132 h 146"/>
                <a:gd name="T40" fmla="*/ 116 w 156"/>
                <a:gd name="T41" fmla="*/ 130 h 146"/>
                <a:gd name="T42" fmla="*/ 118 w 156"/>
                <a:gd name="T43" fmla="*/ 128 h 146"/>
                <a:gd name="T44" fmla="*/ 122 w 156"/>
                <a:gd name="T45" fmla="*/ 112 h 146"/>
                <a:gd name="T46" fmla="*/ 110 w 156"/>
                <a:gd name="T47" fmla="*/ 106 h 146"/>
                <a:gd name="T48" fmla="*/ 80 w 156"/>
                <a:gd name="T49" fmla="*/ 84 h 146"/>
                <a:gd name="T50" fmla="*/ 50 w 156"/>
                <a:gd name="T51" fmla="*/ 54 h 146"/>
                <a:gd name="T52" fmla="*/ 50 w 156"/>
                <a:gd name="T53" fmla="*/ 50 h 146"/>
                <a:gd name="T54" fmla="*/ 48 w 156"/>
                <a:gd name="T55" fmla="*/ 44 h 146"/>
                <a:gd name="T56" fmla="*/ 44 w 156"/>
                <a:gd name="T57" fmla="*/ 40 h 146"/>
                <a:gd name="T58" fmla="*/ 18 w 156"/>
                <a:gd name="T59" fmla="*/ 48 h 146"/>
                <a:gd name="T60" fmla="*/ 12 w 156"/>
                <a:gd name="T61" fmla="*/ 48 h 146"/>
                <a:gd name="T62" fmla="*/ 4 w 156"/>
                <a:gd name="T63" fmla="*/ 34 h 146"/>
                <a:gd name="T64" fmla="*/ 2 w 156"/>
                <a:gd name="T65" fmla="*/ 32 h 146"/>
                <a:gd name="T66" fmla="*/ 0 w 156"/>
                <a:gd name="T67" fmla="*/ 22 h 146"/>
                <a:gd name="T68" fmla="*/ 12 w 156"/>
                <a:gd name="T69" fmla="*/ 22 h 146"/>
                <a:gd name="T70" fmla="*/ 16 w 156"/>
                <a:gd name="T71" fmla="*/ 24 h 146"/>
                <a:gd name="T72" fmla="*/ 24 w 156"/>
                <a:gd name="T73" fmla="*/ 12 h 146"/>
                <a:gd name="T74" fmla="*/ 30 w 156"/>
                <a:gd name="T75" fmla="*/ 10 h 146"/>
                <a:gd name="T76" fmla="*/ 30 w 156"/>
                <a:gd name="T77" fmla="*/ 14 h 146"/>
                <a:gd name="T78" fmla="*/ 32 w 156"/>
                <a:gd name="T79" fmla="*/ 16 h 146"/>
                <a:gd name="T80" fmla="*/ 36 w 156"/>
                <a:gd name="T81" fmla="*/ 14 h 146"/>
                <a:gd name="T82" fmla="*/ 40 w 156"/>
                <a:gd name="T83" fmla="*/ 12 h 146"/>
                <a:gd name="T84" fmla="*/ 42 w 156"/>
                <a:gd name="T85" fmla="*/ 10 h 146"/>
                <a:gd name="T86" fmla="*/ 44 w 156"/>
                <a:gd name="T87" fmla="*/ 8 h 146"/>
                <a:gd name="T88" fmla="*/ 44 w 156"/>
                <a:gd name="T89" fmla="*/ 10 h 146"/>
                <a:gd name="T90" fmla="*/ 46 w 156"/>
                <a:gd name="T91" fmla="*/ 12 h 146"/>
                <a:gd name="T92" fmla="*/ 48 w 156"/>
                <a:gd name="T93" fmla="*/ 10 h 146"/>
                <a:gd name="T94" fmla="*/ 48 w 156"/>
                <a:gd name="T95" fmla="*/ 8 h 146"/>
                <a:gd name="T96" fmla="*/ 46 w 156"/>
                <a:gd name="T97" fmla="*/ 4 h 146"/>
                <a:gd name="T98" fmla="*/ 48 w 156"/>
                <a:gd name="T99" fmla="*/ 4 h 146"/>
                <a:gd name="T100" fmla="*/ 50 w 156"/>
                <a:gd name="T101" fmla="*/ 2 h 146"/>
                <a:gd name="T102" fmla="*/ 54 w 156"/>
                <a:gd name="T103" fmla="*/ 0 h 146"/>
                <a:gd name="T104" fmla="*/ 58 w 156"/>
                <a:gd name="T105" fmla="*/ 0 h 146"/>
                <a:gd name="T106" fmla="*/ 62 w 156"/>
                <a:gd name="T107" fmla="*/ 0 h 146"/>
                <a:gd name="T108" fmla="*/ 66 w 156"/>
                <a:gd name="T109" fmla="*/ 0 h 146"/>
                <a:gd name="T110" fmla="*/ 72 w 156"/>
                <a:gd name="T111" fmla="*/ 0 h 146"/>
                <a:gd name="T112" fmla="*/ 74 w 156"/>
                <a:gd name="T113" fmla="*/ 4 h 146"/>
                <a:gd name="T114" fmla="*/ 80 w 156"/>
                <a:gd name="T115" fmla="*/ 8 h 146"/>
                <a:gd name="T116" fmla="*/ 88 w 156"/>
                <a:gd name="T117" fmla="*/ 12 h 146"/>
                <a:gd name="T118" fmla="*/ 94 w 156"/>
                <a:gd name="T119" fmla="*/ 1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6" h="146">
                  <a:moveTo>
                    <a:pt x="94" y="14"/>
                  </a:moveTo>
                  <a:lnTo>
                    <a:pt x="94" y="14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4" y="20"/>
                  </a:lnTo>
                  <a:lnTo>
                    <a:pt x="84" y="24"/>
                  </a:lnTo>
                  <a:lnTo>
                    <a:pt x="76" y="28"/>
                  </a:lnTo>
                  <a:lnTo>
                    <a:pt x="76" y="28"/>
                  </a:lnTo>
                  <a:lnTo>
                    <a:pt x="78" y="32"/>
                  </a:lnTo>
                  <a:lnTo>
                    <a:pt x="82" y="34"/>
                  </a:lnTo>
                  <a:lnTo>
                    <a:pt x="84" y="38"/>
                  </a:lnTo>
                  <a:lnTo>
                    <a:pt x="88" y="42"/>
                  </a:lnTo>
                  <a:lnTo>
                    <a:pt x="94" y="46"/>
                  </a:lnTo>
                  <a:lnTo>
                    <a:pt x="98" y="50"/>
                  </a:lnTo>
                  <a:lnTo>
                    <a:pt x="104" y="52"/>
                  </a:lnTo>
                  <a:lnTo>
                    <a:pt x="104" y="52"/>
                  </a:lnTo>
                  <a:lnTo>
                    <a:pt x="102" y="56"/>
                  </a:lnTo>
                  <a:lnTo>
                    <a:pt x="104" y="58"/>
                  </a:lnTo>
                  <a:lnTo>
                    <a:pt x="104" y="62"/>
                  </a:lnTo>
                  <a:lnTo>
                    <a:pt x="108" y="64"/>
                  </a:lnTo>
                  <a:lnTo>
                    <a:pt x="138" y="90"/>
                  </a:lnTo>
                  <a:lnTo>
                    <a:pt x="148" y="102"/>
                  </a:lnTo>
                  <a:lnTo>
                    <a:pt x="156" y="120"/>
                  </a:lnTo>
                  <a:lnTo>
                    <a:pt x="152" y="126"/>
                  </a:lnTo>
                  <a:lnTo>
                    <a:pt x="144" y="118"/>
                  </a:lnTo>
                  <a:lnTo>
                    <a:pt x="138" y="118"/>
                  </a:lnTo>
                  <a:lnTo>
                    <a:pt x="134" y="122"/>
                  </a:lnTo>
                  <a:lnTo>
                    <a:pt x="138" y="132"/>
                  </a:lnTo>
                  <a:lnTo>
                    <a:pt x="130" y="134"/>
                  </a:lnTo>
                  <a:lnTo>
                    <a:pt x="130" y="142"/>
                  </a:lnTo>
                  <a:lnTo>
                    <a:pt x="124" y="146"/>
                  </a:lnTo>
                  <a:lnTo>
                    <a:pt x="118" y="142"/>
                  </a:lnTo>
                  <a:lnTo>
                    <a:pt x="120" y="134"/>
                  </a:lnTo>
                  <a:lnTo>
                    <a:pt x="120" y="134"/>
                  </a:lnTo>
                  <a:lnTo>
                    <a:pt x="118" y="132"/>
                  </a:lnTo>
                  <a:lnTo>
                    <a:pt x="118" y="132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2" y="128"/>
                  </a:lnTo>
                  <a:lnTo>
                    <a:pt x="122" y="112"/>
                  </a:lnTo>
                  <a:lnTo>
                    <a:pt x="114" y="110"/>
                  </a:lnTo>
                  <a:lnTo>
                    <a:pt x="110" y="106"/>
                  </a:lnTo>
                  <a:lnTo>
                    <a:pt x="88" y="92"/>
                  </a:lnTo>
                  <a:lnTo>
                    <a:pt x="80" y="84"/>
                  </a:lnTo>
                  <a:lnTo>
                    <a:pt x="74" y="7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48" y="44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38" y="3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28" y="16"/>
                  </a:lnTo>
                  <a:lnTo>
                    <a:pt x="24" y="12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6" y="6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80" y="8"/>
                  </a:lnTo>
                  <a:lnTo>
                    <a:pt x="84" y="10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4" y="1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55" name="Freeform 222"/>
            <p:cNvSpPr/>
            <p:nvPr/>
          </p:nvSpPr>
          <p:spPr bwMode="gray">
            <a:xfrm>
              <a:off x="1013" y="2576"/>
              <a:ext cx="42" cy="24"/>
            </a:xfrm>
            <a:custGeom>
              <a:avLst/>
              <a:gdLst>
                <a:gd name="T0" fmla="*/ 6 w 42"/>
                <a:gd name="T1" fmla="*/ 4 h 24"/>
                <a:gd name="T2" fmla="*/ 0 w 42"/>
                <a:gd name="T3" fmla="*/ 6 h 24"/>
                <a:gd name="T4" fmla="*/ 0 w 42"/>
                <a:gd name="T5" fmla="*/ 6 h 24"/>
                <a:gd name="T6" fmla="*/ 0 w 42"/>
                <a:gd name="T7" fmla="*/ 6 h 24"/>
                <a:gd name="T8" fmla="*/ 0 w 42"/>
                <a:gd name="T9" fmla="*/ 8 h 24"/>
                <a:gd name="T10" fmla="*/ 2 w 42"/>
                <a:gd name="T11" fmla="*/ 10 h 24"/>
                <a:gd name="T12" fmla="*/ 22 w 42"/>
                <a:gd name="T13" fmla="*/ 16 h 24"/>
                <a:gd name="T14" fmla="*/ 22 w 42"/>
                <a:gd name="T15" fmla="*/ 16 h 24"/>
                <a:gd name="T16" fmla="*/ 24 w 42"/>
                <a:gd name="T17" fmla="*/ 20 h 24"/>
                <a:gd name="T18" fmla="*/ 26 w 42"/>
                <a:gd name="T19" fmla="*/ 22 h 24"/>
                <a:gd name="T20" fmla="*/ 28 w 42"/>
                <a:gd name="T21" fmla="*/ 24 h 24"/>
                <a:gd name="T22" fmla="*/ 30 w 42"/>
                <a:gd name="T23" fmla="*/ 22 h 24"/>
                <a:gd name="T24" fmla="*/ 34 w 42"/>
                <a:gd name="T25" fmla="*/ 20 h 24"/>
                <a:gd name="T26" fmla="*/ 38 w 42"/>
                <a:gd name="T27" fmla="*/ 18 h 24"/>
                <a:gd name="T28" fmla="*/ 38 w 42"/>
                <a:gd name="T29" fmla="*/ 18 h 24"/>
                <a:gd name="T30" fmla="*/ 38 w 42"/>
                <a:gd name="T31" fmla="*/ 16 h 24"/>
                <a:gd name="T32" fmla="*/ 38 w 42"/>
                <a:gd name="T33" fmla="*/ 14 h 24"/>
                <a:gd name="T34" fmla="*/ 38 w 42"/>
                <a:gd name="T35" fmla="*/ 12 h 24"/>
                <a:gd name="T36" fmla="*/ 36 w 42"/>
                <a:gd name="T37" fmla="*/ 12 h 24"/>
                <a:gd name="T38" fmla="*/ 40 w 42"/>
                <a:gd name="T39" fmla="*/ 4 h 24"/>
                <a:gd name="T40" fmla="*/ 40 w 42"/>
                <a:gd name="T41" fmla="*/ 4 h 24"/>
                <a:gd name="T42" fmla="*/ 42 w 42"/>
                <a:gd name="T43" fmla="*/ 2 h 24"/>
                <a:gd name="T44" fmla="*/ 42 w 42"/>
                <a:gd name="T45" fmla="*/ 2 h 24"/>
                <a:gd name="T46" fmla="*/ 40 w 42"/>
                <a:gd name="T47" fmla="*/ 0 h 24"/>
                <a:gd name="T48" fmla="*/ 38 w 42"/>
                <a:gd name="T49" fmla="*/ 0 h 24"/>
                <a:gd name="T50" fmla="*/ 36 w 42"/>
                <a:gd name="T51" fmla="*/ 0 h 24"/>
                <a:gd name="T52" fmla="*/ 34 w 42"/>
                <a:gd name="T53" fmla="*/ 2 h 24"/>
                <a:gd name="T54" fmla="*/ 32 w 42"/>
                <a:gd name="T55" fmla="*/ 2 h 24"/>
                <a:gd name="T56" fmla="*/ 28 w 42"/>
                <a:gd name="T57" fmla="*/ 4 h 24"/>
                <a:gd name="T58" fmla="*/ 26 w 42"/>
                <a:gd name="T59" fmla="*/ 4 h 24"/>
                <a:gd name="T60" fmla="*/ 22 w 42"/>
                <a:gd name="T61" fmla="*/ 4 h 24"/>
                <a:gd name="T62" fmla="*/ 18 w 42"/>
                <a:gd name="T63" fmla="*/ 4 h 24"/>
                <a:gd name="T64" fmla="*/ 12 w 42"/>
                <a:gd name="T65" fmla="*/ 4 h 24"/>
                <a:gd name="T66" fmla="*/ 8 w 42"/>
                <a:gd name="T67" fmla="*/ 4 h 24"/>
                <a:gd name="T68" fmla="*/ 6 w 42"/>
                <a:gd name="T6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" h="24">
                  <a:moveTo>
                    <a:pt x="6" y="4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20"/>
                  </a:lnTo>
                  <a:lnTo>
                    <a:pt x="26" y="22"/>
                  </a:lnTo>
                  <a:lnTo>
                    <a:pt x="28" y="24"/>
                  </a:lnTo>
                  <a:lnTo>
                    <a:pt x="30" y="22"/>
                  </a:lnTo>
                  <a:lnTo>
                    <a:pt x="34" y="20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36" y="12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2" y="4"/>
                  </a:lnTo>
                  <a:lnTo>
                    <a:pt x="8" y="4"/>
                  </a:lnTo>
                  <a:lnTo>
                    <a:pt x="6" y="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56" name="Freeform 223"/>
            <p:cNvSpPr/>
            <p:nvPr/>
          </p:nvSpPr>
          <p:spPr bwMode="gray">
            <a:xfrm>
              <a:off x="963" y="2524"/>
              <a:ext cx="20" cy="42"/>
            </a:xfrm>
            <a:custGeom>
              <a:avLst/>
              <a:gdLst>
                <a:gd name="T0" fmla="*/ 14 w 20"/>
                <a:gd name="T1" fmla="*/ 0 h 42"/>
                <a:gd name="T2" fmla="*/ 14 w 20"/>
                <a:gd name="T3" fmla="*/ 2 h 42"/>
                <a:gd name="T4" fmla="*/ 12 w 20"/>
                <a:gd name="T5" fmla="*/ 2 h 42"/>
                <a:gd name="T6" fmla="*/ 10 w 20"/>
                <a:gd name="T7" fmla="*/ 4 h 42"/>
                <a:gd name="T8" fmla="*/ 8 w 20"/>
                <a:gd name="T9" fmla="*/ 6 h 42"/>
                <a:gd name="T10" fmla="*/ 4 w 20"/>
                <a:gd name="T11" fmla="*/ 6 h 42"/>
                <a:gd name="T12" fmla="*/ 2 w 20"/>
                <a:gd name="T13" fmla="*/ 6 h 42"/>
                <a:gd name="T14" fmla="*/ 2 w 20"/>
                <a:gd name="T15" fmla="*/ 4 h 42"/>
                <a:gd name="T16" fmla="*/ 0 w 20"/>
                <a:gd name="T17" fmla="*/ 4 h 42"/>
                <a:gd name="T18" fmla="*/ 0 w 20"/>
                <a:gd name="T19" fmla="*/ 4 h 42"/>
                <a:gd name="T20" fmla="*/ 2 w 20"/>
                <a:gd name="T21" fmla="*/ 8 h 42"/>
                <a:gd name="T22" fmla="*/ 2 w 20"/>
                <a:gd name="T23" fmla="*/ 12 h 42"/>
                <a:gd name="T24" fmla="*/ 2 w 20"/>
                <a:gd name="T25" fmla="*/ 16 h 42"/>
                <a:gd name="T26" fmla="*/ 0 w 20"/>
                <a:gd name="T27" fmla="*/ 20 h 42"/>
                <a:gd name="T28" fmla="*/ 0 w 20"/>
                <a:gd name="T29" fmla="*/ 38 h 42"/>
                <a:gd name="T30" fmla="*/ 0 w 20"/>
                <a:gd name="T31" fmla="*/ 38 h 42"/>
                <a:gd name="T32" fmla="*/ 4 w 20"/>
                <a:gd name="T33" fmla="*/ 40 h 42"/>
                <a:gd name="T34" fmla="*/ 8 w 20"/>
                <a:gd name="T35" fmla="*/ 40 h 42"/>
                <a:gd name="T36" fmla="*/ 12 w 20"/>
                <a:gd name="T37" fmla="*/ 42 h 42"/>
                <a:gd name="T38" fmla="*/ 12 w 20"/>
                <a:gd name="T39" fmla="*/ 38 h 42"/>
                <a:gd name="T40" fmla="*/ 12 w 20"/>
                <a:gd name="T41" fmla="*/ 36 h 42"/>
                <a:gd name="T42" fmla="*/ 14 w 20"/>
                <a:gd name="T43" fmla="*/ 36 h 42"/>
                <a:gd name="T44" fmla="*/ 16 w 20"/>
                <a:gd name="T45" fmla="*/ 34 h 42"/>
                <a:gd name="T46" fmla="*/ 18 w 20"/>
                <a:gd name="T47" fmla="*/ 34 h 42"/>
                <a:gd name="T48" fmla="*/ 18 w 20"/>
                <a:gd name="T49" fmla="*/ 20 h 42"/>
                <a:gd name="T50" fmla="*/ 18 w 20"/>
                <a:gd name="T51" fmla="*/ 18 h 42"/>
                <a:gd name="T52" fmla="*/ 20 w 20"/>
                <a:gd name="T53" fmla="*/ 16 h 42"/>
                <a:gd name="T54" fmla="*/ 20 w 20"/>
                <a:gd name="T55" fmla="*/ 16 h 42"/>
                <a:gd name="T56" fmla="*/ 20 w 20"/>
                <a:gd name="T57" fmla="*/ 14 h 42"/>
                <a:gd name="T58" fmla="*/ 20 w 20"/>
                <a:gd name="T59" fmla="*/ 10 h 42"/>
                <a:gd name="T60" fmla="*/ 20 w 20"/>
                <a:gd name="T61" fmla="*/ 6 h 42"/>
                <a:gd name="T62" fmla="*/ 18 w 20"/>
                <a:gd name="T63" fmla="*/ 4 h 42"/>
                <a:gd name="T64" fmla="*/ 14 w 20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42">
                  <a:moveTo>
                    <a:pt x="14" y="0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57" name="Freeform 224"/>
            <p:cNvSpPr/>
            <p:nvPr/>
          </p:nvSpPr>
          <p:spPr bwMode="gray">
            <a:xfrm>
              <a:off x="967" y="2492"/>
              <a:ext cx="18" cy="28"/>
            </a:xfrm>
            <a:custGeom>
              <a:avLst/>
              <a:gdLst>
                <a:gd name="T0" fmla="*/ 8 w 18"/>
                <a:gd name="T1" fmla="*/ 4 h 28"/>
                <a:gd name="T2" fmla="*/ 6 w 18"/>
                <a:gd name="T3" fmla="*/ 4 h 28"/>
                <a:gd name="T4" fmla="*/ 6 w 18"/>
                <a:gd name="T5" fmla="*/ 4 h 28"/>
                <a:gd name="T6" fmla="*/ 4 w 18"/>
                <a:gd name="T7" fmla="*/ 4 h 28"/>
                <a:gd name="T8" fmla="*/ 2 w 18"/>
                <a:gd name="T9" fmla="*/ 6 h 28"/>
                <a:gd name="T10" fmla="*/ 0 w 18"/>
                <a:gd name="T11" fmla="*/ 8 h 28"/>
                <a:gd name="T12" fmla="*/ 2 w 18"/>
                <a:gd name="T13" fmla="*/ 10 h 28"/>
                <a:gd name="T14" fmla="*/ 2 w 18"/>
                <a:gd name="T15" fmla="*/ 12 h 28"/>
                <a:gd name="T16" fmla="*/ 2 w 18"/>
                <a:gd name="T17" fmla="*/ 16 h 28"/>
                <a:gd name="T18" fmla="*/ 4 w 18"/>
                <a:gd name="T19" fmla="*/ 20 h 28"/>
                <a:gd name="T20" fmla="*/ 6 w 18"/>
                <a:gd name="T21" fmla="*/ 22 h 28"/>
                <a:gd name="T22" fmla="*/ 12 w 18"/>
                <a:gd name="T23" fmla="*/ 28 h 28"/>
                <a:gd name="T24" fmla="*/ 12 w 18"/>
                <a:gd name="T25" fmla="*/ 28 h 28"/>
                <a:gd name="T26" fmla="*/ 14 w 18"/>
                <a:gd name="T27" fmla="*/ 24 h 28"/>
                <a:gd name="T28" fmla="*/ 14 w 18"/>
                <a:gd name="T29" fmla="*/ 22 h 28"/>
                <a:gd name="T30" fmla="*/ 16 w 18"/>
                <a:gd name="T31" fmla="*/ 18 h 28"/>
                <a:gd name="T32" fmla="*/ 18 w 18"/>
                <a:gd name="T33" fmla="*/ 18 h 28"/>
                <a:gd name="T34" fmla="*/ 18 w 18"/>
                <a:gd name="T35" fmla="*/ 16 h 28"/>
                <a:gd name="T36" fmla="*/ 18 w 18"/>
                <a:gd name="T37" fmla="*/ 14 h 28"/>
                <a:gd name="T38" fmla="*/ 16 w 18"/>
                <a:gd name="T39" fmla="*/ 10 h 28"/>
                <a:gd name="T40" fmla="*/ 16 w 18"/>
                <a:gd name="T41" fmla="*/ 6 h 28"/>
                <a:gd name="T42" fmla="*/ 14 w 18"/>
                <a:gd name="T43" fmla="*/ 4 h 28"/>
                <a:gd name="T44" fmla="*/ 10 w 18"/>
                <a:gd name="T45" fmla="*/ 0 h 28"/>
                <a:gd name="T46" fmla="*/ 8 w 18"/>
                <a:gd name="T4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8">
                  <a:moveTo>
                    <a:pt x="8" y="4"/>
                  </a:move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0"/>
                  </a:lnTo>
                  <a:lnTo>
                    <a:pt x="8" y="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58" name="Freeform 225"/>
            <p:cNvSpPr/>
            <p:nvPr/>
          </p:nvSpPr>
          <p:spPr bwMode="gray">
            <a:xfrm>
              <a:off x="977" y="2384"/>
              <a:ext cx="102" cy="60"/>
            </a:xfrm>
            <a:custGeom>
              <a:avLst/>
              <a:gdLst>
                <a:gd name="T0" fmla="*/ 34 w 102"/>
                <a:gd name="T1" fmla="*/ 58 h 60"/>
                <a:gd name="T2" fmla="*/ 32 w 102"/>
                <a:gd name="T3" fmla="*/ 56 h 60"/>
                <a:gd name="T4" fmla="*/ 28 w 102"/>
                <a:gd name="T5" fmla="*/ 56 h 60"/>
                <a:gd name="T6" fmla="*/ 20 w 102"/>
                <a:gd name="T7" fmla="*/ 56 h 60"/>
                <a:gd name="T8" fmla="*/ 16 w 102"/>
                <a:gd name="T9" fmla="*/ 56 h 60"/>
                <a:gd name="T10" fmla="*/ 12 w 102"/>
                <a:gd name="T11" fmla="*/ 58 h 60"/>
                <a:gd name="T12" fmla="*/ 10 w 102"/>
                <a:gd name="T13" fmla="*/ 60 h 60"/>
                <a:gd name="T14" fmla="*/ 10 w 102"/>
                <a:gd name="T15" fmla="*/ 56 h 60"/>
                <a:gd name="T16" fmla="*/ 8 w 102"/>
                <a:gd name="T17" fmla="*/ 56 h 60"/>
                <a:gd name="T18" fmla="*/ 8 w 102"/>
                <a:gd name="T19" fmla="*/ 52 h 60"/>
                <a:gd name="T20" fmla="*/ 8 w 102"/>
                <a:gd name="T21" fmla="*/ 38 h 60"/>
                <a:gd name="T22" fmla="*/ 28 w 102"/>
                <a:gd name="T23" fmla="*/ 34 h 60"/>
                <a:gd name="T24" fmla="*/ 28 w 102"/>
                <a:gd name="T25" fmla="*/ 26 h 60"/>
                <a:gd name="T26" fmla="*/ 38 w 102"/>
                <a:gd name="T27" fmla="*/ 12 h 60"/>
                <a:gd name="T28" fmla="*/ 50 w 102"/>
                <a:gd name="T29" fmla="*/ 4 h 60"/>
                <a:gd name="T30" fmla="*/ 52 w 102"/>
                <a:gd name="T31" fmla="*/ 0 h 60"/>
                <a:gd name="T32" fmla="*/ 54 w 102"/>
                <a:gd name="T33" fmla="*/ 0 h 60"/>
                <a:gd name="T34" fmla="*/ 58 w 102"/>
                <a:gd name="T35" fmla="*/ 4 h 60"/>
                <a:gd name="T36" fmla="*/ 60 w 102"/>
                <a:gd name="T37" fmla="*/ 4 h 60"/>
                <a:gd name="T38" fmla="*/ 68 w 102"/>
                <a:gd name="T39" fmla="*/ 4 h 60"/>
                <a:gd name="T40" fmla="*/ 72 w 102"/>
                <a:gd name="T41" fmla="*/ 0 h 60"/>
                <a:gd name="T42" fmla="*/ 80 w 102"/>
                <a:gd name="T43" fmla="*/ 2 h 60"/>
                <a:gd name="T44" fmla="*/ 80 w 102"/>
                <a:gd name="T45" fmla="*/ 4 h 60"/>
                <a:gd name="T46" fmla="*/ 86 w 102"/>
                <a:gd name="T47" fmla="*/ 8 h 60"/>
                <a:gd name="T48" fmla="*/ 92 w 102"/>
                <a:gd name="T49" fmla="*/ 8 h 60"/>
                <a:gd name="T50" fmla="*/ 96 w 102"/>
                <a:gd name="T51" fmla="*/ 8 h 60"/>
                <a:gd name="T52" fmla="*/ 102 w 102"/>
                <a:gd name="T53" fmla="*/ 18 h 60"/>
                <a:gd name="T54" fmla="*/ 98 w 102"/>
                <a:gd name="T55" fmla="*/ 20 h 60"/>
                <a:gd name="T56" fmla="*/ 96 w 102"/>
                <a:gd name="T57" fmla="*/ 28 h 60"/>
                <a:gd name="T58" fmla="*/ 96 w 102"/>
                <a:gd name="T59" fmla="*/ 34 h 60"/>
                <a:gd name="T60" fmla="*/ 92 w 102"/>
                <a:gd name="T61" fmla="*/ 38 h 60"/>
                <a:gd name="T62" fmla="*/ 92 w 102"/>
                <a:gd name="T63" fmla="*/ 44 h 60"/>
                <a:gd name="T64" fmla="*/ 44 w 102"/>
                <a:gd name="T65" fmla="*/ 56 h 60"/>
                <a:gd name="T66" fmla="*/ 36 w 102"/>
                <a:gd name="T6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2" h="60">
                  <a:moveTo>
                    <a:pt x="36" y="60"/>
                  </a:moveTo>
                  <a:lnTo>
                    <a:pt x="34" y="58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8" y="52"/>
                  </a:lnTo>
                  <a:lnTo>
                    <a:pt x="0" y="38"/>
                  </a:lnTo>
                  <a:lnTo>
                    <a:pt x="8" y="38"/>
                  </a:lnTo>
                  <a:lnTo>
                    <a:pt x="20" y="30"/>
                  </a:lnTo>
                  <a:lnTo>
                    <a:pt x="28" y="34"/>
                  </a:lnTo>
                  <a:lnTo>
                    <a:pt x="30" y="30"/>
                  </a:lnTo>
                  <a:lnTo>
                    <a:pt x="28" y="26"/>
                  </a:lnTo>
                  <a:lnTo>
                    <a:pt x="28" y="16"/>
                  </a:lnTo>
                  <a:lnTo>
                    <a:pt x="38" y="12"/>
                  </a:lnTo>
                  <a:lnTo>
                    <a:pt x="44" y="8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6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0" y="18"/>
                  </a:lnTo>
                  <a:lnTo>
                    <a:pt x="98" y="20"/>
                  </a:lnTo>
                  <a:lnTo>
                    <a:pt x="96" y="24"/>
                  </a:lnTo>
                  <a:lnTo>
                    <a:pt x="96" y="28"/>
                  </a:lnTo>
                  <a:lnTo>
                    <a:pt x="96" y="32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8"/>
                  </a:lnTo>
                  <a:lnTo>
                    <a:pt x="90" y="40"/>
                  </a:lnTo>
                  <a:lnTo>
                    <a:pt x="92" y="44"/>
                  </a:lnTo>
                  <a:lnTo>
                    <a:pt x="68" y="4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36" y="6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59" name="Freeform 226"/>
            <p:cNvSpPr/>
            <p:nvPr/>
          </p:nvSpPr>
          <p:spPr bwMode="gray">
            <a:xfrm>
              <a:off x="933" y="2422"/>
              <a:ext cx="54" cy="42"/>
            </a:xfrm>
            <a:custGeom>
              <a:avLst/>
              <a:gdLst>
                <a:gd name="T0" fmla="*/ 30 w 54"/>
                <a:gd name="T1" fmla="*/ 6 h 42"/>
                <a:gd name="T2" fmla="*/ 20 w 54"/>
                <a:gd name="T3" fmla="*/ 8 h 42"/>
                <a:gd name="T4" fmla="*/ 8 w 54"/>
                <a:gd name="T5" fmla="*/ 16 h 42"/>
                <a:gd name="T6" fmla="*/ 0 w 54"/>
                <a:gd name="T7" fmla="*/ 30 h 42"/>
                <a:gd name="T8" fmla="*/ 2 w 54"/>
                <a:gd name="T9" fmla="*/ 30 h 42"/>
                <a:gd name="T10" fmla="*/ 2 w 54"/>
                <a:gd name="T11" fmla="*/ 28 h 42"/>
                <a:gd name="T12" fmla="*/ 4 w 54"/>
                <a:gd name="T13" fmla="*/ 28 h 42"/>
                <a:gd name="T14" fmla="*/ 6 w 54"/>
                <a:gd name="T15" fmla="*/ 28 h 42"/>
                <a:gd name="T16" fmla="*/ 6 w 54"/>
                <a:gd name="T17" fmla="*/ 28 h 42"/>
                <a:gd name="T18" fmla="*/ 8 w 54"/>
                <a:gd name="T19" fmla="*/ 30 h 42"/>
                <a:gd name="T20" fmla="*/ 8 w 54"/>
                <a:gd name="T21" fmla="*/ 34 h 42"/>
                <a:gd name="T22" fmla="*/ 6 w 54"/>
                <a:gd name="T23" fmla="*/ 40 h 42"/>
                <a:gd name="T24" fmla="*/ 8 w 54"/>
                <a:gd name="T25" fmla="*/ 40 h 42"/>
                <a:gd name="T26" fmla="*/ 12 w 54"/>
                <a:gd name="T27" fmla="*/ 40 h 42"/>
                <a:gd name="T28" fmla="*/ 16 w 54"/>
                <a:gd name="T29" fmla="*/ 40 h 42"/>
                <a:gd name="T30" fmla="*/ 20 w 54"/>
                <a:gd name="T31" fmla="*/ 42 h 42"/>
                <a:gd name="T32" fmla="*/ 22 w 54"/>
                <a:gd name="T33" fmla="*/ 42 h 42"/>
                <a:gd name="T34" fmla="*/ 34 w 54"/>
                <a:gd name="T35" fmla="*/ 34 h 42"/>
                <a:gd name="T36" fmla="*/ 30 w 54"/>
                <a:gd name="T37" fmla="*/ 30 h 42"/>
                <a:gd name="T38" fmla="*/ 36 w 54"/>
                <a:gd name="T39" fmla="*/ 28 h 42"/>
                <a:gd name="T40" fmla="*/ 36 w 54"/>
                <a:gd name="T41" fmla="*/ 28 h 42"/>
                <a:gd name="T42" fmla="*/ 36 w 54"/>
                <a:gd name="T43" fmla="*/ 30 h 42"/>
                <a:gd name="T44" fmla="*/ 36 w 54"/>
                <a:gd name="T45" fmla="*/ 32 h 42"/>
                <a:gd name="T46" fmla="*/ 36 w 54"/>
                <a:gd name="T47" fmla="*/ 32 h 42"/>
                <a:gd name="T48" fmla="*/ 38 w 54"/>
                <a:gd name="T49" fmla="*/ 34 h 42"/>
                <a:gd name="T50" fmla="*/ 40 w 54"/>
                <a:gd name="T51" fmla="*/ 32 h 42"/>
                <a:gd name="T52" fmla="*/ 42 w 54"/>
                <a:gd name="T53" fmla="*/ 32 h 42"/>
                <a:gd name="T54" fmla="*/ 44 w 54"/>
                <a:gd name="T55" fmla="*/ 32 h 42"/>
                <a:gd name="T56" fmla="*/ 46 w 54"/>
                <a:gd name="T57" fmla="*/ 30 h 42"/>
                <a:gd name="T58" fmla="*/ 48 w 54"/>
                <a:gd name="T59" fmla="*/ 28 h 42"/>
                <a:gd name="T60" fmla="*/ 52 w 54"/>
                <a:gd name="T61" fmla="*/ 24 h 42"/>
                <a:gd name="T62" fmla="*/ 50 w 54"/>
                <a:gd name="T63" fmla="*/ 26 h 42"/>
                <a:gd name="T64" fmla="*/ 50 w 54"/>
                <a:gd name="T65" fmla="*/ 26 h 42"/>
                <a:gd name="T66" fmla="*/ 50 w 54"/>
                <a:gd name="T67" fmla="*/ 28 h 42"/>
                <a:gd name="T68" fmla="*/ 52 w 54"/>
                <a:gd name="T69" fmla="*/ 30 h 42"/>
                <a:gd name="T70" fmla="*/ 52 w 54"/>
                <a:gd name="T71" fmla="*/ 30 h 42"/>
                <a:gd name="T72" fmla="*/ 54 w 54"/>
                <a:gd name="T73" fmla="*/ 30 h 42"/>
                <a:gd name="T74" fmla="*/ 54 w 54"/>
                <a:gd name="T75" fmla="*/ 26 h 42"/>
                <a:gd name="T76" fmla="*/ 54 w 54"/>
                <a:gd name="T77" fmla="*/ 26 h 42"/>
                <a:gd name="T78" fmla="*/ 54 w 54"/>
                <a:gd name="T79" fmla="*/ 24 h 42"/>
                <a:gd name="T80" fmla="*/ 52 w 54"/>
                <a:gd name="T81" fmla="*/ 24 h 42"/>
                <a:gd name="T82" fmla="*/ 54 w 54"/>
                <a:gd name="T83" fmla="*/ 22 h 42"/>
                <a:gd name="T84" fmla="*/ 54 w 54"/>
                <a:gd name="T85" fmla="*/ 22 h 42"/>
                <a:gd name="T86" fmla="*/ 54 w 54"/>
                <a:gd name="T87" fmla="*/ 20 h 42"/>
                <a:gd name="T88" fmla="*/ 54 w 54"/>
                <a:gd name="T89" fmla="*/ 20 h 42"/>
                <a:gd name="T90" fmla="*/ 54 w 54"/>
                <a:gd name="T91" fmla="*/ 18 h 42"/>
                <a:gd name="T92" fmla="*/ 52 w 54"/>
                <a:gd name="T93" fmla="*/ 18 h 42"/>
                <a:gd name="T94" fmla="*/ 50 w 54"/>
                <a:gd name="T95" fmla="*/ 18 h 42"/>
                <a:gd name="T96" fmla="*/ 50 w 54"/>
                <a:gd name="T97" fmla="*/ 18 h 42"/>
                <a:gd name="T98" fmla="*/ 50 w 54"/>
                <a:gd name="T99" fmla="*/ 18 h 42"/>
                <a:gd name="T100" fmla="*/ 50 w 54"/>
                <a:gd name="T101" fmla="*/ 18 h 42"/>
                <a:gd name="T102" fmla="*/ 52 w 54"/>
                <a:gd name="T103" fmla="*/ 14 h 42"/>
                <a:gd name="T104" fmla="*/ 44 w 54"/>
                <a:gd name="T105" fmla="*/ 0 h 42"/>
                <a:gd name="T106" fmla="*/ 38 w 54"/>
                <a:gd name="T107" fmla="*/ 4 h 42"/>
                <a:gd name="T108" fmla="*/ 30 w 54"/>
                <a:gd name="T10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" h="42">
                  <a:moveTo>
                    <a:pt x="30" y="6"/>
                  </a:moveTo>
                  <a:lnTo>
                    <a:pt x="20" y="8"/>
                  </a:lnTo>
                  <a:lnTo>
                    <a:pt x="8" y="16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34" y="34"/>
                  </a:lnTo>
                  <a:lnTo>
                    <a:pt x="30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48" y="28"/>
                  </a:lnTo>
                  <a:lnTo>
                    <a:pt x="52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8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4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4" y="18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8" y="4"/>
                  </a:lnTo>
                  <a:lnTo>
                    <a:pt x="30" y="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0" name="Freeform 227"/>
            <p:cNvSpPr/>
            <p:nvPr/>
          </p:nvSpPr>
          <p:spPr bwMode="gray">
            <a:xfrm>
              <a:off x="801" y="2340"/>
              <a:ext cx="158" cy="182"/>
            </a:xfrm>
            <a:custGeom>
              <a:avLst/>
              <a:gdLst>
                <a:gd name="T0" fmla="*/ 138 w 158"/>
                <a:gd name="T1" fmla="*/ 120 h 182"/>
                <a:gd name="T2" fmla="*/ 140 w 158"/>
                <a:gd name="T3" fmla="*/ 130 h 182"/>
                <a:gd name="T4" fmla="*/ 150 w 158"/>
                <a:gd name="T5" fmla="*/ 144 h 182"/>
                <a:gd name="T6" fmla="*/ 138 w 158"/>
                <a:gd name="T7" fmla="*/ 156 h 182"/>
                <a:gd name="T8" fmla="*/ 122 w 158"/>
                <a:gd name="T9" fmla="*/ 156 h 182"/>
                <a:gd name="T10" fmla="*/ 102 w 158"/>
                <a:gd name="T11" fmla="*/ 158 h 182"/>
                <a:gd name="T12" fmla="*/ 100 w 158"/>
                <a:gd name="T13" fmla="*/ 170 h 182"/>
                <a:gd name="T14" fmla="*/ 90 w 158"/>
                <a:gd name="T15" fmla="*/ 180 h 182"/>
                <a:gd name="T16" fmla="*/ 64 w 158"/>
                <a:gd name="T17" fmla="*/ 164 h 182"/>
                <a:gd name="T18" fmla="*/ 58 w 158"/>
                <a:gd name="T19" fmla="*/ 160 h 182"/>
                <a:gd name="T20" fmla="*/ 52 w 158"/>
                <a:gd name="T21" fmla="*/ 158 h 182"/>
                <a:gd name="T22" fmla="*/ 44 w 158"/>
                <a:gd name="T23" fmla="*/ 152 h 182"/>
                <a:gd name="T24" fmla="*/ 40 w 158"/>
                <a:gd name="T25" fmla="*/ 148 h 182"/>
                <a:gd name="T26" fmla="*/ 36 w 158"/>
                <a:gd name="T27" fmla="*/ 144 h 182"/>
                <a:gd name="T28" fmla="*/ 40 w 158"/>
                <a:gd name="T29" fmla="*/ 94 h 182"/>
                <a:gd name="T30" fmla="*/ 38 w 158"/>
                <a:gd name="T31" fmla="*/ 86 h 182"/>
                <a:gd name="T32" fmla="*/ 32 w 158"/>
                <a:gd name="T33" fmla="*/ 78 h 182"/>
                <a:gd name="T34" fmla="*/ 2 w 158"/>
                <a:gd name="T35" fmla="*/ 60 h 182"/>
                <a:gd name="T36" fmla="*/ 0 w 158"/>
                <a:gd name="T37" fmla="*/ 56 h 182"/>
                <a:gd name="T38" fmla="*/ 4 w 158"/>
                <a:gd name="T39" fmla="*/ 48 h 182"/>
                <a:gd name="T40" fmla="*/ 22 w 158"/>
                <a:gd name="T41" fmla="*/ 36 h 182"/>
                <a:gd name="T42" fmla="*/ 30 w 158"/>
                <a:gd name="T43" fmla="*/ 36 h 182"/>
                <a:gd name="T44" fmla="*/ 44 w 158"/>
                <a:gd name="T45" fmla="*/ 32 h 182"/>
                <a:gd name="T46" fmla="*/ 54 w 158"/>
                <a:gd name="T47" fmla="*/ 28 h 182"/>
                <a:gd name="T48" fmla="*/ 70 w 158"/>
                <a:gd name="T49" fmla="*/ 16 h 182"/>
                <a:gd name="T50" fmla="*/ 80 w 158"/>
                <a:gd name="T51" fmla="*/ 12 h 182"/>
                <a:gd name="T52" fmla="*/ 92 w 158"/>
                <a:gd name="T53" fmla="*/ 4 h 182"/>
                <a:gd name="T54" fmla="*/ 98 w 158"/>
                <a:gd name="T55" fmla="*/ 4 h 182"/>
                <a:gd name="T56" fmla="*/ 106 w 158"/>
                <a:gd name="T57" fmla="*/ 14 h 182"/>
                <a:gd name="T58" fmla="*/ 110 w 158"/>
                <a:gd name="T59" fmla="*/ 18 h 182"/>
                <a:gd name="T60" fmla="*/ 110 w 158"/>
                <a:gd name="T61" fmla="*/ 26 h 182"/>
                <a:gd name="T62" fmla="*/ 118 w 158"/>
                <a:gd name="T63" fmla="*/ 32 h 182"/>
                <a:gd name="T64" fmla="*/ 122 w 158"/>
                <a:gd name="T65" fmla="*/ 40 h 182"/>
                <a:gd name="T66" fmla="*/ 126 w 158"/>
                <a:gd name="T67" fmla="*/ 46 h 182"/>
                <a:gd name="T68" fmla="*/ 134 w 158"/>
                <a:gd name="T69" fmla="*/ 52 h 182"/>
                <a:gd name="T70" fmla="*/ 142 w 158"/>
                <a:gd name="T71" fmla="*/ 56 h 182"/>
                <a:gd name="T72" fmla="*/ 156 w 158"/>
                <a:gd name="T73" fmla="*/ 62 h 182"/>
                <a:gd name="T74" fmla="*/ 158 w 158"/>
                <a:gd name="T75" fmla="*/ 64 h 182"/>
                <a:gd name="T76" fmla="*/ 154 w 158"/>
                <a:gd name="T77" fmla="*/ 78 h 182"/>
                <a:gd name="T78" fmla="*/ 140 w 158"/>
                <a:gd name="T79" fmla="*/ 100 h 182"/>
                <a:gd name="T80" fmla="*/ 134 w 158"/>
                <a:gd name="T81" fmla="*/ 112 h 182"/>
                <a:gd name="T82" fmla="*/ 138 w 158"/>
                <a:gd name="T83" fmla="*/ 11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8" h="182">
                  <a:moveTo>
                    <a:pt x="140" y="116"/>
                  </a:moveTo>
                  <a:lnTo>
                    <a:pt x="138" y="118"/>
                  </a:lnTo>
                  <a:lnTo>
                    <a:pt x="138" y="120"/>
                  </a:lnTo>
                  <a:lnTo>
                    <a:pt x="138" y="124"/>
                  </a:lnTo>
                  <a:lnTo>
                    <a:pt x="138" y="130"/>
                  </a:lnTo>
                  <a:lnTo>
                    <a:pt x="140" y="130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50" y="144"/>
                  </a:lnTo>
                  <a:lnTo>
                    <a:pt x="150" y="150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28" y="156"/>
                  </a:lnTo>
                  <a:lnTo>
                    <a:pt x="122" y="156"/>
                  </a:lnTo>
                  <a:lnTo>
                    <a:pt x="114" y="154"/>
                  </a:lnTo>
                  <a:lnTo>
                    <a:pt x="110" y="154"/>
                  </a:lnTo>
                  <a:lnTo>
                    <a:pt x="102" y="158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70"/>
                  </a:lnTo>
                  <a:lnTo>
                    <a:pt x="102" y="174"/>
                  </a:lnTo>
                  <a:lnTo>
                    <a:pt x="96" y="182"/>
                  </a:lnTo>
                  <a:lnTo>
                    <a:pt x="90" y="180"/>
                  </a:lnTo>
                  <a:lnTo>
                    <a:pt x="72" y="174"/>
                  </a:lnTo>
                  <a:lnTo>
                    <a:pt x="72" y="174"/>
                  </a:lnTo>
                  <a:lnTo>
                    <a:pt x="64" y="164"/>
                  </a:lnTo>
                  <a:lnTo>
                    <a:pt x="64" y="166"/>
                  </a:lnTo>
                  <a:lnTo>
                    <a:pt x="60" y="162"/>
                  </a:lnTo>
                  <a:lnTo>
                    <a:pt x="58" y="160"/>
                  </a:lnTo>
                  <a:lnTo>
                    <a:pt x="54" y="158"/>
                  </a:lnTo>
                  <a:lnTo>
                    <a:pt x="52" y="158"/>
                  </a:lnTo>
                  <a:lnTo>
                    <a:pt x="52" y="158"/>
                  </a:lnTo>
                  <a:lnTo>
                    <a:pt x="50" y="156"/>
                  </a:lnTo>
                  <a:lnTo>
                    <a:pt x="46" y="154"/>
                  </a:lnTo>
                  <a:lnTo>
                    <a:pt x="44" y="152"/>
                  </a:lnTo>
                  <a:lnTo>
                    <a:pt x="42" y="150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38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40" y="140"/>
                  </a:lnTo>
                  <a:lnTo>
                    <a:pt x="40" y="94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4" y="80"/>
                  </a:lnTo>
                  <a:lnTo>
                    <a:pt x="32" y="7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14" y="50"/>
                  </a:lnTo>
                  <a:lnTo>
                    <a:pt x="14" y="38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6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6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0" y="16"/>
                  </a:lnTo>
                  <a:lnTo>
                    <a:pt x="78" y="14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4" y="8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4" y="0"/>
                  </a:lnTo>
                  <a:lnTo>
                    <a:pt x="96" y="2"/>
                  </a:lnTo>
                  <a:lnTo>
                    <a:pt x="98" y="4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6" y="14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0" y="18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4" y="32"/>
                  </a:lnTo>
                  <a:lnTo>
                    <a:pt x="118" y="32"/>
                  </a:lnTo>
                  <a:lnTo>
                    <a:pt x="120" y="34"/>
                  </a:lnTo>
                  <a:lnTo>
                    <a:pt x="122" y="38"/>
                  </a:lnTo>
                  <a:lnTo>
                    <a:pt x="122" y="40"/>
                  </a:lnTo>
                  <a:lnTo>
                    <a:pt x="124" y="44"/>
                  </a:lnTo>
                  <a:lnTo>
                    <a:pt x="124" y="44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6" y="54"/>
                  </a:lnTo>
                  <a:lnTo>
                    <a:pt x="138" y="54"/>
                  </a:lnTo>
                  <a:lnTo>
                    <a:pt x="142" y="56"/>
                  </a:lnTo>
                  <a:lnTo>
                    <a:pt x="146" y="58"/>
                  </a:lnTo>
                  <a:lnTo>
                    <a:pt x="152" y="60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54" y="78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40" y="100"/>
                  </a:lnTo>
                  <a:lnTo>
                    <a:pt x="132" y="112"/>
                  </a:lnTo>
                  <a:lnTo>
                    <a:pt x="134" y="112"/>
                  </a:lnTo>
                  <a:lnTo>
                    <a:pt x="134" y="112"/>
                  </a:lnTo>
                  <a:lnTo>
                    <a:pt x="136" y="110"/>
                  </a:lnTo>
                  <a:lnTo>
                    <a:pt x="138" y="110"/>
                  </a:lnTo>
                  <a:lnTo>
                    <a:pt x="138" y="110"/>
                  </a:lnTo>
                  <a:lnTo>
                    <a:pt x="140" y="112"/>
                  </a:lnTo>
                  <a:lnTo>
                    <a:pt x="140" y="11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1" name="Freeform 228"/>
            <p:cNvSpPr/>
            <p:nvPr/>
          </p:nvSpPr>
          <p:spPr bwMode="gray">
            <a:xfrm>
              <a:off x="737" y="2506"/>
              <a:ext cx="40" cy="90"/>
            </a:xfrm>
            <a:custGeom>
              <a:avLst/>
              <a:gdLst>
                <a:gd name="T0" fmla="*/ 6 w 40"/>
                <a:gd name="T1" fmla="*/ 0 h 90"/>
                <a:gd name="T2" fmla="*/ 6 w 40"/>
                <a:gd name="T3" fmla="*/ 32 h 90"/>
                <a:gd name="T4" fmla="*/ 4 w 40"/>
                <a:gd name="T5" fmla="*/ 40 h 90"/>
                <a:gd name="T6" fmla="*/ 4 w 40"/>
                <a:gd name="T7" fmla="*/ 46 h 90"/>
                <a:gd name="T8" fmla="*/ 2 w 40"/>
                <a:gd name="T9" fmla="*/ 52 h 90"/>
                <a:gd name="T10" fmla="*/ 0 w 40"/>
                <a:gd name="T11" fmla="*/ 54 h 90"/>
                <a:gd name="T12" fmla="*/ 0 w 40"/>
                <a:gd name="T13" fmla="*/ 56 h 90"/>
                <a:gd name="T14" fmla="*/ 0 w 40"/>
                <a:gd name="T15" fmla="*/ 60 h 90"/>
                <a:gd name="T16" fmla="*/ 0 w 40"/>
                <a:gd name="T17" fmla="*/ 64 h 90"/>
                <a:gd name="T18" fmla="*/ 2 w 40"/>
                <a:gd name="T19" fmla="*/ 66 h 90"/>
                <a:gd name="T20" fmla="*/ 4 w 40"/>
                <a:gd name="T21" fmla="*/ 68 h 90"/>
                <a:gd name="T22" fmla="*/ 4 w 40"/>
                <a:gd name="T23" fmla="*/ 68 h 90"/>
                <a:gd name="T24" fmla="*/ 4 w 40"/>
                <a:gd name="T25" fmla="*/ 84 h 90"/>
                <a:gd name="T26" fmla="*/ 10 w 40"/>
                <a:gd name="T27" fmla="*/ 88 h 90"/>
                <a:gd name="T28" fmla="*/ 12 w 40"/>
                <a:gd name="T29" fmla="*/ 88 h 90"/>
                <a:gd name="T30" fmla="*/ 14 w 40"/>
                <a:gd name="T31" fmla="*/ 86 h 90"/>
                <a:gd name="T32" fmla="*/ 14 w 40"/>
                <a:gd name="T33" fmla="*/ 86 h 90"/>
                <a:gd name="T34" fmla="*/ 16 w 40"/>
                <a:gd name="T35" fmla="*/ 86 h 90"/>
                <a:gd name="T36" fmla="*/ 16 w 40"/>
                <a:gd name="T37" fmla="*/ 88 h 90"/>
                <a:gd name="T38" fmla="*/ 18 w 40"/>
                <a:gd name="T39" fmla="*/ 90 h 90"/>
                <a:gd name="T40" fmla="*/ 18 w 40"/>
                <a:gd name="T41" fmla="*/ 88 h 90"/>
                <a:gd name="T42" fmla="*/ 18 w 40"/>
                <a:gd name="T43" fmla="*/ 86 h 90"/>
                <a:gd name="T44" fmla="*/ 20 w 40"/>
                <a:gd name="T45" fmla="*/ 82 h 90"/>
                <a:gd name="T46" fmla="*/ 22 w 40"/>
                <a:gd name="T47" fmla="*/ 78 h 90"/>
                <a:gd name="T48" fmla="*/ 24 w 40"/>
                <a:gd name="T49" fmla="*/ 74 h 90"/>
                <a:gd name="T50" fmla="*/ 28 w 40"/>
                <a:gd name="T51" fmla="*/ 74 h 90"/>
                <a:gd name="T52" fmla="*/ 32 w 40"/>
                <a:gd name="T53" fmla="*/ 70 h 90"/>
                <a:gd name="T54" fmla="*/ 26 w 40"/>
                <a:gd name="T55" fmla="*/ 64 h 90"/>
                <a:gd name="T56" fmla="*/ 30 w 40"/>
                <a:gd name="T57" fmla="*/ 60 h 90"/>
                <a:gd name="T58" fmla="*/ 32 w 40"/>
                <a:gd name="T59" fmla="*/ 52 h 90"/>
                <a:gd name="T60" fmla="*/ 32 w 40"/>
                <a:gd name="T61" fmla="*/ 42 h 90"/>
                <a:gd name="T62" fmla="*/ 28 w 40"/>
                <a:gd name="T63" fmla="*/ 32 h 90"/>
                <a:gd name="T64" fmla="*/ 32 w 40"/>
                <a:gd name="T65" fmla="*/ 22 h 90"/>
                <a:gd name="T66" fmla="*/ 34 w 40"/>
                <a:gd name="T67" fmla="*/ 14 h 90"/>
                <a:gd name="T68" fmla="*/ 34 w 40"/>
                <a:gd name="T69" fmla="*/ 14 h 90"/>
                <a:gd name="T70" fmla="*/ 36 w 40"/>
                <a:gd name="T71" fmla="*/ 12 h 90"/>
                <a:gd name="T72" fmla="*/ 38 w 40"/>
                <a:gd name="T73" fmla="*/ 10 h 90"/>
                <a:gd name="T74" fmla="*/ 40 w 40"/>
                <a:gd name="T75" fmla="*/ 8 h 90"/>
                <a:gd name="T76" fmla="*/ 40 w 40"/>
                <a:gd name="T77" fmla="*/ 6 h 90"/>
                <a:gd name="T78" fmla="*/ 40 w 40"/>
                <a:gd name="T79" fmla="*/ 4 h 90"/>
                <a:gd name="T80" fmla="*/ 34 w 40"/>
                <a:gd name="T81" fmla="*/ 2 h 90"/>
                <a:gd name="T82" fmla="*/ 30 w 40"/>
                <a:gd name="T83" fmla="*/ 0 h 90"/>
                <a:gd name="T84" fmla="*/ 28 w 40"/>
                <a:gd name="T85" fmla="*/ 0 h 90"/>
                <a:gd name="T86" fmla="*/ 12 w 40"/>
                <a:gd name="T87" fmla="*/ 2 h 90"/>
                <a:gd name="T88" fmla="*/ 6 w 40"/>
                <a:gd name="T8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" h="90">
                  <a:moveTo>
                    <a:pt x="6" y="0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4" y="46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84"/>
                  </a:lnTo>
                  <a:lnTo>
                    <a:pt x="10" y="88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20" y="82"/>
                  </a:lnTo>
                  <a:lnTo>
                    <a:pt x="22" y="78"/>
                  </a:lnTo>
                  <a:lnTo>
                    <a:pt x="24" y="74"/>
                  </a:lnTo>
                  <a:lnTo>
                    <a:pt x="28" y="74"/>
                  </a:lnTo>
                  <a:lnTo>
                    <a:pt x="32" y="70"/>
                  </a:lnTo>
                  <a:lnTo>
                    <a:pt x="26" y="64"/>
                  </a:lnTo>
                  <a:lnTo>
                    <a:pt x="30" y="60"/>
                  </a:lnTo>
                  <a:lnTo>
                    <a:pt x="32" y="52"/>
                  </a:lnTo>
                  <a:lnTo>
                    <a:pt x="32" y="42"/>
                  </a:lnTo>
                  <a:lnTo>
                    <a:pt x="28" y="32"/>
                  </a:lnTo>
                  <a:lnTo>
                    <a:pt x="32" y="22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6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12" y="2"/>
                  </a:lnTo>
                  <a:lnTo>
                    <a:pt x="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2" name="Freeform 229"/>
            <p:cNvSpPr/>
            <p:nvPr/>
          </p:nvSpPr>
          <p:spPr bwMode="gray">
            <a:xfrm>
              <a:off x="927" y="2252"/>
              <a:ext cx="104" cy="178"/>
            </a:xfrm>
            <a:custGeom>
              <a:avLst/>
              <a:gdLst>
                <a:gd name="T0" fmla="*/ 28 w 104"/>
                <a:gd name="T1" fmla="*/ 148 h 178"/>
                <a:gd name="T2" fmla="*/ 16 w 104"/>
                <a:gd name="T3" fmla="*/ 144 h 178"/>
                <a:gd name="T4" fmla="*/ 6 w 104"/>
                <a:gd name="T5" fmla="*/ 116 h 178"/>
                <a:gd name="T6" fmla="*/ 6 w 104"/>
                <a:gd name="T7" fmla="*/ 112 h 178"/>
                <a:gd name="T8" fmla="*/ 2 w 104"/>
                <a:gd name="T9" fmla="*/ 106 h 178"/>
                <a:gd name="T10" fmla="*/ 10 w 104"/>
                <a:gd name="T11" fmla="*/ 88 h 178"/>
                <a:gd name="T12" fmla="*/ 6 w 104"/>
                <a:gd name="T13" fmla="*/ 86 h 178"/>
                <a:gd name="T14" fmla="*/ 12 w 104"/>
                <a:gd name="T15" fmla="*/ 76 h 178"/>
                <a:gd name="T16" fmla="*/ 18 w 104"/>
                <a:gd name="T17" fmla="*/ 74 h 178"/>
                <a:gd name="T18" fmla="*/ 18 w 104"/>
                <a:gd name="T19" fmla="*/ 66 h 178"/>
                <a:gd name="T20" fmla="*/ 16 w 104"/>
                <a:gd name="T21" fmla="*/ 60 h 178"/>
                <a:gd name="T22" fmla="*/ 18 w 104"/>
                <a:gd name="T23" fmla="*/ 58 h 178"/>
                <a:gd name="T24" fmla="*/ 20 w 104"/>
                <a:gd name="T25" fmla="*/ 54 h 178"/>
                <a:gd name="T26" fmla="*/ 20 w 104"/>
                <a:gd name="T27" fmla="*/ 44 h 178"/>
                <a:gd name="T28" fmla="*/ 30 w 104"/>
                <a:gd name="T29" fmla="*/ 32 h 178"/>
                <a:gd name="T30" fmla="*/ 44 w 104"/>
                <a:gd name="T31" fmla="*/ 26 h 178"/>
                <a:gd name="T32" fmla="*/ 62 w 104"/>
                <a:gd name="T33" fmla="*/ 6 h 178"/>
                <a:gd name="T34" fmla="*/ 76 w 104"/>
                <a:gd name="T35" fmla="*/ 20 h 178"/>
                <a:gd name="T36" fmla="*/ 72 w 104"/>
                <a:gd name="T37" fmla="*/ 24 h 178"/>
                <a:gd name="T38" fmla="*/ 72 w 104"/>
                <a:gd name="T39" fmla="*/ 30 h 178"/>
                <a:gd name="T40" fmla="*/ 72 w 104"/>
                <a:gd name="T41" fmla="*/ 40 h 178"/>
                <a:gd name="T42" fmla="*/ 78 w 104"/>
                <a:gd name="T43" fmla="*/ 40 h 178"/>
                <a:gd name="T44" fmla="*/ 82 w 104"/>
                <a:gd name="T45" fmla="*/ 42 h 178"/>
                <a:gd name="T46" fmla="*/ 74 w 104"/>
                <a:gd name="T47" fmla="*/ 42 h 178"/>
                <a:gd name="T48" fmla="*/ 78 w 104"/>
                <a:gd name="T49" fmla="*/ 50 h 178"/>
                <a:gd name="T50" fmla="*/ 76 w 104"/>
                <a:gd name="T51" fmla="*/ 56 h 178"/>
                <a:gd name="T52" fmla="*/ 72 w 104"/>
                <a:gd name="T53" fmla="*/ 60 h 178"/>
                <a:gd name="T54" fmla="*/ 72 w 104"/>
                <a:gd name="T55" fmla="*/ 66 h 178"/>
                <a:gd name="T56" fmla="*/ 72 w 104"/>
                <a:gd name="T57" fmla="*/ 70 h 178"/>
                <a:gd name="T58" fmla="*/ 66 w 104"/>
                <a:gd name="T59" fmla="*/ 78 h 178"/>
                <a:gd name="T60" fmla="*/ 64 w 104"/>
                <a:gd name="T61" fmla="*/ 88 h 178"/>
                <a:gd name="T62" fmla="*/ 64 w 104"/>
                <a:gd name="T63" fmla="*/ 94 h 178"/>
                <a:gd name="T64" fmla="*/ 80 w 104"/>
                <a:gd name="T65" fmla="*/ 94 h 178"/>
                <a:gd name="T66" fmla="*/ 96 w 104"/>
                <a:gd name="T67" fmla="*/ 110 h 178"/>
                <a:gd name="T68" fmla="*/ 102 w 104"/>
                <a:gd name="T69" fmla="*/ 132 h 178"/>
                <a:gd name="T70" fmla="*/ 96 w 104"/>
                <a:gd name="T71" fmla="*/ 138 h 178"/>
                <a:gd name="T72" fmla="*/ 78 w 104"/>
                <a:gd name="T73" fmla="*/ 158 h 178"/>
                <a:gd name="T74" fmla="*/ 80 w 104"/>
                <a:gd name="T75" fmla="*/ 160 h 178"/>
                <a:gd name="T76" fmla="*/ 78 w 104"/>
                <a:gd name="T77" fmla="*/ 164 h 178"/>
                <a:gd name="T78" fmla="*/ 58 w 104"/>
                <a:gd name="T79" fmla="*/ 170 h 178"/>
                <a:gd name="T80" fmla="*/ 26 w 104"/>
                <a:gd name="T81" fmla="*/ 178 h 178"/>
                <a:gd name="T82" fmla="*/ 28 w 104"/>
                <a:gd name="T83" fmla="*/ 168 h 178"/>
                <a:gd name="T84" fmla="*/ 32 w 104"/>
                <a:gd name="T85" fmla="*/ 1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4" h="178">
                  <a:moveTo>
                    <a:pt x="32" y="150"/>
                  </a:moveTo>
                  <a:lnTo>
                    <a:pt x="30" y="150"/>
                  </a:lnTo>
                  <a:lnTo>
                    <a:pt x="28" y="148"/>
                  </a:lnTo>
                  <a:lnTo>
                    <a:pt x="24" y="148"/>
                  </a:lnTo>
                  <a:lnTo>
                    <a:pt x="20" y="146"/>
                  </a:lnTo>
                  <a:lnTo>
                    <a:pt x="16" y="144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6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6" y="112"/>
                  </a:lnTo>
                  <a:lnTo>
                    <a:pt x="6" y="112"/>
                  </a:lnTo>
                  <a:lnTo>
                    <a:pt x="4" y="108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0" y="98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20" y="44"/>
                  </a:lnTo>
                  <a:lnTo>
                    <a:pt x="18" y="38"/>
                  </a:lnTo>
                  <a:lnTo>
                    <a:pt x="24" y="34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32"/>
                  </a:lnTo>
                  <a:lnTo>
                    <a:pt x="44" y="26"/>
                  </a:lnTo>
                  <a:lnTo>
                    <a:pt x="44" y="4"/>
                  </a:lnTo>
                  <a:lnTo>
                    <a:pt x="64" y="0"/>
                  </a:lnTo>
                  <a:lnTo>
                    <a:pt x="62" y="6"/>
                  </a:lnTo>
                  <a:lnTo>
                    <a:pt x="66" y="12"/>
                  </a:lnTo>
                  <a:lnTo>
                    <a:pt x="74" y="14"/>
                  </a:lnTo>
                  <a:lnTo>
                    <a:pt x="76" y="20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72" y="26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40"/>
                  </a:lnTo>
                  <a:lnTo>
                    <a:pt x="74" y="40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82" y="42"/>
                  </a:lnTo>
                  <a:lnTo>
                    <a:pt x="84" y="42"/>
                  </a:lnTo>
                  <a:lnTo>
                    <a:pt x="82" y="42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74" y="44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2"/>
                  </a:lnTo>
                  <a:lnTo>
                    <a:pt x="72" y="66"/>
                  </a:lnTo>
                  <a:lnTo>
                    <a:pt x="76" y="68"/>
                  </a:lnTo>
                  <a:lnTo>
                    <a:pt x="74" y="68"/>
                  </a:lnTo>
                  <a:lnTo>
                    <a:pt x="72" y="70"/>
                  </a:lnTo>
                  <a:lnTo>
                    <a:pt x="70" y="72"/>
                  </a:lnTo>
                  <a:lnTo>
                    <a:pt x="66" y="76"/>
                  </a:lnTo>
                  <a:lnTo>
                    <a:pt x="66" y="78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4" y="88"/>
                  </a:lnTo>
                  <a:lnTo>
                    <a:pt x="64" y="90"/>
                  </a:lnTo>
                  <a:lnTo>
                    <a:pt x="62" y="92"/>
                  </a:lnTo>
                  <a:lnTo>
                    <a:pt x="64" y="94"/>
                  </a:lnTo>
                  <a:lnTo>
                    <a:pt x="66" y="96"/>
                  </a:lnTo>
                  <a:lnTo>
                    <a:pt x="74" y="94"/>
                  </a:lnTo>
                  <a:lnTo>
                    <a:pt x="80" y="94"/>
                  </a:lnTo>
                  <a:lnTo>
                    <a:pt x="88" y="98"/>
                  </a:lnTo>
                  <a:lnTo>
                    <a:pt x="88" y="108"/>
                  </a:lnTo>
                  <a:lnTo>
                    <a:pt x="96" y="110"/>
                  </a:lnTo>
                  <a:lnTo>
                    <a:pt x="100" y="116"/>
                  </a:lnTo>
                  <a:lnTo>
                    <a:pt x="104" y="132"/>
                  </a:lnTo>
                  <a:lnTo>
                    <a:pt x="102" y="132"/>
                  </a:lnTo>
                  <a:lnTo>
                    <a:pt x="102" y="134"/>
                  </a:lnTo>
                  <a:lnTo>
                    <a:pt x="100" y="138"/>
                  </a:lnTo>
                  <a:lnTo>
                    <a:pt x="96" y="138"/>
                  </a:lnTo>
                  <a:lnTo>
                    <a:pt x="88" y="144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58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80" y="162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0" y="162"/>
                  </a:lnTo>
                  <a:lnTo>
                    <a:pt x="58" y="170"/>
                  </a:lnTo>
                  <a:lnTo>
                    <a:pt x="48" y="172"/>
                  </a:lnTo>
                  <a:lnTo>
                    <a:pt x="36" y="176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6" y="174"/>
                  </a:lnTo>
                  <a:lnTo>
                    <a:pt x="28" y="168"/>
                  </a:lnTo>
                  <a:lnTo>
                    <a:pt x="30" y="162"/>
                  </a:lnTo>
                  <a:lnTo>
                    <a:pt x="30" y="156"/>
                  </a:lnTo>
                  <a:lnTo>
                    <a:pt x="32" y="15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3" name="Freeform 230"/>
            <p:cNvSpPr/>
            <p:nvPr/>
          </p:nvSpPr>
          <p:spPr bwMode="gray">
            <a:xfrm>
              <a:off x="903" y="2288"/>
              <a:ext cx="46" cy="62"/>
            </a:xfrm>
            <a:custGeom>
              <a:avLst/>
              <a:gdLst>
                <a:gd name="T0" fmla="*/ 24 w 46"/>
                <a:gd name="T1" fmla="*/ 62 h 62"/>
                <a:gd name="T2" fmla="*/ 22 w 46"/>
                <a:gd name="T3" fmla="*/ 60 h 62"/>
                <a:gd name="T4" fmla="*/ 20 w 46"/>
                <a:gd name="T5" fmla="*/ 60 h 62"/>
                <a:gd name="T6" fmla="*/ 16 w 46"/>
                <a:gd name="T7" fmla="*/ 58 h 62"/>
                <a:gd name="T8" fmla="*/ 14 w 46"/>
                <a:gd name="T9" fmla="*/ 56 h 62"/>
                <a:gd name="T10" fmla="*/ 14 w 46"/>
                <a:gd name="T11" fmla="*/ 54 h 62"/>
                <a:gd name="T12" fmla="*/ 0 w 46"/>
                <a:gd name="T13" fmla="*/ 46 h 62"/>
                <a:gd name="T14" fmla="*/ 6 w 46"/>
                <a:gd name="T15" fmla="*/ 40 h 62"/>
                <a:gd name="T16" fmla="*/ 6 w 46"/>
                <a:gd name="T17" fmla="*/ 38 h 62"/>
                <a:gd name="T18" fmla="*/ 8 w 46"/>
                <a:gd name="T19" fmla="*/ 36 h 62"/>
                <a:gd name="T20" fmla="*/ 8 w 46"/>
                <a:gd name="T21" fmla="*/ 34 h 62"/>
                <a:gd name="T22" fmla="*/ 10 w 46"/>
                <a:gd name="T23" fmla="*/ 30 h 62"/>
                <a:gd name="T24" fmla="*/ 12 w 46"/>
                <a:gd name="T25" fmla="*/ 28 h 62"/>
                <a:gd name="T26" fmla="*/ 12 w 46"/>
                <a:gd name="T27" fmla="*/ 24 h 62"/>
                <a:gd name="T28" fmla="*/ 12 w 46"/>
                <a:gd name="T29" fmla="*/ 22 h 62"/>
                <a:gd name="T30" fmla="*/ 14 w 46"/>
                <a:gd name="T31" fmla="*/ 20 h 62"/>
                <a:gd name="T32" fmla="*/ 16 w 46"/>
                <a:gd name="T33" fmla="*/ 16 h 62"/>
                <a:gd name="T34" fmla="*/ 20 w 46"/>
                <a:gd name="T35" fmla="*/ 10 h 62"/>
                <a:gd name="T36" fmla="*/ 22 w 46"/>
                <a:gd name="T37" fmla="*/ 6 h 62"/>
                <a:gd name="T38" fmla="*/ 28 w 46"/>
                <a:gd name="T39" fmla="*/ 2 h 62"/>
                <a:gd name="T40" fmla="*/ 32 w 46"/>
                <a:gd name="T41" fmla="*/ 0 h 62"/>
                <a:gd name="T42" fmla="*/ 34 w 46"/>
                <a:gd name="T43" fmla="*/ 0 h 62"/>
                <a:gd name="T44" fmla="*/ 36 w 46"/>
                <a:gd name="T45" fmla="*/ 0 h 62"/>
                <a:gd name="T46" fmla="*/ 40 w 46"/>
                <a:gd name="T47" fmla="*/ 0 h 62"/>
                <a:gd name="T48" fmla="*/ 42 w 46"/>
                <a:gd name="T49" fmla="*/ 2 h 62"/>
                <a:gd name="T50" fmla="*/ 42 w 46"/>
                <a:gd name="T51" fmla="*/ 2 h 62"/>
                <a:gd name="T52" fmla="*/ 44 w 46"/>
                <a:gd name="T53" fmla="*/ 6 h 62"/>
                <a:gd name="T54" fmla="*/ 44 w 46"/>
                <a:gd name="T55" fmla="*/ 8 h 62"/>
                <a:gd name="T56" fmla="*/ 46 w 46"/>
                <a:gd name="T57" fmla="*/ 12 h 62"/>
                <a:gd name="T58" fmla="*/ 44 w 46"/>
                <a:gd name="T59" fmla="*/ 18 h 62"/>
                <a:gd name="T60" fmla="*/ 42 w 46"/>
                <a:gd name="T61" fmla="*/ 22 h 62"/>
                <a:gd name="T62" fmla="*/ 42 w 46"/>
                <a:gd name="T63" fmla="*/ 22 h 62"/>
                <a:gd name="T64" fmla="*/ 40 w 46"/>
                <a:gd name="T65" fmla="*/ 22 h 62"/>
                <a:gd name="T66" fmla="*/ 40 w 46"/>
                <a:gd name="T67" fmla="*/ 24 h 62"/>
                <a:gd name="T68" fmla="*/ 40 w 46"/>
                <a:gd name="T69" fmla="*/ 24 h 62"/>
                <a:gd name="T70" fmla="*/ 42 w 46"/>
                <a:gd name="T71" fmla="*/ 26 h 62"/>
                <a:gd name="T72" fmla="*/ 42 w 46"/>
                <a:gd name="T73" fmla="*/ 28 h 62"/>
                <a:gd name="T74" fmla="*/ 42 w 46"/>
                <a:gd name="T75" fmla="*/ 30 h 62"/>
                <a:gd name="T76" fmla="*/ 42 w 46"/>
                <a:gd name="T77" fmla="*/ 34 h 62"/>
                <a:gd name="T78" fmla="*/ 42 w 46"/>
                <a:gd name="T79" fmla="*/ 38 h 62"/>
                <a:gd name="T80" fmla="*/ 42 w 46"/>
                <a:gd name="T81" fmla="*/ 40 h 62"/>
                <a:gd name="T82" fmla="*/ 36 w 46"/>
                <a:gd name="T83" fmla="*/ 40 h 62"/>
                <a:gd name="T84" fmla="*/ 32 w 46"/>
                <a:gd name="T85" fmla="*/ 46 h 62"/>
                <a:gd name="T86" fmla="*/ 32 w 46"/>
                <a:gd name="T87" fmla="*/ 46 h 62"/>
                <a:gd name="T88" fmla="*/ 30 w 46"/>
                <a:gd name="T89" fmla="*/ 48 h 62"/>
                <a:gd name="T90" fmla="*/ 30 w 46"/>
                <a:gd name="T91" fmla="*/ 50 h 62"/>
                <a:gd name="T92" fmla="*/ 34 w 46"/>
                <a:gd name="T93" fmla="*/ 52 h 62"/>
                <a:gd name="T94" fmla="*/ 24 w 46"/>
                <a:gd name="T9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6" h="62">
                  <a:moveTo>
                    <a:pt x="24" y="62"/>
                  </a:moveTo>
                  <a:lnTo>
                    <a:pt x="22" y="60"/>
                  </a:lnTo>
                  <a:lnTo>
                    <a:pt x="20" y="60"/>
                  </a:lnTo>
                  <a:lnTo>
                    <a:pt x="16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0" y="46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0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6" y="16"/>
                  </a:lnTo>
                  <a:lnTo>
                    <a:pt x="20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6"/>
                  </a:lnTo>
                  <a:lnTo>
                    <a:pt x="44" y="8"/>
                  </a:lnTo>
                  <a:lnTo>
                    <a:pt x="46" y="12"/>
                  </a:lnTo>
                  <a:lnTo>
                    <a:pt x="44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36" y="40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34" y="52"/>
                  </a:lnTo>
                  <a:lnTo>
                    <a:pt x="24" y="6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4" name="Freeform 231"/>
            <p:cNvSpPr/>
            <p:nvPr/>
          </p:nvSpPr>
          <p:spPr bwMode="gray">
            <a:xfrm>
              <a:off x="895" y="2334"/>
              <a:ext cx="40" cy="46"/>
            </a:xfrm>
            <a:custGeom>
              <a:avLst/>
              <a:gdLst>
                <a:gd name="T0" fmla="*/ 8 w 40"/>
                <a:gd name="T1" fmla="*/ 0 h 46"/>
                <a:gd name="T2" fmla="*/ 22 w 40"/>
                <a:gd name="T3" fmla="*/ 8 h 46"/>
                <a:gd name="T4" fmla="*/ 22 w 40"/>
                <a:gd name="T5" fmla="*/ 10 h 46"/>
                <a:gd name="T6" fmla="*/ 24 w 40"/>
                <a:gd name="T7" fmla="*/ 12 h 46"/>
                <a:gd name="T8" fmla="*/ 28 w 40"/>
                <a:gd name="T9" fmla="*/ 14 h 46"/>
                <a:gd name="T10" fmla="*/ 30 w 40"/>
                <a:gd name="T11" fmla="*/ 14 h 46"/>
                <a:gd name="T12" fmla="*/ 32 w 40"/>
                <a:gd name="T13" fmla="*/ 16 h 46"/>
                <a:gd name="T14" fmla="*/ 32 w 40"/>
                <a:gd name="T15" fmla="*/ 18 h 46"/>
                <a:gd name="T16" fmla="*/ 32 w 40"/>
                <a:gd name="T17" fmla="*/ 22 h 46"/>
                <a:gd name="T18" fmla="*/ 34 w 40"/>
                <a:gd name="T19" fmla="*/ 24 h 46"/>
                <a:gd name="T20" fmla="*/ 36 w 40"/>
                <a:gd name="T21" fmla="*/ 28 h 46"/>
                <a:gd name="T22" fmla="*/ 38 w 40"/>
                <a:gd name="T23" fmla="*/ 30 h 46"/>
                <a:gd name="T24" fmla="*/ 38 w 40"/>
                <a:gd name="T25" fmla="*/ 30 h 46"/>
                <a:gd name="T26" fmla="*/ 40 w 40"/>
                <a:gd name="T27" fmla="*/ 32 h 46"/>
                <a:gd name="T28" fmla="*/ 38 w 40"/>
                <a:gd name="T29" fmla="*/ 34 h 46"/>
                <a:gd name="T30" fmla="*/ 38 w 40"/>
                <a:gd name="T31" fmla="*/ 34 h 46"/>
                <a:gd name="T32" fmla="*/ 36 w 40"/>
                <a:gd name="T33" fmla="*/ 36 h 46"/>
                <a:gd name="T34" fmla="*/ 36 w 40"/>
                <a:gd name="T35" fmla="*/ 36 h 46"/>
                <a:gd name="T36" fmla="*/ 32 w 40"/>
                <a:gd name="T37" fmla="*/ 38 h 46"/>
                <a:gd name="T38" fmla="*/ 30 w 40"/>
                <a:gd name="T39" fmla="*/ 40 h 46"/>
                <a:gd name="T40" fmla="*/ 30 w 40"/>
                <a:gd name="T41" fmla="*/ 42 h 46"/>
                <a:gd name="T42" fmla="*/ 28 w 40"/>
                <a:gd name="T43" fmla="*/ 44 h 46"/>
                <a:gd name="T44" fmla="*/ 28 w 40"/>
                <a:gd name="T45" fmla="*/ 46 h 46"/>
                <a:gd name="T46" fmla="*/ 26 w 40"/>
                <a:gd name="T47" fmla="*/ 42 h 46"/>
                <a:gd name="T48" fmla="*/ 24 w 40"/>
                <a:gd name="T49" fmla="*/ 38 h 46"/>
                <a:gd name="T50" fmla="*/ 22 w 40"/>
                <a:gd name="T51" fmla="*/ 38 h 46"/>
                <a:gd name="T52" fmla="*/ 20 w 40"/>
                <a:gd name="T53" fmla="*/ 38 h 46"/>
                <a:gd name="T54" fmla="*/ 20 w 40"/>
                <a:gd name="T55" fmla="*/ 36 h 46"/>
                <a:gd name="T56" fmla="*/ 18 w 40"/>
                <a:gd name="T57" fmla="*/ 36 h 46"/>
                <a:gd name="T58" fmla="*/ 16 w 40"/>
                <a:gd name="T59" fmla="*/ 32 h 46"/>
                <a:gd name="T60" fmla="*/ 14 w 40"/>
                <a:gd name="T61" fmla="*/ 28 h 46"/>
                <a:gd name="T62" fmla="*/ 14 w 40"/>
                <a:gd name="T63" fmla="*/ 26 h 46"/>
                <a:gd name="T64" fmla="*/ 16 w 40"/>
                <a:gd name="T65" fmla="*/ 24 h 46"/>
                <a:gd name="T66" fmla="*/ 16 w 40"/>
                <a:gd name="T67" fmla="*/ 22 h 46"/>
                <a:gd name="T68" fmla="*/ 0 w 40"/>
                <a:gd name="T69" fmla="*/ 6 h 46"/>
                <a:gd name="T70" fmla="*/ 2 w 40"/>
                <a:gd name="T71" fmla="*/ 6 h 46"/>
                <a:gd name="T72" fmla="*/ 4 w 40"/>
                <a:gd name="T73" fmla="*/ 4 h 46"/>
                <a:gd name="T74" fmla="*/ 6 w 40"/>
                <a:gd name="T75" fmla="*/ 2 h 46"/>
                <a:gd name="T76" fmla="*/ 8 w 40"/>
                <a:gd name="T7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46">
                  <a:moveTo>
                    <a:pt x="8" y="0"/>
                  </a:moveTo>
                  <a:lnTo>
                    <a:pt x="22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8" y="14"/>
                  </a:lnTo>
                  <a:lnTo>
                    <a:pt x="30" y="14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26" y="42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6" y="24"/>
                  </a:lnTo>
                  <a:lnTo>
                    <a:pt x="16" y="22"/>
                  </a:lnTo>
                  <a:lnTo>
                    <a:pt x="0" y="6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5" name="Freeform 232"/>
            <p:cNvSpPr/>
            <p:nvPr/>
          </p:nvSpPr>
          <p:spPr bwMode="gray">
            <a:xfrm>
              <a:off x="923" y="2368"/>
              <a:ext cx="16" cy="26"/>
            </a:xfrm>
            <a:custGeom>
              <a:avLst/>
              <a:gdLst>
                <a:gd name="T0" fmla="*/ 10 w 16"/>
                <a:gd name="T1" fmla="*/ 0 h 26"/>
                <a:gd name="T2" fmla="*/ 10 w 16"/>
                <a:gd name="T3" fmla="*/ 0 h 26"/>
                <a:gd name="T4" fmla="*/ 8 w 16"/>
                <a:gd name="T5" fmla="*/ 0 h 26"/>
                <a:gd name="T6" fmla="*/ 6 w 16"/>
                <a:gd name="T7" fmla="*/ 2 h 26"/>
                <a:gd name="T8" fmla="*/ 4 w 16"/>
                <a:gd name="T9" fmla="*/ 4 h 26"/>
                <a:gd name="T10" fmla="*/ 2 w 16"/>
                <a:gd name="T11" fmla="*/ 6 h 26"/>
                <a:gd name="T12" fmla="*/ 0 w 16"/>
                <a:gd name="T13" fmla="*/ 12 h 26"/>
                <a:gd name="T14" fmla="*/ 0 w 16"/>
                <a:gd name="T15" fmla="*/ 12 h 26"/>
                <a:gd name="T16" fmla="*/ 2 w 16"/>
                <a:gd name="T17" fmla="*/ 14 h 26"/>
                <a:gd name="T18" fmla="*/ 2 w 16"/>
                <a:gd name="T19" fmla="*/ 16 h 26"/>
                <a:gd name="T20" fmla="*/ 6 w 16"/>
                <a:gd name="T21" fmla="*/ 20 h 26"/>
                <a:gd name="T22" fmla="*/ 10 w 16"/>
                <a:gd name="T23" fmla="*/ 24 h 26"/>
                <a:gd name="T24" fmla="*/ 16 w 16"/>
                <a:gd name="T25" fmla="*/ 26 h 26"/>
                <a:gd name="T26" fmla="*/ 10 w 16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6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6" y="20"/>
                  </a:lnTo>
                  <a:lnTo>
                    <a:pt x="10" y="24"/>
                  </a:lnTo>
                  <a:lnTo>
                    <a:pt x="16" y="26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6" name="Freeform 233"/>
            <p:cNvSpPr/>
            <p:nvPr/>
          </p:nvSpPr>
          <p:spPr bwMode="gray">
            <a:xfrm>
              <a:off x="719" y="2246"/>
              <a:ext cx="70" cy="84"/>
            </a:xfrm>
            <a:custGeom>
              <a:avLst/>
              <a:gdLst>
                <a:gd name="T0" fmla="*/ 58 w 70"/>
                <a:gd name="T1" fmla="*/ 30 h 84"/>
                <a:gd name="T2" fmla="*/ 54 w 70"/>
                <a:gd name="T3" fmla="*/ 26 h 84"/>
                <a:gd name="T4" fmla="*/ 54 w 70"/>
                <a:gd name="T5" fmla="*/ 20 h 84"/>
                <a:gd name="T6" fmla="*/ 52 w 70"/>
                <a:gd name="T7" fmla="*/ 18 h 84"/>
                <a:gd name="T8" fmla="*/ 50 w 70"/>
                <a:gd name="T9" fmla="*/ 20 h 84"/>
                <a:gd name="T10" fmla="*/ 46 w 70"/>
                <a:gd name="T11" fmla="*/ 22 h 84"/>
                <a:gd name="T12" fmla="*/ 42 w 70"/>
                <a:gd name="T13" fmla="*/ 18 h 84"/>
                <a:gd name="T14" fmla="*/ 38 w 70"/>
                <a:gd name="T15" fmla="*/ 14 h 84"/>
                <a:gd name="T16" fmla="*/ 40 w 70"/>
                <a:gd name="T17" fmla="*/ 8 h 84"/>
                <a:gd name="T18" fmla="*/ 38 w 70"/>
                <a:gd name="T19" fmla="*/ 0 h 84"/>
                <a:gd name="T20" fmla="*/ 30 w 70"/>
                <a:gd name="T21" fmla="*/ 14 h 84"/>
                <a:gd name="T22" fmla="*/ 32 w 70"/>
                <a:gd name="T23" fmla="*/ 16 h 84"/>
                <a:gd name="T24" fmla="*/ 28 w 70"/>
                <a:gd name="T25" fmla="*/ 22 h 84"/>
                <a:gd name="T26" fmla="*/ 20 w 70"/>
                <a:gd name="T27" fmla="*/ 26 h 84"/>
                <a:gd name="T28" fmla="*/ 2 w 70"/>
                <a:gd name="T29" fmla="*/ 24 h 84"/>
                <a:gd name="T30" fmla="*/ 0 w 70"/>
                <a:gd name="T31" fmla="*/ 26 h 84"/>
                <a:gd name="T32" fmla="*/ 0 w 70"/>
                <a:gd name="T33" fmla="*/ 32 h 84"/>
                <a:gd name="T34" fmla="*/ 4 w 70"/>
                <a:gd name="T35" fmla="*/ 36 h 84"/>
                <a:gd name="T36" fmla="*/ 6 w 70"/>
                <a:gd name="T37" fmla="*/ 36 h 84"/>
                <a:gd name="T38" fmla="*/ 12 w 70"/>
                <a:gd name="T39" fmla="*/ 42 h 84"/>
                <a:gd name="T40" fmla="*/ 16 w 70"/>
                <a:gd name="T41" fmla="*/ 54 h 84"/>
                <a:gd name="T42" fmla="*/ 16 w 70"/>
                <a:gd name="T43" fmla="*/ 58 h 84"/>
                <a:gd name="T44" fmla="*/ 16 w 70"/>
                <a:gd name="T45" fmla="*/ 66 h 84"/>
                <a:gd name="T46" fmla="*/ 16 w 70"/>
                <a:gd name="T47" fmla="*/ 72 h 84"/>
                <a:gd name="T48" fmla="*/ 14 w 70"/>
                <a:gd name="T49" fmla="*/ 74 h 84"/>
                <a:gd name="T50" fmla="*/ 14 w 70"/>
                <a:gd name="T51" fmla="*/ 78 h 84"/>
                <a:gd name="T52" fmla="*/ 16 w 70"/>
                <a:gd name="T53" fmla="*/ 82 h 84"/>
                <a:gd name="T54" fmla="*/ 26 w 70"/>
                <a:gd name="T55" fmla="*/ 84 h 84"/>
                <a:gd name="T56" fmla="*/ 42 w 70"/>
                <a:gd name="T57" fmla="*/ 78 h 84"/>
                <a:gd name="T58" fmla="*/ 62 w 70"/>
                <a:gd name="T59" fmla="*/ 66 h 84"/>
                <a:gd name="T60" fmla="*/ 68 w 70"/>
                <a:gd name="T61" fmla="*/ 56 h 84"/>
                <a:gd name="T62" fmla="*/ 70 w 70"/>
                <a:gd name="T63" fmla="*/ 50 h 84"/>
                <a:gd name="T64" fmla="*/ 68 w 70"/>
                <a:gd name="T65" fmla="*/ 46 h 84"/>
                <a:gd name="T66" fmla="*/ 64 w 70"/>
                <a:gd name="T67" fmla="*/ 38 h 84"/>
                <a:gd name="T68" fmla="*/ 62 w 70"/>
                <a:gd name="T69" fmla="*/ 3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84">
                  <a:moveTo>
                    <a:pt x="62" y="30"/>
                  </a:moveTo>
                  <a:lnTo>
                    <a:pt x="58" y="30"/>
                  </a:lnTo>
                  <a:lnTo>
                    <a:pt x="56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4" y="20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6" y="22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2"/>
                  </a:lnTo>
                  <a:lnTo>
                    <a:pt x="40" y="8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30" y="6"/>
                  </a:lnTo>
                  <a:lnTo>
                    <a:pt x="30" y="14"/>
                  </a:lnTo>
                  <a:lnTo>
                    <a:pt x="32" y="14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28" y="22"/>
                  </a:lnTo>
                  <a:lnTo>
                    <a:pt x="24" y="24"/>
                  </a:lnTo>
                  <a:lnTo>
                    <a:pt x="20" y="26"/>
                  </a:lnTo>
                  <a:lnTo>
                    <a:pt x="8" y="22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14" y="46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8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2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4" y="76"/>
                  </a:lnTo>
                  <a:lnTo>
                    <a:pt x="14" y="78"/>
                  </a:lnTo>
                  <a:lnTo>
                    <a:pt x="14" y="80"/>
                  </a:lnTo>
                  <a:lnTo>
                    <a:pt x="16" y="82"/>
                  </a:lnTo>
                  <a:lnTo>
                    <a:pt x="20" y="84"/>
                  </a:lnTo>
                  <a:lnTo>
                    <a:pt x="26" y="84"/>
                  </a:lnTo>
                  <a:lnTo>
                    <a:pt x="30" y="82"/>
                  </a:lnTo>
                  <a:lnTo>
                    <a:pt x="42" y="78"/>
                  </a:lnTo>
                  <a:lnTo>
                    <a:pt x="54" y="72"/>
                  </a:lnTo>
                  <a:lnTo>
                    <a:pt x="62" y="66"/>
                  </a:lnTo>
                  <a:lnTo>
                    <a:pt x="66" y="62"/>
                  </a:lnTo>
                  <a:lnTo>
                    <a:pt x="68" y="56"/>
                  </a:lnTo>
                  <a:lnTo>
                    <a:pt x="70" y="52"/>
                  </a:lnTo>
                  <a:lnTo>
                    <a:pt x="70" y="50"/>
                  </a:lnTo>
                  <a:lnTo>
                    <a:pt x="68" y="48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2" y="32"/>
                  </a:lnTo>
                  <a:lnTo>
                    <a:pt x="62" y="3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7" name="Freeform 234"/>
            <p:cNvSpPr/>
            <p:nvPr/>
          </p:nvSpPr>
          <p:spPr bwMode="gray">
            <a:xfrm>
              <a:off x="779" y="2164"/>
              <a:ext cx="108" cy="200"/>
            </a:xfrm>
            <a:custGeom>
              <a:avLst/>
              <a:gdLst>
                <a:gd name="T0" fmla="*/ 38 w 108"/>
                <a:gd name="T1" fmla="*/ 2 h 200"/>
                <a:gd name="T2" fmla="*/ 32 w 108"/>
                <a:gd name="T3" fmla="*/ 0 h 200"/>
                <a:gd name="T4" fmla="*/ 24 w 108"/>
                <a:gd name="T5" fmla="*/ 2 h 200"/>
                <a:gd name="T6" fmla="*/ 14 w 108"/>
                <a:gd name="T7" fmla="*/ 16 h 200"/>
                <a:gd name="T8" fmla="*/ 16 w 108"/>
                <a:gd name="T9" fmla="*/ 22 h 200"/>
                <a:gd name="T10" fmla="*/ 14 w 108"/>
                <a:gd name="T11" fmla="*/ 32 h 200"/>
                <a:gd name="T12" fmla="*/ 10 w 108"/>
                <a:gd name="T13" fmla="*/ 36 h 200"/>
                <a:gd name="T14" fmla="*/ 6 w 108"/>
                <a:gd name="T15" fmla="*/ 44 h 200"/>
                <a:gd name="T16" fmla="*/ 4 w 108"/>
                <a:gd name="T17" fmla="*/ 52 h 200"/>
                <a:gd name="T18" fmla="*/ 14 w 108"/>
                <a:gd name="T19" fmla="*/ 54 h 200"/>
                <a:gd name="T20" fmla="*/ 12 w 108"/>
                <a:gd name="T21" fmla="*/ 58 h 200"/>
                <a:gd name="T22" fmla="*/ 12 w 108"/>
                <a:gd name="T23" fmla="*/ 64 h 200"/>
                <a:gd name="T24" fmla="*/ 14 w 108"/>
                <a:gd name="T25" fmla="*/ 70 h 200"/>
                <a:gd name="T26" fmla="*/ 24 w 108"/>
                <a:gd name="T27" fmla="*/ 76 h 200"/>
                <a:gd name="T28" fmla="*/ 24 w 108"/>
                <a:gd name="T29" fmla="*/ 82 h 200"/>
                <a:gd name="T30" fmla="*/ 22 w 108"/>
                <a:gd name="T31" fmla="*/ 86 h 200"/>
                <a:gd name="T32" fmla="*/ 18 w 108"/>
                <a:gd name="T33" fmla="*/ 94 h 200"/>
                <a:gd name="T34" fmla="*/ 20 w 108"/>
                <a:gd name="T35" fmla="*/ 98 h 200"/>
                <a:gd name="T36" fmla="*/ 32 w 108"/>
                <a:gd name="T37" fmla="*/ 92 h 200"/>
                <a:gd name="T38" fmla="*/ 36 w 108"/>
                <a:gd name="T39" fmla="*/ 102 h 200"/>
                <a:gd name="T40" fmla="*/ 40 w 108"/>
                <a:gd name="T41" fmla="*/ 114 h 200"/>
                <a:gd name="T42" fmla="*/ 22 w 108"/>
                <a:gd name="T43" fmla="*/ 128 h 200"/>
                <a:gd name="T44" fmla="*/ 28 w 108"/>
                <a:gd name="T45" fmla="*/ 140 h 200"/>
                <a:gd name="T46" fmla="*/ 20 w 108"/>
                <a:gd name="T47" fmla="*/ 154 h 200"/>
                <a:gd name="T48" fmla="*/ 18 w 108"/>
                <a:gd name="T49" fmla="*/ 156 h 200"/>
                <a:gd name="T50" fmla="*/ 18 w 108"/>
                <a:gd name="T51" fmla="*/ 160 h 200"/>
                <a:gd name="T52" fmla="*/ 38 w 108"/>
                <a:gd name="T53" fmla="*/ 164 h 200"/>
                <a:gd name="T54" fmla="*/ 52 w 108"/>
                <a:gd name="T55" fmla="*/ 158 h 200"/>
                <a:gd name="T56" fmla="*/ 52 w 108"/>
                <a:gd name="T57" fmla="*/ 162 h 200"/>
                <a:gd name="T58" fmla="*/ 44 w 108"/>
                <a:gd name="T59" fmla="*/ 166 h 200"/>
                <a:gd name="T60" fmla="*/ 0 w 108"/>
                <a:gd name="T61" fmla="*/ 196 h 200"/>
                <a:gd name="T62" fmla="*/ 28 w 108"/>
                <a:gd name="T63" fmla="*/ 190 h 200"/>
                <a:gd name="T64" fmla="*/ 58 w 108"/>
                <a:gd name="T65" fmla="*/ 188 h 200"/>
                <a:gd name="T66" fmla="*/ 108 w 108"/>
                <a:gd name="T67" fmla="*/ 174 h 200"/>
                <a:gd name="T68" fmla="*/ 98 w 108"/>
                <a:gd name="T69" fmla="*/ 164 h 200"/>
                <a:gd name="T70" fmla="*/ 102 w 108"/>
                <a:gd name="T71" fmla="*/ 158 h 200"/>
                <a:gd name="T72" fmla="*/ 102 w 108"/>
                <a:gd name="T73" fmla="*/ 150 h 200"/>
                <a:gd name="T74" fmla="*/ 100 w 108"/>
                <a:gd name="T75" fmla="*/ 146 h 200"/>
                <a:gd name="T76" fmla="*/ 94 w 108"/>
                <a:gd name="T77" fmla="*/ 140 h 200"/>
                <a:gd name="T78" fmla="*/ 88 w 108"/>
                <a:gd name="T79" fmla="*/ 136 h 200"/>
                <a:gd name="T80" fmla="*/ 84 w 108"/>
                <a:gd name="T81" fmla="*/ 120 h 200"/>
                <a:gd name="T82" fmla="*/ 66 w 108"/>
                <a:gd name="T83" fmla="*/ 100 h 200"/>
                <a:gd name="T84" fmla="*/ 64 w 108"/>
                <a:gd name="T85" fmla="*/ 84 h 200"/>
                <a:gd name="T86" fmla="*/ 56 w 108"/>
                <a:gd name="T87" fmla="*/ 68 h 200"/>
                <a:gd name="T88" fmla="*/ 56 w 108"/>
                <a:gd name="T89" fmla="*/ 44 h 200"/>
                <a:gd name="T90" fmla="*/ 56 w 108"/>
                <a:gd name="T91" fmla="*/ 42 h 200"/>
                <a:gd name="T92" fmla="*/ 52 w 108"/>
                <a:gd name="T93" fmla="*/ 36 h 200"/>
                <a:gd name="T94" fmla="*/ 48 w 108"/>
                <a:gd name="T95" fmla="*/ 34 h 200"/>
                <a:gd name="T96" fmla="*/ 44 w 108"/>
                <a:gd name="T97" fmla="*/ 32 h 200"/>
                <a:gd name="T98" fmla="*/ 36 w 108"/>
                <a:gd name="T99" fmla="*/ 28 h 200"/>
                <a:gd name="T100" fmla="*/ 34 w 108"/>
                <a:gd name="T101" fmla="*/ 26 h 200"/>
                <a:gd name="T102" fmla="*/ 34 w 108"/>
                <a:gd name="T103" fmla="*/ 20 h 200"/>
                <a:gd name="T104" fmla="*/ 38 w 108"/>
                <a:gd name="T105" fmla="*/ 14 h 200"/>
                <a:gd name="T106" fmla="*/ 40 w 108"/>
                <a:gd name="T107" fmla="*/ 8 h 200"/>
                <a:gd name="T108" fmla="*/ 40 w 108"/>
                <a:gd name="T109" fmla="*/ 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200">
                  <a:moveTo>
                    <a:pt x="40" y="2"/>
                  </a:move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2" y="64"/>
                  </a:lnTo>
                  <a:lnTo>
                    <a:pt x="12" y="66"/>
                  </a:lnTo>
                  <a:lnTo>
                    <a:pt x="14" y="70"/>
                  </a:lnTo>
                  <a:lnTo>
                    <a:pt x="16" y="72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4" y="82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0" y="90"/>
                  </a:lnTo>
                  <a:lnTo>
                    <a:pt x="18" y="94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2" y="100"/>
                  </a:lnTo>
                  <a:lnTo>
                    <a:pt x="32" y="92"/>
                  </a:lnTo>
                  <a:lnTo>
                    <a:pt x="44" y="94"/>
                  </a:lnTo>
                  <a:lnTo>
                    <a:pt x="36" y="102"/>
                  </a:lnTo>
                  <a:lnTo>
                    <a:pt x="34" y="114"/>
                  </a:lnTo>
                  <a:lnTo>
                    <a:pt x="40" y="114"/>
                  </a:lnTo>
                  <a:lnTo>
                    <a:pt x="40" y="128"/>
                  </a:lnTo>
                  <a:lnTo>
                    <a:pt x="22" y="128"/>
                  </a:lnTo>
                  <a:lnTo>
                    <a:pt x="22" y="138"/>
                  </a:lnTo>
                  <a:lnTo>
                    <a:pt x="28" y="140"/>
                  </a:lnTo>
                  <a:lnTo>
                    <a:pt x="20" y="152"/>
                  </a:lnTo>
                  <a:lnTo>
                    <a:pt x="20" y="154"/>
                  </a:lnTo>
                  <a:lnTo>
                    <a:pt x="18" y="154"/>
                  </a:lnTo>
                  <a:lnTo>
                    <a:pt x="18" y="156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20" y="160"/>
                  </a:lnTo>
                  <a:lnTo>
                    <a:pt x="38" y="164"/>
                  </a:lnTo>
                  <a:lnTo>
                    <a:pt x="48" y="160"/>
                  </a:lnTo>
                  <a:lnTo>
                    <a:pt x="52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48" y="164"/>
                  </a:lnTo>
                  <a:lnTo>
                    <a:pt x="44" y="166"/>
                  </a:lnTo>
                  <a:lnTo>
                    <a:pt x="20" y="176"/>
                  </a:lnTo>
                  <a:lnTo>
                    <a:pt x="0" y="196"/>
                  </a:lnTo>
                  <a:lnTo>
                    <a:pt x="10" y="200"/>
                  </a:lnTo>
                  <a:lnTo>
                    <a:pt x="28" y="190"/>
                  </a:lnTo>
                  <a:lnTo>
                    <a:pt x="36" y="188"/>
                  </a:lnTo>
                  <a:lnTo>
                    <a:pt x="58" y="188"/>
                  </a:lnTo>
                  <a:lnTo>
                    <a:pt x="84" y="182"/>
                  </a:lnTo>
                  <a:lnTo>
                    <a:pt x="108" y="174"/>
                  </a:lnTo>
                  <a:lnTo>
                    <a:pt x="96" y="164"/>
                  </a:lnTo>
                  <a:lnTo>
                    <a:pt x="98" y="164"/>
                  </a:lnTo>
                  <a:lnTo>
                    <a:pt x="100" y="162"/>
                  </a:lnTo>
                  <a:lnTo>
                    <a:pt x="102" y="158"/>
                  </a:lnTo>
                  <a:lnTo>
                    <a:pt x="102" y="154"/>
                  </a:lnTo>
                  <a:lnTo>
                    <a:pt x="102" y="150"/>
                  </a:lnTo>
                  <a:lnTo>
                    <a:pt x="102" y="148"/>
                  </a:lnTo>
                  <a:lnTo>
                    <a:pt x="100" y="146"/>
                  </a:lnTo>
                  <a:lnTo>
                    <a:pt x="98" y="142"/>
                  </a:lnTo>
                  <a:lnTo>
                    <a:pt x="94" y="140"/>
                  </a:lnTo>
                  <a:lnTo>
                    <a:pt x="90" y="138"/>
                  </a:lnTo>
                  <a:lnTo>
                    <a:pt x="88" y="136"/>
                  </a:lnTo>
                  <a:lnTo>
                    <a:pt x="86" y="132"/>
                  </a:lnTo>
                  <a:lnTo>
                    <a:pt x="84" y="120"/>
                  </a:lnTo>
                  <a:lnTo>
                    <a:pt x="78" y="108"/>
                  </a:lnTo>
                  <a:lnTo>
                    <a:pt x="66" y="100"/>
                  </a:lnTo>
                  <a:lnTo>
                    <a:pt x="66" y="94"/>
                  </a:lnTo>
                  <a:lnTo>
                    <a:pt x="64" y="84"/>
                  </a:lnTo>
                  <a:lnTo>
                    <a:pt x="60" y="72"/>
                  </a:lnTo>
                  <a:lnTo>
                    <a:pt x="56" y="68"/>
                  </a:lnTo>
                  <a:lnTo>
                    <a:pt x="48" y="6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2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6" y="32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4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42" y="6"/>
                  </a:lnTo>
                  <a:lnTo>
                    <a:pt x="40" y="4"/>
                  </a:lnTo>
                  <a:lnTo>
                    <a:pt x="40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8" name="Freeform 235"/>
            <p:cNvSpPr/>
            <p:nvPr/>
          </p:nvSpPr>
          <p:spPr bwMode="gray">
            <a:xfrm>
              <a:off x="757" y="2246"/>
              <a:ext cx="36" cy="32"/>
            </a:xfrm>
            <a:custGeom>
              <a:avLst/>
              <a:gdLst>
                <a:gd name="T0" fmla="*/ 16 w 36"/>
                <a:gd name="T1" fmla="*/ 0 h 32"/>
                <a:gd name="T2" fmla="*/ 16 w 36"/>
                <a:gd name="T3" fmla="*/ 0 h 32"/>
                <a:gd name="T4" fmla="*/ 18 w 36"/>
                <a:gd name="T5" fmla="*/ 0 h 32"/>
                <a:gd name="T6" fmla="*/ 20 w 36"/>
                <a:gd name="T7" fmla="*/ 0 h 32"/>
                <a:gd name="T8" fmla="*/ 24 w 36"/>
                <a:gd name="T9" fmla="*/ 0 h 32"/>
                <a:gd name="T10" fmla="*/ 28 w 36"/>
                <a:gd name="T11" fmla="*/ 0 h 32"/>
                <a:gd name="T12" fmla="*/ 30 w 36"/>
                <a:gd name="T13" fmla="*/ 2 h 32"/>
                <a:gd name="T14" fmla="*/ 32 w 36"/>
                <a:gd name="T15" fmla="*/ 6 h 32"/>
                <a:gd name="T16" fmla="*/ 32 w 36"/>
                <a:gd name="T17" fmla="*/ 6 h 32"/>
                <a:gd name="T18" fmla="*/ 34 w 36"/>
                <a:gd name="T19" fmla="*/ 8 h 32"/>
                <a:gd name="T20" fmla="*/ 36 w 36"/>
                <a:gd name="T21" fmla="*/ 12 h 32"/>
                <a:gd name="T22" fmla="*/ 36 w 36"/>
                <a:gd name="T23" fmla="*/ 16 h 32"/>
                <a:gd name="T24" fmla="*/ 36 w 36"/>
                <a:gd name="T25" fmla="*/ 22 h 32"/>
                <a:gd name="T26" fmla="*/ 32 w 36"/>
                <a:gd name="T27" fmla="*/ 28 h 32"/>
                <a:gd name="T28" fmla="*/ 32 w 36"/>
                <a:gd name="T29" fmla="*/ 28 h 32"/>
                <a:gd name="T30" fmla="*/ 30 w 36"/>
                <a:gd name="T31" fmla="*/ 30 h 32"/>
                <a:gd name="T32" fmla="*/ 28 w 36"/>
                <a:gd name="T33" fmla="*/ 32 h 32"/>
                <a:gd name="T34" fmla="*/ 26 w 36"/>
                <a:gd name="T35" fmla="*/ 30 h 32"/>
                <a:gd name="T36" fmla="*/ 24 w 36"/>
                <a:gd name="T37" fmla="*/ 30 h 32"/>
                <a:gd name="T38" fmla="*/ 20 w 36"/>
                <a:gd name="T39" fmla="*/ 30 h 32"/>
                <a:gd name="T40" fmla="*/ 18 w 36"/>
                <a:gd name="T41" fmla="*/ 28 h 32"/>
                <a:gd name="T42" fmla="*/ 16 w 36"/>
                <a:gd name="T43" fmla="*/ 26 h 32"/>
                <a:gd name="T44" fmla="*/ 16 w 36"/>
                <a:gd name="T45" fmla="*/ 24 h 32"/>
                <a:gd name="T46" fmla="*/ 16 w 36"/>
                <a:gd name="T47" fmla="*/ 20 h 32"/>
                <a:gd name="T48" fmla="*/ 14 w 36"/>
                <a:gd name="T49" fmla="*/ 18 h 32"/>
                <a:gd name="T50" fmla="*/ 14 w 36"/>
                <a:gd name="T51" fmla="*/ 18 h 32"/>
                <a:gd name="T52" fmla="*/ 14 w 36"/>
                <a:gd name="T53" fmla="*/ 18 h 32"/>
                <a:gd name="T54" fmla="*/ 12 w 36"/>
                <a:gd name="T55" fmla="*/ 20 h 32"/>
                <a:gd name="T56" fmla="*/ 10 w 36"/>
                <a:gd name="T57" fmla="*/ 22 h 32"/>
                <a:gd name="T58" fmla="*/ 8 w 36"/>
                <a:gd name="T59" fmla="*/ 22 h 32"/>
                <a:gd name="T60" fmla="*/ 6 w 36"/>
                <a:gd name="T61" fmla="*/ 20 h 32"/>
                <a:gd name="T62" fmla="*/ 4 w 36"/>
                <a:gd name="T63" fmla="*/ 18 h 32"/>
                <a:gd name="T64" fmla="*/ 2 w 36"/>
                <a:gd name="T65" fmla="*/ 18 h 32"/>
                <a:gd name="T66" fmla="*/ 0 w 36"/>
                <a:gd name="T67" fmla="*/ 14 h 32"/>
                <a:gd name="T68" fmla="*/ 0 w 36"/>
                <a:gd name="T69" fmla="*/ 12 h 32"/>
                <a:gd name="T70" fmla="*/ 2 w 36"/>
                <a:gd name="T71" fmla="*/ 8 h 32"/>
                <a:gd name="T72" fmla="*/ 16 w 36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" h="32">
                  <a:moveTo>
                    <a:pt x="16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9" name="Freeform 236"/>
            <p:cNvSpPr/>
            <p:nvPr/>
          </p:nvSpPr>
          <p:spPr bwMode="gray">
            <a:xfrm>
              <a:off x="961" y="2194"/>
              <a:ext cx="36" cy="62"/>
            </a:xfrm>
            <a:custGeom>
              <a:avLst/>
              <a:gdLst>
                <a:gd name="T0" fmla="*/ 30 w 36"/>
                <a:gd name="T1" fmla="*/ 58 h 62"/>
                <a:gd name="T2" fmla="*/ 30 w 36"/>
                <a:gd name="T3" fmla="*/ 46 h 62"/>
                <a:gd name="T4" fmla="*/ 30 w 36"/>
                <a:gd name="T5" fmla="*/ 44 h 62"/>
                <a:gd name="T6" fmla="*/ 30 w 36"/>
                <a:gd name="T7" fmla="*/ 42 h 62"/>
                <a:gd name="T8" fmla="*/ 28 w 36"/>
                <a:gd name="T9" fmla="*/ 38 h 62"/>
                <a:gd name="T10" fmla="*/ 30 w 36"/>
                <a:gd name="T11" fmla="*/ 36 h 62"/>
                <a:gd name="T12" fmla="*/ 30 w 36"/>
                <a:gd name="T13" fmla="*/ 32 h 62"/>
                <a:gd name="T14" fmla="*/ 32 w 36"/>
                <a:gd name="T15" fmla="*/ 30 h 62"/>
                <a:gd name="T16" fmla="*/ 36 w 36"/>
                <a:gd name="T17" fmla="*/ 28 h 62"/>
                <a:gd name="T18" fmla="*/ 36 w 36"/>
                <a:gd name="T19" fmla="*/ 28 h 62"/>
                <a:gd name="T20" fmla="*/ 36 w 36"/>
                <a:gd name="T21" fmla="*/ 24 h 62"/>
                <a:gd name="T22" fmla="*/ 34 w 36"/>
                <a:gd name="T23" fmla="*/ 22 h 62"/>
                <a:gd name="T24" fmla="*/ 34 w 36"/>
                <a:gd name="T25" fmla="*/ 18 h 62"/>
                <a:gd name="T26" fmla="*/ 32 w 36"/>
                <a:gd name="T27" fmla="*/ 16 h 62"/>
                <a:gd name="T28" fmla="*/ 32 w 36"/>
                <a:gd name="T29" fmla="*/ 16 h 62"/>
                <a:gd name="T30" fmla="*/ 30 w 36"/>
                <a:gd name="T31" fmla="*/ 12 h 62"/>
                <a:gd name="T32" fmla="*/ 30 w 36"/>
                <a:gd name="T33" fmla="*/ 8 h 62"/>
                <a:gd name="T34" fmla="*/ 30 w 36"/>
                <a:gd name="T35" fmla="*/ 4 h 62"/>
                <a:gd name="T36" fmla="*/ 28 w 36"/>
                <a:gd name="T37" fmla="*/ 0 h 62"/>
                <a:gd name="T38" fmla="*/ 28 w 36"/>
                <a:gd name="T39" fmla="*/ 0 h 62"/>
                <a:gd name="T40" fmla="*/ 24 w 36"/>
                <a:gd name="T41" fmla="*/ 0 h 62"/>
                <a:gd name="T42" fmla="*/ 2 w 36"/>
                <a:gd name="T43" fmla="*/ 20 h 62"/>
                <a:gd name="T44" fmla="*/ 2 w 36"/>
                <a:gd name="T45" fmla="*/ 22 h 62"/>
                <a:gd name="T46" fmla="*/ 0 w 36"/>
                <a:gd name="T47" fmla="*/ 26 h 62"/>
                <a:gd name="T48" fmla="*/ 0 w 36"/>
                <a:gd name="T49" fmla="*/ 32 h 62"/>
                <a:gd name="T50" fmla="*/ 0 w 36"/>
                <a:gd name="T51" fmla="*/ 36 h 62"/>
                <a:gd name="T52" fmla="*/ 2 w 36"/>
                <a:gd name="T53" fmla="*/ 40 h 62"/>
                <a:gd name="T54" fmla="*/ 2 w 36"/>
                <a:gd name="T55" fmla="*/ 44 h 62"/>
                <a:gd name="T56" fmla="*/ 2 w 36"/>
                <a:gd name="T57" fmla="*/ 46 h 62"/>
                <a:gd name="T58" fmla="*/ 10 w 36"/>
                <a:gd name="T59" fmla="*/ 54 h 62"/>
                <a:gd name="T60" fmla="*/ 10 w 36"/>
                <a:gd name="T61" fmla="*/ 62 h 62"/>
                <a:gd name="T62" fmla="*/ 30 w 36"/>
                <a:gd name="T63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" h="62">
                  <a:moveTo>
                    <a:pt x="30" y="58"/>
                  </a:moveTo>
                  <a:lnTo>
                    <a:pt x="30" y="46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28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6" y="28"/>
                  </a:lnTo>
                  <a:lnTo>
                    <a:pt x="36" y="28"/>
                  </a:lnTo>
                  <a:lnTo>
                    <a:pt x="36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2" y="44"/>
                  </a:lnTo>
                  <a:lnTo>
                    <a:pt x="2" y="46"/>
                  </a:lnTo>
                  <a:lnTo>
                    <a:pt x="10" y="54"/>
                  </a:lnTo>
                  <a:lnTo>
                    <a:pt x="10" y="62"/>
                  </a:lnTo>
                  <a:lnTo>
                    <a:pt x="30" y="5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0" name="Freeform 237"/>
            <p:cNvSpPr/>
            <p:nvPr/>
          </p:nvSpPr>
          <p:spPr bwMode="gray">
            <a:xfrm>
              <a:off x="1011" y="1856"/>
              <a:ext cx="168" cy="390"/>
            </a:xfrm>
            <a:custGeom>
              <a:avLst/>
              <a:gdLst>
                <a:gd name="T0" fmla="*/ 0 w 168"/>
                <a:gd name="T1" fmla="*/ 286 h 390"/>
                <a:gd name="T2" fmla="*/ 0 w 168"/>
                <a:gd name="T3" fmla="*/ 300 h 390"/>
                <a:gd name="T4" fmla="*/ 0 w 168"/>
                <a:gd name="T5" fmla="*/ 312 h 390"/>
                <a:gd name="T6" fmla="*/ 0 w 168"/>
                <a:gd name="T7" fmla="*/ 322 h 390"/>
                <a:gd name="T8" fmla="*/ 16 w 168"/>
                <a:gd name="T9" fmla="*/ 388 h 390"/>
                <a:gd name="T10" fmla="*/ 38 w 168"/>
                <a:gd name="T11" fmla="*/ 382 h 390"/>
                <a:gd name="T12" fmla="*/ 50 w 168"/>
                <a:gd name="T13" fmla="*/ 372 h 390"/>
                <a:gd name="T14" fmla="*/ 60 w 168"/>
                <a:gd name="T15" fmla="*/ 360 h 390"/>
                <a:gd name="T16" fmla="*/ 66 w 168"/>
                <a:gd name="T17" fmla="*/ 328 h 390"/>
                <a:gd name="T18" fmla="*/ 88 w 168"/>
                <a:gd name="T19" fmla="*/ 296 h 390"/>
                <a:gd name="T20" fmla="*/ 94 w 168"/>
                <a:gd name="T21" fmla="*/ 282 h 390"/>
                <a:gd name="T22" fmla="*/ 92 w 168"/>
                <a:gd name="T23" fmla="*/ 272 h 390"/>
                <a:gd name="T24" fmla="*/ 82 w 168"/>
                <a:gd name="T25" fmla="*/ 264 h 390"/>
                <a:gd name="T26" fmla="*/ 76 w 168"/>
                <a:gd name="T27" fmla="*/ 262 h 390"/>
                <a:gd name="T28" fmla="*/ 78 w 168"/>
                <a:gd name="T29" fmla="*/ 230 h 390"/>
                <a:gd name="T30" fmla="*/ 78 w 168"/>
                <a:gd name="T31" fmla="*/ 232 h 390"/>
                <a:gd name="T32" fmla="*/ 80 w 168"/>
                <a:gd name="T33" fmla="*/ 218 h 390"/>
                <a:gd name="T34" fmla="*/ 86 w 168"/>
                <a:gd name="T35" fmla="*/ 204 h 390"/>
                <a:gd name="T36" fmla="*/ 94 w 168"/>
                <a:gd name="T37" fmla="*/ 194 h 390"/>
                <a:gd name="T38" fmla="*/ 106 w 168"/>
                <a:gd name="T39" fmla="*/ 184 h 390"/>
                <a:gd name="T40" fmla="*/ 116 w 168"/>
                <a:gd name="T41" fmla="*/ 176 h 390"/>
                <a:gd name="T42" fmla="*/ 122 w 168"/>
                <a:gd name="T43" fmla="*/ 158 h 390"/>
                <a:gd name="T44" fmla="*/ 122 w 168"/>
                <a:gd name="T45" fmla="*/ 140 h 390"/>
                <a:gd name="T46" fmla="*/ 156 w 168"/>
                <a:gd name="T47" fmla="*/ 118 h 390"/>
                <a:gd name="T48" fmla="*/ 168 w 168"/>
                <a:gd name="T49" fmla="*/ 118 h 390"/>
                <a:gd name="T50" fmla="*/ 162 w 168"/>
                <a:gd name="T51" fmla="*/ 106 h 390"/>
                <a:gd name="T52" fmla="*/ 152 w 168"/>
                <a:gd name="T53" fmla="*/ 80 h 390"/>
                <a:gd name="T54" fmla="*/ 152 w 168"/>
                <a:gd name="T55" fmla="*/ 72 h 390"/>
                <a:gd name="T56" fmla="*/ 156 w 168"/>
                <a:gd name="T57" fmla="*/ 68 h 390"/>
                <a:gd name="T58" fmla="*/ 156 w 168"/>
                <a:gd name="T59" fmla="*/ 56 h 390"/>
                <a:gd name="T60" fmla="*/ 140 w 168"/>
                <a:gd name="T61" fmla="*/ 38 h 390"/>
                <a:gd name="T62" fmla="*/ 130 w 168"/>
                <a:gd name="T63" fmla="*/ 24 h 390"/>
                <a:gd name="T64" fmla="*/ 122 w 168"/>
                <a:gd name="T65" fmla="*/ 20 h 390"/>
                <a:gd name="T66" fmla="*/ 114 w 168"/>
                <a:gd name="T67" fmla="*/ 4 h 390"/>
                <a:gd name="T68" fmla="*/ 102 w 168"/>
                <a:gd name="T69" fmla="*/ 14 h 390"/>
                <a:gd name="T70" fmla="*/ 92 w 168"/>
                <a:gd name="T71" fmla="*/ 24 h 390"/>
                <a:gd name="T72" fmla="*/ 86 w 168"/>
                <a:gd name="T73" fmla="*/ 32 h 390"/>
                <a:gd name="T74" fmla="*/ 80 w 168"/>
                <a:gd name="T75" fmla="*/ 44 h 390"/>
                <a:gd name="T76" fmla="*/ 76 w 168"/>
                <a:gd name="T77" fmla="*/ 56 h 390"/>
                <a:gd name="T78" fmla="*/ 70 w 168"/>
                <a:gd name="T79" fmla="*/ 82 h 390"/>
                <a:gd name="T80" fmla="*/ 64 w 168"/>
                <a:gd name="T81" fmla="*/ 92 h 390"/>
                <a:gd name="T82" fmla="*/ 54 w 168"/>
                <a:gd name="T83" fmla="*/ 104 h 390"/>
                <a:gd name="T84" fmla="*/ 46 w 168"/>
                <a:gd name="T85" fmla="*/ 122 h 390"/>
                <a:gd name="T86" fmla="*/ 12 w 168"/>
                <a:gd name="T87" fmla="*/ 178 h 390"/>
                <a:gd name="T88" fmla="*/ 14 w 168"/>
                <a:gd name="T89" fmla="*/ 260 h 390"/>
                <a:gd name="T90" fmla="*/ 14 w 168"/>
                <a:gd name="T91" fmla="*/ 266 h 390"/>
                <a:gd name="T92" fmla="*/ 8 w 168"/>
                <a:gd name="T93" fmla="*/ 27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8" h="390">
                  <a:moveTo>
                    <a:pt x="0" y="280"/>
                  </a:moveTo>
                  <a:lnTo>
                    <a:pt x="0" y="282"/>
                  </a:lnTo>
                  <a:lnTo>
                    <a:pt x="0" y="286"/>
                  </a:lnTo>
                  <a:lnTo>
                    <a:pt x="0" y="292"/>
                  </a:lnTo>
                  <a:lnTo>
                    <a:pt x="0" y="296"/>
                  </a:lnTo>
                  <a:lnTo>
                    <a:pt x="0" y="300"/>
                  </a:lnTo>
                  <a:lnTo>
                    <a:pt x="0" y="302"/>
                  </a:lnTo>
                  <a:lnTo>
                    <a:pt x="0" y="308"/>
                  </a:lnTo>
                  <a:lnTo>
                    <a:pt x="0" y="312"/>
                  </a:lnTo>
                  <a:lnTo>
                    <a:pt x="0" y="318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0" y="350"/>
                  </a:lnTo>
                  <a:lnTo>
                    <a:pt x="12" y="368"/>
                  </a:lnTo>
                  <a:lnTo>
                    <a:pt x="16" y="388"/>
                  </a:lnTo>
                  <a:lnTo>
                    <a:pt x="24" y="390"/>
                  </a:lnTo>
                  <a:lnTo>
                    <a:pt x="36" y="386"/>
                  </a:lnTo>
                  <a:lnTo>
                    <a:pt x="38" y="382"/>
                  </a:lnTo>
                  <a:lnTo>
                    <a:pt x="42" y="378"/>
                  </a:lnTo>
                  <a:lnTo>
                    <a:pt x="46" y="374"/>
                  </a:lnTo>
                  <a:lnTo>
                    <a:pt x="50" y="372"/>
                  </a:lnTo>
                  <a:lnTo>
                    <a:pt x="54" y="372"/>
                  </a:lnTo>
                  <a:lnTo>
                    <a:pt x="54" y="370"/>
                  </a:lnTo>
                  <a:lnTo>
                    <a:pt x="60" y="360"/>
                  </a:lnTo>
                  <a:lnTo>
                    <a:pt x="64" y="346"/>
                  </a:lnTo>
                  <a:lnTo>
                    <a:pt x="66" y="334"/>
                  </a:lnTo>
                  <a:lnTo>
                    <a:pt x="66" y="328"/>
                  </a:lnTo>
                  <a:lnTo>
                    <a:pt x="66" y="320"/>
                  </a:lnTo>
                  <a:lnTo>
                    <a:pt x="84" y="300"/>
                  </a:lnTo>
                  <a:lnTo>
                    <a:pt x="88" y="296"/>
                  </a:lnTo>
                  <a:lnTo>
                    <a:pt x="92" y="290"/>
                  </a:lnTo>
                  <a:lnTo>
                    <a:pt x="92" y="286"/>
                  </a:lnTo>
                  <a:lnTo>
                    <a:pt x="94" y="282"/>
                  </a:lnTo>
                  <a:lnTo>
                    <a:pt x="94" y="278"/>
                  </a:lnTo>
                  <a:lnTo>
                    <a:pt x="92" y="278"/>
                  </a:lnTo>
                  <a:lnTo>
                    <a:pt x="92" y="272"/>
                  </a:lnTo>
                  <a:lnTo>
                    <a:pt x="90" y="268"/>
                  </a:lnTo>
                  <a:lnTo>
                    <a:pt x="86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78" y="262"/>
                  </a:lnTo>
                  <a:lnTo>
                    <a:pt x="76" y="262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8" y="230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2"/>
                  </a:lnTo>
                  <a:lnTo>
                    <a:pt x="78" y="230"/>
                  </a:lnTo>
                  <a:lnTo>
                    <a:pt x="80" y="226"/>
                  </a:lnTo>
                  <a:lnTo>
                    <a:pt x="80" y="218"/>
                  </a:lnTo>
                  <a:lnTo>
                    <a:pt x="82" y="212"/>
                  </a:lnTo>
                  <a:lnTo>
                    <a:pt x="84" y="208"/>
                  </a:lnTo>
                  <a:lnTo>
                    <a:pt x="86" y="204"/>
                  </a:lnTo>
                  <a:lnTo>
                    <a:pt x="88" y="200"/>
                  </a:lnTo>
                  <a:lnTo>
                    <a:pt x="90" y="196"/>
                  </a:lnTo>
                  <a:lnTo>
                    <a:pt x="94" y="194"/>
                  </a:lnTo>
                  <a:lnTo>
                    <a:pt x="98" y="190"/>
                  </a:lnTo>
                  <a:lnTo>
                    <a:pt x="104" y="188"/>
                  </a:lnTo>
                  <a:lnTo>
                    <a:pt x="106" y="184"/>
                  </a:lnTo>
                  <a:lnTo>
                    <a:pt x="110" y="184"/>
                  </a:lnTo>
                  <a:lnTo>
                    <a:pt x="110" y="182"/>
                  </a:lnTo>
                  <a:lnTo>
                    <a:pt x="116" y="176"/>
                  </a:lnTo>
                  <a:lnTo>
                    <a:pt x="120" y="170"/>
                  </a:lnTo>
                  <a:lnTo>
                    <a:pt x="122" y="164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2" y="140"/>
                  </a:lnTo>
                  <a:lnTo>
                    <a:pt x="134" y="130"/>
                  </a:lnTo>
                  <a:lnTo>
                    <a:pt x="144" y="120"/>
                  </a:lnTo>
                  <a:lnTo>
                    <a:pt x="156" y="118"/>
                  </a:lnTo>
                  <a:lnTo>
                    <a:pt x="166" y="120"/>
                  </a:lnTo>
                  <a:lnTo>
                    <a:pt x="166" y="120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6" y="114"/>
                  </a:lnTo>
                  <a:lnTo>
                    <a:pt x="162" y="106"/>
                  </a:lnTo>
                  <a:lnTo>
                    <a:pt x="158" y="96"/>
                  </a:lnTo>
                  <a:lnTo>
                    <a:pt x="154" y="86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52" y="76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4" y="70"/>
                  </a:lnTo>
                  <a:lnTo>
                    <a:pt x="156" y="68"/>
                  </a:lnTo>
                  <a:lnTo>
                    <a:pt x="158" y="64"/>
                  </a:lnTo>
                  <a:lnTo>
                    <a:pt x="158" y="60"/>
                  </a:lnTo>
                  <a:lnTo>
                    <a:pt x="156" y="56"/>
                  </a:lnTo>
                  <a:lnTo>
                    <a:pt x="152" y="50"/>
                  </a:lnTo>
                  <a:lnTo>
                    <a:pt x="142" y="42"/>
                  </a:lnTo>
                  <a:lnTo>
                    <a:pt x="140" y="38"/>
                  </a:lnTo>
                  <a:lnTo>
                    <a:pt x="136" y="32"/>
                  </a:lnTo>
                  <a:lnTo>
                    <a:pt x="132" y="28"/>
                  </a:lnTo>
                  <a:lnTo>
                    <a:pt x="130" y="24"/>
                  </a:lnTo>
                  <a:lnTo>
                    <a:pt x="126" y="22"/>
                  </a:lnTo>
                  <a:lnTo>
                    <a:pt x="124" y="20"/>
                  </a:lnTo>
                  <a:lnTo>
                    <a:pt x="122" y="20"/>
                  </a:lnTo>
                  <a:lnTo>
                    <a:pt x="118" y="0"/>
                  </a:lnTo>
                  <a:lnTo>
                    <a:pt x="116" y="2"/>
                  </a:lnTo>
                  <a:lnTo>
                    <a:pt x="114" y="4"/>
                  </a:lnTo>
                  <a:lnTo>
                    <a:pt x="110" y="6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2" y="24"/>
                  </a:lnTo>
                  <a:lnTo>
                    <a:pt x="90" y="26"/>
                  </a:lnTo>
                  <a:lnTo>
                    <a:pt x="88" y="28"/>
                  </a:lnTo>
                  <a:lnTo>
                    <a:pt x="86" y="32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0" y="44"/>
                  </a:lnTo>
                  <a:lnTo>
                    <a:pt x="78" y="48"/>
                  </a:lnTo>
                  <a:lnTo>
                    <a:pt x="78" y="52"/>
                  </a:lnTo>
                  <a:lnTo>
                    <a:pt x="76" y="56"/>
                  </a:lnTo>
                  <a:lnTo>
                    <a:pt x="72" y="60"/>
                  </a:lnTo>
                  <a:lnTo>
                    <a:pt x="72" y="82"/>
                  </a:lnTo>
                  <a:lnTo>
                    <a:pt x="70" y="82"/>
                  </a:lnTo>
                  <a:lnTo>
                    <a:pt x="70" y="84"/>
                  </a:lnTo>
                  <a:lnTo>
                    <a:pt x="66" y="88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56" y="100"/>
                  </a:lnTo>
                  <a:lnTo>
                    <a:pt x="54" y="104"/>
                  </a:lnTo>
                  <a:lnTo>
                    <a:pt x="50" y="106"/>
                  </a:lnTo>
                  <a:lnTo>
                    <a:pt x="48" y="106"/>
                  </a:lnTo>
                  <a:lnTo>
                    <a:pt x="46" y="122"/>
                  </a:lnTo>
                  <a:lnTo>
                    <a:pt x="36" y="140"/>
                  </a:lnTo>
                  <a:lnTo>
                    <a:pt x="34" y="164"/>
                  </a:lnTo>
                  <a:lnTo>
                    <a:pt x="12" y="178"/>
                  </a:lnTo>
                  <a:lnTo>
                    <a:pt x="16" y="184"/>
                  </a:lnTo>
                  <a:lnTo>
                    <a:pt x="16" y="234"/>
                  </a:lnTo>
                  <a:lnTo>
                    <a:pt x="14" y="260"/>
                  </a:lnTo>
                  <a:lnTo>
                    <a:pt x="14" y="262"/>
                  </a:lnTo>
                  <a:lnTo>
                    <a:pt x="14" y="264"/>
                  </a:lnTo>
                  <a:lnTo>
                    <a:pt x="14" y="266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8" y="278"/>
                  </a:lnTo>
                  <a:lnTo>
                    <a:pt x="4" y="280"/>
                  </a:lnTo>
                  <a:lnTo>
                    <a:pt x="0" y="28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1" name="Freeform 238"/>
            <p:cNvSpPr/>
            <p:nvPr/>
          </p:nvSpPr>
          <p:spPr bwMode="gray">
            <a:xfrm>
              <a:off x="1129" y="1828"/>
              <a:ext cx="124" cy="310"/>
            </a:xfrm>
            <a:custGeom>
              <a:avLst/>
              <a:gdLst>
                <a:gd name="T0" fmla="*/ 102 w 124"/>
                <a:gd name="T1" fmla="*/ 62 h 310"/>
                <a:gd name="T2" fmla="*/ 122 w 124"/>
                <a:gd name="T3" fmla="*/ 112 h 310"/>
                <a:gd name="T4" fmla="*/ 112 w 124"/>
                <a:gd name="T5" fmla="*/ 128 h 310"/>
                <a:gd name="T6" fmla="*/ 114 w 124"/>
                <a:gd name="T7" fmla="*/ 134 h 310"/>
                <a:gd name="T8" fmla="*/ 118 w 124"/>
                <a:gd name="T9" fmla="*/ 144 h 310"/>
                <a:gd name="T10" fmla="*/ 118 w 124"/>
                <a:gd name="T11" fmla="*/ 152 h 310"/>
                <a:gd name="T12" fmla="*/ 114 w 124"/>
                <a:gd name="T13" fmla="*/ 182 h 310"/>
                <a:gd name="T14" fmla="*/ 114 w 124"/>
                <a:gd name="T15" fmla="*/ 212 h 310"/>
                <a:gd name="T16" fmla="*/ 122 w 124"/>
                <a:gd name="T17" fmla="*/ 222 h 310"/>
                <a:gd name="T18" fmla="*/ 124 w 124"/>
                <a:gd name="T19" fmla="*/ 254 h 310"/>
                <a:gd name="T20" fmla="*/ 124 w 124"/>
                <a:gd name="T21" fmla="*/ 260 h 310"/>
                <a:gd name="T22" fmla="*/ 90 w 124"/>
                <a:gd name="T23" fmla="*/ 292 h 310"/>
                <a:gd name="T24" fmla="*/ 92 w 124"/>
                <a:gd name="T25" fmla="*/ 294 h 310"/>
                <a:gd name="T26" fmla="*/ 88 w 124"/>
                <a:gd name="T27" fmla="*/ 294 h 310"/>
                <a:gd name="T28" fmla="*/ 80 w 124"/>
                <a:gd name="T29" fmla="*/ 292 h 310"/>
                <a:gd name="T30" fmla="*/ 72 w 124"/>
                <a:gd name="T31" fmla="*/ 296 h 310"/>
                <a:gd name="T32" fmla="*/ 54 w 124"/>
                <a:gd name="T33" fmla="*/ 302 h 310"/>
                <a:gd name="T34" fmla="*/ 48 w 124"/>
                <a:gd name="T35" fmla="*/ 304 h 310"/>
                <a:gd name="T36" fmla="*/ 38 w 124"/>
                <a:gd name="T37" fmla="*/ 306 h 310"/>
                <a:gd name="T38" fmla="*/ 24 w 124"/>
                <a:gd name="T39" fmla="*/ 306 h 310"/>
                <a:gd name="T40" fmla="*/ 20 w 124"/>
                <a:gd name="T41" fmla="*/ 304 h 310"/>
                <a:gd name="T42" fmla="*/ 12 w 124"/>
                <a:gd name="T43" fmla="*/ 298 h 310"/>
                <a:gd name="T44" fmla="*/ 6 w 124"/>
                <a:gd name="T45" fmla="*/ 292 h 310"/>
                <a:gd name="T46" fmla="*/ 4 w 124"/>
                <a:gd name="T47" fmla="*/ 286 h 310"/>
                <a:gd name="T48" fmla="*/ 4 w 124"/>
                <a:gd name="T49" fmla="*/ 278 h 310"/>
                <a:gd name="T50" fmla="*/ 4 w 124"/>
                <a:gd name="T51" fmla="*/ 268 h 310"/>
                <a:gd name="T52" fmla="*/ 4 w 124"/>
                <a:gd name="T53" fmla="*/ 230 h 310"/>
                <a:gd name="T54" fmla="*/ 6 w 124"/>
                <a:gd name="T55" fmla="*/ 224 h 310"/>
                <a:gd name="T56" fmla="*/ 12 w 124"/>
                <a:gd name="T57" fmla="*/ 212 h 310"/>
                <a:gd name="T58" fmla="*/ 42 w 124"/>
                <a:gd name="T59" fmla="*/ 186 h 310"/>
                <a:gd name="T60" fmla="*/ 50 w 124"/>
                <a:gd name="T61" fmla="*/ 178 h 310"/>
                <a:gd name="T62" fmla="*/ 56 w 124"/>
                <a:gd name="T63" fmla="*/ 158 h 310"/>
                <a:gd name="T64" fmla="*/ 48 w 124"/>
                <a:gd name="T65" fmla="*/ 148 h 310"/>
                <a:gd name="T66" fmla="*/ 50 w 124"/>
                <a:gd name="T67" fmla="*/ 146 h 310"/>
                <a:gd name="T68" fmla="*/ 48 w 124"/>
                <a:gd name="T69" fmla="*/ 142 h 310"/>
                <a:gd name="T70" fmla="*/ 38 w 124"/>
                <a:gd name="T71" fmla="*/ 122 h 310"/>
                <a:gd name="T72" fmla="*/ 34 w 124"/>
                <a:gd name="T73" fmla="*/ 100 h 310"/>
                <a:gd name="T74" fmla="*/ 36 w 124"/>
                <a:gd name="T75" fmla="*/ 98 h 310"/>
                <a:gd name="T76" fmla="*/ 40 w 124"/>
                <a:gd name="T77" fmla="*/ 94 h 310"/>
                <a:gd name="T78" fmla="*/ 38 w 124"/>
                <a:gd name="T79" fmla="*/ 86 h 310"/>
                <a:gd name="T80" fmla="*/ 32 w 124"/>
                <a:gd name="T81" fmla="*/ 76 h 310"/>
                <a:gd name="T82" fmla="*/ 22 w 124"/>
                <a:gd name="T83" fmla="*/ 68 h 310"/>
                <a:gd name="T84" fmla="*/ 18 w 124"/>
                <a:gd name="T85" fmla="*/ 62 h 310"/>
                <a:gd name="T86" fmla="*/ 10 w 124"/>
                <a:gd name="T87" fmla="*/ 52 h 310"/>
                <a:gd name="T88" fmla="*/ 0 w 124"/>
                <a:gd name="T89" fmla="*/ 28 h 310"/>
                <a:gd name="T90" fmla="*/ 10 w 124"/>
                <a:gd name="T91" fmla="*/ 20 h 310"/>
                <a:gd name="T92" fmla="*/ 28 w 124"/>
                <a:gd name="T93" fmla="*/ 16 h 310"/>
                <a:gd name="T94" fmla="*/ 40 w 124"/>
                <a:gd name="T95" fmla="*/ 24 h 310"/>
                <a:gd name="T96" fmla="*/ 58 w 124"/>
                <a:gd name="T97" fmla="*/ 22 h 310"/>
                <a:gd name="T98" fmla="*/ 72 w 124"/>
                <a:gd name="T99" fmla="*/ 14 h 310"/>
                <a:gd name="T100" fmla="*/ 72 w 124"/>
                <a:gd name="T101" fmla="*/ 12 h 310"/>
                <a:gd name="T102" fmla="*/ 76 w 124"/>
                <a:gd name="T103" fmla="*/ 6 h 310"/>
                <a:gd name="T104" fmla="*/ 82 w 124"/>
                <a:gd name="T105" fmla="*/ 2 h 310"/>
                <a:gd name="T106" fmla="*/ 92 w 124"/>
                <a:gd name="T107" fmla="*/ 2 h 310"/>
                <a:gd name="T108" fmla="*/ 120 w 124"/>
                <a:gd name="T109" fmla="*/ 20 h 310"/>
                <a:gd name="T110" fmla="*/ 116 w 124"/>
                <a:gd name="T111" fmla="*/ 26 h 310"/>
                <a:gd name="T112" fmla="*/ 102 w 124"/>
                <a:gd name="T113" fmla="*/ 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" h="310">
                  <a:moveTo>
                    <a:pt x="102" y="46"/>
                  </a:moveTo>
                  <a:lnTo>
                    <a:pt x="102" y="62"/>
                  </a:lnTo>
                  <a:lnTo>
                    <a:pt x="122" y="82"/>
                  </a:lnTo>
                  <a:lnTo>
                    <a:pt x="122" y="112"/>
                  </a:lnTo>
                  <a:lnTo>
                    <a:pt x="110" y="126"/>
                  </a:lnTo>
                  <a:lnTo>
                    <a:pt x="112" y="128"/>
                  </a:lnTo>
                  <a:lnTo>
                    <a:pt x="112" y="130"/>
                  </a:lnTo>
                  <a:lnTo>
                    <a:pt x="114" y="134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18" y="146"/>
                  </a:lnTo>
                  <a:lnTo>
                    <a:pt x="118" y="152"/>
                  </a:lnTo>
                  <a:lnTo>
                    <a:pt x="116" y="164"/>
                  </a:lnTo>
                  <a:lnTo>
                    <a:pt x="114" y="182"/>
                  </a:lnTo>
                  <a:lnTo>
                    <a:pt x="114" y="200"/>
                  </a:lnTo>
                  <a:lnTo>
                    <a:pt x="114" y="212"/>
                  </a:lnTo>
                  <a:lnTo>
                    <a:pt x="118" y="218"/>
                  </a:lnTo>
                  <a:lnTo>
                    <a:pt x="122" y="222"/>
                  </a:lnTo>
                  <a:lnTo>
                    <a:pt x="124" y="234"/>
                  </a:lnTo>
                  <a:lnTo>
                    <a:pt x="124" y="254"/>
                  </a:lnTo>
                  <a:lnTo>
                    <a:pt x="124" y="258"/>
                  </a:lnTo>
                  <a:lnTo>
                    <a:pt x="124" y="260"/>
                  </a:lnTo>
                  <a:lnTo>
                    <a:pt x="122" y="260"/>
                  </a:lnTo>
                  <a:lnTo>
                    <a:pt x="90" y="292"/>
                  </a:lnTo>
                  <a:lnTo>
                    <a:pt x="90" y="294"/>
                  </a:lnTo>
                  <a:lnTo>
                    <a:pt x="92" y="294"/>
                  </a:lnTo>
                  <a:lnTo>
                    <a:pt x="90" y="294"/>
                  </a:lnTo>
                  <a:lnTo>
                    <a:pt x="88" y="294"/>
                  </a:lnTo>
                  <a:lnTo>
                    <a:pt x="84" y="292"/>
                  </a:lnTo>
                  <a:lnTo>
                    <a:pt x="80" y="292"/>
                  </a:lnTo>
                  <a:lnTo>
                    <a:pt x="76" y="294"/>
                  </a:lnTo>
                  <a:lnTo>
                    <a:pt x="72" y="296"/>
                  </a:lnTo>
                  <a:lnTo>
                    <a:pt x="68" y="298"/>
                  </a:lnTo>
                  <a:lnTo>
                    <a:pt x="54" y="302"/>
                  </a:lnTo>
                  <a:lnTo>
                    <a:pt x="52" y="302"/>
                  </a:lnTo>
                  <a:lnTo>
                    <a:pt x="48" y="304"/>
                  </a:lnTo>
                  <a:lnTo>
                    <a:pt x="44" y="304"/>
                  </a:lnTo>
                  <a:lnTo>
                    <a:pt x="38" y="306"/>
                  </a:lnTo>
                  <a:lnTo>
                    <a:pt x="34" y="310"/>
                  </a:lnTo>
                  <a:lnTo>
                    <a:pt x="24" y="306"/>
                  </a:lnTo>
                  <a:lnTo>
                    <a:pt x="22" y="304"/>
                  </a:lnTo>
                  <a:lnTo>
                    <a:pt x="20" y="304"/>
                  </a:lnTo>
                  <a:lnTo>
                    <a:pt x="16" y="300"/>
                  </a:lnTo>
                  <a:lnTo>
                    <a:pt x="12" y="298"/>
                  </a:lnTo>
                  <a:lnTo>
                    <a:pt x="8" y="294"/>
                  </a:lnTo>
                  <a:lnTo>
                    <a:pt x="6" y="292"/>
                  </a:lnTo>
                  <a:lnTo>
                    <a:pt x="4" y="288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78"/>
                  </a:lnTo>
                  <a:lnTo>
                    <a:pt x="4" y="272"/>
                  </a:lnTo>
                  <a:lnTo>
                    <a:pt x="4" y="268"/>
                  </a:lnTo>
                  <a:lnTo>
                    <a:pt x="4" y="262"/>
                  </a:lnTo>
                  <a:lnTo>
                    <a:pt x="4" y="230"/>
                  </a:lnTo>
                  <a:lnTo>
                    <a:pt x="4" y="228"/>
                  </a:lnTo>
                  <a:lnTo>
                    <a:pt x="6" y="224"/>
                  </a:lnTo>
                  <a:lnTo>
                    <a:pt x="8" y="218"/>
                  </a:lnTo>
                  <a:lnTo>
                    <a:pt x="12" y="212"/>
                  </a:lnTo>
                  <a:lnTo>
                    <a:pt x="20" y="206"/>
                  </a:lnTo>
                  <a:lnTo>
                    <a:pt x="42" y="186"/>
                  </a:lnTo>
                  <a:lnTo>
                    <a:pt x="46" y="184"/>
                  </a:lnTo>
                  <a:lnTo>
                    <a:pt x="50" y="178"/>
                  </a:lnTo>
                  <a:lnTo>
                    <a:pt x="56" y="170"/>
                  </a:lnTo>
                  <a:lnTo>
                    <a:pt x="56" y="15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50" y="146"/>
                  </a:lnTo>
                  <a:lnTo>
                    <a:pt x="50" y="146"/>
                  </a:lnTo>
                  <a:lnTo>
                    <a:pt x="50" y="144"/>
                  </a:lnTo>
                  <a:lnTo>
                    <a:pt x="48" y="142"/>
                  </a:lnTo>
                  <a:lnTo>
                    <a:pt x="42" y="132"/>
                  </a:lnTo>
                  <a:lnTo>
                    <a:pt x="38" y="122"/>
                  </a:lnTo>
                  <a:lnTo>
                    <a:pt x="34" y="11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6" y="98"/>
                  </a:lnTo>
                  <a:lnTo>
                    <a:pt x="38" y="96"/>
                  </a:lnTo>
                  <a:lnTo>
                    <a:pt x="40" y="94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36" y="82"/>
                  </a:lnTo>
                  <a:lnTo>
                    <a:pt x="32" y="76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2" y="66"/>
                  </a:lnTo>
                  <a:lnTo>
                    <a:pt x="18" y="62"/>
                  </a:lnTo>
                  <a:lnTo>
                    <a:pt x="16" y="56"/>
                  </a:lnTo>
                  <a:lnTo>
                    <a:pt x="10" y="52"/>
                  </a:lnTo>
                  <a:lnTo>
                    <a:pt x="4" y="48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0" y="20"/>
                  </a:lnTo>
                  <a:lnTo>
                    <a:pt x="18" y="16"/>
                  </a:lnTo>
                  <a:lnTo>
                    <a:pt x="28" y="16"/>
                  </a:lnTo>
                  <a:lnTo>
                    <a:pt x="38" y="2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6" y="6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122" y="18"/>
                  </a:lnTo>
                  <a:lnTo>
                    <a:pt x="120" y="20"/>
                  </a:lnTo>
                  <a:lnTo>
                    <a:pt x="120" y="22"/>
                  </a:lnTo>
                  <a:lnTo>
                    <a:pt x="116" y="26"/>
                  </a:lnTo>
                  <a:lnTo>
                    <a:pt x="110" y="28"/>
                  </a:lnTo>
                  <a:lnTo>
                    <a:pt x="102" y="4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2" name="Freeform 239"/>
            <p:cNvSpPr/>
            <p:nvPr/>
          </p:nvSpPr>
          <p:spPr bwMode="gray">
            <a:xfrm>
              <a:off x="989" y="2266"/>
              <a:ext cx="54" cy="84"/>
            </a:xfrm>
            <a:custGeom>
              <a:avLst/>
              <a:gdLst>
                <a:gd name="T0" fmla="*/ 18 w 54"/>
                <a:gd name="T1" fmla="*/ 80 h 84"/>
                <a:gd name="T2" fmla="*/ 4 w 54"/>
                <a:gd name="T3" fmla="*/ 82 h 84"/>
                <a:gd name="T4" fmla="*/ 0 w 54"/>
                <a:gd name="T5" fmla="*/ 78 h 84"/>
                <a:gd name="T6" fmla="*/ 2 w 54"/>
                <a:gd name="T7" fmla="*/ 74 h 84"/>
                <a:gd name="T8" fmla="*/ 4 w 54"/>
                <a:gd name="T9" fmla="*/ 72 h 84"/>
                <a:gd name="T10" fmla="*/ 4 w 54"/>
                <a:gd name="T11" fmla="*/ 62 h 84"/>
                <a:gd name="T12" fmla="*/ 10 w 54"/>
                <a:gd name="T13" fmla="*/ 56 h 84"/>
                <a:gd name="T14" fmla="*/ 14 w 54"/>
                <a:gd name="T15" fmla="*/ 54 h 84"/>
                <a:gd name="T16" fmla="*/ 10 w 54"/>
                <a:gd name="T17" fmla="*/ 48 h 84"/>
                <a:gd name="T18" fmla="*/ 10 w 54"/>
                <a:gd name="T19" fmla="*/ 46 h 84"/>
                <a:gd name="T20" fmla="*/ 12 w 54"/>
                <a:gd name="T21" fmla="*/ 44 h 84"/>
                <a:gd name="T22" fmla="*/ 16 w 54"/>
                <a:gd name="T23" fmla="*/ 40 h 84"/>
                <a:gd name="T24" fmla="*/ 16 w 54"/>
                <a:gd name="T25" fmla="*/ 36 h 84"/>
                <a:gd name="T26" fmla="*/ 12 w 54"/>
                <a:gd name="T27" fmla="*/ 30 h 84"/>
                <a:gd name="T28" fmla="*/ 16 w 54"/>
                <a:gd name="T29" fmla="*/ 28 h 84"/>
                <a:gd name="T30" fmla="*/ 20 w 54"/>
                <a:gd name="T31" fmla="*/ 28 h 84"/>
                <a:gd name="T32" fmla="*/ 20 w 54"/>
                <a:gd name="T33" fmla="*/ 28 h 84"/>
                <a:gd name="T34" fmla="*/ 14 w 54"/>
                <a:gd name="T35" fmla="*/ 26 h 84"/>
                <a:gd name="T36" fmla="*/ 10 w 54"/>
                <a:gd name="T37" fmla="*/ 26 h 84"/>
                <a:gd name="T38" fmla="*/ 10 w 54"/>
                <a:gd name="T39" fmla="*/ 20 h 84"/>
                <a:gd name="T40" fmla="*/ 10 w 54"/>
                <a:gd name="T41" fmla="*/ 14 h 84"/>
                <a:gd name="T42" fmla="*/ 14 w 54"/>
                <a:gd name="T43" fmla="*/ 14 h 84"/>
                <a:gd name="T44" fmla="*/ 20 w 54"/>
                <a:gd name="T45" fmla="*/ 10 h 84"/>
                <a:gd name="T46" fmla="*/ 38 w 54"/>
                <a:gd name="T47" fmla="*/ 2 h 84"/>
                <a:gd name="T48" fmla="*/ 46 w 54"/>
                <a:gd name="T49" fmla="*/ 12 h 84"/>
                <a:gd name="T50" fmla="*/ 46 w 54"/>
                <a:gd name="T51" fmla="*/ 20 h 84"/>
                <a:gd name="T52" fmla="*/ 46 w 54"/>
                <a:gd name="T53" fmla="*/ 28 h 84"/>
                <a:gd name="T54" fmla="*/ 46 w 54"/>
                <a:gd name="T55" fmla="*/ 30 h 84"/>
                <a:gd name="T56" fmla="*/ 46 w 54"/>
                <a:gd name="T57" fmla="*/ 34 h 84"/>
                <a:gd name="T58" fmla="*/ 42 w 54"/>
                <a:gd name="T59" fmla="*/ 36 h 84"/>
                <a:gd name="T60" fmla="*/ 46 w 54"/>
                <a:gd name="T61" fmla="*/ 40 h 84"/>
                <a:gd name="T62" fmla="*/ 50 w 54"/>
                <a:gd name="T63" fmla="*/ 42 h 84"/>
                <a:gd name="T64" fmla="*/ 52 w 54"/>
                <a:gd name="T65" fmla="*/ 46 h 84"/>
                <a:gd name="T66" fmla="*/ 54 w 54"/>
                <a:gd name="T67" fmla="*/ 50 h 84"/>
                <a:gd name="T68" fmla="*/ 52 w 54"/>
                <a:gd name="T69" fmla="*/ 52 h 84"/>
                <a:gd name="T70" fmla="*/ 48 w 54"/>
                <a:gd name="T71" fmla="*/ 56 h 84"/>
                <a:gd name="T72" fmla="*/ 48 w 54"/>
                <a:gd name="T73" fmla="*/ 58 h 84"/>
                <a:gd name="T74" fmla="*/ 50 w 54"/>
                <a:gd name="T75" fmla="*/ 60 h 84"/>
                <a:gd name="T76" fmla="*/ 50 w 54"/>
                <a:gd name="T77" fmla="*/ 64 h 84"/>
                <a:gd name="T78" fmla="*/ 48 w 54"/>
                <a:gd name="T79" fmla="*/ 68 h 84"/>
                <a:gd name="T80" fmla="*/ 48 w 54"/>
                <a:gd name="T81" fmla="*/ 70 h 84"/>
                <a:gd name="T82" fmla="*/ 50 w 54"/>
                <a:gd name="T83" fmla="*/ 74 h 84"/>
                <a:gd name="T84" fmla="*/ 50 w 54"/>
                <a:gd name="T85" fmla="*/ 78 h 84"/>
                <a:gd name="T86" fmla="*/ 48 w 54"/>
                <a:gd name="T87" fmla="*/ 80 h 84"/>
                <a:gd name="T88" fmla="*/ 44 w 54"/>
                <a:gd name="T89" fmla="*/ 76 h 84"/>
                <a:gd name="T90" fmla="*/ 46 w 54"/>
                <a:gd name="T91" fmla="*/ 80 h 84"/>
                <a:gd name="T92" fmla="*/ 42 w 54"/>
                <a:gd name="T93" fmla="*/ 80 h 84"/>
                <a:gd name="T94" fmla="*/ 38 w 54"/>
                <a:gd name="T95" fmla="*/ 82 h 84"/>
                <a:gd name="T96" fmla="*/ 34 w 54"/>
                <a:gd name="T97" fmla="*/ 82 h 84"/>
                <a:gd name="T98" fmla="*/ 32 w 54"/>
                <a:gd name="T99" fmla="*/ 84 h 84"/>
                <a:gd name="T100" fmla="*/ 28 w 54"/>
                <a:gd name="T10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" h="84">
                  <a:moveTo>
                    <a:pt x="26" y="84"/>
                  </a:moveTo>
                  <a:lnTo>
                    <a:pt x="18" y="80"/>
                  </a:lnTo>
                  <a:lnTo>
                    <a:pt x="12" y="80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6" y="38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20" y="1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40"/>
                  </a:lnTo>
                  <a:lnTo>
                    <a:pt x="48" y="42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2" y="46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0" y="54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48" y="66"/>
                  </a:lnTo>
                  <a:lnTo>
                    <a:pt x="48" y="68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46" y="7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6" y="80"/>
                  </a:lnTo>
                  <a:lnTo>
                    <a:pt x="44" y="80"/>
                  </a:lnTo>
                  <a:lnTo>
                    <a:pt x="42" y="80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2" y="82"/>
                  </a:lnTo>
                  <a:lnTo>
                    <a:pt x="32" y="84"/>
                  </a:lnTo>
                  <a:lnTo>
                    <a:pt x="30" y="84"/>
                  </a:lnTo>
                  <a:lnTo>
                    <a:pt x="28" y="84"/>
                  </a:lnTo>
                  <a:lnTo>
                    <a:pt x="26" y="8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3" name="Freeform 240"/>
            <p:cNvSpPr/>
            <p:nvPr/>
          </p:nvSpPr>
          <p:spPr bwMode="gray">
            <a:xfrm>
              <a:off x="1191" y="2508"/>
              <a:ext cx="224" cy="110"/>
            </a:xfrm>
            <a:custGeom>
              <a:avLst/>
              <a:gdLst>
                <a:gd name="T0" fmla="*/ 194 w 224"/>
                <a:gd name="T1" fmla="*/ 34 h 110"/>
                <a:gd name="T2" fmla="*/ 204 w 224"/>
                <a:gd name="T3" fmla="*/ 40 h 110"/>
                <a:gd name="T4" fmla="*/ 216 w 224"/>
                <a:gd name="T5" fmla="*/ 58 h 110"/>
                <a:gd name="T6" fmla="*/ 224 w 224"/>
                <a:gd name="T7" fmla="*/ 80 h 110"/>
                <a:gd name="T8" fmla="*/ 220 w 224"/>
                <a:gd name="T9" fmla="*/ 82 h 110"/>
                <a:gd name="T10" fmla="*/ 208 w 224"/>
                <a:gd name="T11" fmla="*/ 80 h 110"/>
                <a:gd name="T12" fmla="*/ 194 w 224"/>
                <a:gd name="T13" fmla="*/ 82 h 110"/>
                <a:gd name="T14" fmla="*/ 182 w 224"/>
                <a:gd name="T15" fmla="*/ 88 h 110"/>
                <a:gd name="T16" fmla="*/ 174 w 224"/>
                <a:gd name="T17" fmla="*/ 92 h 110"/>
                <a:gd name="T18" fmla="*/ 168 w 224"/>
                <a:gd name="T19" fmla="*/ 92 h 110"/>
                <a:gd name="T20" fmla="*/ 162 w 224"/>
                <a:gd name="T21" fmla="*/ 98 h 110"/>
                <a:gd name="T22" fmla="*/ 152 w 224"/>
                <a:gd name="T23" fmla="*/ 102 h 110"/>
                <a:gd name="T24" fmla="*/ 136 w 224"/>
                <a:gd name="T25" fmla="*/ 102 h 110"/>
                <a:gd name="T26" fmla="*/ 128 w 224"/>
                <a:gd name="T27" fmla="*/ 98 h 110"/>
                <a:gd name="T28" fmla="*/ 124 w 224"/>
                <a:gd name="T29" fmla="*/ 102 h 110"/>
                <a:gd name="T30" fmla="*/ 118 w 224"/>
                <a:gd name="T31" fmla="*/ 110 h 110"/>
                <a:gd name="T32" fmla="*/ 114 w 224"/>
                <a:gd name="T33" fmla="*/ 110 h 110"/>
                <a:gd name="T34" fmla="*/ 114 w 224"/>
                <a:gd name="T35" fmla="*/ 106 h 110"/>
                <a:gd name="T36" fmla="*/ 116 w 224"/>
                <a:gd name="T37" fmla="*/ 104 h 110"/>
                <a:gd name="T38" fmla="*/ 116 w 224"/>
                <a:gd name="T39" fmla="*/ 100 h 110"/>
                <a:gd name="T40" fmla="*/ 98 w 224"/>
                <a:gd name="T41" fmla="*/ 104 h 110"/>
                <a:gd name="T42" fmla="*/ 92 w 224"/>
                <a:gd name="T43" fmla="*/ 106 h 110"/>
                <a:gd name="T44" fmla="*/ 82 w 224"/>
                <a:gd name="T45" fmla="*/ 108 h 110"/>
                <a:gd name="T46" fmla="*/ 70 w 224"/>
                <a:gd name="T47" fmla="*/ 104 h 110"/>
                <a:gd name="T48" fmla="*/ 58 w 224"/>
                <a:gd name="T49" fmla="*/ 104 h 110"/>
                <a:gd name="T50" fmla="*/ 52 w 224"/>
                <a:gd name="T51" fmla="*/ 110 h 110"/>
                <a:gd name="T52" fmla="*/ 46 w 224"/>
                <a:gd name="T53" fmla="*/ 110 h 110"/>
                <a:gd name="T54" fmla="*/ 34 w 224"/>
                <a:gd name="T55" fmla="*/ 106 h 110"/>
                <a:gd name="T56" fmla="*/ 26 w 224"/>
                <a:gd name="T57" fmla="*/ 102 h 110"/>
                <a:gd name="T58" fmla="*/ 14 w 224"/>
                <a:gd name="T59" fmla="*/ 94 h 110"/>
                <a:gd name="T60" fmla="*/ 12 w 224"/>
                <a:gd name="T61" fmla="*/ 86 h 110"/>
                <a:gd name="T62" fmla="*/ 8 w 224"/>
                <a:gd name="T63" fmla="*/ 76 h 110"/>
                <a:gd name="T64" fmla="*/ 2 w 224"/>
                <a:gd name="T65" fmla="*/ 66 h 110"/>
                <a:gd name="T66" fmla="*/ 0 w 224"/>
                <a:gd name="T67" fmla="*/ 54 h 110"/>
                <a:gd name="T68" fmla="*/ 4 w 224"/>
                <a:gd name="T69" fmla="*/ 50 h 110"/>
                <a:gd name="T70" fmla="*/ 14 w 224"/>
                <a:gd name="T71" fmla="*/ 44 h 110"/>
                <a:gd name="T72" fmla="*/ 20 w 224"/>
                <a:gd name="T73" fmla="*/ 46 h 110"/>
                <a:gd name="T74" fmla="*/ 30 w 224"/>
                <a:gd name="T75" fmla="*/ 44 h 110"/>
                <a:gd name="T76" fmla="*/ 38 w 224"/>
                <a:gd name="T77" fmla="*/ 40 h 110"/>
                <a:gd name="T78" fmla="*/ 50 w 224"/>
                <a:gd name="T79" fmla="*/ 40 h 110"/>
                <a:gd name="T80" fmla="*/ 40 w 224"/>
                <a:gd name="T81" fmla="*/ 36 h 110"/>
                <a:gd name="T82" fmla="*/ 38 w 224"/>
                <a:gd name="T83" fmla="*/ 32 h 110"/>
                <a:gd name="T84" fmla="*/ 42 w 224"/>
                <a:gd name="T85" fmla="*/ 20 h 110"/>
                <a:gd name="T86" fmla="*/ 52 w 224"/>
                <a:gd name="T87" fmla="*/ 16 h 110"/>
                <a:gd name="T88" fmla="*/ 62 w 224"/>
                <a:gd name="T89" fmla="*/ 16 h 110"/>
                <a:gd name="T90" fmla="*/ 72 w 224"/>
                <a:gd name="T91" fmla="*/ 14 h 110"/>
                <a:gd name="T92" fmla="*/ 86 w 224"/>
                <a:gd name="T93" fmla="*/ 4 h 110"/>
                <a:gd name="T94" fmla="*/ 88 w 224"/>
                <a:gd name="T95" fmla="*/ 2 h 110"/>
                <a:gd name="T96" fmla="*/ 98 w 224"/>
                <a:gd name="T97" fmla="*/ 0 h 110"/>
                <a:gd name="T98" fmla="*/ 112 w 224"/>
                <a:gd name="T99" fmla="*/ 4 h 110"/>
                <a:gd name="T100" fmla="*/ 122 w 224"/>
                <a:gd name="T101" fmla="*/ 12 h 110"/>
                <a:gd name="T102" fmla="*/ 132 w 224"/>
                <a:gd name="T103" fmla="*/ 14 h 110"/>
                <a:gd name="T104" fmla="*/ 140 w 224"/>
                <a:gd name="T105" fmla="*/ 12 h 110"/>
                <a:gd name="T106" fmla="*/ 152 w 224"/>
                <a:gd name="T107" fmla="*/ 12 h 110"/>
                <a:gd name="T108" fmla="*/ 158 w 224"/>
                <a:gd name="T109" fmla="*/ 16 h 110"/>
                <a:gd name="T110" fmla="*/ 170 w 224"/>
                <a:gd name="T111" fmla="*/ 24 h 110"/>
                <a:gd name="T112" fmla="*/ 182 w 224"/>
                <a:gd name="T113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110">
                  <a:moveTo>
                    <a:pt x="188" y="30"/>
                  </a:moveTo>
                  <a:lnTo>
                    <a:pt x="192" y="32"/>
                  </a:lnTo>
                  <a:lnTo>
                    <a:pt x="194" y="34"/>
                  </a:lnTo>
                  <a:lnTo>
                    <a:pt x="198" y="36"/>
                  </a:lnTo>
                  <a:lnTo>
                    <a:pt x="202" y="38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10" y="46"/>
                  </a:lnTo>
                  <a:lnTo>
                    <a:pt x="216" y="58"/>
                  </a:lnTo>
                  <a:lnTo>
                    <a:pt x="220" y="70"/>
                  </a:lnTo>
                  <a:lnTo>
                    <a:pt x="224" y="78"/>
                  </a:lnTo>
                  <a:lnTo>
                    <a:pt x="224" y="80"/>
                  </a:lnTo>
                  <a:lnTo>
                    <a:pt x="222" y="82"/>
                  </a:lnTo>
                  <a:lnTo>
                    <a:pt x="222" y="82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8" y="78"/>
                  </a:lnTo>
                  <a:lnTo>
                    <a:pt x="208" y="80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4" y="82"/>
                  </a:lnTo>
                  <a:lnTo>
                    <a:pt x="190" y="84"/>
                  </a:lnTo>
                  <a:lnTo>
                    <a:pt x="184" y="86"/>
                  </a:lnTo>
                  <a:lnTo>
                    <a:pt x="182" y="88"/>
                  </a:lnTo>
                  <a:lnTo>
                    <a:pt x="180" y="88"/>
                  </a:lnTo>
                  <a:lnTo>
                    <a:pt x="178" y="90"/>
                  </a:lnTo>
                  <a:lnTo>
                    <a:pt x="174" y="92"/>
                  </a:lnTo>
                  <a:lnTo>
                    <a:pt x="172" y="92"/>
                  </a:lnTo>
                  <a:lnTo>
                    <a:pt x="170" y="92"/>
                  </a:lnTo>
                  <a:lnTo>
                    <a:pt x="168" y="92"/>
                  </a:lnTo>
                  <a:lnTo>
                    <a:pt x="166" y="94"/>
                  </a:lnTo>
                  <a:lnTo>
                    <a:pt x="164" y="96"/>
                  </a:lnTo>
                  <a:lnTo>
                    <a:pt x="162" y="98"/>
                  </a:lnTo>
                  <a:lnTo>
                    <a:pt x="162" y="98"/>
                  </a:lnTo>
                  <a:lnTo>
                    <a:pt x="158" y="100"/>
                  </a:lnTo>
                  <a:lnTo>
                    <a:pt x="152" y="102"/>
                  </a:lnTo>
                  <a:lnTo>
                    <a:pt x="146" y="102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32" y="100"/>
                  </a:lnTo>
                  <a:lnTo>
                    <a:pt x="132" y="100"/>
                  </a:lnTo>
                  <a:lnTo>
                    <a:pt x="128" y="98"/>
                  </a:lnTo>
                  <a:lnTo>
                    <a:pt x="126" y="98"/>
                  </a:lnTo>
                  <a:lnTo>
                    <a:pt x="124" y="100"/>
                  </a:lnTo>
                  <a:lnTo>
                    <a:pt x="124" y="102"/>
                  </a:lnTo>
                  <a:lnTo>
                    <a:pt x="124" y="102"/>
                  </a:lnTo>
                  <a:lnTo>
                    <a:pt x="120" y="108"/>
                  </a:lnTo>
                  <a:lnTo>
                    <a:pt x="118" y="110"/>
                  </a:lnTo>
                  <a:lnTo>
                    <a:pt x="116" y="110"/>
                  </a:lnTo>
                  <a:lnTo>
                    <a:pt x="114" y="110"/>
                  </a:lnTo>
                  <a:lnTo>
                    <a:pt x="114" y="110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2"/>
                  </a:lnTo>
                  <a:lnTo>
                    <a:pt x="116" y="100"/>
                  </a:lnTo>
                  <a:lnTo>
                    <a:pt x="116" y="100"/>
                  </a:lnTo>
                  <a:lnTo>
                    <a:pt x="108" y="102"/>
                  </a:lnTo>
                  <a:lnTo>
                    <a:pt x="102" y="106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2" y="106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0" y="106"/>
                  </a:lnTo>
                  <a:lnTo>
                    <a:pt x="76" y="104"/>
                  </a:lnTo>
                  <a:lnTo>
                    <a:pt x="70" y="104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54" y="108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2" y="108"/>
                  </a:lnTo>
                  <a:lnTo>
                    <a:pt x="38" y="106"/>
                  </a:lnTo>
                  <a:lnTo>
                    <a:pt x="34" y="106"/>
                  </a:lnTo>
                  <a:lnTo>
                    <a:pt x="32" y="106"/>
                  </a:lnTo>
                  <a:lnTo>
                    <a:pt x="30" y="104"/>
                  </a:lnTo>
                  <a:lnTo>
                    <a:pt x="26" y="102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4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8" y="76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4" y="50"/>
                  </a:lnTo>
                  <a:lnTo>
                    <a:pt x="6" y="48"/>
                  </a:lnTo>
                  <a:lnTo>
                    <a:pt x="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8" y="44"/>
                  </a:lnTo>
                  <a:lnTo>
                    <a:pt x="20" y="46"/>
                  </a:lnTo>
                  <a:lnTo>
                    <a:pt x="26" y="46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38" y="40"/>
                  </a:lnTo>
                  <a:lnTo>
                    <a:pt x="42" y="40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4"/>
                  </a:lnTo>
                  <a:lnTo>
                    <a:pt x="38" y="32"/>
                  </a:lnTo>
                  <a:lnTo>
                    <a:pt x="38" y="28"/>
                  </a:lnTo>
                  <a:lnTo>
                    <a:pt x="40" y="24"/>
                  </a:lnTo>
                  <a:lnTo>
                    <a:pt x="42" y="20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72" y="14"/>
                  </a:lnTo>
                  <a:lnTo>
                    <a:pt x="76" y="10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4" y="2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4" y="6"/>
                  </a:lnTo>
                  <a:lnTo>
                    <a:pt x="118" y="8"/>
                  </a:lnTo>
                  <a:lnTo>
                    <a:pt x="122" y="12"/>
                  </a:lnTo>
                  <a:lnTo>
                    <a:pt x="128" y="16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6" y="14"/>
                  </a:lnTo>
                  <a:lnTo>
                    <a:pt x="138" y="12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6" y="12"/>
                  </a:lnTo>
                  <a:lnTo>
                    <a:pt x="152" y="12"/>
                  </a:lnTo>
                  <a:lnTo>
                    <a:pt x="156" y="14"/>
                  </a:lnTo>
                  <a:lnTo>
                    <a:pt x="158" y="16"/>
                  </a:lnTo>
                  <a:lnTo>
                    <a:pt x="158" y="16"/>
                  </a:lnTo>
                  <a:lnTo>
                    <a:pt x="162" y="18"/>
                  </a:lnTo>
                  <a:lnTo>
                    <a:pt x="166" y="22"/>
                  </a:lnTo>
                  <a:lnTo>
                    <a:pt x="170" y="24"/>
                  </a:lnTo>
                  <a:lnTo>
                    <a:pt x="180" y="26"/>
                  </a:lnTo>
                  <a:lnTo>
                    <a:pt x="180" y="26"/>
                  </a:lnTo>
                  <a:lnTo>
                    <a:pt x="182" y="28"/>
                  </a:lnTo>
                  <a:lnTo>
                    <a:pt x="186" y="28"/>
                  </a:lnTo>
                  <a:lnTo>
                    <a:pt x="188" y="3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4" name="Freeform 241"/>
            <p:cNvSpPr/>
            <p:nvPr/>
          </p:nvSpPr>
          <p:spPr bwMode="gray">
            <a:xfrm>
              <a:off x="1119" y="2438"/>
              <a:ext cx="110" cy="90"/>
            </a:xfrm>
            <a:custGeom>
              <a:avLst/>
              <a:gdLst>
                <a:gd name="T0" fmla="*/ 28 w 110"/>
                <a:gd name="T1" fmla="*/ 74 h 90"/>
                <a:gd name="T2" fmla="*/ 30 w 110"/>
                <a:gd name="T3" fmla="*/ 60 h 90"/>
                <a:gd name="T4" fmla="*/ 32 w 110"/>
                <a:gd name="T5" fmla="*/ 58 h 90"/>
                <a:gd name="T6" fmla="*/ 32 w 110"/>
                <a:gd name="T7" fmla="*/ 54 h 90"/>
                <a:gd name="T8" fmla="*/ 30 w 110"/>
                <a:gd name="T9" fmla="*/ 50 h 90"/>
                <a:gd name="T10" fmla="*/ 26 w 110"/>
                <a:gd name="T11" fmla="*/ 44 h 90"/>
                <a:gd name="T12" fmla="*/ 22 w 110"/>
                <a:gd name="T13" fmla="*/ 36 h 90"/>
                <a:gd name="T14" fmla="*/ 18 w 110"/>
                <a:gd name="T15" fmla="*/ 24 h 90"/>
                <a:gd name="T16" fmla="*/ 14 w 110"/>
                <a:gd name="T17" fmla="*/ 22 h 90"/>
                <a:gd name="T18" fmla="*/ 4 w 110"/>
                <a:gd name="T19" fmla="*/ 12 h 90"/>
                <a:gd name="T20" fmla="*/ 4 w 110"/>
                <a:gd name="T21" fmla="*/ 6 h 90"/>
                <a:gd name="T22" fmla="*/ 0 w 110"/>
                <a:gd name="T23" fmla="*/ 0 h 90"/>
                <a:gd name="T24" fmla="*/ 2 w 110"/>
                <a:gd name="T25" fmla="*/ 0 h 90"/>
                <a:gd name="T26" fmla="*/ 10 w 110"/>
                <a:gd name="T27" fmla="*/ 0 h 90"/>
                <a:gd name="T28" fmla="*/ 18 w 110"/>
                <a:gd name="T29" fmla="*/ 4 h 90"/>
                <a:gd name="T30" fmla="*/ 24 w 110"/>
                <a:gd name="T31" fmla="*/ 10 h 90"/>
                <a:gd name="T32" fmla="*/ 32 w 110"/>
                <a:gd name="T33" fmla="*/ 16 h 90"/>
                <a:gd name="T34" fmla="*/ 44 w 110"/>
                <a:gd name="T35" fmla="*/ 18 h 90"/>
                <a:gd name="T36" fmla="*/ 58 w 110"/>
                <a:gd name="T37" fmla="*/ 12 h 90"/>
                <a:gd name="T38" fmla="*/ 84 w 110"/>
                <a:gd name="T39" fmla="*/ 18 h 90"/>
                <a:gd name="T40" fmla="*/ 100 w 110"/>
                <a:gd name="T41" fmla="*/ 24 h 90"/>
                <a:gd name="T42" fmla="*/ 104 w 110"/>
                <a:gd name="T43" fmla="*/ 26 h 90"/>
                <a:gd name="T44" fmla="*/ 110 w 110"/>
                <a:gd name="T45" fmla="*/ 30 h 90"/>
                <a:gd name="T46" fmla="*/ 110 w 110"/>
                <a:gd name="T47" fmla="*/ 34 h 90"/>
                <a:gd name="T48" fmla="*/ 108 w 110"/>
                <a:gd name="T49" fmla="*/ 42 h 90"/>
                <a:gd name="T50" fmla="*/ 106 w 110"/>
                <a:gd name="T51" fmla="*/ 46 h 90"/>
                <a:gd name="T52" fmla="*/ 104 w 110"/>
                <a:gd name="T53" fmla="*/ 52 h 90"/>
                <a:gd name="T54" fmla="*/ 100 w 110"/>
                <a:gd name="T55" fmla="*/ 56 h 90"/>
                <a:gd name="T56" fmla="*/ 98 w 110"/>
                <a:gd name="T57" fmla="*/ 58 h 90"/>
                <a:gd name="T58" fmla="*/ 94 w 110"/>
                <a:gd name="T59" fmla="*/ 66 h 90"/>
                <a:gd name="T60" fmla="*/ 94 w 110"/>
                <a:gd name="T61" fmla="*/ 68 h 90"/>
                <a:gd name="T62" fmla="*/ 90 w 110"/>
                <a:gd name="T63" fmla="*/ 70 h 90"/>
                <a:gd name="T64" fmla="*/ 82 w 110"/>
                <a:gd name="T65" fmla="*/ 72 h 90"/>
                <a:gd name="T66" fmla="*/ 74 w 110"/>
                <a:gd name="T67" fmla="*/ 82 h 90"/>
                <a:gd name="T68" fmla="*/ 70 w 110"/>
                <a:gd name="T69" fmla="*/ 88 h 90"/>
                <a:gd name="T70" fmla="*/ 62 w 110"/>
                <a:gd name="T71" fmla="*/ 88 h 90"/>
                <a:gd name="T72" fmla="*/ 56 w 110"/>
                <a:gd name="T73" fmla="*/ 88 h 90"/>
                <a:gd name="T74" fmla="*/ 36 w 110"/>
                <a:gd name="T7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0" h="90">
                  <a:moveTo>
                    <a:pt x="36" y="90"/>
                  </a:moveTo>
                  <a:lnTo>
                    <a:pt x="28" y="74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8" y="48"/>
                  </a:lnTo>
                  <a:lnTo>
                    <a:pt x="26" y="44"/>
                  </a:lnTo>
                  <a:lnTo>
                    <a:pt x="24" y="40"/>
                  </a:lnTo>
                  <a:lnTo>
                    <a:pt x="22" y="36"/>
                  </a:lnTo>
                  <a:lnTo>
                    <a:pt x="22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20" y="6"/>
                  </a:lnTo>
                  <a:lnTo>
                    <a:pt x="24" y="10"/>
                  </a:lnTo>
                  <a:lnTo>
                    <a:pt x="28" y="12"/>
                  </a:lnTo>
                  <a:lnTo>
                    <a:pt x="32" y="16"/>
                  </a:lnTo>
                  <a:lnTo>
                    <a:pt x="38" y="18"/>
                  </a:lnTo>
                  <a:lnTo>
                    <a:pt x="44" y="18"/>
                  </a:lnTo>
                  <a:lnTo>
                    <a:pt x="48" y="16"/>
                  </a:lnTo>
                  <a:lnTo>
                    <a:pt x="58" y="12"/>
                  </a:lnTo>
                  <a:lnTo>
                    <a:pt x="70" y="12"/>
                  </a:lnTo>
                  <a:lnTo>
                    <a:pt x="84" y="18"/>
                  </a:lnTo>
                  <a:lnTo>
                    <a:pt x="98" y="22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6"/>
                  </a:lnTo>
                  <a:lnTo>
                    <a:pt x="108" y="28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08" y="36"/>
                  </a:lnTo>
                  <a:lnTo>
                    <a:pt x="108" y="42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6" y="62"/>
                  </a:lnTo>
                  <a:lnTo>
                    <a:pt x="94" y="66"/>
                  </a:lnTo>
                  <a:lnTo>
                    <a:pt x="96" y="68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0" y="70"/>
                  </a:lnTo>
                  <a:lnTo>
                    <a:pt x="86" y="70"/>
                  </a:lnTo>
                  <a:lnTo>
                    <a:pt x="82" y="72"/>
                  </a:lnTo>
                  <a:lnTo>
                    <a:pt x="78" y="76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88"/>
                  </a:lnTo>
                  <a:lnTo>
                    <a:pt x="68" y="88"/>
                  </a:lnTo>
                  <a:lnTo>
                    <a:pt x="62" y="88"/>
                  </a:lnTo>
                  <a:lnTo>
                    <a:pt x="58" y="88"/>
                  </a:lnTo>
                  <a:lnTo>
                    <a:pt x="56" y="88"/>
                  </a:lnTo>
                  <a:lnTo>
                    <a:pt x="54" y="86"/>
                  </a:lnTo>
                  <a:lnTo>
                    <a:pt x="36" y="9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5" name="Freeform 242"/>
            <p:cNvSpPr/>
            <p:nvPr/>
          </p:nvSpPr>
          <p:spPr bwMode="gray">
            <a:xfrm>
              <a:off x="1107" y="2524"/>
              <a:ext cx="84" cy="84"/>
            </a:xfrm>
            <a:custGeom>
              <a:avLst/>
              <a:gdLst>
                <a:gd name="T0" fmla="*/ 84 w 84"/>
                <a:gd name="T1" fmla="*/ 2 h 84"/>
                <a:gd name="T2" fmla="*/ 72 w 84"/>
                <a:gd name="T3" fmla="*/ 4 h 84"/>
                <a:gd name="T4" fmla="*/ 72 w 84"/>
                <a:gd name="T5" fmla="*/ 4 h 84"/>
                <a:gd name="T6" fmla="*/ 70 w 84"/>
                <a:gd name="T7" fmla="*/ 4 h 84"/>
                <a:gd name="T8" fmla="*/ 68 w 84"/>
                <a:gd name="T9" fmla="*/ 2 h 84"/>
                <a:gd name="T10" fmla="*/ 66 w 84"/>
                <a:gd name="T11" fmla="*/ 0 h 84"/>
                <a:gd name="T12" fmla="*/ 48 w 84"/>
                <a:gd name="T13" fmla="*/ 4 h 84"/>
                <a:gd name="T14" fmla="*/ 34 w 84"/>
                <a:gd name="T15" fmla="*/ 6 h 84"/>
                <a:gd name="T16" fmla="*/ 20 w 84"/>
                <a:gd name="T17" fmla="*/ 8 h 84"/>
                <a:gd name="T18" fmla="*/ 20 w 84"/>
                <a:gd name="T19" fmla="*/ 10 h 84"/>
                <a:gd name="T20" fmla="*/ 18 w 84"/>
                <a:gd name="T21" fmla="*/ 12 h 84"/>
                <a:gd name="T22" fmla="*/ 18 w 84"/>
                <a:gd name="T23" fmla="*/ 16 h 84"/>
                <a:gd name="T24" fmla="*/ 18 w 84"/>
                <a:gd name="T25" fmla="*/ 16 h 84"/>
                <a:gd name="T26" fmla="*/ 16 w 84"/>
                <a:gd name="T27" fmla="*/ 18 h 84"/>
                <a:gd name="T28" fmla="*/ 12 w 84"/>
                <a:gd name="T29" fmla="*/ 20 h 84"/>
                <a:gd name="T30" fmla="*/ 8 w 84"/>
                <a:gd name="T31" fmla="*/ 22 h 84"/>
                <a:gd name="T32" fmla="*/ 6 w 84"/>
                <a:gd name="T33" fmla="*/ 26 h 84"/>
                <a:gd name="T34" fmla="*/ 2 w 84"/>
                <a:gd name="T35" fmla="*/ 30 h 84"/>
                <a:gd name="T36" fmla="*/ 0 w 84"/>
                <a:gd name="T37" fmla="*/ 36 h 84"/>
                <a:gd name="T38" fmla="*/ 0 w 84"/>
                <a:gd name="T39" fmla="*/ 36 h 84"/>
                <a:gd name="T40" fmla="*/ 0 w 84"/>
                <a:gd name="T41" fmla="*/ 38 h 84"/>
                <a:gd name="T42" fmla="*/ 0 w 84"/>
                <a:gd name="T43" fmla="*/ 40 h 84"/>
                <a:gd name="T44" fmla="*/ 2 w 84"/>
                <a:gd name="T45" fmla="*/ 44 h 84"/>
                <a:gd name="T46" fmla="*/ 4 w 84"/>
                <a:gd name="T47" fmla="*/ 48 h 84"/>
                <a:gd name="T48" fmla="*/ 10 w 84"/>
                <a:gd name="T49" fmla="*/ 56 h 84"/>
                <a:gd name="T50" fmla="*/ 18 w 84"/>
                <a:gd name="T51" fmla="*/ 66 h 84"/>
                <a:gd name="T52" fmla="*/ 26 w 84"/>
                <a:gd name="T53" fmla="*/ 76 h 84"/>
                <a:gd name="T54" fmla="*/ 30 w 84"/>
                <a:gd name="T55" fmla="*/ 84 h 84"/>
                <a:gd name="T56" fmla="*/ 42 w 84"/>
                <a:gd name="T57" fmla="*/ 84 h 84"/>
                <a:gd name="T58" fmla="*/ 44 w 84"/>
                <a:gd name="T59" fmla="*/ 66 h 84"/>
                <a:gd name="T60" fmla="*/ 46 w 84"/>
                <a:gd name="T61" fmla="*/ 66 h 84"/>
                <a:gd name="T62" fmla="*/ 48 w 84"/>
                <a:gd name="T63" fmla="*/ 64 h 84"/>
                <a:gd name="T64" fmla="*/ 50 w 84"/>
                <a:gd name="T65" fmla="*/ 62 h 84"/>
                <a:gd name="T66" fmla="*/ 54 w 84"/>
                <a:gd name="T67" fmla="*/ 56 h 84"/>
                <a:gd name="T68" fmla="*/ 60 w 84"/>
                <a:gd name="T69" fmla="*/ 48 h 84"/>
                <a:gd name="T70" fmla="*/ 58 w 84"/>
                <a:gd name="T71" fmla="*/ 48 h 84"/>
                <a:gd name="T72" fmla="*/ 58 w 84"/>
                <a:gd name="T73" fmla="*/ 46 h 84"/>
                <a:gd name="T74" fmla="*/ 58 w 84"/>
                <a:gd name="T75" fmla="*/ 42 h 84"/>
                <a:gd name="T76" fmla="*/ 58 w 84"/>
                <a:gd name="T77" fmla="*/ 38 h 84"/>
                <a:gd name="T78" fmla="*/ 60 w 84"/>
                <a:gd name="T79" fmla="*/ 32 h 84"/>
                <a:gd name="T80" fmla="*/ 64 w 84"/>
                <a:gd name="T81" fmla="*/ 26 h 84"/>
                <a:gd name="T82" fmla="*/ 64 w 84"/>
                <a:gd name="T83" fmla="*/ 24 h 84"/>
                <a:gd name="T84" fmla="*/ 64 w 84"/>
                <a:gd name="T85" fmla="*/ 22 h 84"/>
                <a:gd name="T86" fmla="*/ 68 w 84"/>
                <a:gd name="T87" fmla="*/ 20 h 84"/>
                <a:gd name="T88" fmla="*/ 70 w 84"/>
                <a:gd name="T89" fmla="*/ 18 h 84"/>
                <a:gd name="T90" fmla="*/ 74 w 84"/>
                <a:gd name="T91" fmla="*/ 16 h 84"/>
                <a:gd name="T92" fmla="*/ 78 w 84"/>
                <a:gd name="T93" fmla="*/ 16 h 84"/>
                <a:gd name="T94" fmla="*/ 84 w 84"/>
                <a:gd name="T95" fmla="*/ 18 h 84"/>
                <a:gd name="T96" fmla="*/ 84 w 84"/>
                <a:gd name="T97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84">
                  <a:moveTo>
                    <a:pt x="84" y="2"/>
                  </a:moveTo>
                  <a:lnTo>
                    <a:pt x="72" y="4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2"/>
                  </a:lnTo>
                  <a:lnTo>
                    <a:pt x="66" y="0"/>
                  </a:lnTo>
                  <a:lnTo>
                    <a:pt x="48" y="4"/>
                  </a:lnTo>
                  <a:lnTo>
                    <a:pt x="34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18"/>
                  </a:lnTo>
                  <a:lnTo>
                    <a:pt x="12" y="20"/>
                  </a:lnTo>
                  <a:lnTo>
                    <a:pt x="8" y="22"/>
                  </a:lnTo>
                  <a:lnTo>
                    <a:pt x="6" y="26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10" y="56"/>
                  </a:lnTo>
                  <a:lnTo>
                    <a:pt x="18" y="66"/>
                  </a:lnTo>
                  <a:lnTo>
                    <a:pt x="26" y="76"/>
                  </a:lnTo>
                  <a:lnTo>
                    <a:pt x="30" y="84"/>
                  </a:lnTo>
                  <a:lnTo>
                    <a:pt x="42" y="84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8" y="64"/>
                  </a:lnTo>
                  <a:lnTo>
                    <a:pt x="50" y="62"/>
                  </a:lnTo>
                  <a:lnTo>
                    <a:pt x="54" y="56"/>
                  </a:lnTo>
                  <a:lnTo>
                    <a:pt x="60" y="48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8" y="42"/>
                  </a:lnTo>
                  <a:lnTo>
                    <a:pt x="58" y="38"/>
                  </a:lnTo>
                  <a:lnTo>
                    <a:pt x="60" y="32"/>
                  </a:lnTo>
                  <a:lnTo>
                    <a:pt x="64" y="26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8" y="20"/>
                  </a:lnTo>
                  <a:lnTo>
                    <a:pt x="70" y="18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4" y="18"/>
                  </a:lnTo>
                  <a:lnTo>
                    <a:pt x="84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6" name="Freeform 243"/>
            <p:cNvSpPr/>
            <p:nvPr/>
          </p:nvSpPr>
          <p:spPr bwMode="gray">
            <a:xfrm>
              <a:off x="1099" y="2496"/>
              <a:ext cx="28" cy="64"/>
            </a:xfrm>
            <a:custGeom>
              <a:avLst/>
              <a:gdLst>
                <a:gd name="T0" fmla="*/ 0 w 28"/>
                <a:gd name="T1" fmla="*/ 20 h 64"/>
                <a:gd name="T2" fmla="*/ 8 w 28"/>
                <a:gd name="T3" fmla="*/ 28 h 64"/>
                <a:gd name="T4" fmla="*/ 10 w 28"/>
                <a:gd name="T5" fmla="*/ 28 h 64"/>
                <a:gd name="T6" fmla="*/ 10 w 28"/>
                <a:gd name="T7" fmla="*/ 32 h 64"/>
                <a:gd name="T8" fmla="*/ 12 w 28"/>
                <a:gd name="T9" fmla="*/ 36 h 64"/>
                <a:gd name="T10" fmla="*/ 12 w 28"/>
                <a:gd name="T11" fmla="*/ 40 h 64"/>
                <a:gd name="T12" fmla="*/ 10 w 28"/>
                <a:gd name="T13" fmla="*/ 40 h 64"/>
                <a:gd name="T14" fmla="*/ 10 w 28"/>
                <a:gd name="T15" fmla="*/ 40 h 64"/>
                <a:gd name="T16" fmla="*/ 10 w 28"/>
                <a:gd name="T17" fmla="*/ 44 h 64"/>
                <a:gd name="T18" fmla="*/ 8 w 28"/>
                <a:gd name="T19" fmla="*/ 48 h 64"/>
                <a:gd name="T20" fmla="*/ 8 w 28"/>
                <a:gd name="T21" fmla="*/ 54 h 64"/>
                <a:gd name="T22" fmla="*/ 8 w 28"/>
                <a:gd name="T23" fmla="*/ 54 h 64"/>
                <a:gd name="T24" fmla="*/ 8 w 28"/>
                <a:gd name="T25" fmla="*/ 58 h 64"/>
                <a:gd name="T26" fmla="*/ 8 w 28"/>
                <a:gd name="T27" fmla="*/ 60 h 64"/>
                <a:gd name="T28" fmla="*/ 8 w 28"/>
                <a:gd name="T29" fmla="*/ 64 h 64"/>
                <a:gd name="T30" fmla="*/ 8 w 28"/>
                <a:gd name="T31" fmla="*/ 62 h 64"/>
                <a:gd name="T32" fmla="*/ 8 w 28"/>
                <a:gd name="T33" fmla="*/ 60 h 64"/>
                <a:gd name="T34" fmla="*/ 10 w 28"/>
                <a:gd name="T35" fmla="*/ 58 h 64"/>
                <a:gd name="T36" fmla="*/ 14 w 28"/>
                <a:gd name="T37" fmla="*/ 54 h 64"/>
                <a:gd name="T38" fmla="*/ 18 w 28"/>
                <a:gd name="T39" fmla="*/ 50 h 64"/>
                <a:gd name="T40" fmla="*/ 26 w 28"/>
                <a:gd name="T41" fmla="*/ 44 h 64"/>
                <a:gd name="T42" fmla="*/ 26 w 28"/>
                <a:gd name="T43" fmla="*/ 42 h 64"/>
                <a:gd name="T44" fmla="*/ 26 w 28"/>
                <a:gd name="T45" fmla="*/ 40 h 64"/>
                <a:gd name="T46" fmla="*/ 28 w 28"/>
                <a:gd name="T47" fmla="*/ 38 h 64"/>
                <a:gd name="T48" fmla="*/ 28 w 28"/>
                <a:gd name="T49" fmla="*/ 36 h 64"/>
                <a:gd name="T50" fmla="*/ 28 w 28"/>
                <a:gd name="T51" fmla="*/ 36 h 64"/>
                <a:gd name="T52" fmla="*/ 26 w 28"/>
                <a:gd name="T53" fmla="*/ 34 h 64"/>
                <a:gd name="T54" fmla="*/ 26 w 28"/>
                <a:gd name="T55" fmla="*/ 32 h 64"/>
                <a:gd name="T56" fmla="*/ 26 w 28"/>
                <a:gd name="T57" fmla="*/ 28 h 64"/>
                <a:gd name="T58" fmla="*/ 26 w 28"/>
                <a:gd name="T59" fmla="*/ 24 h 64"/>
                <a:gd name="T60" fmla="*/ 26 w 28"/>
                <a:gd name="T61" fmla="*/ 22 h 64"/>
                <a:gd name="T62" fmla="*/ 26 w 28"/>
                <a:gd name="T63" fmla="*/ 18 h 64"/>
                <a:gd name="T64" fmla="*/ 24 w 28"/>
                <a:gd name="T65" fmla="*/ 14 h 64"/>
                <a:gd name="T66" fmla="*/ 22 w 28"/>
                <a:gd name="T67" fmla="*/ 8 h 64"/>
                <a:gd name="T68" fmla="*/ 20 w 28"/>
                <a:gd name="T69" fmla="*/ 4 h 64"/>
                <a:gd name="T70" fmla="*/ 20 w 28"/>
                <a:gd name="T71" fmla="*/ 4 h 64"/>
                <a:gd name="T72" fmla="*/ 18 w 28"/>
                <a:gd name="T73" fmla="*/ 2 h 64"/>
                <a:gd name="T74" fmla="*/ 16 w 28"/>
                <a:gd name="T75" fmla="*/ 0 h 64"/>
                <a:gd name="T76" fmla="*/ 12 w 28"/>
                <a:gd name="T77" fmla="*/ 0 h 64"/>
                <a:gd name="T78" fmla="*/ 8 w 28"/>
                <a:gd name="T79" fmla="*/ 0 h 64"/>
                <a:gd name="T80" fmla="*/ 8 w 28"/>
                <a:gd name="T81" fmla="*/ 0 h 64"/>
                <a:gd name="T82" fmla="*/ 6 w 28"/>
                <a:gd name="T83" fmla="*/ 2 h 64"/>
                <a:gd name="T84" fmla="*/ 6 w 28"/>
                <a:gd name="T85" fmla="*/ 2 h 64"/>
                <a:gd name="T86" fmla="*/ 0 w 28"/>
                <a:gd name="T87" fmla="*/ 2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" h="64">
                  <a:moveTo>
                    <a:pt x="0" y="20"/>
                  </a:moveTo>
                  <a:lnTo>
                    <a:pt x="8" y="28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8" y="48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4" y="54"/>
                  </a:lnTo>
                  <a:lnTo>
                    <a:pt x="18" y="50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8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4" y="14"/>
                  </a:lnTo>
                  <a:lnTo>
                    <a:pt x="22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0" y="2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7" name="Freeform 244"/>
            <p:cNvSpPr/>
            <p:nvPr/>
          </p:nvSpPr>
          <p:spPr bwMode="gray">
            <a:xfrm>
              <a:off x="1013" y="2418"/>
              <a:ext cx="142" cy="114"/>
            </a:xfrm>
            <a:custGeom>
              <a:avLst/>
              <a:gdLst>
                <a:gd name="T0" fmla="*/ 20 w 142"/>
                <a:gd name="T1" fmla="*/ 42 h 114"/>
                <a:gd name="T2" fmla="*/ 20 w 142"/>
                <a:gd name="T3" fmla="*/ 40 h 114"/>
                <a:gd name="T4" fmla="*/ 18 w 142"/>
                <a:gd name="T5" fmla="*/ 38 h 114"/>
                <a:gd name="T6" fmla="*/ 20 w 142"/>
                <a:gd name="T7" fmla="*/ 36 h 114"/>
                <a:gd name="T8" fmla="*/ 14 w 142"/>
                <a:gd name="T9" fmla="*/ 34 h 114"/>
                <a:gd name="T10" fmla="*/ 6 w 142"/>
                <a:gd name="T11" fmla="*/ 30 h 114"/>
                <a:gd name="T12" fmla="*/ 0 w 142"/>
                <a:gd name="T13" fmla="*/ 26 h 114"/>
                <a:gd name="T14" fmla="*/ 2 w 142"/>
                <a:gd name="T15" fmla="*/ 24 h 114"/>
                <a:gd name="T16" fmla="*/ 20 w 142"/>
                <a:gd name="T17" fmla="*/ 16 h 114"/>
                <a:gd name="T18" fmla="*/ 32 w 142"/>
                <a:gd name="T19" fmla="*/ 12 h 114"/>
                <a:gd name="T20" fmla="*/ 54 w 142"/>
                <a:gd name="T21" fmla="*/ 6 h 114"/>
                <a:gd name="T22" fmla="*/ 58 w 142"/>
                <a:gd name="T23" fmla="*/ 2 h 114"/>
                <a:gd name="T24" fmla="*/ 60 w 142"/>
                <a:gd name="T25" fmla="*/ 0 h 114"/>
                <a:gd name="T26" fmla="*/ 68 w 142"/>
                <a:gd name="T27" fmla="*/ 24 h 114"/>
                <a:gd name="T28" fmla="*/ 86 w 142"/>
                <a:gd name="T29" fmla="*/ 24 h 114"/>
                <a:gd name="T30" fmla="*/ 92 w 142"/>
                <a:gd name="T31" fmla="*/ 22 h 114"/>
                <a:gd name="T32" fmla="*/ 102 w 142"/>
                <a:gd name="T33" fmla="*/ 18 h 114"/>
                <a:gd name="T34" fmla="*/ 108 w 142"/>
                <a:gd name="T35" fmla="*/ 20 h 114"/>
                <a:gd name="T36" fmla="*/ 110 w 142"/>
                <a:gd name="T37" fmla="*/ 26 h 114"/>
                <a:gd name="T38" fmla="*/ 110 w 142"/>
                <a:gd name="T39" fmla="*/ 32 h 114"/>
                <a:gd name="T40" fmla="*/ 120 w 142"/>
                <a:gd name="T41" fmla="*/ 42 h 114"/>
                <a:gd name="T42" fmla="*/ 124 w 142"/>
                <a:gd name="T43" fmla="*/ 44 h 114"/>
                <a:gd name="T44" fmla="*/ 128 w 142"/>
                <a:gd name="T45" fmla="*/ 56 h 114"/>
                <a:gd name="T46" fmla="*/ 132 w 142"/>
                <a:gd name="T47" fmla="*/ 64 h 114"/>
                <a:gd name="T48" fmla="*/ 136 w 142"/>
                <a:gd name="T49" fmla="*/ 70 h 114"/>
                <a:gd name="T50" fmla="*/ 138 w 142"/>
                <a:gd name="T51" fmla="*/ 74 h 114"/>
                <a:gd name="T52" fmla="*/ 138 w 142"/>
                <a:gd name="T53" fmla="*/ 78 h 114"/>
                <a:gd name="T54" fmla="*/ 136 w 142"/>
                <a:gd name="T55" fmla="*/ 80 h 114"/>
                <a:gd name="T56" fmla="*/ 134 w 142"/>
                <a:gd name="T57" fmla="*/ 94 h 114"/>
                <a:gd name="T58" fmla="*/ 128 w 142"/>
                <a:gd name="T59" fmla="*/ 112 h 114"/>
                <a:gd name="T60" fmla="*/ 112 w 142"/>
                <a:gd name="T61" fmla="*/ 110 h 114"/>
                <a:gd name="T62" fmla="*/ 112 w 142"/>
                <a:gd name="T63" fmla="*/ 104 h 114"/>
                <a:gd name="T64" fmla="*/ 112 w 142"/>
                <a:gd name="T65" fmla="*/ 102 h 114"/>
                <a:gd name="T66" fmla="*/ 110 w 142"/>
                <a:gd name="T67" fmla="*/ 92 h 114"/>
                <a:gd name="T68" fmla="*/ 108 w 142"/>
                <a:gd name="T69" fmla="*/ 86 h 114"/>
                <a:gd name="T70" fmla="*/ 106 w 142"/>
                <a:gd name="T71" fmla="*/ 82 h 114"/>
                <a:gd name="T72" fmla="*/ 98 w 142"/>
                <a:gd name="T73" fmla="*/ 78 h 114"/>
                <a:gd name="T74" fmla="*/ 94 w 142"/>
                <a:gd name="T75" fmla="*/ 80 h 114"/>
                <a:gd name="T76" fmla="*/ 92 w 142"/>
                <a:gd name="T77" fmla="*/ 80 h 114"/>
                <a:gd name="T78" fmla="*/ 64 w 142"/>
                <a:gd name="T79" fmla="*/ 76 h 114"/>
                <a:gd name="T80" fmla="*/ 58 w 142"/>
                <a:gd name="T81" fmla="*/ 74 h 114"/>
                <a:gd name="T82" fmla="*/ 52 w 142"/>
                <a:gd name="T83" fmla="*/ 70 h 114"/>
                <a:gd name="T84" fmla="*/ 46 w 142"/>
                <a:gd name="T85" fmla="*/ 60 h 114"/>
                <a:gd name="T86" fmla="*/ 38 w 142"/>
                <a:gd name="T87" fmla="*/ 6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2" h="114">
                  <a:moveTo>
                    <a:pt x="26" y="52"/>
                  </a:moveTo>
                  <a:lnTo>
                    <a:pt x="20" y="42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20" y="36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0" y="32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4"/>
                  </a:lnTo>
                  <a:lnTo>
                    <a:pt x="10" y="20"/>
                  </a:lnTo>
                  <a:lnTo>
                    <a:pt x="20" y="16"/>
                  </a:lnTo>
                  <a:lnTo>
                    <a:pt x="28" y="14"/>
                  </a:lnTo>
                  <a:lnTo>
                    <a:pt x="32" y="12"/>
                  </a:lnTo>
                  <a:lnTo>
                    <a:pt x="56" y="10"/>
                  </a:lnTo>
                  <a:lnTo>
                    <a:pt x="54" y="6"/>
                  </a:lnTo>
                  <a:lnTo>
                    <a:pt x="56" y="4"/>
                  </a:lnTo>
                  <a:lnTo>
                    <a:pt x="58" y="2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10"/>
                  </a:lnTo>
                  <a:lnTo>
                    <a:pt x="68" y="24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6" y="20"/>
                  </a:lnTo>
                  <a:lnTo>
                    <a:pt x="102" y="18"/>
                  </a:lnTo>
                  <a:lnTo>
                    <a:pt x="106" y="18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0" y="32"/>
                  </a:lnTo>
                  <a:lnTo>
                    <a:pt x="110" y="34"/>
                  </a:lnTo>
                  <a:lnTo>
                    <a:pt x="120" y="42"/>
                  </a:lnTo>
                  <a:lnTo>
                    <a:pt x="124" y="40"/>
                  </a:lnTo>
                  <a:lnTo>
                    <a:pt x="124" y="44"/>
                  </a:lnTo>
                  <a:lnTo>
                    <a:pt x="128" y="50"/>
                  </a:lnTo>
                  <a:lnTo>
                    <a:pt x="128" y="56"/>
                  </a:lnTo>
                  <a:lnTo>
                    <a:pt x="130" y="60"/>
                  </a:lnTo>
                  <a:lnTo>
                    <a:pt x="132" y="64"/>
                  </a:lnTo>
                  <a:lnTo>
                    <a:pt x="134" y="68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80"/>
                  </a:lnTo>
                  <a:lnTo>
                    <a:pt x="136" y="80"/>
                  </a:lnTo>
                  <a:lnTo>
                    <a:pt x="130" y="86"/>
                  </a:lnTo>
                  <a:lnTo>
                    <a:pt x="134" y="94"/>
                  </a:lnTo>
                  <a:lnTo>
                    <a:pt x="142" y="110"/>
                  </a:lnTo>
                  <a:lnTo>
                    <a:pt x="128" y="112"/>
                  </a:lnTo>
                  <a:lnTo>
                    <a:pt x="114" y="114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2" y="98"/>
                  </a:lnTo>
                  <a:lnTo>
                    <a:pt x="110" y="92"/>
                  </a:lnTo>
                  <a:lnTo>
                    <a:pt x="110" y="88"/>
                  </a:lnTo>
                  <a:lnTo>
                    <a:pt x="108" y="86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2" y="78"/>
                  </a:lnTo>
                  <a:lnTo>
                    <a:pt x="98" y="78"/>
                  </a:lnTo>
                  <a:lnTo>
                    <a:pt x="96" y="78"/>
                  </a:lnTo>
                  <a:lnTo>
                    <a:pt x="94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86" y="98"/>
                  </a:lnTo>
                  <a:lnTo>
                    <a:pt x="64" y="76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4" y="72"/>
                  </a:lnTo>
                  <a:lnTo>
                    <a:pt x="52" y="70"/>
                  </a:lnTo>
                  <a:lnTo>
                    <a:pt x="48" y="66"/>
                  </a:lnTo>
                  <a:lnTo>
                    <a:pt x="46" y="60"/>
                  </a:lnTo>
                  <a:lnTo>
                    <a:pt x="44" y="56"/>
                  </a:lnTo>
                  <a:lnTo>
                    <a:pt x="38" y="60"/>
                  </a:lnTo>
                  <a:lnTo>
                    <a:pt x="26" y="5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8" name="Freeform 245"/>
            <p:cNvSpPr/>
            <p:nvPr/>
          </p:nvSpPr>
          <p:spPr bwMode="gray">
            <a:xfrm>
              <a:off x="1073" y="2384"/>
              <a:ext cx="76" cy="58"/>
            </a:xfrm>
            <a:custGeom>
              <a:avLst/>
              <a:gdLst>
                <a:gd name="T0" fmla="*/ 40 w 76"/>
                <a:gd name="T1" fmla="*/ 18 h 58"/>
                <a:gd name="T2" fmla="*/ 34 w 76"/>
                <a:gd name="T3" fmla="*/ 20 h 58"/>
                <a:gd name="T4" fmla="*/ 28 w 76"/>
                <a:gd name="T5" fmla="*/ 22 h 58"/>
                <a:gd name="T6" fmla="*/ 26 w 76"/>
                <a:gd name="T7" fmla="*/ 22 h 58"/>
                <a:gd name="T8" fmla="*/ 12 w 76"/>
                <a:gd name="T9" fmla="*/ 22 h 58"/>
                <a:gd name="T10" fmla="*/ 10 w 76"/>
                <a:gd name="T11" fmla="*/ 20 h 58"/>
                <a:gd name="T12" fmla="*/ 6 w 76"/>
                <a:gd name="T13" fmla="*/ 16 h 58"/>
                <a:gd name="T14" fmla="*/ 4 w 76"/>
                <a:gd name="T15" fmla="*/ 18 h 58"/>
                <a:gd name="T16" fmla="*/ 0 w 76"/>
                <a:gd name="T17" fmla="*/ 24 h 58"/>
                <a:gd name="T18" fmla="*/ 0 w 76"/>
                <a:gd name="T19" fmla="*/ 32 h 58"/>
                <a:gd name="T20" fmla="*/ 0 w 76"/>
                <a:gd name="T21" fmla="*/ 34 h 58"/>
                <a:gd name="T22" fmla="*/ 2 w 76"/>
                <a:gd name="T23" fmla="*/ 42 h 58"/>
                <a:gd name="T24" fmla="*/ 4 w 76"/>
                <a:gd name="T25" fmla="*/ 52 h 58"/>
                <a:gd name="T26" fmla="*/ 8 w 76"/>
                <a:gd name="T27" fmla="*/ 58 h 58"/>
                <a:gd name="T28" fmla="*/ 26 w 76"/>
                <a:gd name="T29" fmla="*/ 58 h 58"/>
                <a:gd name="T30" fmla="*/ 32 w 76"/>
                <a:gd name="T31" fmla="*/ 56 h 58"/>
                <a:gd name="T32" fmla="*/ 38 w 76"/>
                <a:gd name="T33" fmla="*/ 54 h 58"/>
                <a:gd name="T34" fmla="*/ 46 w 76"/>
                <a:gd name="T35" fmla="*/ 52 h 58"/>
                <a:gd name="T36" fmla="*/ 52 w 76"/>
                <a:gd name="T37" fmla="*/ 54 h 58"/>
                <a:gd name="T38" fmla="*/ 56 w 76"/>
                <a:gd name="T39" fmla="*/ 54 h 58"/>
                <a:gd name="T40" fmla="*/ 58 w 76"/>
                <a:gd name="T41" fmla="*/ 52 h 58"/>
                <a:gd name="T42" fmla="*/ 62 w 76"/>
                <a:gd name="T43" fmla="*/ 48 h 58"/>
                <a:gd name="T44" fmla="*/ 68 w 76"/>
                <a:gd name="T45" fmla="*/ 42 h 58"/>
                <a:gd name="T46" fmla="*/ 72 w 76"/>
                <a:gd name="T47" fmla="*/ 30 h 58"/>
                <a:gd name="T48" fmla="*/ 72 w 76"/>
                <a:gd name="T49" fmla="*/ 24 h 58"/>
                <a:gd name="T50" fmla="*/ 74 w 76"/>
                <a:gd name="T51" fmla="*/ 16 h 58"/>
                <a:gd name="T52" fmla="*/ 76 w 76"/>
                <a:gd name="T53" fmla="*/ 10 h 58"/>
                <a:gd name="T54" fmla="*/ 70 w 76"/>
                <a:gd name="T55" fmla="*/ 0 h 58"/>
                <a:gd name="T56" fmla="*/ 66 w 76"/>
                <a:gd name="T57" fmla="*/ 2 h 58"/>
                <a:gd name="T58" fmla="*/ 56 w 76"/>
                <a:gd name="T59" fmla="*/ 2 h 58"/>
                <a:gd name="T60" fmla="*/ 54 w 76"/>
                <a:gd name="T61" fmla="*/ 4 h 58"/>
                <a:gd name="T62" fmla="*/ 46 w 76"/>
                <a:gd name="T63" fmla="*/ 8 h 58"/>
                <a:gd name="T64" fmla="*/ 46 w 76"/>
                <a:gd name="T65" fmla="*/ 12 h 58"/>
                <a:gd name="T66" fmla="*/ 44 w 76"/>
                <a:gd name="T67" fmla="*/ 16 h 58"/>
                <a:gd name="T68" fmla="*/ 42 w 76"/>
                <a:gd name="T69" fmla="*/ 1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6" h="58">
                  <a:moveTo>
                    <a:pt x="42" y="18"/>
                  </a:moveTo>
                  <a:lnTo>
                    <a:pt x="40" y="18"/>
                  </a:lnTo>
                  <a:lnTo>
                    <a:pt x="36" y="18"/>
                  </a:lnTo>
                  <a:lnTo>
                    <a:pt x="34" y="20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6" y="22"/>
                  </a:lnTo>
                  <a:lnTo>
                    <a:pt x="20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6" y="56"/>
                  </a:lnTo>
                  <a:lnTo>
                    <a:pt x="8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32" y="56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8" y="54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66" y="46"/>
                  </a:lnTo>
                  <a:lnTo>
                    <a:pt x="68" y="42"/>
                  </a:lnTo>
                  <a:lnTo>
                    <a:pt x="70" y="36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2"/>
                  </a:lnTo>
                  <a:lnTo>
                    <a:pt x="62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46" y="8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2" y="1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9" name="Freeform 246"/>
            <p:cNvSpPr/>
            <p:nvPr/>
          </p:nvSpPr>
          <p:spPr bwMode="gray">
            <a:xfrm>
              <a:off x="1015" y="2342"/>
              <a:ext cx="138" cy="66"/>
            </a:xfrm>
            <a:custGeom>
              <a:avLst/>
              <a:gdLst>
                <a:gd name="T0" fmla="*/ 134 w 138"/>
                <a:gd name="T1" fmla="*/ 22 h 66"/>
                <a:gd name="T2" fmla="*/ 130 w 138"/>
                <a:gd name="T3" fmla="*/ 18 h 66"/>
                <a:gd name="T4" fmla="*/ 126 w 138"/>
                <a:gd name="T5" fmla="*/ 16 h 66"/>
                <a:gd name="T6" fmla="*/ 118 w 138"/>
                <a:gd name="T7" fmla="*/ 12 h 66"/>
                <a:gd name="T8" fmla="*/ 110 w 138"/>
                <a:gd name="T9" fmla="*/ 14 h 66"/>
                <a:gd name="T10" fmla="*/ 106 w 138"/>
                <a:gd name="T11" fmla="*/ 18 h 66"/>
                <a:gd name="T12" fmla="*/ 104 w 138"/>
                <a:gd name="T13" fmla="*/ 20 h 66"/>
                <a:gd name="T14" fmla="*/ 104 w 138"/>
                <a:gd name="T15" fmla="*/ 24 h 66"/>
                <a:gd name="T16" fmla="*/ 100 w 138"/>
                <a:gd name="T17" fmla="*/ 22 h 66"/>
                <a:gd name="T18" fmla="*/ 94 w 138"/>
                <a:gd name="T19" fmla="*/ 24 h 66"/>
                <a:gd name="T20" fmla="*/ 90 w 138"/>
                <a:gd name="T21" fmla="*/ 24 h 66"/>
                <a:gd name="T22" fmla="*/ 84 w 138"/>
                <a:gd name="T23" fmla="*/ 22 h 66"/>
                <a:gd name="T24" fmla="*/ 76 w 138"/>
                <a:gd name="T25" fmla="*/ 20 h 66"/>
                <a:gd name="T26" fmla="*/ 60 w 138"/>
                <a:gd name="T27" fmla="*/ 14 h 66"/>
                <a:gd name="T28" fmla="*/ 46 w 138"/>
                <a:gd name="T29" fmla="*/ 8 h 66"/>
                <a:gd name="T30" fmla="*/ 36 w 138"/>
                <a:gd name="T31" fmla="*/ 4 h 66"/>
                <a:gd name="T32" fmla="*/ 30 w 138"/>
                <a:gd name="T33" fmla="*/ 0 h 66"/>
                <a:gd name="T34" fmla="*/ 28 w 138"/>
                <a:gd name="T35" fmla="*/ 2 h 66"/>
                <a:gd name="T36" fmla="*/ 28 w 138"/>
                <a:gd name="T37" fmla="*/ 4 h 66"/>
                <a:gd name="T38" fmla="*/ 26 w 138"/>
                <a:gd name="T39" fmla="*/ 6 h 66"/>
                <a:gd name="T40" fmla="*/ 24 w 138"/>
                <a:gd name="T41" fmla="*/ 4 h 66"/>
                <a:gd name="T42" fmla="*/ 22 w 138"/>
                <a:gd name="T43" fmla="*/ 4 h 66"/>
                <a:gd name="T44" fmla="*/ 20 w 138"/>
                <a:gd name="T45" fmla="*/ 0 h 66"/>
                <a:gd name="T46" fmla="*/ 18 w 138"/>
                <a:gd name="T47" fmla="*/ 0 h 66"/>
                <a:gd name="T48" fmla="*/ 18 w 138"/>
                <a:gd name="T49" fmla="*/ 4 h 66"/>
                <a:gd name="T50" fmla="*/ 14 w 138"/>
                <a:gd name="T51" fmla="*/ 6 h 66"/>
                <a:gd name="T52" fmla="*/ 12 w 138"/>
                <a:gd name="T53" fmla="*/ 6 h 66"/>
                <a:gd name="T54" fmla="*/ 6 w 138"/>
                <a:gd name="T55" fmla="*/ 6 h 66"/>
                <a:gd name="T56" fmla="*/ 4 w 138"/>
                <a:gd name="T57" fmla="*/ 8 h 66"/>
                <a:gd name="T58" fmla="*/ 0 w 138"/>
                <a:gd name="T59" fmla="*/ 8 h 66"/>
                <a:gd name="T60" fmla="*/ 8 w 138"/>
                <a:gd name="T61" fmla="*/ 20 h 66"/>
                <a:gd name="T62" fmla="*/ 16 w 138"/>
                <a:gd name="T63" fmla="*/ 42 h 66"/>
                <a:gd name="T64" fmla="*/ 18 w 138"/>
                <a:gd name="T65" fmla="*/ 42 h 66"/>
                <a:gd name="T66" fmla="*/ 18 w 138"/>
                <a:gd name="T67" fmla="*/ 44 h 66"/>
                <a:gd name="T68" fmla="*/ 20 w 138"/>
                <a:gd name="T69" fmla="*/ 46 h 66"/>
                <a:gd name="T70" fmla="*/ 24 w 138"/>
                <a:gd name="T71" fmla="*/ 46 h 66"/>
                <a:gd name="T72" fmla="*/ 30 w 138"/>
                <a:gd name="T73" fmla="*/ 46 h 66"/>
                <a:gd name="T74" fmla="*/ 34 w 138"/>
                <a:gd name="T75" fmla="*/ 42 h 66"/>
                <a:gd name="T76" fmla="*/ 42 w 138"/>
                <a:gd name="T77" fmla="*/ 44 h 66"/>
                <a:gd name="T78" fmla="*/ 42 w 138"/>
                <a:gd name="T79" fmla="*/ 46 h 66"/>
                <a:gd name="T80" fmla="*/ 44 w 138"/>
                <a:gd name="T81" fmla="*/ 48 h 66"/>
                <a:gd name="T82" fmla="*/ 52 w 138"/>
                <a:gd name="T83" fmla="*/ 50 h 66"/>
                <a:gd name="T84" fmla="*/ 60 w 138"/>
                <a:gd name="T85" fmla="*/ 52 h 66"/>
                <a:gd name="T86" fmla="*/ 62 w 138"/>
                <a:gd name="T87" fmla="*/ 58 h 66"/>
                <a:gd name="T88" fmla="*/ 68 w 138"/>
                <a:gd name="T89" fmla="*/ 64 h 66"/>
                <a:gd name="T90" fmla="*/ 72 w 138"/>
                <a:gd name="T91" fmla="*/ 64 h 66"/>
                <a:gd name="T92" fmla="*/ 78 w 138"/>
                <a:gd name="T93" fmla="*/ 66 h 66"/>
                <a:gd name="T94" fmla="*/ 86 w 138"/>
                <a:gd name="T95" fmla="*/ 64 h 66"/>
                <a:gd name="T96" fmla="*/ 90 w 138"/>
                <a:gd name="T97" fmla="*/ 62 h 66"/>
                <a:gd name="T98" fmla="*/ 98 w 138"/>
                <a:gd name="T99" fmla="*/ 60 h 66"/>
                <a:gd name="T100" fmla="*/ 102 w 138"/>
                <a:gd name="T101" fmla="*/ 58 h 66"/>
                <a:gd name="T102" fmla="*/ 104 w 138"/>
                <a:gd name="T103" fmla="*/ 54 h 66"/>
                <a:gd name="T104" fmla="*/ 104 w 138"/>
                <a:gd name="T105" fmla="*/ 50 h 66"/>
                <a:gd name="T106" fmla="*/ 108 w 138"/>
                <a:gd name="T107" fmla="*/ 48 h 66"/>
                <a:gd name="T108" fmla="*/ 112 w 138"/>
                <a:gd name="T109" fmla="*/ 44 h 66"/>
                <a:gd name="T110" fmla="*/ 118 w 138"/>
                <a:gd name="T111" fmla="*/ 46 h 66"/>
                <a:gd name="T112" fmla="*/ 126 w 138"/>
                <a:gd name="T113" fmla="*/ 44 h 66"/>
                <a:gd name="T114" fmla="*/ 130 w 138"/>
                <a:gd name="T115" fmla="*/ 40 h 66"/>
                <a:gd name="T116" fmla="*/ 136 w 138"/>
                <a:gd name="T117" fmla="*/ 38 h 66"/>
                <a:gd name="T118" fmla="*/ 138 w 138"/>
                <a:gd name="T119" fmla="*/ 38 h 66"/>
                <a:gd name="T120" fmla="*/ 136 w 138"/>
                <a:gd name="T121" fmla="*/ 36 h 66"/>
                <a:gd name="T122" fmla="*/ 136 w 138"/>
                <a:gd name="T123" fmla="*/ 30 h 66"/>
                <a:gd name="T124" fmla="*/ 138 w 138"/>
                <a:gd name="T125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8" h="66">
                  <a:moveTo>
                    <a:pt x="138" y="24"/>
                  </a:moveTo>
                  <a:lnTo>
                    <a:pt x="134" y="22"/>
                  </a:lnTo>
                  <a:lnTo>
                    <a:pt x="132" y="20"/>
                  </a:lnTo>
                  <a:lnTo>
                    <a:pt x="130" y="18"/>
                  </a:lnTo>
                  <a:lnTo>
                    <a:pt x="128" y="16"/>
                  </a:lnTo>
                  <a:lnTo>
                    <a:pt x="126" y="1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14" y="14"/>
                  </a:lnTo>
                  <a:lnTo>
                    <a:pt x="110" y="14"/>
                  </a:lnTo>
                  <a:lnTo>
                    <a:pt x="108" y="16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0" y="22"/>
                  </a:lnTo>
                  <a:lnTo>
                    <a:pt x="96" y="22"/>
                  </a:lnTo>
                  <a:lnTo>
                    <a:pt x="94" y="24"/>
                  </a:lnTo>
                  <a:lnTo>
                    <a:pt x="92" y="24"/>
                  </a:lnTo>
                  <a:lnTo>
                    <a:pt x="90" y="24"/>
                  </a:lnTo>
                  <a:lnTo>
                    <a:pt x="84" y="26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76" y="20"/>
                  </a:lnTo>
                  <a:lnTo>
                    <a:pt x="68" y="14"/>
                  </a:lnTo>
                  <a:lnTo>
                    <a:pt x="60" y="14"/>
                  </a:lnTo>
                  <a:lnTo>
                    <a:pt x="58" y="8"/>
                  </a:lnTo>
                  <a:lnTo>
                    <a:pt x="46" y="8"/>
                  </a:lnTo>
                  <a:lnTo>
                    <a:pt x="42" y="4"/>
                  </a:lnTo>
                  <a:lnTo>
                    <a:pt x="36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8"/>
                  </a:lnTo>
                  <a:lnTo>
                    <a:pt x="8" y="20"/>
                  </a:lnTo>
                  <a:lnTo>
                    <a:pt x="12" y="2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6" y="48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6" y="50"/>
                  </a:lnTo>
                  <a:lnTo>
                    <a:pt x="52" y="50"/>
                  </a:lnTo>
                  <a:lnTo>
                    <a:pt x="58" y="50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8"/>
                  </a:lnTo>
                  <a:lnTo>
                    <a:pt x="66" y="60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6"/>
                  </a:lnTo>
                  <a:lnTo>
                    <a:pt x="78" y="66"/>
                  </a:lnTo>
                  <a:lnTo>
                    <a:pt x="82" y="66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90" y="62"/>
                  </a:lnTo>
                  <a:lnTo>
                    <a:pt x="94" y="60"/>
                  </a:lnTo>
                  <a:lnTo>
                    <a:pt x="98" y="60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4" y="56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8" y="48"/>
                  </a:lnTo>
                  <a:lnTo>
                    <a:pt x="110" y="46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8" y="46"/>
                  </a:lnTo>
                  <a:lnTo>
                    <a:pt x="122" y="44"/>
                  </a:lnTo>
                  <a:lnTo>
                    <a:pt x="126" y="44"/>
                  </a:lnTo>
                  <a:lnTo>
                    <a:pt x="128" y="42"/>
                  </a:lnTo>
                  <a:lnTo>
                    <a:pt x="130" y="40"/>
                  </a:lnTo>
                  <a:lnTo>
                    <a:pt x="132" y="38"/>
                  </a:lnTo>
                  <a:lnTo>
                    <a:pt x="136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8" y="38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0"/>
                  </a:lnTo>
                  <a:lnTo>
                    <a:pt x="138" y="26"/>
                  </a:lnTo>
                  <a:lnTo>
                    <a:pt x="138" y="2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0" name="Freeform 247"/>
            <p:cNvSpPr/>
            <p:nvPr/>
          </p:nvSpPr>
          <p:spPr bwMode="gray">
            <a:xfrm>
              <a:off x="1031" y="2246"/>
              <a:ext cx="152" cy="122"/>
            </a:xfrm>
            <a:custGeom>
              <a:avLst/>
              <a:gdLst>
                <a:gd name="T0" fmla="*/ 84 w 152"/>
                <a:gd name="T1" fmla="*/ 2 h 122"/>
                <a:gd name="T2" fmla="*/ 80 w 152"/>
                <a:gd name="T3" fmla="*/ 10 h 122"/>
                <a:gd name="T4" fmla="*/ 60 w 152"/>
                <a:gd name="T5" fmla="*/ 18 h 122"/>
                <a:gd name="T6" fmla="*/ 52 w 152"/>
                <a:gd name="T7" fmla="*/ 18 h 122"/>
                <a:gd name="T8" fmla="*/ 46 w 152"/>
                <a:gd name="T9" fmla="*/ 16 h 122"/>
                <a:gd name="T10" fmla="*/ 36 w 152"/>
                <a:gd name="T11" fmla="*/ 22 h 122"/>
                <a:gd name="T12" fmla="*/ 30 w 152"/>
                <a:gd name="T13" fmla="*/ 28 h 122"/>
                <a:gd name="T14" fmla="*/ 4 w 152"/>
                <a:gd name="T15" fmla="*/ 36 h 122"/>
                <a:gd name="T16" fmla="*/ 4 w 152"/>
                <a:gd name="T17" fmla="*/ 48 h 122"/>
                <a:gd name="T18" fmla="*/ 4 w 152"/>
                <a:gd name="T19" fmla="*/ 52 h 122"/>
                <a:gd name="T20" fmla="*/ 0 w 152"/>
                <a:gd name="T21" fmla="*/ 56 h 122"/>
                <a:gd name="T22" fmla="*/ 6 w 152"/>
                <a:gd name="T23" fmla="*/ 62 h 122"/>
                <a:gd name="T24" fmla="*/ 10 w 152"/>
                <a:gd name="T25" fmla="*/ 66 h 122"/>
                <a:gd name="T26" fmla="*/ 10 w 152"/>
                <a:gd name="T27" fmla="*/ 72 h 122"/>
                <a:gd name="T28" fmla="*/ 6 w 152"/>
                <a:gd name="T29" fmla="*/ 76 h 122"/>
                <a:gd name="T30" fmla="*/ 6 w 152"/>
                <a:gd name="T31" fmla="*/ 78 h 122"/>
                <a:gd name="T32" fmla="*/ 8 w 152"/>
                <a:gd name="T33" fmla="*/ 84 h 122"/>
                <a:gd name="T34" fmla="*/ 8 w 152"/>
                <a:gd name="T35" fmla="*/ 90 h 122"/>
                <a:gd name="T36" fmla="*/ 8 w 152"/>
                <a:gd name="T37" fmla="*/ 94 h 122"/>
                <a:gd name="T38" fmla="*/ 6 w 152"/>
                <a:gd name="T39" fmla="*/ 100 h 122"/>
                <a:gd name="T40" fmla="*/ 8 w 152"/>
                <a:gd name="T41" fmla="*/ 100 h 122"/>
                <a:gd name="T42" fmla="*/ 12 w 152"/>
                <a:gd name="T43" fmla="*/ 102 h 122"/>
                <a:gd name="T44" fmla="*/ 12 w 152"/>
                <a:gd name="T45" fmla="*/ 98 h 122"/>
                <a:gd name="T46" fmla="*/ 18 w 152"/>
                <a:gd name="T47" fmla="*/ 96 h 122"/>
                <a:gd name="T48" fmla="*/ 30 w 152"/>
                <a:gd name="T49" fmla="*/ 104 h 122"/>
                <a:gd name="T50" fmla="*/ 52 w 152"/>
                <a:gd name="T51" fmla="*/ 110 h 122"/>
                <a:gd name="T52" fmla="*/ 68 w 152"/>
                <a:gd name="T53" fmla="*/ 118 h 122"/>
                <a:gd name="T54" fmla="*/ 76 w 152"/>
                <a:gd name="T55" fmla="*/ 120 h 122"/>
                <a:gd name="T56" fmla="*/ 84 w 152"/>
                <a:gd name="T57" fmla="*/ 118 h 122"/>
                <a:gd name="T58" fmla="*/ 88 w 152"/>
                <a:gd name="T59" fmla="*/ 118 h 122"/>
                <a:gd name="T60" fmla="*/ 90 w 152"/>
                <a:gd name="T61" fmla="*/ 114 h 122"/>
                <a:gd name="T62" fmla="*/ 98 w 152"/>
                <a:gd name="T63" fmla="*/ 110 h 122"/>
                <a:gd name="T64" fmla="*/ 110 w 152"/>
                <a:gd name="T65" fmla="*/ 112 h 122"/>
                <a:gd name="T66" fmla="*/ 116 w 152"/>
                <a:gd name="T67" fmla="*/ 116 h 122"/>
                <a:gd name="T68" fmla="*/ 124 w 152"/>
                <a:gd name="T69" fmla="*/ 120 h 122"/>
                <a:gd name="T70" fmla="*/ 128 w 152"/>
                <a:gd name="T71" fmla="*/ 118 h 122"/>
                <a:gd name="T72" fmla="*/ 150 w 152"/>
                <a:gd name="T73" fmla="*/ 104 h 122"/>
                <a:gd name="T74" fmla="*/ 152 w 152"/>
                <a:gd name="T75" fmla="*/ 100 h 122"/>
                <a:gd name="T76" fmla="*/ 146 w 152"/>
                <a:gd name="T77" fmla="*/ 86 h 122"/>
                <a:gd name="T78" fmla="*/ 142 w 152"/>
                <a:gd name="T79" fmla="*/ 78 h 122"/>
                <a:gd name="T80" fmla="*/ 132 w 152"/>
                <a:gd name="T81" fmla="*/ 64 h 122"/>
                <a:gd name="T82" fmla="*/ 126 w 152"/>
                <a:gd name="T83" fmla="*/ 58 h 122"/>
                <a:gd name="T84" fmla="*/ 132 w 152"/>
                <a:gd name="T85" fmla="*/ 54 h 122"/>
                <a:gd name="T86" fmla="*/ 134 w 152"/>
                <a:gd name="T87" fmla="*/ 40 h 122"/>
                <a:gd name="T88" fmla="*/ 130 w 152"/>
                <a:gd name="T89" fmla="*/ 32 h 122"/>
                <a:gd name="T90" fmla="*/ 124 w 152"/>
                <a:gd name="T91" fmla="*/ 18 h 122"/>
                <a:gd name="T92" fmla="*/ 116 w 152"/>
                <a:gd name="T93" fmla="*/ 12 h 122"/>
                <a:gd name="T94" fmla="*/ 112 w 152"/>
                <a:gd name="T95" fmla="*/ 6 h 122"/>
                <a:gd name="T96" fmla="*/ 104 w 152"/>
                <a:gd name="T97" fmla="*/ 8 h 122"/>
                <a:gd name="T98" fmla="*/ 94 w 152"/>
                <a:gd name="T99" fmla="*/ 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2" h="122">
                  <a:moveTo>
                    <a:pt x="90" y="4"/>
                  </a:moveTo>
                  <a:lnTo>
                    <a:pt x="84" y="0"/>
                  </a:lnTo>
                  <a:lnTo>
                    <a:pt x="84" y="2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48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38" y="20"/>
                  </a:lnTo>
                  <a:lnTo>
                    <a:pt x="36" y="22"/>
                  </a:lnTo>
                  <a:lnTo>
                    <a:pt x="32" y="24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50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8" y="74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8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8" y="96"/>
                  </a:lnTo>
                  <a:lnTo>
                    <a:pt x="20" y="100"/>
                  </a:lnTo>
                  <a:lnTo>
                    <a:pt x="26" y="100"/>
                  </a:lnTo>
                  <a:lnTo>
                    <a:pt x="30" y="104"/>
                  </a:lnTo>
                  <a:lnTo>
                    <a:pt x="42" y="104"/>
                  </a:lnTo>
                  <a:lnTo>
                    <a:pt x="44" y="110"/>
                  </a:lnTo>
                  <a:lnTo>
                    <a:pt x="52" y="110"/>
                  </a:lnTo>
                  <a:lnTo>
                    <a:pt x="60" y="116"/>
                  </a:lnTo>
                  <a:lnTo>
                    <a:pt x="64" y="118"/>
                  </a:lnTo>
                  <a:lnTo>
                    <a:pt x="68" y="118"/>
                  </a:lnTo>
                  <a:lnTo>
                    <a:pt x="68" y="122"/>
                  </a:lnTo>
                  <a:lnTo>
                    <a:pt x="74" y="120"/>
                  </a:lnTo>
                  <a:lnTo>
                    <a:pt x="76" y="120"/>
                  </a:lnTo>
                  <a:lnTo>
                    <a:pt x="78" y="120"/>
                  </a:lnTo>
                  <a:lnTo>
                    <a:pt x="80" y="118"/>
                  </a:lnTo>
                  <a:lnTo>
                    <a:pt x="84" y="118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88" y="116"/>
                  </a:lnTo>
                  <a:lnTo>
                    <a:pt x="88" y="114"/>
                  </a:lnTo>
                  <a:lnTo>
                    <a:pt x="90" y="114"/>
                  </a:lnTo>
                  <a:lnTo>
                    <a:pt x="92" y="112"/>
                  </a:lnTo>
                  <a:lnTo>
                    <a:pt x="94" y="110"/>
                  </a:lnTo>
                  <a:lnTo>
                    <a:pt x="98" y="110"/>
                  </a:lnTo>
                  <a:lnTo>
                    <a:pt x="102" y="108"/>
                  </a:lnTo>
                  <a:lnTo>
                    <a:pt x="106" y="108"/>
                  </a:lnTo>
                  <a:lnTo>
                    <a:pt x="110" y="112"/>
                  </a:lnTo>
                  <a:lnTo>
                    <a:pt x="112" y="112"/>
                  </a:lnTo>
                  <a:lnTo>
                    <a:pt x="114" y="114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2" y="120"/>
                  </a:lnTo>
                  <a:lnTo>
                    <a:pt x="124" y="120"/>
                  </a:lnTo>
                  <a:lnTo>
                    <a:pt x="126" y="120"/>
                  </a:lnTo>
                  <a:lnTo>
                    <a:pt x="128" y="120"/>
                  </a:lnTo>
                  <a:lnTo>
                    <a:pt x="128" y="118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52" y="102"/>
                  </a:lnTo>
                  <a:lnTo>
                    <a:pt x="152" y="100"/>
                  </a:lnTo>
                  <a:lnTo>
                    <a:pt x="150" y="98"/>
                  </a:lnTo>
                  <a:lnTo>
                    <a:pt x="148" y="92"/>
                  </a:lnTo>
                  <a:lnTo>
                    <a:pt x="146" y="86"/>
                  </a:lnTo>
                  <a:lnTo>
                    <a:pt x="146" y="84"/>
                  </a:lnTo>
                  <a:lnTo>
                    <a:pt x="144" y="82"/>
                  </a:lnTo>
                  <a:lnTo>
                    <a:pt x="142" y="78"/>
                  </a:lnTo>
                  <a:lnTo>
                    <a:pt x="140" y="72"/>
                  </a:lnTo>
                  <a:lnTo>
                    <a:pt x="136" y="68"/>
                  </a:lnTo>
                  <a:lnTo>
                    <a:pt x="132" y="64"/>
                  </a:lnTo>
                  <a:lnTo>
                    <a:pt x="130" y="60"/>
                  </a:lnTo>
                  <a:lnTo>
                    <a:pt x="126" y="58"/>
                  </a:lnTo>
                  <a:lnTo>
                    <a:pt x="126" y="58"/>
                  </a:lnTo>
                  <a:lnTo>
                    <a:pt x="128" y="58"/>
                  </a:lnTo>
                  <a:lnTo>
                    <a:pt x="130" y="56"/>
                  </a:lnTo>
                  <a:lnTo>
                    <a:pt x="132" y="54"/>
                  </a:lnTo>
                  <a:lnTo>
                    <a:pt x="134" y="50"/>
                  </a:lnTo>
                  <a:lnTo>
                    <a:pt x="136" y="46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8" y="28"/>
                  </a:lnTo>
                  <a:lnTo>
                    <a:pt x="126" y="22"/>
                  </a:lnTo>
                  <a:lnTo>
                    <a:pt x="124" y="18"/>
                  </a:lnTo>
                  <a:lnTo>
                    <a:pt x="122" y="16"/>
                  </a:lnTo>
                  <a:lnTo>
                    <a:pt x="120" y="14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2" y="8"/>
                  </a:lnTo>
                  <a:lnTo>
                    <a:pt x="112" y="6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4" y="8"/>
                  </a:lnTo>
                  <a:lnTo>
                    <a:pt x="92" y="6"/>
                  </a:lnTo>
                  <a:lnTo>
                    <a:pt x="90" y="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1" name="Freeform 248"/>
            <p:cNvSpPr/>
            <p:nvPr/>
          </p:nvSpPr>
          <p:spPr bwMode="gray">
            <a:xfrm>
              <a:off x="1129" y="2384"/>
              <a:ext cx="102" cy="84"/>
            </a:xfrm>
            <a:custGeom>
              <a:avLst/>
              <a:gdLst>
                <a:gd name="T0" fmla="*/ 20 w 102"/>
                <a:gd name="T1" fmla="*/ 6 h 84"/>
                <a:gd name="T2" fmla="*/ 26 w 102"/>
                <a:gd name="T3" fmla="*/ 2 h 84"/>
                <a:gd name="T4" fmla="*/ 38 w 102"/>
                <a:gd name="T5" fmla="*/ 2 h 84"/>
                <a:gd name="T6" fmla="*/ 48 w 102"/>
                <a:gd name="T7" fmla="*/ 4 h 84"/>
                <a:gd name="T8" fmla="*/ 52 w 102"/>
                <a:gd name="T9" fmla="*/ 6 h 84"/>
                <a:gd name="T10" fmla="*/ 60 w 102"/>
                <a:gd name="T11" fmla="*/ 6 h 84"/>
                <a:gd name="T12" fmla="*/ 68 w 102"/>
                <a:gd name="T13" fmla="*/ 4 h 84"/>
                <a:gd name="T14" fmla="*/ 72 w 102"/>
                <a:gd name="T15" fmla="*/ 0 h 84"/>
                <a:gd name="T16" fmla="*/ 76 w 102"/>
                <a:gd name="T17" fmla="*/ 2 h 84"/>
                <a:gd name="T18" fmla="*/ 84 w 102"/>
                <a:gd name="T19" fmla="*/ 6 h 84"/>
                <a:gd name="T20" fmla="*/ 92 w 102"/>
                <a:gd name="T21" fmla="*/ 14 h 84"/>
                <a:gd name="T22" fmla="*/ 94 w 102"/>
                <a:gd name="T23" fmla="*/ 20 h 84"/>
                <a:gd name="T24" fmla="*/ 96 w 102"/>
                <a:gd name="T25" fmla="*/ 30 h 84"/>
                <a:gd name="T26" fmla="*/ 98 w 102"/>
                <a:gd name="T27" fmla="*/ 40 h 84"/>
                <a:gd name="T28" fmla="*/ 96 w 102"/>
                <a:gd name="T29" fmla="*/ 54 h 84"/>
                <a:gd name="T30" fmla="*/ 98 w 102"/>
                <a:gd name="T31" fmla="*/ 60 h 84"/>
                <a:gd name="T32" fmla="*/ 102 w 102"/>
                <a:gd name="T33" fmla="*/ 64 h 84"/>
                <a:gd name="T34" fmla="*/ 100 w 102"/>
                <a:gd name="T35" fmla="*/ 66 h 84"/>
                <a:gd name="T36" fmla="*/ 100 w 102"/>
                <a:gd name="T37" fmla="*/ 70 h 84"/>
                <a:gd name="T38" fmla="*/ 100 w 102"/>
                <a:gd name="T39" fmla="*/ 74 h 84"/>
                <a:gd name="T40" fmla="*/ 100 w 102"/>
                <a:gd name="T41" fmla="*/ 82 h 84"/>
                <a:gd name="T42" fmla="*/ 100 w 102"/>
                <a:gd name="T43" fmla="*/ 84 h 84"/>
                <a:gd name="T44" fmla="*/ 94 w 102"/>
                <a:gd name="T45" fmla="*/ 80 h 84"/>
                <a:gd name="T46" fmla="*/ 88 w 102"/>
                <a:gd name="T47" fmla="*/ 76 h 84"/>
                <a:gd name="T48" fmla="*/ 74 w 102"/>
                <a:gd name="T49" fmla="*/ 72 h 84"/>
                <a:gd name="T50" fmla="*/ 72 w 102"/>
                <a:gd name="T51" fmla="*/ 70 h 84"/>
                <a:gd name="T52" fmla="*/ 64 w 102"/>
                <a:gd name="T53" fmla="*/ 66 h 84"/>
                <a:gd name="T54" fmla="*/ 60 w 102"/>
                <a:gd name="T55" fmla="*/ 66 h 84"/>
                <a:gd name="T56" fmla="*/ 48 w 102"/>
                <a:gd name="T57" fmla="*/ 66 h 84"/>
                <a:gd name="T58" fmla="*/ 34 w 102"/>
                <a:gd name="T59" fmla="*/ 72 h 84"/>
                <a:gd name="T60" fmla="*/ 32 w 102"/>
                <a:gd name="T61" fmla="*/ 72 h 84"/>
                <a:gd name="T62" fmla="*/ 26 w 102"/>
                <a:gd name="T63" fmla="*/ 72 h 84"/>
                <a:gd name="T64" fmla="*/ 16 w 102"/>
                <a:gd name="T65" fmla="*/ 64 h 84"/>
                <a:gd name="T66" fmla="*/ 8 w 102"/>
                <a:gd name="T67" fmla="*/ 58 h 84"/>
                <a:gd name="T68" fmla="*/ 0 w 102"/>
                <a:gd name="T69" fmla="*/ 54 h 84"/>
                <a:gd name="T70" fmla="*/ 4 w 102"/>
                <a:gd name="T71" fmla="*/ 52 h 84"/>
                <a:gd name="T72" fmla="*/ 10 w 102"/>
                <a:gd name="T73" fmla="*/ 44 h 84"/>
                <a:gd name="T74" fmla="*/ 16 w 102"/>
                <a:gd name="T75" fmla="*/ 36 h 84"/>
                <a:gd name="T76" fmla="*/ 16 w 102"/>
                <a:gd name="T77" fmla="*/ 32 h 84"/>
                <a:gd name="T78" fmla="*/ 18 w 102"/>
                <a:gd name="T79" fmla="*/ 20 h 84"/>
                <a:gd name="T80" fmla="*/ 18 w 102"/>
                <a:gd name="T81" fmla="*/ 12 h 84"/>
                <a:gd name="T82" fmla="*/ 20 w 102"/>
                <a:gd name="T83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2" h="84">
                  <a:moveTo>
                    <a:pt x="20" y="6"/>
                  </a:moveTo>
                  <a:lnTo>
                    <a:pt x="20" y="6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4" y="6"/>
                  </a:lnTo>
                  <a:lnTo>
                    <a:pt x="88" y="10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20"/>
                  </a:lnTo>
                  <a:lnTo>
                    <a:pt x="96" y="24"/>
                  </a:lnTo>
                  <a:lnTo>
                    <a:pt x="96" y="30"/>
                  </a:lnTo>
                  <a:lnTo>
                    <a:pt x="98" y="34"/>
                  </a:lnTo>
                  <a:lnTo>
                    <a:pt x="98" y="40"/>
                  </a:lnTo>
                  <a:lnTo>
                    <a:pt x="96" y="48"/>
                  </a:lnTo>
                  <a:lnTo>
                    <a:pt x="96" y="54"/>
                  </a:lnTo>
                  <a:lnTo>
                    <a:pt x="96" y="58"/>
                  </a:lnTo>
                  <a:lnTo>
                    <a:pt x="98" y="60"/>
                  </a:lnTo>
                  <a:lnTo>
                    <a:pt x="100" y="62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0" y="66"/>
                  </a:lnTo>
                  <a:lnTo>
                    <a:pt x="100" y="68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4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4"/>
                  </a:lnTo>
                  <a:lnTo>
                    <a:pt x="100" y="84"/>
                  </a:lnTo>
                  <a:lnTo>
                    <a:pt x="98" y="82"/>
                  </a:lnTo>
                  <a:lnTo>
                    <a:pt x="94" y="80"/>
                  </a:lnTo>
                  <a:lnTo>
                    <a:pt x="92" y="78"/>
                  </a:lnTo>
                  <a:lnTo>
                    <a:pt x="88" y="76"/>
                  </a:lnTo>
                  <a:lnTo>
                    <a:pt x="84" y="76"/>
                  </a:lnTo>
                  <a:lnTo>
                    <a:pt x="74" y="72"/>
                  </a:lnTo>
                  <a:lnTo>
                    <a:pt x="74" y="70"/>
                  </a:lnTo>
                  <a:lnTo>
                    <a:pt x="72" y="70"/>
                  </a:lnTo>
                  <a:lnTo>
                    <a:pt x="68" y="68"/>
                  </a:lnTo>
                  <a:lnTo>
                    <a:pt x="64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54" y="66"/>
                  </a:lnTo>
                  <a:lnTo>
                    <a:pt x="48" y="66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16" y="64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8" y="48"/>
                  </a:lnTo>
                  <a:lnTo>
                    <a:pt x="10" y="44"/>
                  </a:lnTo>
                  <a:lnTo>
                    <a:pt x="14" y="40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26"/>
                  </a:lnTo>
                  <a:lnTo>
                    <a:pt x="18" y="20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0"/>
                  </a:lnTo>
                  <a:lnTo>
                    <a:pt x="20" y="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2" name="Freeform 249"/>
            <p:cNvSpPr/>
            <p:nvPr/>
          </p:nvSpPr>
          <p:spPr bwMode="gray">
            <a:xfrm>
              <a:off x="1189" y="2506"/>
              <a:ext cx="42" cy="44"/>
            </a:xfrm>
            <a:custGeom>
              <a:avLst/>
              <a:gdLst>
                <a:gd name="T0" fmla="*/ 26 w 42"/>
                <a:gd name="T1" fmla="*/ 0 h 44"/>
                <a:gd name="T2" fmla="*/ 26 w 42"/>
                <a:gd name="T3" fmla="*/ 2 h 44"/>
                <a:gd name="T4" fmla="*/ 26 w 42"/>
                <a:gd name="T5" fmla="*/ 2 h 44"/>
                <a:gd name="T6" fmla="*/ 26 w 42"/>
                <a:gd name="T7" fmla="*/ 4 h 44"/>
                <a:gd name="T8" fmla="*/ 28 w 42"/>
                <a:gd name="T9" fmla="*/ 6 h 44"/>
                <a:gd name="T10" fmla="*/ 32 w 42"/>
                <a:gd name="T11" fmla="*/ 10 h 44"/>
                <a:gd name="T12" fmla="*/ 36 w 42"/>
                <a:gd name="T13" fmla="*/ 14 h 44"/>
                <a:gd name="T14" fmla="*/ 42 w 42"/>
                <a:gd name="T15" fmla="*/ 22 h 44"/>
                <a:gd name="T16" fmla="*/ 40 w 42"/>
                <a:gd name="T17" fmla="*/ 22 h 44"/>
                <a:gd name="T18" fmla="*/ 40 w 42"/>
                <a:gd name="T19" fmla="*/ 24 h 44"/>
                <a:gd name="T20" fmla="*/ 38 w 42"/>
                <a:gd name="T21" fmla="*/ 28 h 44"/>
                <a:gd name="T22" fmla="*/ 36 w 42"/>
                <a:gd name="T23" fmla="*/ 30 h 44"/>
                <a:gd name="T24" fmla="*/ 34 w 42"/>
                <a:gd name="T25" fmla="*/ 30 h 44"/>
                <a:gd name="T26" fmla="*/ 34 w 42"/>
                <a:gd name="T27" fmla="*/ 30 h 44"/>
                <a:gd name="T28" fmla="*/ 30 w 42"/>
                <a:gd name="T29" fmla="*/ 30 h 44"/>
                <a:gd name="T30" fmla="*/ 28 w 42"/>
                <a:gd name="T31" fmla="*/ 32 h 44"/>
                <a:gd name="T32" fmla="*/ 24 w 42"/>
                <a:gd name="T33" fmla="*/ 32 h 44"/>
                <a:gd name="T34" fmla="*/ 22 w 42"/>
                <a:gd name="T35" fmla="*/ 32 h 44"/>
                <a:gd name="T36" fmla="*/ 22 w 42"/>
                <a:gd name="T37" fmla="*/ 32 h 44"/>
                <a:gd name="T38" fmla="*/ 20 w 42"/>
                <a:gd name="T39" fmla="*/ 34 h 44"/>
                <a:gd name="T40" fmla="*/ 18 w 42"/>
                <a:gd name="T41" fmla="*/ 36 h 44"/>
                <a:gd name="T42" fmla="*/ 16 w 42"/>
                <a:gd name="T43" fmla="*/ 38 h 44"/>
                <a:gd name="T44" fmla="*/ 16 w 42"/>
                <a:gd name="T45" fmla="*/ 38 h 44"/>
                <a:gd name="T46" fmla="*/ 14 w 42"/>
                <a:gd name="T47" fmla="*/ 40 h 44"/>
                <a:gd name="T48" fmla="*/ 12 w 42"/>
                <a:gd name="T49" fmla="*/ 42 h 44"/>
                <a:gd name="T50" fmla="*/ 10 w 42"/>
                <a:gd name="T51" fmla="*/ 42 h 44"/>
                <a:gd name="T52" fmla="*/ 10 w 42"/>
                <a:gd name="T53" fmla="*/ 42 h 44"/>
                <a:gd name="T54" fmla="*/ 8 w 42"/>
                <a:gd name="T55" fmla="*/ 44 h 44"/>
                <a:gd name="T56" fmla="*/ 4 w 42"/>
                <a:gd name="T57" fmla="*/ 44 h 44"/>
                <a:gd name="T58" fmla="*/ 2 w 42"/>
                <a:gd name="T59" fmla="*/ 44 h 44"/>
                <a:gd name="T60" fmla="*/ 0 w 42"/>
                <a:gd name="T61" fmla="*/ 44 h 44"/>
                <a:gd name="T62" fmla="*/ 2 w 42"/>
                <a:gd name="T63" fmla="*/ 36 h 44"/>
                <a:gd name="T64" fmla="*/ 2 w 42"/>
                <a:gd name="T65" fmla="*/ 20 h 44"/>
                <a:gd name="T66" fmla="*/ 2 w 42"/>
                <a:gd name="T67" fmla="*/ 20 h 44"/>
                <a:gd name="T68" fmla="*/ 4 w 42"/>
                <a:gd name="T69" fmla="*/ 16 h 44"/>
                <a:gd name="T70" fmla="*/ 4 w 42"/>
                <a:gd name="T71" fmla="*/ 12 h 44"/>
                <a:gd name="T72" fmla="*/ 8 w 42"/>
                <a:gd name="T73" fmla="*/ 8 h 44"/>
                <a:gd name="T74" fmla="*/ 12 w 42"/>
                <a:gd name="T75" fmla="*/ 4 h 44"/>
                <a:gd name="T76" fmla="*/ 14 w 42"/>
                <a:gd name="T77" fmla="*/ 4 h 44"/>
                <a:gd name="T78" fmla="*/ 16 w 42"/>
                <a:gd name="T79" fmla="*/ 2 h 44"/>
                <a:gd name="T80" fmla="*/ 20 w 42"/>
                <a:gd name="T81" fmla="*/ 0 h 44"/>
                <a:gd name="T82" fmla="*/ 26 w 42"/>
                <a:gd name="T8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2" h="44">
                  <a:moveTo>
                    <a:pt x="26" y="0"/>
                  </a:moveTo>
                  <a:lnTo>
                    <a:pt x="26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6" y="14"/>
                  </a:ln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2" y="36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3" name="Freeform 250"/>
            <p:cNvSpPr/>
            <p:nvPr/>
          </p:nvSpPr>
          <p:spPr bwMode="gray">
            <a:xfrm>
              <a:off x="1295" y="2684"/>
              <a:ext cx="270" cy="232"/>
            </a:xfrm>
            <a:custGeom>
              <a:avLst/>
              <a:gdLst>
                <a:gd name="T0" fmla="*/ 34 w 270"/>
                <a:gd name="T1" fmla="*/ 8 h 232"/>
                <a:gd name="T2" fmla="*/ 42 w 270"/>
                <a:gd name="T3" fmla="*/ 24 h 232"/>
                <a:gd name="T4" fmla="*/ 36 w 270"/>
                <a:gd name="T5" fmla="*/ 30 h 232"/>
                <a:gd name="T6" fmla="*/ 30 w 270"/>
                <a:gd name="T7" fmla="*/ 36 h 232"/>
                <a:gd name="T8" fmla="*/ 26 w 270"/>
                <a:gd name="T9" fmla="*/ 40 h 232"/>
                <a:gd name="T10" fmla="*/ 0 w 270"/>
                <a:gd name="T11" fmla="*/ 40 h 232"/>
                <a:gd name="T12" fmla="*/ 6 w 270"/>
                <a:gd name="T13" fmla="*/ 56 h 232"/>
                <a:gd name="T14" fmla="*/ 8 w 270"/>
                <a:gd name="T15" fmla="*/ 60 h 232"/>
                <a:gd name="T16" fmla="*/ 12 w 270"/>
                <a:gd name="T17" fmla="*/ 68 h 232"/>
                <a:gd name="T18" fmla="*/ 18 w 270"/>
                <a:gd name="T19" fmla="*/ 78 h 232"/>
                <a:gd name="T20" fmla="*/ 26 w 270"/>
                <a:gd name="T21" fmla="*/ 90 h 232"/>
                <a:gd name="T22" fmla="*/ 38 w 270"/>
                <a:gd name="T23" fmla="*/ 110 h 232"/>
                <a:gd name="T24" fmla="*/ 42 w 270"/>
                <a:gd name="T25" fmla="*/ 118 h 232"/>
                <a:gd name="T26" fmla="*/ 52 w 270"/>
                <a:gd name="T27" fmla="*/ 140 h 232"/>
                <a:gd name="T28" fmla="*/ 68 w 270"/>
                <a:gd name="T29" fmla="*/ 170 h 232"/>
                <a:gd name="T30" fmla="*/ 80 w 270"/>
                <a:gd name="T31" fmla="*/ 188 h 232"/>
                <a:gd name="T32" fmla="*/ 92 w 270"/>
                <a:gd name="T33" fmla="*/ 212 h 232"/>
                <a:gd name="T34" fmla="*/ 96 w 270"/>
                <a:gd name="T35" fmla="*/ 212 h 232"/>
                <a:gd name="T36" fmla="*/ 100 w 270"/>
                <a:gd name="T37" fmla="*/ 210 h 232"/>
                <a:gd name="T38" fmla="*/ 104 w 270"/>
                <a:gd name="T39" fmla="*/ 206 h 232"/>
                <a:gd name="T40" fmla="*/ 104 w 270"/>
                <a:gd name="T41" fmla="*/ 202 h 232"/>
                <a:gd name="T42" fmla="*/ 106 w 270"/>
                <a:gd name="T43" fmla="*/ 204 h 232"/>
                <a:gd name="T44" fmla="*/ 110 w 270"/>
                <a:gd name="T45" fmla="*/ 204 h 232"/>
                <a:gd name="T46" fmla="*/ 136 w 270"/>
                <a:gd name="T47" fmla="*/ 232 h 232"/>
                <a:gd name="T48" fmla="*/ 140 w 270"/>
                <a:gd name="T49" fmla="*/ 228 h 232"/>
                <a:gd name="T50" fmla="*/ 146 w 270"/>
                <a:gd name="T51" fmla="*/ 220 h 232"/>
                <a:gd name="T52" fmla="*/ 152 w 270"/>
                <a:gd name="T53" fmla="*/ 212 h 232"/>
                <a:gd name="T54" fmla="*/ 158 w 270"/>
                <a:gd name="T55" fmla="*/ 204 h 232"/>
                <a:gd name="T56" fmla="*/ 166 w 270"/>
                <a:gd name="T57" fmla="*/ 200 h 232"/>
                <a:gd name="T58" fmla="*/ 194 w 270"/>
                <a:gd name="T59" fmla="*/ 188 h 232"/>
                <a:gd name="T60" fmla="*/ 220 w 270"/>
                <a:gd name="T61" fmla="*/ 184 h 232"/>
                <a:gd name="T62" fmla="*/ 224 w 270"/>
                <a:gd name="T63" fmla="*/ 182 h 232"/>
                <a:gd name="T64" fmla="*/ 248 w 270"/>
                <a:gd name="T65" fmla="*/ 170 h 232"/>
                <a:gd name="T66" fmla="*/ 268 w 270"/>
                <a:gd name="T67" fmla="*/ 148 h 232"/>
                <a:gd name="T68" fmla="*/ 268 w 270"/>
                <a:gd name="T69" fmla="*/ 132 h 232"/>
                <a:gd name="T70" fmla="*/ 268 w 270"/>
                <a:gd name="T71" fmla="*/ 126 h 232"/>
                <a:gd name="T72" fmla="*/ 270 w 270"/>
                <a:gd name="T73" fmla="*/ 122 h 232"/>
                <a:gd name="T74" fmla="*/ 234 w 270"/>
                <a:gd name="T75" fmla="*/ 124 h 232"/>
                <a:gd name="T76" fmla="*/ 232 w 270"/>
                <a:gd name="T77" fmla="*/ 122 h 232"/>
                <a:gd name="T78" fmla="*/ 228 w 270"/>
                <a:gd name="T79" fmla="*/ 120 h 232"/>
                <a:gd name="T80" fmla="*/ 228 w 270"/>
                <a:gd name="T81" fmla="*/ 116 h 232"/>
                <a:gd name="T82" fmla="*/ 220 w 270"/>
                <a:gd name="T83" fmla="*/ 108 h 232"/>
                <a:gd name="T84" fmla="*/ 216 w 270"/>
                <a:gd name="T85" fmla="*/ 110 h 232"/>
                <a:gd name="T86" fmla="*/ 210 w 270"/>
                <a:gd name="T87" fmla="*/ 110 h 232"/>
                <a:gd name="T88" fmla="*/ 206 w 270"/>
                <a:gd name="T89" fmla="*/ 106 h 232"/>
                <a:gd name="T90" fmla="*/ 202 w 270"/>
                <a:gd name="T91" fmla="*/ 98 h 232"/>
                <a:gd name="T92" fmla="*/ 196 w 270"/>
                <a:gd name="T93" fmla="*/ 88 h 232"/>
                <a:gd name="T94" fmla="*/ 192 w 270"/>
                <a:gd name="T95" fmla="*/ 80 h 232"/>
                <a:gd name="T96" fmla="*/ 172 w 270"/>
                <a:gd name="T97" fmla="*/ 54 h 232"/>
                <a:gd name="T98" fmla="*/ 154 w 270"/>
                <a:gd name="T99" fmla="*/ 52 h 232"/>
                <a:gd name="T100" fmla="*/ 150 w 270"/>
                <a:gd name="T101" fmla="*/ 48 h 232"/>
                <a:gd name="T102" fmla="*/ 144 w 270"/>
                <a:gd name="T103" fmla="*/ 46 h 232"/>
                <a:gd name="T104" fmla="*/ 138 w 270"/>
                <a:gd name="T105" fmla="*/ 40 h 232"/>
                <a:gd name="T106" fmla="*/ 130 w 270"/>
                <a:gd name="T107" fmla="*/ 34 h 232"/>
                <a:gd name="T108" fmla="*/ 120 w 270"/>
                <a:gd name="T109" fmla="*/ 28 h 232"/>
                <a:gd name="T110" fmla="*/ 102 w 270"/>
                <a:gd name="T111" fmla="*/ 16 h 232"/>
                <a:gd name="T112" fmla="*/ 68 w 270"/>
                <a:gd name="T113" fmla="*/ 4 h 232"/>
                <a:gd name="T114" fmla="*/ 62 w 270"/>
                <a:gd name="T115" fmla="*/ 0 h 232"/>
                <a:gd name="T116" fmla="*/ 58 w 270"/>
                <a:gd name="T117" fmla="*/ 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0" h="232">
                  <a:moveTo>
                    <a:pt x="54" y="4"/>
                  </a:moveTo>
                  <a:lnTo>
                    <a:pt x="34" y="8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0" y="26"/>
                  </a:lnTo>
                  <a:lnTo>
                    <a:pt x="36" y="30"/>
                  </a:lnTo>
                  <a:lnTo>
                    <a:pt x="34" y="34"/>
                  </a:lnTo>
                  <a:lnTo>
                    <a:pt x="30" y="36"/>
                  </a:lnTo>
                  <a:lnTo>
                    <a:pt x="28" y="38"/>
                  </a:lnTo>
                  <a:lnTo>
                    <a:pt x="26" y="40"/>
                  </a:lnTo>
                  <a:lnTo>
                    <a:pt x="24" y="42"/>
                  </a:lnTo>
                  <a:lnTo>
                    <a:pt x="0" y="40"/>
                  </a:lnTo>
                  <a:lnTo>
                    <a:pt x="2" y="4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0" y="64"/>
                  </a:lnTo>
                  <a:lnTo>
                    <a:pt x="12" y="68"/>
                  </a:lnTo>
                  <a:lnTo>
                    <a:pt x="16" y="74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4" y="100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18"/>
                  </a:lnTo>
                  <a:lnTo>
                    <a:pt x="46" y="128"/>
                  </a:lnTo>
                  <a:lnTo>
                    <a:pt x="52" y="140"/>
                  </a:lnTo>
                  <a:lnTo>
                    <a:pt x="58" y="152"/>
                  </a:lnTo>
                  <a:lnTo>
                    <a:pt x="68" y="170"/>
                  </a:lnTo>
                  <a:lnTo>
                    <a:pt x="72" y="176"/>
                  </a:lnTo>
                  <a:lnTo>
                    <a:pt x="80" y="188"/>
                  </a:lnTo>
                  <a:lnTo>
                    <a:pt x="86" y="202"/>
                  </a:lnTo>
                  <a:lnTo>
                    <a:pt x="92" y="212"/>
                  </a:lnTo>
                  <a:lnTo>
                    <a:pt x="94" y="216"/>
                  </a:lnTo>
                  <a:lnTo>
                    <a:pt x="96" y="212"/>
                  </a:lnTo>
                  <a:lnTo>
                    <a:pt x="98" y="212"/>
                  </a:lnTo>
                  <a:lnTo>
                    <a:pt x="100" y="210"/>
                  </a:lnTo>
                  <a:lnTo>
                    <a:pt x="102" y="210"/>
                  </a:lnTo>
                  <a:lnTo>
                    <a:pt x="104" y="206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4" y="202"/>
                  </a:lnTo>
                  <a:lnTo>
                    <a:pt x="106" y="204"/>
                  </a:lnTo>
                  <a:lnTo>
                    <a:pt x="108" y="204"/>
                  </a:lnTo>
                  <a:lnTo>
                    <a:pt x="110" y="204"/>
                  </a:lnTo>
                  <a:lnTo>
                    <a:pt x="114" y="204"/>
                  </a:lnTo>
                  <a:lnTo>
                    <a:pt x="136" y="232"/>
                  </a:lnTo>
                  <a:lnTo>
                    <a:pt x="140" y="228"/>
                  </a:lnTo>
                  <a:lnTo>
                    <a:pt x="140" y="228"/>
                  </a:lnTo>
                  <a:lnTo>
                    <a:pt x="142" y="224"/>
                  </a:lnTo>
                  <a:lnTo>
                    <a:pt x="146" y="220"/>
                  </a:lnTo>
                  <a:lnTo>
                    <a:pt x="148" y="216"/>
                  </a:lnTo>
                  <a:lnTo>
                    <a:pt x="152" y="212"/>
                  </a:lnTo>
                  <a:lnTo>
                    <a:pt x="156" y="206"/>
                  </a:lnTo>
                  <a:lnTo>
                    <a:pt x="158" y="204"/>
                  </a:lnTo>
                  <a:lnTo>
                    <a:pt x="160" y="202"/>
                  </a:lnTo>
                  <a:lnTo>
                    <a:pt x="166" y="200"/>
                  </a:lnTo>
                  <a:lnTo>
                    <a:pt x="178" y="194"/>
                  </a:lnTo>
                  <a:lnTo>
                    <a:pt x="194" y="188"/>
                  </a:lnTo>
                  <a:lnTo>
                    <a:pt x="208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4" y="182"/>
                  </a:lnTo>
                  <a:lnTo>
                    <a:pt x="236" y="178"/>
                  </a:lnTo>
                  <a:lnTo>
                    <a:pt x="248" y="170"/>
                  </a:lnTo>
                  <a:lnTo>
                    <a:pt x="260" y="160"/>
                  </a:lnTo>
                  <a:lnTo>
                    <a:pt x="268" y="148"/>
                  </a:lnTo>
                  <a:lnTo>
                    <a:pt x="270" y="132"/>
                  </a:lnTo>
                  <a:lnTo>
                    <a:pt x="268" y="132"/>
                  </a:lnTo>
                  <a:lnTo>
                    <a:pt x="268" y="130"/>
                  </a:lnTo>
                  <a:lnTo>
                    <a:pt x="268" y="126"/>
                  </a:lnTo>
                  <a:lnTo>
                    <a:pt x="268" y="124"/>
                  </a:lnTo>
                  <a:lnTo>
                    <a:pt x="270" y="122"/>
                  </a:lnTo>
                  <a:lnTo>
                    <a:pt x="254" y="124"/>
                  </a:lnTo>
                  <a:lnTo>
                    <a:pt x="234" y="124"/>
                  </a:lnTo>
                  <a:lnTo>
                    <a:pt x="234" y="124"/>
                  </a:lnTo>
                  <a:lnTo>
                    <a:pt x="232" y="122"/>
                  </a:lnTo>
                  <a:lnTo>
                    <a:pt x="230" y="122"/>
                  </a:lnTo>
                  <a:lnTo>
                    <a:pt x="228" y="120"/>
                  </a:lnTo>
                  <a:lnTo>
                    <a:pt x="228" y="118"/>
                  </a:lnTo>
                  <a:lnTo>
                    <a:pt x="228" y="116"/>
                  </a:lnTo>
                  <a:lnTo>
                    <a:pt x="230" y="110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6" y="110"/>
                  </a:lnTo>
                  <a:lnTo>
                    <a:pt x="214" y="110"/>
                  </a:lnTo>
                  <a:lnTo>
                    <a:pt x="210" y="110"/>
                  </a:lnTo>
                  <a:lnTo>
                    <a:pt x="206" y="108"/>
                  </a:lnTo>
                  <a:lnTo>
                    <a:pt x="206" y="106"/>
                  </a:lnTo>
                  <a:lnTo>
                    <a:pt x="204" y="102"/>
                  </a:lnTo>
                  <a:lnTo>
                    <a:pt x="202" y="98"/>
                  </a:lnTo>
                  <a:lnTo>
                    <a:pt x="200" y="92"/>
                  </a:lnTo>
                  <a:lnTo>
                    <a:pt x="196" y="88"/>
                  </a:lnTo>
                  <a:lnTo>
                    <a:pt x="194" y="84"/>
                  </a:lnTo>
                  <a:lnTo>
                    <a:pt x="192" y="80"/>
                  </a:lnTo>
                  <a:lnTo>
                    <a:pt x="192" y="80"/>
                  </a:lnTo>
                  <a:lnTo>
                    <a:pt x="17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2" y="50"/>
                  </a:lnTo>
                  <a:lnTo>
                    <a:pt x="150" y="48"/>
                  </a:lnTo>
                  <a:lnTo>
                    <a:pt x="144" y="46"/>
                  </a:lnTo>
                  <a:lnTo>
                    <a:pt x="144" y="46"/>
                  </a:lnTo>
                  <a:lnTo>
                    <a:pt x="142" y="44"/>
                  </a:lnTo>
                  <a:lnTo>
                    <a:pt x="138" y="40"/>
                  </a:lnTo>
                  <a:lnTo>
                    <a:pt x="134" y="38"/>
                  </a:lnTo>
                  <a:lnTo>
                    <a:pt x="130" y="34"/>
                  </a:lnTo>
                  <a:lnTo>
                    <a:pt x="124" y="30"/>
                  </a:lnTo>
                  <a:lnTo>
                    <a:pt x="120" y="28"/>
                  </a:lnTo>
                  <a:lnTo>
                    <a:pt x="114" y="26"/>
                  </a:lnTo>
                  <a:lnTo>
                    <a:pt x="102" y="16"/>
                  </a:lnTo>
                  <a:lnTo>
                    <a:pt x="94" y="16"/>
                  </a:lnTo>
                  <a:lnTo>
                    <a:pt x="68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0" y="2"/>
                  </a:lnTo>
                  <a:lnTo>
                    <a:pt x="58" y="2"/>
                  </a:lnTo>
                  <a:lnTo>
                    <a:pt x="54" y="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4" name="Freeform 251"/>
            <p:cNvSpPr/>
            <p:nvPr/>
          </p:nvSpPr>
          <p:spPr bwMode="gray">
            <a:xfrm>
              <a:off x="1389" y="2886"/>
              <a:ext cx="42" cy="66"/>
            </a:xfrm>
            <a:custGeom>
              <a:avLst/>
              <a:gdLst>
                <a:gd name="T0" fmla="*/ 20 w 42"/>
                <a:gd name="T1" fmla="*/ 66 h 66"/>
                <a:gd name="T2" fmla="*/ 16 w 42"/>
                <a:gd name="T3" fmla="*/ 64 h 66"/>
                <a:gd name="T4" fmla="*/ 12 w 42"/>
                <a:gd name="T5" fmla="*/ 62 h 66"/>
                <a:gd name="T6" fmla="*/ 10 w 42"/>
                <a:gd name="T7" fmla="*/ 62 h 66"/>
                <a:gd name="T8" fmla="*/ 10 w 42"/>
                <a:gd name="T9" fmla="*/ 60 h 66"/>
                <a:gd name="T10" fmla="*/ 8 w 42"/>
                <a:gd name="T11" fmla="*/ 46 h 66"/>
                <a:gd name="T12" fmla="*/ 2 w 42"/>
                <a:gd name="T13" fmla="*/ 38 h 66"/>
                <a:gd name="T14" fmla="*/ 2 w 42"/>
                <a:gd name="T15" fmla="*/ 36 h 66"/>
                <a:gd name="T16" fmla="*/ 2 w 42"/>
                <a:gd name="T17" fmla="*/ 32 h 66"/>
                <a:gd name="T18" fmla="*/ 2 w 42"/>
                <a:gd name="T19" fmla="*/ 26 h 66"/>
                <a:gd name="T20" fmla="*/ 2 w 42"/>
                <a:gd name="T21" fmla="*/ 20 h 66"/>
                <a:gd name="T22" fmla="*/ 0 w 42"/>
                <a:gd name="T23" fmla="*/ 14 h 66"/>
                <a:gd name="T24" fmla="*/ 0 w 42"/>
                <a:gd name="T25" fmla="*/ 14 h 66"/>
                <a:gd name="T26" fmla="*/ 2 w 42"/>
                <a:gd name="T27" fmla="*/ 12 h 66"/>
                <a:gd name="T28" fmla="*/ 4 w 42"/>
                <a:gd name="T29" fmla="*/ 10 h 66"/>
                <a:gd name="T30" fmla="*/ 6 w 42"/>
                <a:gd name="T31" fmla="*/ 8 h 66"/>
                <a:gd name="T32" fmla="*/ 8 w 42"/>
                <a:gd name="T33" fmla="*/ 8 h 66"/>
                <a:gd name="T34" fmla="*/ 8 w 42"/>
                <a:gd name="T35" fmla="*/ 8 h 66"/>
                <a:gd name="T36" fmla="*/ 8 w 42"/>
                <a:gd name="T37" fmla="*/ 6 h 66"/>
                <a:gd name="T38" fmla="*/ 10 w 42"/>
                <a:gd name="T39" fmla="*/ 4 h 66"/>
                <a:gd name="T40" fmla="*/ 10 w 42"/>
                <a:gd name="T41" fmla="*/ 2 h 66"/>
                <a:gd name="T42" fmla="*/ 10 w 42"/>
                <a:gd name="T43" fmla="*/ 2 h 66"/>
                <a:gd name="T44" fmla="*/ 10 w 42"/>
                <a:gd name="T45" fmla="*/ 0 h 66"/>
                <a:gd name="T46" fmla="*/ 10 w 42"/>
                <a:gd name="T47" fmla="*/ 0 h 66"/>
                <a:gd name="T48" fmla="*/ 14 w 42"/>
                <a:gd name="T49" fmla="*/ 2 h 66"/>
                <a:gd name="T50" fmla="*/ 14 w 42"/>
                <a:gd name="T51" fmla="*/ 2 h 66"/>
                <a:gd name="T52" fmla="*/ 18 w 42"/>
                <a:gd name="T53" fmla="*/ 2 h 66"/>
                <a:gd name="T54" fmla="*/ 20 w 42"/>
                <a:gd name="T55" fmla="*/ 2 h 66"/>
                <a:gd name="T56" fmla="*/ 42 w 42"/>
                <a:gd name="T57" fmla="*/ 30 h 66"/>
                <a:gd name="T58" fmla="*/ 42 w 42"/>
                <a:gd name="T59" fmla="*/ 30 h 66"/>
                <a:gd name="T60" fmla="*/ 40 w 42"/>
                <a:gd name="T61" fmla="*/ 32 h 66"/>
                <a:gd name="T62" fmla="*/ 38 w 42"/>
                <a:gd name="T63" fmla="*/ 34 h 66"/>
                <a:gd name="T64" fmla="*/ 38 w 42"/>
                <a:gd name="T65" fmla="*/ 36 h 66"/>
                <a:gd name="T66" fmla="*/ 38 w 42"/>
                <a:gd name="T67" fmla="*/ 40 h 66"/>
                <a:gd name="T68" fmla="*/ 40 w 42"/>
                <a:gd name="T69" fmla="*/ 40 h 66"/>
                <a:gd name="T70" fmla="*/ 40 w 42"/>
                <a:gd name="T71" fmla="*/ 42 h 66"/>
                <a:gd name="T72" fmla="*/ 40 w 42"/>
                <a:gd name="T73" fmla="*/ 44 h 66"/>
                <a:gd name="T74" fmla="*/ 40 w 42"/>
                <a:gd name="T75" fmla="*/ 46 h 66"/>
                <a:gd name="T76" fmla="*/ 40 w 42"/>
                <a:gd name="T77" fmla="*/ 48 h 66"/>
                <a:gd name="T78" fmla="*/ 38 w 42"/>
                <a:gd name="T79" fmla="*/ 48 h 66"/>
                <a:gd name="T80" fmla="*/ 36 w 42"/>
                <a:gd name="T81" fmla="*/ 48 h 66"/>
                <a:gd name="T82" fmla="*/ 36 w 42"/>
                <a:gd name="T83" fmla="*/ 48 h 66"/>
                <a:gd name="T84" fmla="*/ 34 w 42"/>
                <a:gd name="T85" fmla="*/ 48 h 66"/>
                <a:gd name="T86" fmla="*/ 34 w 42"/>
                <a:gd name="T87" fmla="*/ 50 h 66"/>
                <a:gd name="T88" fmla="*/ 32 w 42"/>
                <a:gd name="T89" fmla="*/ 52 h 66"/>
                <a:gd name="T90" fmla="*/ 30 w 42"/>
                <a:gd name="T91" fmla="*/ 54 h 66"/>
                <a:gd name="T92" fmla="*/ 28 w 42"/>
                <a:gd name="T93" fmla="*/ 56 h 66"/>
                <a:gd name="T94" fmla="*/ 28 w 42"/>
                <a:gd name="T95" fmla="*/ 56 h 66"/>
                <a:gd name="T96" fmla="*/ 30 w 42"/>
                <a:gd name="T97" fmla="*/ 60 h 66"/>
                <a:gd name="T98" fmla="*/ 28 w 42"/>
                <a:gd name="T99" fmla="*/ 62 h 66"/>
                <a:gd name="T100" fmla="*/ 28 w 42"/>
                <a:gd name="T101" fmla="*/ 62 h 66"/>
                <a:gd name="T102" fmla="*/ 26 w 42"/>
                <a:gd name="T103" fmla="*/ 60 h 66"/>
                <a:gd name="T104" fmla="*/ 24 w 42"/>
                <a:gd name="T105" fmla="*/ 60 h 66"/>
                <a:gd name="T106" fmla="*/ 24 w 42"/>
                <a:gd name="T107" fmla="*/ 62 h 66"/>
                <a:gd name="T108" fmla="*/ 22 w 42"/>
                <a:gd name="T109" fmla="*/ 64 h 66"/>
                <a:gd name="T110" fmla="*/ 20 w 42"/>
                <a:gd name="T111" fmla="*/ 66 h 66"/>
                <a:gd name="T112" fmla="*/ 20 w 42"/>
                <a:gd name="T11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" h="66">
                  <a:moveTo>
                    <a:pt x="20" y="66"/>
                  </a:moveTo>
                  <a:lnTo>
                    <a:pt x="16" y="64"/>
                  </a:lnTo>
                  <a:lnTo>
                    <a:pt x="12" y="62"/>
                  </a:lnTo>
                  <a:lnTo>
                    <a:pt x="10" y="62"/>
                  </a:lnTo>
                  <a:lnTo>
                    <a:pt x="10" y="60"/>
                  </a:lnTo>
                  <a:lnTo>
                    <a:pt x="8" y="46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2"/>
                  </a:lnTo>
                  <a:lnTo>
                    <a:pt x="2" y="26"/>
                  </a:lnTo>
                  <a:lnTo>
                    <a:pt x="2" y="2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0" y="32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2" y="52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2" y="64"/>
                  </a:lnTo>
                  <a:lnTo>
                    <a:pt x="20" y="66"/>
                  </a:lnTo>
                  <a:lnTo>
                    <a:pt x="20" y="6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5" name="Freeform 252"/>
            <p:cNvSpPr/>
            <p:nvPr/>
          </p:nvSpPr>
          <p:spPr bwMode="gray">
            <a:xfrm>
              <a:off x="1409" y="2868"/>
              <a:ext cx="118" cy="86"/>
            </a:xfrm>
            <a:custGeom>
              <a:avLst/>
              <a:gdLst>
                <a:gd name="T0" fmla="*/ 118 w 118"/>
                <a:gd name="T1" fmla="*/ 28 h 86"/>
                <a:gd name="T2" fmla="*/ 102 w 118"/>
                <a:gd name="T3" fmla="*/ 32 h 86"/>
                <a:gd name="T4" fmla="*/ 94 w 118"/>
                <a:gd name="T5" fmla="*/ 38 h 86"/>
                <a:gd name="T6" fmla="*/ 86 w 118"/>
                <a:gd name="T7" fmla="*/ 46 h 86"/>
                <a:gd name="T8" fmla="*/ 80 w 118"/>
                <a:gd name="T9" fmla="*/ 54 h 86"/>
                <a:gd name="T10" fmla="*/ 74 w 118"/>
                <a:gd name="T11" fmla="*/ 58 h 86"/>
                <a:gd name="T12" fmla="*/ 68 w 118"/>
                <a:gd name="T13" fmla="*/ 60 h 86"/>
                <a:gd name="T14" fmla="*/ 62 w 118"/>
                <a:gd name="T15" fmla="*/ 62 h 86"/>
                <a:gd name="T16" fmla="*/ 58 w 118"/>
                <a:gd name="T17" fmla="*/ 64 h 86"/>
                <a:gd name="T18" fmla="*/ 54 w 118"/>
                <a:gd name="T19" fmla="*/ 64 h 86"/>
                <a:gd name="T20" fmla="*/ 52 w 118"/>
                <a:gd name="T21" fmla="*/ 64 h 86"/>
                <a:gd name="T22" fmla="*/ 36 w 118"/>
                <a:gd name="T23" fmla="*/ 78 h 86"/>
                <a:gd name="T24" fmla="*/ 6 w 118"/>
                <a:gd name="T25" fmla="*/ 86 h 86"/>
                <a:gd name="T26" fmla="*/ 2 w 118"/>
                <a:gd name="T27" fmla="*/ 84 h 86"/>
                <a:gd name="T28" fmla="*/ 0 w 118"/>
                <a:gd name="T29" fmla="*/ 84 h 86"/>
                <a:gd name="T30" fmla="*/ 0 w 118"/>
                <a:gd name="T31" fmla="*/ 84 h 86"/>
                <a:gd name="T32" fmla="*/ 2 w 118"/>
                <a:gd name="T33" fmla="*/ 84 h 86"/>
                <a:gd name="T34" fmla="*/ 4 w 118"/>
                <a:gd name="T35" fmla="*/ 80 h 86"/>
                <a:gd name="T36" fmla="*/ 4 w 118"/>
                <a:gd name="T37" fmla="*/ 80 h 86"/>
                <a:gd name="T38" fmla="*/ 6 w 118"/>
                <a:gd name="T39" fmla="*/ 80 h 86"/>
                <a:gd name="T40" fmla="*/ 8 w 118"/>
                <a:gd name="T41" fmla="*/ 80 h 86"/>
                <a:gd name="T42" fmla="*/ 10 w 118"/>
                <a:gd name="T43" fmla="*/ 78 h 86"/>
                <a:gd name="T44" fmla="*/ 8 w 118"/>
                <a:gd name="T45" fmla="*/ 74 h 86"/>
                <a:gd name="T46" fmla="*/ 12 w 118"/>
                <a:gd name="T47" fmla="*/ 68 h 86"/>
                <a:gd name="T48" fmla="*/ 14 w 118"/>
                <a:gd name="T49" fmla="*/ 68 h 86"/>
                <a:gd name="T50" fmla="*/ 14 w 118"/>
                <a:gd name="T51" fmla="*/ 66 h 86"/>
                <a:gd name="T52" fmla="*/ 16 w 118"/>
                <a:gd name="T53" fmla="*/ 66 h 86"/>
                <a:gd name="T54" fmla="*/ 18 w 118"/>
                <a:gd name="T55" fmla="*/ 66 h 86"/>
                <a:gd name="T56" fmla="*/ 20 w 118"/>
                <a:gd name="T57" fmla="*/ 66 h 86"/>
                <a:gd name="T58" fmla="*/ 20 w 118"/>
                <a:gd name="T59" fmla="*/ 66 h 86"/>
                <a:gd name="T60" fmla="*/ 22 w 118"/>
                <a:gd name="T61" fmla="*/ 64 h 86"/>
                <a:gd name="T62" fmla="*/ 20 w 118"/>
                <a:gd name="T63" fmla="*/ 62 h 86"/>
                <a:gd name="T64" fmla="*/ 20 w 118"/>
                <a:gd name="T65" fmla="*/ 60 h 86"/>
                <a:gd name="T66" fmla="*/ 20 w 118"/>
                <a:gd name="T67" fmla="*/ 58 h 86"/>
                <a:gd name="T68" fmla="*/ 18 w 118"/>
                <a:gd name="T69" fmla="*/ 56 h 86"/>
                <a:gd name="T70" fmla="*/ 18 w 118"/>
                <a:gd name="T71" fmla="*/ 54 h 86"/>
                <a:gd name="T72" fmla="*/ 18 w 118"/>
                <a:gd name="T73" fmla="*/ 50 h 86"/>
                <a:gd name="T74" fmla="*/ 22 w 118"/>
                <a:gd name="T75" fmla="*/ 48 h 86"/>
                <a:gd name="T76" fmla="*/ 22 w 118"/>
                <a:gd name="T77" fmla="*/ 48 h 86"/>
                <a:gd name="T78" fmla="*/ 24 w 118"/>
                <a:gd name="T79" fmla="*/ 46 h 86"/>
                <a:gd name="T80" fmla="*/ 26 w 118"/>
                <a:gd name="T81" fmla="*/ 44 h 86"/>
                <a:gd name="T82" fmla="*/ 26 w 118"/>
                <a:gd name="T83" fmla="*/ 44 h 86"/>
                <a:gd name="T84" fmla="*/ 28 w 118"/>
                <a:gd name="T85" fmla="*/ 42 h 86"/>
                <a:gd name="T86" fmla="*/ 30 w 118"/>
                <a:gd name="T87" fmla="*/ 38 h 86"/>
                <a:gd name="T88" fmla="*/ 34 w 118"/>
                <a:gd name="T89" fmla="*/ 34 h 86"/>
                <a:gd name="T90" fmla="*/ 38 w 118"/>
                <a:gd name="T91" fmla="*/ 30 h 86"/>
                <a:gd name="T92" fmla="*/ 40 w 118"/>
                <a:gd name="T93" fmla="*/ 24 h 86"/>
                <a:gd name="T94" fmla="*/ 44 w 118"/>
                <a:gd name="T95" fmla="*/ 20 h 86"/>
                <a:gd name="T96" fmla="*/ 48 w 118"/>
                <a:gd name="T97" fmla="*/ 18 h 86"/>
                <a:gd name="T98" fmla="*/ 50 w 118"/>
                <a:gd name="T99" fmla="*/ 16 h 86"/>
                <a:gd name="T100" fmla="*/ 54 w 118"/>
                <a:gd name="T101" fmla="*/ 14 h 86"/>
                <a:gd name="T102" fmla="*/ 66 w 118"/>
                <a:gd name="T103" fmla="*/ 10 h 86"/>
                <a:gd name="T104" fmla="*/ 80 w 118"/>
                <a:gd name="T105" fmla="*/ 6 h 86"/>
                <a:gd name="T106" fmla="*/ 94 w 118"/>
                <a:gd name="T107" fmla="*/ 0 h 86"/>
                <a:gd name="T108" fmla="*/ 104 w 118"/>
                <a:gd name="T109" fmla="*/ 0 h 86"/>
                <a:gd name="T110" fmla="*/ 104 w 118"/>
                <a:gd name="T111" fmla="*/ 0 h 86"/>
                <a:gd name="T112" fmla="*/ 106 w 118"/>
                <a:gd name="T113" fmla="*/ 0 h 86"/>
                <a:gd name="T114" fmla="*/ 108 w 118"/>
                <a:gd name="T115" fmla="*/ 2 h 86"/>
                <a:gd name="T116" fmla="*/ 118 w 118"/>
                <a:gd name="T117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8" h="86">
                  <a:moveTo>
                    <a:pt x="118" y="28"/>
                  </a:moveTo>
                  <a:lnTo>
                    <a:pt x="102" y="32"/>
                  </a:lnTo>
                  <a:lnTo>
                    <a:pt x="94" y="38"/>
                  </a:lnTo>
                  <a:lnTo>
                    <a:pt x="86" y="46"/>
                  </a:lnTo>
                  <a:lnTo>
                    <a:pt x="80" y="54"/>
                  </a:lnTo>
                  <a:lnTo>
                    <a:pt x="74" y="58"/>
                  </a:lnTo>
                  <a:lnTo>
                    <a:pt x="68" y="60"/>
                  </a:lnTo>
                  <a:lnTo>
                    <a:pt x="62" y="62"/>
                  </a:lnTo>
                  <a:lnTo>
                    <a:pt x="58" y="64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36" y="78"/>
                  </a:lnTo>
                  <a:lnTo>
                    <a:pt x="6" y="86"/>
                  </a:lnTo>
                  <a:lnTo>
                    <a:pt x="2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0"/>
                  </a:lnTo>
                  <a:lnTo>
                    <a:pt x="4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10" y="78"/>
                  </a:lnTo>
                  <a:lnTo>
                    <a:pt x="8" y="74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4" y="46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8" y="30"/>
                  </a:lnTo>
                  <a:lnTo>
                    <a:pt x="40" y="24"/>
                  </a:lnTo>
                  <a:lnTo>
                    <a:pt x="44" y="20"/>
                  </a:lnTo>
                  <a:lnTo>
                    <a:pt x="48" y="18"/>
                  </a:lnTo>
                  <a:lnTo>
                    <a:pt x="50" y="16"/>
                  </a:lnTo>
                  <a:lnTo>
                    <a:pt x="54" y="14"/>
                  </a:lnTo>
                  <a:lnTo>
                    <a:pt x="66" y="10"/>
                  </a:lnTo>
                  <a:lnTo>
                    <a:pt x="80" y="6"/>
                  </a:lnTo>
                  <a:lnTo>
                    <a:pt x="94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2"/>
                  </a:lnTo>
                  <a:lnTo>
                    <a:pt x="118" y="2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6" name="Freeform 253"/>
            <p:cNvSpPr/>
            <p:nvPr/>
          </p:nvSpPr>
          <p:spPr bwMode="gray">
            <a:xfrm>
              <a:off x="1515" y="2794"/>
              <a:ext cx="92" cy="102"/>
            </a:xfrm>
            <a:custGeom>
              <a:avLst/>
              <a:gdLst>
                <a:gd name="T0" fmla="*/ 72 w 92"/>
                <a:gd name="T1" fmla="*/ 0 h 102"/>
                <a:gd name="T2" fmla="*/ 72 w 92"/>
                <a:gd name="T3" fmla="*/ 4 h 102"/>
                <a:gd name="T4" fmla="*/ 72 w 92"/>
                <a:gd name="T5" fmla="*/ 8 h 102"/>
                <a:gd name="T6" fmla="*/ 72 w 92"/>
                <a:gd name="T7" fmla="*/ 8 h 102"/>
                <a:gd name="T8" fmla="*/ 76 w 92"/>
                <a:gd name="T9" fmla="*/ 14 h 102"/>
                <a:gd name="T10" fmla="*/ 80 w 92"/>
                <a:gd name="T11" fmla="*/ 18 h 102"/>
                <a:gd name="T12" fmla="*/ 84 w 92"/>
                <a:gd name="T13" fmla="*/ 22 h 102"/>
                <a:gd name="T14" fmla="*/ 88 w 92"/>
                <a:gd name="T15" fmla="*/ 22 h 102"/>
                <a:gd name="T16" fmla="*/ 90 w 92"/>
                <a:gd name="T17" fmla="*/ 24 h 102"/>
                <a:gd name="T18" fmla="*/ 90 w 92"/>
                <a:gd name="T19" fmla="*/ 24 h 102"/>
                <a:gd name="T20" fmla="*/ 92 w 92"/>
                <a:gd name="T21" fmla="*/ 30 h 102"/>
                <a:gd name="T22" fmla="*/ 92 w 92"/>
                <a:gd name="T23" fmla="*/ 34 h 102"/>
                <a:gd name="T24" fmla="*/ 90 w 92"/>
                <a:gd name="T25" fmla="*/ 40 h 102"/>
                <a:gd name="T26" fmla="*/ 86 w 92"/>
                <a:gd name="T27" fmla="*/ 44 h 102"/>
                <a:gd name="T28" fmla="*/ 82 w 92"/>
                <a:gd name="T29" fmla="*/ 46 h 102"/>
                <a:gd name="T30" fmla="*/ 78 w 92"/>
                <a:gd name="T31" fmla="*/ 50 h 102"/>
                <a:gd name="T32" fmla="*/ 76 w 92"/>
                <a:gd name="T33" fmla="*/ 50 h 102"/>
                <a:gd name="T34" fmla="*/ 74 w 92"/>
                <a:gd name="T35" fmla="*/ 50 h 102"/>
                <a:gd name="T36" fmla="*/ 74 w 92"/>
                <a:gd name="T37" fmla="*/ 56 h 102"/>
                <a:gd name="T38" fmla="*/ 72 w 92"/>
                <a:gd name="T39" fmla="*/ 58 h 102"/>
                <a:gd name="T40" fmla="*/ 70 w 92"/>
                <a:gd name="T41" fmla="*/ 62 h 102"/>
                <a:gd name="T42" fmla="*/ 66 w 92"/>
                <a:gd name="T43" fmla="*/ 64 h 102"/>
                <a:gd name="T44" fmla="*/ 64 w 92"/>
                <a:gd name="T45" fmla="*/ 64 h 102"/>
                <a:gd name="T46" fmla="*/ 64 w 92"/>
                <a:gd name="T47" fmla="*/ 66 h 102"/>
                <a:gd name="T48" fmla="*/ 58 w 92"/>
                <a:gd name="T49" fmla="*/ 66 h 102"/>
                <a:gd name="T50" fmla="*/ 54 w 92"/>
                <a:gd name="T51" fmla="*/ 68 h 102"/>
                <a:gd name="T52" fmla="*/ 52 w 92"/>
                <a:gd name="T53" fmla="*/ 72 h 102"/>
                <a:gd name="T54" fmla="*/ 50 w 92"/>
                <a:gd name="T55" fmla="*/ 74 h 102"/>
                <a:gd name="T56" fmla="*/ 50 w 92"/>
                <a:gd name="T57" fmla="*/ 76 h 102"/>
                <a:gd name="T58" fmla="*/ 50 w 92"/>
                <a:gd name="T59" fmla="*/ 78 h 102"/>
                <a:gd name="T60" fmla="*/ 50 w 92"/>
                <a:gd name="T61" fmla="*/ 80 h 102"/>
                <a:gd name="T62" fmla="*/ 48 w 92"/>
                <a:gd name="T63" fmla="*/ 82 h 102"/>
                <a:gd name="T64" fmla="*/ 42 w 92"/>
                <a:gd name="T65" fmla="*/ 90 h 102"/>
                <a:gd name="T66" fmla="*/ 30 w 92"/>
                <a:gd name="T67" fmla="*/ 98 h 102"/>
                <a:gd name="T68" fmla="*/ 12 w 92"/>
                <a:gd name="T69" fmla="*/ 102 h 102"/>
                <a:gd name="T70" fmla="*/ 2 w 92"/>
                <a:gd name="T71" fmla="*/ 76 h 102"/>
                <a:gd name="T72" fmla="*/ 0 w 92"/>
                <a:gd name="T73" fmla="*/ 74 h 102"/>
                <a:gd name="T74" fmla="*/ 0 w 92"/>
                <a:gd name="T75" fmla="*/ 74 h 102"/>
                <a:gd name="T76" fmla="*/ 0 w 92"/>
                <a:gd name="T77" fmla="*/ 74 h 102"/>
                <a:gd name="T78" fmla="*/ 2 w 92"/>
                <a:gd name="T79" fmla="*/ 72 h 102"/>
                <a:gd name="T80" fmla="*/ 12 w 92"/>
                <a:gd name="T81" fmla="*/ 68 h 102"/>
                <a:gd name="T82" fmla="*/ 26 w 92"/>
                <a:gd name="T83" fmla="*/ 62 h 102"/>
                <a:gd name="T84" fmla="*/ 38 w 92"/>
                <a:gd name="T85" fmla="*/ 54 h 102"/>
                <a:gd name="T86" fmla="*/ 46 w 92"/>
                <a:gd name="T87" fmla="*/ 42 h 102"/>
                <a:gd name="T88" fmla="*/ 50 w 92"/>
                <a:gd name="T89" fmla="*/ 28 h 102"/>
                <a:gd name="T90" fmla="*/ 50 w 92"/>
                <a:gd name="T91" fmla="*/ 26 h 102"/>
                <a:gd name="T92" fmla="*/ 50 w 92"/>
                <a:gd name="T93" fmla="*/ 24 h 102"/>
                <a:gd name="T94" fmla="*/ 48 w 92"/>
                <a:gd name="T95" fmla="*/ 20 h 102"/>
                <a:gd name="T96" fmla="*/ 48 w 92"/>
                <a:gd name="T97" fmla="*/ 18 h 102"/>
                <a:gd name="T98" fmla="*/ 48 w 92"/>
                <a:gd name="T99" fmla="*/ 16 h 102"/>
                <a:gd name="T100" fmla="*/ 48 w 92"/>
                <a:gd name="T101" fmla="*/ 14 h 102"/>
                <a:gd name="T102" fmla="*/ 48 w 92"/>
                <a:gd name="T103" fmla="*/ 12 h 102"/>
                <a:gd name="T104" fmla="*/ 50 w 92"/>
                <a:gd name="T105" fmla="*/ 12 h 102"/>
                <a:gd name="T106" fmla="*/ 52 w 92"/>
                <a:gd name="T107" fmla="*/ 12 h 102"/>
                <a:gd name="T108" fmla="*/ 54 w 92"/>
                <a:gd name="T109" fmla="*/ 12 h 102"/>
                <a:gd name="T110" fmla="*/ 58 w 92"/>
                <a:gd name="T111" fmla="*/ 10 h 102"/>
                <a:gd name="T112" fmla="*/ 60 w 92"/>
                <a:gd name="T113" fmla="*/ 8 h 102"/>
                <a:gd name="T114" fmla="*/ 60 w 92"/>
                <a:gd name="T115" fmla="*/ 8 h 102"/>
                <a:gd name="T116" fmla="*/ 60 w 92"/>
                <a:gd name="T117" fmla="*/ 6 h 102"/>
                <a:gd name="T118" fmla="*/ 62 w 92"/>
                <a:gd name="T119" fmla="*/ 4 h 102"/>
                <a:gd name="T120" fmla="*/ 64 w 92"/>
                <a:gd name="T121" fmla="*/ 4 h 102"/>
                <a:gd name="T122" fmla="*/ 64 w 92"/>
                <a:gd name="T123" fmla="*/ 4 h 102"/>
                <a:gd name="T124" fmla="*/ 72 w 92"/>
                <a:gd name="T1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" h="102">
                  <a:moveTo>
                    <a:pt x="72" y="0"/>
                  </a:moveTo>
                  <a:lnTo>
                    <a:pt x="72" y="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14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0" y="40"/>
                  </a:lnTo>
                  <a:lnTo>
                    <a:pt x="86" y="44"/>
                  </a:lnTo>
                  <a:lnTo>
                    <a:pt x="82" y="46"/>
                  </a:lnTo>
                  <a:lnTo>
                    <a:pt x="78" y="50"/>
                  </a:lnTo>
                  <a:lnTo>
                    <a:pt x="76" y="50"/>
                  </a:lnTo>
                  <a:lnTo>
                    <a:pt x="74" y="50"/>
                  </a:lnTo>
                  <a:lnTo>
                    <a:pt x="74" y="56"/>
                  </a:lnTo>
                  <a:lnTo>
                    <a:pt x="72" y="58"/>
                  </a:lnTo>
                  <a:lnTo>
                    <a:pt x="70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8" y="66"/>
                  </a:lnTo>
                  <a:lnTo>
                    <a:pt x="54" y="68"/>
                  </a:lnTo>
                  <a:lnTo>
                    <a:pt x="52" y="72"/>
                  </a:lnTo>
                  <a:lnTo>
                    <a:pt x="50" y="74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48" y="82"/>
                  </a:lnTo>
                  <a:lnTo>
                    <a:pt x="42" y="90"/>
                  </a:lnTo>
                  <a:lnTo>
                    <a:pt x="30" y="98"/>
                  </a:lnTo>
                  <a:lnTo>
                    <a:pt x="12" y="102"/>
                  </a:lnTo>
                  <a:lnTo>
                    <a:pt x="2" y="76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72"/>
                  </a:lnTo>
                  <a:lnTo>
                    <a:pt x="12" y="68"/>
                  </a:lnTo>
                  <a:lnTo>
                    <a:pt x="26" y="62"/>
                  </a:lnTo>
                  <a:lnTo>
                    <a:pt x="38" y="54"/>
                  </a:lnTo>
                  <a:lnTo>
                    <a:pt x="46" y="42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8" y="14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8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72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7" name="Freeform 254"/>
            <p:cNvSpPr/>
            <p:nvPr/>
          </p:nvSpPr>
          <p:spPr bwMode="gray">
            <a:xfrm>
              <a:off x="1339" y="2586"/>
              <a:ext cx="116" cy="134"/>
            </a:xfrm>
            <a:custGeom>
              <a:avLst/>
              <a:gdLst>
                <a:gd name="T0" fmla="*/ 86 w 116"/>
                <a:gd name="T1" fmla="*/ 132 h 134"/>
                <a:gd name="T2" fmla="*/ 80 w 116"/>
                <a:gd name="T3" fmla="*/ 130 h 134"/>
                <a:gd name="T4" fmla="*/ 70 w 116"/>
                <a:gd name="T5" fmla="*/ 124 h 134"/>
                <a:gd name="T6" fmla="*/ 50 w 116"/>
                <a:gd name="T7" fmla="*/ 114 h 134"/>
                <a:gd name="T8" fmla="*/ 18 w 116"/>
                <a:gd name="T9" fmla="*/ 98 h 134"/>
                <a:gd name="T10" fmla="*/ 16 w 116"/>
                <a:gd name="T11" fmla="*/ 92 h 134"/>
                <a:gd name="T12" fmla="*/ 0 w 116"/>
                <a:gd name="T13" fmla="*/ 68 h 134"/>
                <a:gd name="T14" fmla="*/ 26 w 116"/>
                <a:gd name="T15" fmla="*/ 44 h 134"/>
                <a:gd name="T16" fmla="*/ 26 w 116"/>
                <a:gd name="T17" fmla="*/ 40 h 134"/>
                <a:gd name="T18" fmla="*/ 26 w 116"/>
                <a:gd name="T19" fmla="*/ 36 h 134"/>
                <a:gd name="T20" fmla="*/ 26 w 116"/>
                <a:gd name="T21" fmla="*/ 32 h 134"/>
                <a:gd name="T22" fmla="*/ 28 w 116"/>
                <a:gd name="T23" fmla="*/ 30 h 134"/>
                <a:gd name="T24" fmla="*/ 30 w 116"/>
                <a:gd name="T25" fmla="*/ 26 h 134"/>
                <a:gd name="T26" fmla="*/ 34 w 116"/>
                <a:gd name="T27" fmla="*/ 22 h 134"/>
                <a:gd name="T28" fmla="*/ 36 w 116"/>
                <a:gd name="T29" fmla="*/ 16 h 134"/>
                <a:gd name="T30" fmla="*/ 38 w 116"/>
                <a:gd name="T31" fmla="*/ 10 h 134"/>
                <a:gd name="T32" fmla="*/ 40 w 116"/>
                <a:gd name="T33" fmla="*/ 6 h 134"/>
                <a:gd name="T34" fmla="*/ 46 w 116"/>
                <a:gd name="T35" fmla="*/ 4 h 134"/>
                <a:gd name="T36" fmla="*/ 54 w 116"/>
                <a:gd name="T37" fmla="*/ 2 h 134"/>
                <a:gd name="T38" fmla="*/ 70 w 116"/>
                <a:gd name="T39" fmla="*/ 0 h 134"/>
                <a:gd name="T40" fmla="*/ 70 w 116"/>
                <a:gd name="T41" fmla="*/ 2 h 134"/>
                <a:gd name="T42" fmla="*/ 74 w 116"/>
                <a:gd name="T43" fmla="*/ 4 h 134"/>
                <a:gd name="T44" fmla="*/ 78 w 116"/>
                <a:gd name="T45" fmla="*/ 2 h 134"/>
                <a:gd name="T46" fmla="*/ 82 w 116"/>
                <a:gd name="T47" fmla="*/ 4 h 134"/>
                <a:gd name="T48" fmla="*/ 84 w 116"/>
                <a:gd name="T49" fmla="*/ 10 h 134"/>
                <a:gd name="T50" fmla="*/ 82 w 116"/>
                <a:gd name="T51" fmla="*/ 12 h 134"/>
                <a:gd name="T52" fmla="*/ 80 w 116"/>
                <a:gd name="T53" fmla="*/ 16 h 134"/>
                <a:gd name="T54" fmla="*/ 84 w 116"/>
                <a:gd name="T55" fmla="*/ 18 h 134"/>
                <a:gd name="T56" fmla="*/ 88 w 116"/>
                <a:gd name="T57" fmla="*/ 22 h 134"/>
                <a:gd name="T58" fmla="*/ 90 w 116"/>
                <a:gd name="T59" fmla="*/ 26 h 134"/>
                <a:gd name="T60" fmla="*/ 96 w 116"/>
                <a:gd name="T61" fmla="*/ 32 h 134"/>
                <a:gd name="T62" fmla="*/ 98 w 116"/>
                <a:gd name="T63" fmla="*/ 38 h 134"/>
                <a:gd name="T64" fmla="*/ 96 w 116"/>
                <a:gd name="T65" fmla="*/ 42 h 134"/>
                <a:gd name="T66" fmla="*/ 92 w 116"/>
                <a:gd name="T67" fmla="*/ 52 h 134"/>
                <a:gd name="T68" fmla="*/ 90 w 116"/>
                <a:gd name="T69" fmla="*/ 60 h 134"/>
                <a:gd name="T70" fmla="*/ 92 w 116"/>
                <a:gd name="T71" fmla="*/ 64 h 134"/>
                <a:gd name="T72" fmla="*/ 96 w 116"/>
                <a:gd name="T73" fmla="*/ 72 h 134"/>
                <a:gd name="T74" fmla="*/ 100 w 116"/>
                <a:gd name="T75" fmla="*/ 82 h 134"/>
                <a:gd name="T76" fmla="*/ 106 w 116"/>
                <a:gd name="T77" fmla="*/ 86 h 134"/>
                <a:gd name="T78" fmla="*/ 106 w 116"/>
                <a:gd name="T79" fmla="*/ 90 h 134"/>
                <a:gd name="T80" fmla="*/ 108 w 116"/>
                <a:gd name="T81" fmla="*/ 96 h 134"/>
                <a:gd name="T82" fmla="*/ 108 w 116"/>
                <a:gd name="T83" fmla="*/ 98 h 134"/>
                <a:gd name="T84" fmla="*/ 112 w 116"/>
                <a:gd name="T85" fmla="*/ 102 h 134"/>
                <a:gd name="T86" fmla="*/ 114 w 116"/>
                <a:gd name="T87" fmla="*/ 106 h 134"/>
                <a:gd name="T88" fmla="*/ 116 w 116"/>
                <a:gd name="T89" fmla="*/ 112 h 134"/>
                <a:gd name="T90" fmla="*/ 114 w 116"/>
                <a:gd name="T91" fmla="*/ 124 h 134"/>
                <a:gd name="T92" fmla="*/ 112 w 116"/>
                <a:gd name="T93" fmla="*/ 124 h 134"/>
                <a:gd name="T94" fmla="*/ 108 w 116"/>
                <a:gd name="T95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6" h="134">
                  <a:moveTo>
                    <a:pt x="88" y="134"/>
                  </a:moveTo>
                  <a:lnTo>
                    <a:pt x="86" y="132"/>
                  </a:lnTo>
                  <a:lnTo>
                    <a:pt x="84" y="132"/>
                  </a:lnTo>
                  <a:lnTo>
                    <a:pt x="80" y="130"/>
                  </a:lnTo>
                  <a:lnTo>
                    <a:pt x="76" y="126"/>
                  </a:lnTo>
                  <a:lnTo>
                    <a:pt x="70" y="124"/>
                  </a:lnTo>
                  <a:lnTo>
                    <a:pt x="58" y="114"/>
                  </a:lnTo>
                  <a:lnTo>
                    <a:pt x="50" y="114"/>
                  </a:lnTo>
                  <a:lnTo>
                    <a:pt x="24" y="102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2"/>
                  </a:lnTo>
                  <a:lnTo>
                    <a:pt x="4" y="76"/>
                  </a:lnTo>
                  <a:lnTo>
                    <a:pt x="0" y="68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8"/>
                  </a:lnTo>
                  <a:lnTo>
                    <a:pt x="30" y="26"/>
                  </a:lnTo>
                  <a:lnTo>
                    <a:pt x="32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6" y="16"/>
                  </a:lnTo>
                  <a:lnTo>
                    <a:pt x="38" y="12"/>
                  </a:lnTo>
                  <a:lnTo>
                    <a:pt x="38" y="10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6" y="4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2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4" y="18"/>
                  </a:lnTo>
                  <a:lnTo>
                    <a:pt x="86" y="20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90" y="26"/>
                  </a:lnTo>
                  <a:lnTo>
                    <a:pt x="94" y="28"/>
                  </a:lnTo>
                  <a:lnTo>
                    <a:pt x="96" y="32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98" y="38"/>
                  </a:lnTo>
                  <a:lnTo>
                    <a:pt x="96" y="42"/>
                  </a:lnTo>
                  <a:lnTo>
                    <a:pt x="94" y="46"/>
                  </a:lnTo>
                  <a:lnTo>
                    <a:pt x="92" y="52"/>
                  </a:lnTo>
                  <a:lnTo>
                    <a:pt x="92" y="56"/>
                  </a:lnTo>
                  <a:lnTo>
                    <a:pt x="90" y="60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94" y="68"/>
                  </a:lnTo>
                  <a:lnTo>
                    <a:pt x="96" y="72"/>
                  </a:lnTo>
                  <a:lnTo>
                    <a:pt x="98" y="76"/>
                  </a:lnTo>
                  <a:lnTo>
                    <a:pt x="100" y="82"/>
                  </a:lnTo>
                  <a:lnTo>
                    <a:pt x="104" y="84"/>
                  </a:lnTo>
                  <a:lnTo>
                    <a:pt x="106" y="86"/>
                  </a:lnTo>
                  <a:lnTo>
                    <a:pt x="106" y="88"/>
                  </a:lnTo>
                  <a:lnTo>
                    <a:pt x="106" y="90"/>
                  </a:lnTo>
                  <a:lnTo>
                    <a:pt x="106" y="92"/>
                  </a:lnTo>
                  <a:lnTo>
                    <a:pt x="108" y="96"/>
                  </a:lnTo>
                  <a:lnTo>
                    <a:pt x="108" y="96"/>
                  </a:lnTo>
                  <a:lnTo>
                    <a:pt x="108" y="98"/>
                  </a:lnTo>
                  <a:lnTo>
                    <a:pt x="110" y="100"/>
                  </a:lnTo>
                  <a:lnTo>
                    <a:pt x="112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6" y="112"/>
                  </a:lnTo>
                  <a:lnTo>
                    <a:pt x="116" y="11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2" y="124"/>
                  </a:lnTo>
                  <a:lnTo>
                    <a:pt x="110" y="126"/>
                  </a:lnTo>
                  <a:lnTo>
                    <a:pt x="108" y="128"/>
                  </a:lnTo>
                  <a:lnTo>
                    <a:pt x="88" y="13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8" name="Freeform 255"/>
            <p:cNvSpPr/>
            <p:nvPr/>
          </p:nvSpPr>
          <p:spPr bwMode="gray">
            <a:xfrm>
              <a:off x="1295" y="2654"/>
              <a:ext cx="62" cy="72"/>
            </a:xfrm>
            <a:custGeom>
              <a:avLst/>
              <a:gdLst>
                <a:gd name="T0" fmla="*/ 4 w 62"/>
                <a:gd name="T1" fmla="*/ 40 h 72"/>
                <a:gd name="T2" fmla="*/ 4 w 62"/>
                <a:gd name="T3" fmla="*/ 8 h 72"/>
                <a:gd name="T4" fmla="*/ 4 w 62"/>
                <a:gd name="T5" fmla="*/ 8 h 72"/>
                <a:gd name="T6" fmla="*/ 6 w 62"/>
                <a:gd name="T7" fmla="*/ 10 h 72"/>
                <a:gd name="T8" fmla="*/ 8 w 62"/>
                <a:gd name="T9" fmla="*/ 10 h 72"/>
                <a:gd name="T10" fmla="*/ 8 w 62"/>
                <a:gd name="T11" fmla="*/ 10 h 72"/>
                <a:gd name="T12" fmla="*/ 8 w 62"/>
                <a:gd name="T13" fmla="*/ 12 h 72"/>
                <a:gd name="T14" fmla="*/ 10 w 62"/>
                <a:gd name="T15" fmla="*/ 14 h 72"/>
                <a:gd name="T16" fmla="*/ 12 w 62"/>
                <a:gd name="T17" fmla="*/ 16 h 72"/>
                <a:gd name="T18" fmla="*/ 16 w 62"/>
                <a:gd name="T19" fmla="*/ 16 h 72"/>
                <a:gd name="T20" fmla="*/ 20 w 62"/>
                <a:gd name="T21" fmla="*/ 16 h 72"/>
                <a:gd name="T22" fmla="*/ 26 w 62"/>
                <a:gd name="T23" fmla="*/ 14 h 72"/>
                <a:gd name="T24" fmla="*/ 44 w 62"/>
                <a:gd name="T25" fmla="*/ 0 h 72"/>
                <a:gd name="T26" fmla="*/ 44 w 62"/>
                <a:gd name="T27" fmla="*/ 0 h 72"/>
                <a:gd name="T28" fmla="*/ 44 w 62"/>
                <a:gd name="T29" fmla="*/ 0 h 72"/>
                <a:gd name="T30" fmla="*/ 46 w 62"/>
                <a:gd name="T31" fmla="*/ 4 h 72"/>
                <a:gd name="T32" fmla="*/ 48 w 62"/>
                <a:gd name="T33" fmla="*/ 8 h 72"/>
                <a:gd name="T34" fmla="*/ 48 w 62"/>
                <a:gd name="T35" fmla="*/ 8 h 72"/>
                <a:gd name="T36" fmla="*/ 50 w 62"/>
                <a:gd name="T37" fmla="*/ 10 h 72"/>
                <a:gd name="T38" fmla="*/ 54 w 62"/>
                <a:gd name="T39" fmla="*/ 14 h 72"/>
                <a:gd name="T40" fmla="*/ 56 w 62"/>
                <a:gd name="T41" fmla="*/ 18 h 72"/>
                <a:gd name="T42" fmla="*/ 58 w 62"/>
                <a:gd name="T43" fmla="*/ 22 h 72"/>
                <a:gd name="T44" fmla="*/ 60 w 62"/>
                <a:gd name="T45" fmla="*/ 26 h 72"/>
                <a:gd name="T46" fmla="*/ 62 w 62"/>
                <a:gd name="T47" fmla="*/ 28 h 72"/>
                <a:gd name="T48" fmla="*/ 62 w 62"/>
                <a:gd name="T49" fmla="*/ 28 h 72"/>
                <a:gd name="T50" fmla="*/ 62 w 62"/>
                <a:gd name="T51" fmla="*/ 30 h 72"/>
                <a:gd name="T52" fmla="*/ 62 w 62"/>
                <a:gd name="T53" fmla="*/ 30 h 72"/>
                <a:gd name="T54" fmla="*/ 60 w 62"/>
                <a:gd name="T55" fmla="*/ 32 h 72"/>
                <a:gd name="T56" fmla="*/ 56 w 62"/>
                <a:gd name="T57" fmla="*/ 34 h 72"/>
                <a:gd name="T58" fmla="*/ 48 w 62"/>
                <a:gd name="T59" fmla="*/ 34 h 72"/>
                <a:gd name="T60" fmla="*/ 40 w 62"/>
                <a:gd name="T61" fmla="*/ 36 h 72"/>
                <a:gd name="T62" fmla="*/ 34 w 62"/>
                <a:gd name="T63" fmla="*/ 38 h 72"/>
                <a:gd name="T64" fmla="*/ 34 w 62"/>
                <a:gd name="T65" fmla="*/ 38 h 72"/>
                <a:gd name="T66" fmla="*/ 36 w 62"/>
                <a:gd name="T67" fmla="*/ 42 h 72"/>
                <a:gd name="T68" fmla="*/ 38 w 62"/>
                <a:gd name="T69" fmla="*/ 46 h 72"/>
                <a:gd name="T70" fmla="*/ 40 w 62"/>
                <a:gd name="T71" fmla="*/ 50 h 72"/>
                <a:gd name="T72" fmla="*/ 42 w 62"/>
                <a:gd name="T73" fmla="*/ 52 h 72"/>
                <a:gd name="T74" fmla="*/ 42 w 62"/>
                <a:gd name="T75" fmla="*/ 56 h 72"/>
                <a:gd name="T76" fmla="*/ 40 w 62"/>
                <a:gd name="T77" fmla="*/ 56 h 72"/>
                <a:gd name="T78" fmla="*/ 38 w 62"/>
                <a:gd name="T79" fmla="*/ 58 h 72"/>
                <a:gd name="T80" fmla="*/ 36 w 62"/>
                <a:gd name="T81" fmla="*/ 62 h 72"/>
                <a:gd name="T82" fmla="*/ 32 w 62"/>
                <a:gd name="T83" fmla="*/ 66 h 72"/>
                <a:gd name="T84" fmla="*/ 30 w 62"/>
                <a:gd name="T85" fmla="*/ 68 h 72"/>
                <a:gd name="T86" fmla="*/ 28 w 62"/>
                <a:gd name="T87" fmla="*/ 68 h 72"/>
                <a:gd name="T88" fmla="*/ 26 w 62"/>
                <a:gd name="T89" fmla="*/ 68 h 72"/>
                <a:gd name="T90" fmla="*/ 26 w 62"/>
                <a:gd name="T91" fmla="*/ 70 h 72"/>
                <a:gd name="T92" fmla="*/ 26 w 62"/>
                <a:gd name="T93" fmla="*/ 72 h 72"/>
                <a:gd name="T94" fmla="*/ 24 w 62"/>
                <a:gd name="T95" fmla="*/ 72 h 72"/>
                <a:gd name="T96" fmla="*/ 20 w 62"/>
                <a:gd name="T97" fmla="*/ 70 h 72"/>
                <a:gd name="T98" fmla="*/ 14 w 62"/>
                <a:gd name="T99" fmla="*/ 70 h 72"/>
                <a:gd name="T100" fmla="*/ 8 w 62"/>
                <a:gd name="T101" fmla="*/ 70 h 72"/>
                <a:gd name="T102" fmla="*/ 2 w 62"/>
                <a:gd name="T103" fmla="*/ 70 h 72"/>
                <a:gd name="T104" fmla="*/ 0 w 62"/>
                <a:gd name="T105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72">
                  <a:moveTo>
                    <a:pt x="4" y="40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6" y="1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6" y="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10"/>
                  </a:lnTo>
                  <a:lnTo>
                    <a:pt x="54" y="14"/>
                  </a:lnTo>
                  <a:lnTo>
                    <a:pt x="56" y="18"/>
                  </a:lnTo>
                  <a:lnTo>
                    <a:pt x="58" y="22"/>
                  </a:lnTo>
                  <a:lnTo>
                    <a:pt x="60" y="26"/>
                  </a:lnTo>
                  <a:lnTo>
                    <a:pt x="62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62" y="30"/>
                  </a:lnTo>
                  <a:lnTo>
                    <a:pt x="60" y="32"/>
                  </a:lnTo>
                  <a:lnTo>
                    <a:pt x="56" y="34"/>
                  </a:lnTo>
                  <a:lnTo>
                    <a:pt x="48" y="34"/>
                  </a:lnTo>
                  <a:lnTo>
                    <a:pt x="40" y="36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6" y="42"/>
                  </a:lnTo>
                  <a:lnTo>
                    <a:pt x="38" y="46"/>
                  </a:lnTo>
                  <a:lnTo>
                    <a:pt x="40" y="50"/>
                  </a:lnTo>
                  <a:lnTo>
                    <a:pt x="42" y="52"/>
                  </a:lnTo>
                  <a:lnTo>
                    <a:pt x="42" y="56"/>
                  </a:lnTo>
                  <a:lnTo>
                    <a:pt x="40" y="56"/>
                  </a:lnTo>
                  <a:lnTo>
                    <a:pt x="38" y="58"/>
                  </a:lnTo>
                  <a:lnTo>
                    <a:pt x="36" y="62"/>
                  </a:lnTo>
                  <a:lnTo>
                    <a:pt x="32" y="66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0" y="70"/>
                  </a:lnTo>
                  <a:lnTo>
                    <a:pt x="14" y="70"/>
                  </a:lnTo>
                  <a:lnTo>
                    <a:pt x="8" y="70"/>
                  </a:lnTo>
                  <a:lnTo>
                    <a:pt x="2" y="70"/>
                  </a:lnTo>
                  <a:lnTo>
                    <a:pt x="0" y="7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9" name="Freeform 256"/>
            <p:cNvSpPr/>
            <p:nvPr/>
          </p:nvSpPr>
          <p:spPr bwMode="gray">
            <a:xfrm>
              <a:off x="1277" y="2662"/>
              <a:ext cx="22" cy="62"/>
            </a:xfrm>
            <a:custGeom>
              <a:avLst/>
              <a:gdLst>
                <a:gd name="T0" fmla="*/ 22 w 22"/>
                <a:gd name="T1" fmla="*/ 0 h 62"/>
                <a:gd name="T2" fmla="*/ 16 w 22"/>
                <a:gd name="T3" fmla="*/ 2 h 62"/>
                <a:gd name="T4" fmla="*/ 16 w 22"/>
                <a:gd name="T5" fmla="*/ 2 h 62"/>
                <a:gd name="T6" fmla="*/ 16 w 22"/>
                <a:gd name="T7" fmla="*/ 6 h 62"/>
                <a:gd name="T8" fmla="*/ 16 w 22"/>
                <a:gd name="T9" fmla="*/ 8 h 62"/>
                <a:gd name="T10" fmla="*/ 14 w 22"/>
                <a:gd name="T11" fmla="*/ 12 h 62"/>
                <a:gd name="T12" fmla="*/ 14 w 22"/>
                <a:gd name="T13" fmla="*/ 14 h 62"/>
                <a:gd name="T14" fmla="*/ 14 w 22"/>
                <a:gd name="T15" fmla="*/ 14 h 62"/>
                <a:gd name="T16" fmla="*/ 14 w 22"/>
                <a:gd name="T17" fmla="*/ 16 h 62"/>
                <a:gd name="T18" fmla="*/ 12 w 22"/>
                <a:gd name="T19" fmla="*/ 20 h 62"/>
                <a:gd name="T20" fmla="*/ 8 w 22"/>
                <a:gd name="T21" fmla="*/ 24 h 62"/>
                <a:gd name="T22" fmla="*/ 0 w 22"/>
                <a:gd name="T23" fmla="*/ 30 h 62"/>
                <a:gd name="T24" fmla="*/ 0 w 22"/>
                <a:gd name="T25" fmla="*/ 30 h 62"/>
                <a:gd name="T26" fmla="*/ 2 w 22"/>
                <a:gd name="T27" fmla="*/ 32 h 62"/>
                <a:gd name="T28" fmla="*/ 4 w 22"/>
                <a:gd name="T29" fmla="*/ 38 h 62"/>
                <a:gd name="T30" fmla="*/ 8 w 22"/>
                <a:gd name="T31" fmla="*/ 48 h 62"/>
                <a:gd name="T32" fmla="*/ 18 w 22"/>
                <a:gd name="T33" fmla="*/ 62 h 62"/>
                <a:gd name="T34" fmla="*/ 18 w 22"/>
                <a:gd name="T35" fmla="*/ 60 h 62"/>
                <a:gd name="T36" fmla="*/ 18 w 22"/>
                <a:gd name="T37" fmla="*/ 56 h 62"/>
                <a:gd name="T38" fmla="*/ 18 w 22"/>
                <a:gd name="T39" fmla="*/ 52 h 62"/>
                <a:gd name="T40" fmla="*/ 18 w 22"/>
                <a:gd name="T41" fmla="*/ 44 h 62"/>
                <a:gd name="T42" fmla="*/ 20 w 22"/>
                <a:gd name="T43" fmla="*/ 40 h 62"/>
                <a:gd name="T44" fmla="*/ 20 w 22"/>
                <a:gd name="T45" fmla="*/ 34 h 62"/>
                <a:gd name="T46" fmla="*/ 22 w 22"/>
                <a:gd name="T47" fmla="*/ 32 h 62"/>
                <a:gd name="T48" fmla="*/ 22 w 22"/>
                <a:gd name="T49" fmla="*/ 26 h 62"/>
                <a:gd name="T50" fmla="*/ 22 w 22"/>
                <a:gd name="T51" fmla="*/ 14 h 62"/>
                <a:gd name="T52" fmla="*/ 22 w 22"/>
                <a:gd name="T5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62">
                  <a:moveTo>
                    <a:pt x="22" y="0"/>
                  </a:moveTo>
                  <a:lnTo>
                    <a:pt x="16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8" y="48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4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2" y="32"/>
                  </a:lnTo>
                  <a:lnTo>
                    <a:pt x="22" y="26"/>
                  </a:lnTo>
                  <a:lnTo>
                    <a:pt x="22" y="14"/>
                  </a:lnTo>
                  <a:lnTo>
                    <a:pt x="22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0" name="Freeform 257"/>
            <p:cNvSpPr/>
            <p:nvPr/>
          </p:nvSpPr>
          <p:spPr bwMode="gray">
            <a:xfrm>
              <a:off x="1299" y="2594"/>
              <a:ext cx="80" cy="76"/>
            </a:xfrm>
            <a:custGeom>
              <a:avLst/>
              <a:gdLst>
                <a:gd name="T0" fmla="*/ 70 w 80"/>
                <a:gd name="T1" fmla="*/ 4 h 76"/>
                <a:gd name="T2" fmla="*/ 64 w 80"/>
                <a:gd name="T3" fmla="*/ 6 h 76"/>
                <a:gd name="T4" fmla="*/ 60 w 80"/>
                <a:gd name="T5" fmla="*/ 6 h 76"/>
                <a:gd name="T6" fmla="*/ 56 w 80"/>
                <a:gd name="T7" fmla="*/ 10 h 76"/>
                <a:gd name="T8" fmla="*/ 54 w 80"/>
                <a:gd name="T9" fmla="*/ 12 h 76"/>
                <a:gd name="T10" fmla="*/ 44 w 80"/>
                <a:gd name="T11" fmla="*/ 16 h 76"/>
                <a:gd name="T12" fmla="*/ 32 w 80"/>
                <a:gd name="T13" fmla="*/ 16 h 76"/>
                <a:gd name="T14" fmla="*/ 24 w 80"/>
                <a:gd name="T15" fmla="*/ 14 h 76"/>
                <a:gd name="T16" fmla="*/ 20 w 80"/>
                <a:gd name="T17" fmla="*/ 12 h 76"/>
                <a:gd name="T18" fmla="*/ 16 w 80"/>
                <a:gd name="T19" fmla="*/ 14 h 76"/>
                <a:gd name="T20" fmla="*/ 16 w 80"/>
                <a:gd name="T21" fmla="*/ 16 h 76"/>
                <a:gd name="T22" fmla="*/ 10 w 80"/>
                <a:gd name="T23" fmla="*/ 24 h 76"/>
                <a:gd name="T24" fmla="*/ 8 w 80"/>
                <a:gd name="T25" fmla="*/ 24 h 76"/>
                <a:gd name="T26" fmla="*/ 6 w 80"/>
                <a:gd name="T27" fmla="*/ 24 h 76"/>
                <a:gd name="T28" fmla="*/ 4 w 80"/>
                <a:gd name="T29" fmla="*/ 24 h 76"/>
                <a:gd name="T30" fmla="*/ 6 w 80"/>
                <a:gd name="T31" fmla="*/ 26 h 76"/>
                <a:gd name="T32" fmla="*/ 6 w 80"/>
                <a:gd name="T33" fmla="*/ 30 h 76"/>
                <a:gd name="T34" fmla="*/ 4 w 80"/>
                <a:gd name="T35" fmla="*/ 34 h 76"/>
                <a:gd name="T36" fmla="*/ 4 w 80"/>
                <a:gd name="T37" fmla="*/ 36 h 76"/>
                <a:gd name="T38" fmla="*/ 2 w 80"/>
                <a:gd name="T39" fmla="*/ 42 h 76"/>
                <a:gd name="T40" fmla="*/ 4 w 80"/>
                <a:gd name="T41" fmla="*/ 42 h 76"/>
                <a:gd name="T42" fmla="*/ 8 w 80"/>
                <a:gd name="T43" fmla="*/ 42 h 76"/>
                <a:gd name="T44" fmla="*/ 12 w 80"/>
                <a:gd name="T45" fmla="*/ 44 h 76"/>
                <a:gd name="T46" fmla="*/ 8 w 80"/>
                <a:gd name="T47" fmla="*/ 50 h 76"/>
                <a:gd name="T48" fmla="*/ 8 w 80"/>
                <a:gd name="T49" fmla="*/ 54 h 76"/>
                <a:gd name="T50" fmla="*/ 6 w 80"/>
                <a:gd name="T51" fmla="*/ 58 h 76"/>
                <a:gd name="T52" fmla="*/ 4 w 80"/>
                <a:gd name="T53" fmla="*/ 62 h 76"/>
                <a:gd name="T54" fmla="*/ 4 w 80"/>
                <a:gd name="T55" fmla="*/ 62 h 76"/>
                <a:gd name="T56" fmla="*/ 2 w 80"/>
                <a:gd name="T57" fmla="*/ 66 h 76"/>
                <a:gd name="T58" fmla="*/ 0 w 80"/>
                <a:gd name="T59" fmla="*/ 68 h 76"/>
                <a:gd name="T60" fmla="*/ 4 w 80"/>
                <a:gd name="T61" fmla="*/ 70 h 76"/>
                <a:gd name="T62" fmla="*/ 4 w 80"/>
                <a:gd name="T63" fmla="*/ 72 h 76"/>
                <a:gd name="T64" fmla="*/ 8 w 80"/>
                <a:gd name="T65" fmla="*/ 76 h 76"/>
                <a:gd name="T66" fmla="*/ 16 w 80"/>
                <a:gd name="T67" fmla="*/ 76 h 76"/>
                <a:gd name="T68" fmla="*/ 66 w 80"/>
                <a:gd name="T69" fmla="*/ 38 h 76"/>
                <a:gd name="T70" fmla="*/ 66 w 80"/>
                <a:gd name="T71" fmla="*/ 34 h 76"/>
                <a:gd name="T72" fmla="*/ 66 w 80"/>
                <a:gd name="T73" fmla="*/ 30 h 76"/>
                <a:gd name="T74" fmla="*/ 66 w 80"/>
                <a:gd name="T75" fmla="*/ 26 h 76"/>
                <a:gd name="T76" fmla="*/ 66 w 80"/>
                <a:gd name="T77" fmla="*/ 22 h 76"/>
                <a:gd name="T78" fmla="*/ 70 w 80"/>
                <a:gd name="T79" fmla="*/ 20 h 76"/>
                <a:gd name="T80" fmla="*/ 72 w 80"/>
                <a:gd name="T81" fmla="*/ 14 h 76"/>
                <a:gd name="T82" fmla="*/ 74 w 80"/>
                <a:gd name="T83" fmla="*/ 12 h 76"/>
                <a:gd name="T84" fmla="*/ 78 w 80"/>
                <a:gd name="T85" fmla="*/ 4 h 76"/>
                <a:gd name="T86" fmla="*/ 80 w 80"/>
                <a:gd name="T8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76">
                  <a:moveTo>
                    <a:pt x="72" y="2"/>
                  </a:moveTo>
                  <a:lnTo>
                    <a:pt x="70" y="4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0" y="14"/>
                  </a:lnTo>
                  <a:lnTo>
                    <a:pt x="44" y="16"/>
                  </a:lnTo>
                  <a:lnTo>
                    <a:pt x="38" y="16"/>
                  </a:lnTo>
                  <a:lnTo>
                    <a:pt x="32" y="16"/>
                  </a:lnTo>
                  <a:lnTo>
                    <a:pt x="28" y="16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2" y="44"/>
                  </a:lnTo>
                  <a:lnTo>
                    <a:pt x="12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2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2"/>
                  </a:lnTo>
                  <a:lnTo>
                    <a:pt x="6" y="74"/>
                  </a:lnTo>
                  <a:lnTo>
                    <a:pt x="8" y="76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22" y="74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26"/>
                  </a:lnTo>
                  <a:lnTo>
                    <a:pt x="66" y="24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70" y="20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6" y="8"/>
                  </a:lnTo>
                  <a:lnTo>
                    <a:pt x="78" y="4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72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1" name="Freeform 258"/>
            <p:cNvSpPr/>
            <p:nvPr/>
          </p:nvSpPr>
          <p:spPr bwMode="gray">
            <a:xfrm>
              <a:off x="1403" y="2548"/>
              <a:ext cx="234" cy="248"/>
            </a:xfrm>
            <a:custGeom>
              <a:avLst/>
              <a:gdLst>
                <a:gd name="T0" fmla="*/ 18 w 234"/>
                <a:gd name="T1" fmla="*/ 42 h 248"/>
                <a:gd name="T2" fmla="*/ 20 w 234"/>
                <a:gd name="T3" fmla="*/ 48 h 248"/>
                <a:gd name="T4" fmla="*/ 16 w 234"/>
                <a:gd name="T5" fmla="*/ 52 h 248"/>
                <a:gd name="T6" fmla="*/ 20 w 234"/>
                <a:gd name="T7" fmla="*/ 56 h 248"/>
                <a:gd name="T8" fmla="*/ 24 w 234"/>
                <a:gd name="T9" fmla="*/ 62 h 248"/>
                <a:gd name="T10" fmla="*/ 32 w 234"/>
                <a:gd name="T11" fmla="*/ 70 h 248"/>
                <a:gd name="T12" fmla="*/ 34 w 234"/>
                <a:gd name="T13" fmla="*/ 76 h 248"/>
                <a:gd name="T14" fmla="*/ 28 w 234"/>
                <a:gd name="T15" fmla="*/ 90 h 248"/>
                <a:gd name="T16" fmla="*/ 28 w 234"/>
                <a:gd name="T17" fmla="*/ 102 h 248"/>
                <a:gd name="T18" fmla="*/ 32 w 234"/>
                <a:gd name="T19" fmla="*/ 110 h 248"/>
                <a:gd name="T20" fmla="*/ 40 w 234"/>
                <a:gd name="T21" fmla="*/ 122 h 248"/>
                <a:gd name="T22" fmla="*/ 42 w 234"/>
                <a:gd name="T23" fmla="*/ 128 h 248"/>
                <a:gd name="T24" fmla="*/ 44 w 234"/>
                <a:gd name="T25" fmla="*/ 134 h 248"/>
                <a:gd name="T26" fmla="*/ 48 w 234"/>
                <a:gd name="T27" fmla="*/ 140 h 248"/>
                <a:gd name="T28" fmla="*/ 50 w 234"/>
                <a:gd name="T29" fmla="*/ 146 h 248"/>
                <a:gd name="T30" fmla="*/ 50 w 234"/>
                <a:gd name="T31" fmla="*/ 162 h 248"/>
                <a:gd name="T32" fmla="*/ 78 w 234"/>
                <a:gd name="T33" fmla="*/ 162 h 248"/>
                <a:gd name="T34" fmla="*/ 88 w 234"/>
                <a:gd name="T35" fmla="*/ 174 h 248"/>
                <a:gd name="T36" fmla="*/ 114 w 234"/>
                <a:gd name="T37" fmla="*/ 204 h 248"/>
                <a:gd name="T38" fmla="*/ 128 w 234"/>
                <a:gd name="T39" fmla="*/ 208 h 248"/>
                <a:gd name="T40" fmla="*/ 142 w 234"/>
                <a:gd name="T41" fmla="*/ 210 h 248"/>
                <a:gd name="T42" fmla="*/ 152 w 234"/>
                <a:gd name="T43" fmla="*/ 210 h 248"/>
                <a:gd name="T44" fmla="*/ 168 w 234"/>
                <a:gd name="T45" fmla="*/ 226 h 248"/>
                <a:gd name="T46" fmla="*/ 178 w 234"/>
                <a:gd name="T47" fmla="*/ 232 h 248"/>
                <a:gd name="T48" fmla="*/ 188 w 234"/>
                <a:gd name="T49" fmla="*/ 228 h 248"/>
                <a:gd name="T50" fmla="*/ 198 w 234"/>
                <a:gd name="T51" fmla="*/ 232 h 248"/>
                <a:gd name="T52" fmla="*/ 208 w 234"/>
                <a:gd name="T53" fmla="*/ 248 h 248"/>
                <a:gd name="T54" fmla="*/ 222 w 234"/>
                <a:gd name="T55" fmla="*/ 236 h 248"/>
                <a:gd name="T56" fmla="*/ 222 w 234"/>
                <a:gd name="T57" fmla="*/ 224 h 248"/>
                <a:gd name="T58" fmla="*/ 224 w 234"/>
                <a:gd name="T59" fmla="*/ 214 h 248"/>
                <a:gd name="T60" fmla="*/ 232 w 234"/>
                <a:gd name="T61" fmla="*/ 206 h 248"/>
                <a:gd name="T62" fmla="*/ 232 w 234"/>
                <a:gd name="T63" fmla="*/ 198 h 248"/>
                <a:gd name="T64" fmla="*/ 218 w 234"/>
                <a:gd name="T65" fmla="*/ 172 h 248"/>
                <a:gd name="T66" fmla="*/ 216 w 234"/>
                <a:gd name="T67" fmla="*/ 104 h 248"/>
                <a:gd name="T68" fmla="*/ 212 w 234"/>
                <a:gd name="T69" fmla="*/ 70 h 248"/>
                <a:gd name="T70" fmla="*/ 184 w 234"/>
                <a:gd name="T71" fmla="*/ 52 h 248"/>
                <a:gd name="T72" fmla="*/ 176 w 234"/>
                <a:gd name="T73" fmla="*/ 48 h 248"/>
                <a:gd name="T74" fmla="*/ 160 w 234"/>
                <a:gd name="T75" fmla="*/ 44 h 248"/>
                <a:gd name="T76" fmla="*/ 126 w 234"/>
                <a:gd name="T77" fmla="*/ 54 h 248"/>
                <a:gd name="T78" fmla="*/ 122 w 234"/>
                <a:gd name="T79" fmla="*/ 56 h 248"/>
                <a:gd name="T80" fmla="*/ 102 w 234"/>
                <a:gd name="T81" fmla="*/ 58 h 248"/>
                <a:gd name="T82" fmla="*/ 98 w 234"/>
                <a:gd name="T83" fmla="*/ 60 h 248"/>
                <a:gd name="T84" fmla="*/ 82 w 234"/>
                <a:gd name="T85" fmla="*/ 50 h 248"/>
                <a:gd name="T86" fmla="*/ 62 w 234"/>
                <a:gd name="T87" fmla="*/ 12 h 248"/>
                <a:gd name="T88" fmla="*/ 56 w 234"/>
                <a:gd name="T89" fmla="*/ 6 h 248"/>
                <a:gd name="T90" fmla="*/ 38 w 234"/>
                <a:gd name="T91" fmla="*/ 16 h 248"/>
                <a:gd name="T92" fmla="*/ 30 w 234"/>
                <a:gd name="T93" fmla="*/ 18 h 248"/>
                <a:gd name="T94" fmla="*/ 0 w 234"/>
                <a:gd name="T95" fmla="*/ 10 h 248"/>
                <a:gd name="T96" fmla="*/ 4 w 234"/>
                <a:gd name="T97" fmla="*/ 16 h 248"/>
                <a:gd name="T98" fmla="*/ 8 w 234"/>
                <a:gd name="T99" fmla="*/ 26 h 248"/>
                <a:gd name="T100" fmla="*/ 12 w 234"/>
                <a:gd name="T101" fmla="*/ 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4" h="248">
                  <a:moveTo>
                    <a:pt x="14" y="42"/>
                  </a:moveTo>
                  <a:lnTo>
                    <a:pt x="16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2" y="70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2" y="80"/>
                  </a:lnTo>
                  <a:lnTo>
                    <a:pt x="30" y="84"/>
                  </a:lnTo>
                  <a:lnTo>
                    <a:pt x="28" y="90"/>
                  </a:lnTo>
                  <a:lnTo>
                    <a:pt x="28" y="94"/>
                  </a:lnTo>
                  <a:lnTo>
                    <a:pt x="26" y="98"/>
                  </a:lnTo>
                  <a:lnTo>
                    <a:pt x="28" y="102"/>
                  </a:lnTo>
                  <a:lnTo>
                    <a:pt x="28" y="102"/>
                  </a:lnTo>
                  <a:lnTo>
                    <a:pt x="30" y="106"/>
                  </a:lnTo>
                  <a:lnTo>
                    <a:pt x="32" y="110"/>
                  </a:lnTo>
                  <a:lnTo>
                    <a:pt x="34" y="114"/>
                  </a:lnTo>
                  <a:lnTo>
                    <a:pt x="36" y="120"/>
                  </a:lnTo>
                  <a:lnTo>
                    <a:pt x="40" y="122"/>
                  </a:lnTo>
                  <a:lnTo>
                    <a:pt x="42" y="124"/>
                  </a:lnTo>
                  <a:lnTo>
                    <a:pt x="42" y="126"/>
                  </a:lnTo>
                  <a:lnTo>
                    <a:pt x="42" y="128"/>
                  </a:lnTo>
                  <a:lnTo>
                    <a:pt x="42" y="130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36"/>
                  </a:lnTo>
                  <a:lnTo>
                    <a:pt x="46" y="138"/>
                  </a:lnTo>
                  <a:lnTo>
                    <a:pt x="48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6"/>
                  </a:lnTo>
                  <a:lnTo>
                    <a:pt x="52" y="150"/>
                  </a:lnTo>
                  <a:lnTo>
                    <a:pt x="52" y="152"/>
                  </a:lnTo>
                  <a:lnTo>
                    <a:pt x="50" y="162"/>
                  </a:lnTo>
                  <a:lnTo>
                    <a:pt x="64" y="164"/>
                  </a:lnTo>
                  <a:lnTo>
                    <a:pt x="78" y="162"/>
                  </a:lnTo>
                  <a:lnTo>
                    <a:pt x="78" y="162"/>
                  </a:lnTo>
                  <a:lnTo>
                    <a:pt x="80" y="164"/>
                  </a:lnTo>
                  <a:lnTo>
                    <a:pt x="84" y="168"/>
                  </a:lnTo>
                  <a:lnTo>
                    <a:pt x="88" y="174"/>
                  </a:lnTo>
                  <a:lnTo>
                    <a:pt x="94" y="182"/>
                  </a:lnTo>
                  <a:lnTo>
                    <a:pt x="114" y="202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2" y="206"/>
                  </a:lnTo>
                  <a:lnTo>
                    <a:pt x="128" y="208"/>
                  </a:lnTo>
                  <a:lnTo>
                    <a:pt x="132" y="208"/>
                  </a:lnTo>
                  <a:lnTo>
                    <a:pt x="136" y="210"/>
                  </a:lnTo>
                  <a:lnTo>
                    <a:pt x="142" y="210"/>
                  </a:lnTo>
                  <a:lnTo>
                    <a:pt x="148" y="210"/>
                  </a:lnTo>
                  <a:lnTo>
                    <a:pt x="150" y="210"/>
                  </a:lnTo>
                  <a:lnTo>
                    <a:pt x="152" y="210"/>
                  </a:lnTo>
                  <a:lnTo>
                    <a:pt x="160" y="206"/>
                  </a:lnTo>
                  <a:lnTo>
                    <a:pt x="166" y="214"/>
                  </a:lnTo>
                  <a:lnTo>
                    <a:pt x="168" y="226"/>
                  </a:lnTo>
                  <a:lnTo>
                    <a:pt x="176" y="234"/>
                  </a:lnTo>
                  <a:lnTo>
                    <a:pt x="176" y="232"/>
                  </a:lnTo>
                  <a:lnTo>
                    <a:pt x="178" y="232"/>
                  </a:lnTo>
                  <a:lnTo>
                    <a:pt x="180" y="230"/>
                  </a:lnTo>
                  <a:lnTo>
                    <a:pt x="184" y="230"/>
                  </a:lnTo>
                  <a:lnTo>
                    <a:pt x="188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198" y="232"/>
                  </a:lnTo>
                  <a:lnTo>
                    <a:pt x="200" y="234"/>
                  </a:lnTo>
                  <a:lnTo>
                    <a:pt x="200" y="240"/>
                  </a:lnTo>
                  <a:lnTo>
                    <a:pt x="208" y="248"/>
                  </a:lnTo>
                  <a:lnTo>
                    <a:pt x="224" y="240"/>
                  </a:lnTo>
                  <a:lnTo>
                    <a:pt x="224" y="238"/>
                  </a:lnTo>
                  <a:lnTo>
                    <a:pt x="222" y="236"/>
                  </a:lnTo>
                  <a:lnTo>
                    <a:pt x="222" y="230"/>
                  </a:lnTo>
                  <a:lnTo>
                    <a:pt x="222" y="226"/>
                  </a:lnTo>
                  <a:lnTo>
                    <a:pt x="222" y="224"/>
                  </a:lnTo>
                  <a:lnTo>
                    <a:pt x="222" y="222"/>
                  </a:lnTo>
                  <a:lnTo>
                    <a:pt x="222" y="218"/>
                  </a:lnTo>
                  <a:lnTo>
                    <a:pt x="224" y="214"/>
                  </a:lnTo>
                  <a:lnTo>
                    <a:pt x="228" y="210"/>
                  </a:lnTo>
                  <a:lnTo>
                    <a:pt x="232" y="208"/>
                  </a:lnTo>
                  <a:lnTo>
                    <a:pt x="232" y="206"/>
                  </a:lnTo>
                  <a:lnTo>
                    <a:pt x="232" y="204"/>
                  </a:lnTo>
                  <a:lnTo>
                    <a:pt x="234" y="202"/>
                  </a:lnTo>
                  <a:lnTo>
                    <a:pt x="232" y="198"/>
                  </a:lnTo>
                  <a:lnTo>
                    <a:pt x="232" y="196"/>
                  </a:lnTo>
                  <a:lnTo>
                    <a:pt x="230" y="194"/>
                  </a:lnTo>
                  <a:lnTo>
                    <a:pt x="218" y="172"/>
                  </a:lnTo>
                  <a:lnTo>
                    <a:pt x="206" y="152"/>
                  </a:lnTo>
                  <a:lnTo>
                    <a:pt x="206" y="120"/>
                  </a:lnTo>
                  <a:lnTo>
                    <a:pt x="216" y="104"/>
                  </a:lnTo>
                  <a:lnTo>
                    <a:pt x="218" y="80"/>
                  </a:lnTo>
                  <a:lnTo>
                    <a:pt x="216" y="76"/>
                  </a:lnTo>
                  <a:lnTo>
                    <a:pt x="212" y="70"/>
                  </a:lnTo>
                  <a:lnTo>
                    <a:pt x="206" y="62"/>
                  </a:lnTo>
                  <a:lnTo>
                    <a:pt x="196" y="54"/>
                  </a:lnTo>
                  <a:lnTo>
                    <a:pt x="184" y="52"/>
                  </a:lnTo>
                  <a:lnTo>
                    <a:pt x="182" y="50"/>
                  </a:lnTo>
                  <a:lnTo>
                    <a:pt x="180" y="50"/>
                  </a:lnTo>
                  <a:lnTo>
                    <a:pt x="176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0" y="44"/>
                  </a:lnTo>
                  <a:lnTo>
                    <a:pt x="144" y="4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6" y="54"/>
                  </a:lnTo>
                  <a:lnTo>
                    <a:pt x="124" y="56"/>
                  </a:lnTo>
                  <a:lnTo>
                    <a:pt x="122" y="56"/>
                  </a:lnTo>
                  <a:lnTo>
                    <a:pt x="118" y="58"/>
                  </a:lnTo>
                  <a:lnTo>
                    <a:pt x="112" y="58"/>
                  </a:lnTo>
                  <a:lnTo>
                    <a:pt x="102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6" y="58"/>
                  </a:lnTo>
                  <a:lnTo>
                    <a:pt x="90" y="56"/>
                  </a:lnTo>
                  <a:lnTo>
                    <a:pt x="82" y="50"/>
                  </a:lnTo>
                  <a:lnTo>
                    <a:pt x="76" y="40"/>
                  </a:lnTo>
                  <a:lnTo>
                    <a:pt x="72" y="26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6" y="6"/>
                  </a:lnTo>
                  <a:lnTo>
                    <a:pt x="54" y="4"/>
                  </a:lnTo>
                  <a:lnTo>
                    <a:pt x="52" y="0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6" y="18"/>
                  </a:lnTo>
                  <a:lnTo>
                    <a:pt x="22" y="1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0" y="42"/>
                  </a:lnTo>
                  <a:lnTo>
                    <a:pt x="14" y="4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2" name="Freeform 259"/>
            <p:cNvSpPr/>
            <p:nvPr/>
          </p:nvSpPr>
          <p:spPr bwMode="gray">
            <a:xfrm>
              <a:off x="987" y="3172"/>
              <a:ext cx="28" cy="22"/>
            </a:xfrm>
            <a:custGeom>
              <a:avLst/>
              <a:gdLst>
                <a:gd name="T0" fmla="*/ 2 w 28"/>
                <a:gd name="T1" fmla="*/ 10 h 22"/>
                <a:gd name="T2" fmla="*/ 4 w 28"/>
                <a:gd name="T3" fmla="*/ 22 h 22"/>
                <a:gd name="T4" fmla="*/ 28 w 28"/>
                <a:gd name="T5" fmla="*/ 4 h 22"/>
                <a:gd name="T6" fmla="*/ 26 w 28"/>
                <a:gd name="T7" fmla="*/ 2 h 22"/>
                <a:gd name="T8" fmla="*/ 26 w 28"/>
                <a:gd name="T9" fmla="*/ 2 h 22"/>
                <a:gd name="T10" fmla="*/ 24 w 28"/>
                <a:gd name="T11" fmla="*/ 0 h 22"/>
                <a:gd name="T12" fmla="*/ 22 w 28"/>
                <a:gd name="T13" fmla="*/ 0 h 22"/>
                <a:gd name="T14" fmla="*/ 20 w 28"/>
                <a:gd name="T15" fmla="*/ 0 h 22"/>
                <a:gd name="T16" fmla="*/ 14 w 28"/>
                <a:gd name="T17" fmla="*/ 2 h 22"/>
                <a:gd name="T18" fmla="*/ 0 w 28"/>
                <a:gd name="T19" fmla="*/ 8 h 22"/>
                <a:gd name="T20" fmla="*/ 2 w 28"/>
                <a:gd name="T2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2">
                  <a:moveTo>
                    <a:pt x="2" y="10"/>
                  </a:moveTo>
                  <a:lnTo>
                    <a:pt x="4" y="22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4" y="2"/>
                  </a:lnTo>
                  <a:lnTo>
                    <a:pt x="0" y="8"/>
                  </a:lnTo>
                  <a:lnTo>
                    <a:pt x="2" y="1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3" name="Freeform 260"/>
            <p:cNvSpPr/>
            <p:nvPr/>
          </p:nvSpPr>
          <p:spPr bwMode="gray">
            <a:xfrm>
              <a:off x="731" y="2596"/>
              <a:ext cx="260" cy="246"/>
            </a:xfrm>
            <a:custGeom>
              <a:avLst/>
              <a:gdLst>
                <a:gd name="T0" fmla="*/ 0 w 260"/>
                <a:gd name="T1" fmla="*/ 128 h 246"/>
                <a:gd name="T2" fmla="*/ 20 w 260"/>
                <a:gd name="T3" fmla="*/ 114 h 246"/>
                <a:gd name="T4" fmla="*/ 86 w 260"/>
                <a:gd name="T5" fmla="*/ 92 h 246"/>
                <a:gd name="T6" fmla="*/ 88 w 260"/>
                <a:gd name="T7" fmla="*/ 76 h 246"/>
                <a:gd name="T8" fmla="*/ 94 w 260"/>
                <a:gd name="T9" fmla="*/ 72 h 246"/>
                <a:gd name="T10" fmla="*/ 102 w 260"/>
                <a:gd name="T11" fmla="*/ 72 h 246"/>
                <a:gd name="T12" fmla="*/ 108 w 260"/>
                <a:gd name="T13" fmla="*/ 72 h 246"/>
                <a:gd name="T14" fmla="*/ 102 w 260"/>
                <a:gd name="T15" fmla="*/ 64 h 246"/>
                <a:gd name="T16" fmla="*/ 98 w 260"/>
                <a:gd name="T17" fmla="*/ 56 h 246"/>
                <a:gd name="T18" fmla="*/ 98 w 260"/>
                <a:gd name="T19" fmla="*/ 46 h 246"/>
                <a:gd name="T20" fmla="*/ 96 w 260"/>
                <a:gd name="T21" fmla="*/ 36 h 246"/>
                <a:gd name="T22" fmla="*/ 90 w 260"/>
                <a:gd name="T23" fmla="*/ 30 h 246"/>
                <a:gd name="T24" fmla="*/ 86 w 260"/>
                <a:gd name="T25" fmla="*/ 30 h 246"/>
                <a:gd name="T26" fmla="*/ 92 w 260"/>
                <a:gd name="T27" fmla="*/ 26 h 246"/>
                <a:gd name="T28" fmla="*/ 116 w 260"/>
                <a:gd name="T29" fmla="*/ 16 h 246"/>
                <a:gd name="T30" fmla="*/ 126 w 260"/>
                <a:gd name="T31" fmla="*/ 14 h 246"/>
                <a:gd name="T32" fmla="*/ 136 w 260"/>
                <a:gd name="T33" fmla="*/ 10 h 246"/>
                <a:gd name="T34" fmla="*/ 142 w 260"/>
                <a:gd name="T35" fmla="*/ 8 h 246"/>
                <a:gd name="T36" fmla="*/ 148 w 260"/>
                <a:gd name="T37" fmla="*/ 8 h 246"/>
                <a:gd name="T38" fmla="*/ 170 w 260"/>
                <a:gd name="T39" fmla="*/ 4 h 246"/>
                <a:gd name="T40" fmla="*/ 198 w 260"/>
                <a:gd name="T41" fmla="*/ 2 h 246"/>
                <a:gd name="T42" fmla="*/ 202 w 260"/>
                <a:gd name="T43" fmla="*/ 0 h 246"/>
                <a:gd name="T44" fmla="*/ 210 w 260"/>
                <a:gd name="T45" fmla="*/ 2 h 246"/>
                <a:gd name="T46" fmla="*/ 216 w 260"/>
                <a:gd name="T47" fmla="*/ 4 h 246"/>
                <a:gd name="T48" fmla="*/ 218 w 260"/>
                <a:gd name="T49" fmla="*/ 8 h 246"/>
                <a:gd name="T50" fmla="*/ 216 w 260"/>
                <a:gd name="T51" fmla="*/ 14 h 246"/>
                <a:gd name="T52" fmla="*/ 216 w 260"/>
                <a:gd name="T53" fmla="*/ 24 h 246"/>
                <a:gd name="T54" fmla="*/ 214 w 260"/>
                <a:gd name="T55" fmla="*/ 28 h 246"/>
                <a:gd name="T56" fmla="*/ 212 w 260"/>
                <a:gd name="T57" fmla="*/ 34 h 246"/>
                <a:gd name="T58" fmla="*/ 210 w 260"/>
                <a:gd name="T59" fmla="*/ 36 h 246"/>
                <a:gd name="T60" fmla="*/ 210 w 260"/>
                <a:gd name="T61" fmla="*/ 40 h 246"/>
                <a:gd name="T62" fmla="*/ 212 w 260"/>
                <a:gd name="T63" fmla="*/ 46 h 246"/>
                <a:gd name="T64" fmla="*/ 214 w 260"/>
                <a:gd name="T65" fmla="*/ 50 h 246"/>
                <a:gd name="T66" fmla="*/ 214 w 260"/>
                <a:gd name="T67" fmla="*/ 54 h 246"/>
                <a:gd name="T68" fmla="*/ 216 w 260"/>
                <a:gd name="T69" fmla="*/ 60 h 246"/>
                <a:gd name="T70" fmla="*/ 218 w 260"/>
                <a:gd name="T71" fmla="*/ 60 h 246"/>
                <a:gd name="T72" fmla="*/ 220 w 260"/>
                <a:gd name="T73" fmla="*/ 64 h 246"/>
                <a:gd name="T74" fmla="*/ 224 w 260"/>
                <a:gd name="T75" fmla="*/ 88 h 246"/>
                <a:gd name="T76" fmla="*/ 234 w 260"/>
                <a:gd name="T77" fmla="*/ 110 h 246"/>
                <a:gd name="T78" fmla="*/ 234 w 260"/>
                <a:gd name="T79" fmla="*/ 110 h 246"/>
                <a:gd name="T80" fmla="*/ 234 w 260"/>
                <a:gd name="T81" fmla="*/ 116 h 246"/>
                <a:gd name="T82" fmla="*/ 236 w 260"/>
                <a:gd name="T83" fmla="*/ 126 h 246"/>
                <a:gd name="T84" fmla="*/ 238 w 260"/>
                <a:gd name="T85" fmla="*/ 134 h 246"/>
                <a:gd name="T86" fmla="*/ 238 w 260"/>
                <a:gd name="T87" fmla="*/ 138 h 246"/>
                <a:gd name="T88" fmla="*/ 240 w 260"/>
                <a:gd name="T89" fmla="*/ 142 h 246"/>
                <a:gd name="T90" fmla="*/ 244 w 260"/>
                <a:gd name="T91" fmla="*/ 146 h 246"/>
                <a:gd name="T92" fmla="*/ 244 w 260"/>
                <a:gd name="T93" fmla="*/ 154 h 246"/>
                <a:gd name="T94" fmla="*/ 242 w 260"/>
                <a:gd name="T95" fmla="*/ 166 h 246"/>
                <a:gd name="T96" fmla="*/ 244 w 260"/>
                <a:gd name="T97" fmla="*/ 168 h 246"/>
                <a:gd name="T98" fmla="*/ 246 w 260"/>
                <a:gd name="T99" fmla="*/ 174 h 246"/>
                <a:gd name="T100" fmla="*/ 246 w 260"/>
                <a:gd name="T101" fmla="*/ 180 h 246"/>
                <a:gd name="T102" fmla="*/ 250 w 260"/>
                <a:gd name="T103" fmla="*/ 186 h 246"/>
                <a:gd name="T104" fmla="*/ 192 w 260"/>
                <a:gd name="T105" fmla="*/ 236 h 246"/>
                <a:gd name="T106" fmla="*/ 148 w 260"/>
                <a:gd name="T107" fmla="*/ 230 h 246"/>
                <a:gd name="T108" fmla="*/ 4 w 260"/>
                <a:gd name="T109" fmla="*/ 1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0" h="246">
                  <a:moveTo>
                    <a:pt x="4" y="144"/>
                  </a:moveTo>
                  <a:lnTo>
                    <a:pt x="0" y="128"/>
                  </a:lnTo>
                  <a:lnTo>
                    <a:pt x="12" y="122"/>
                  </a:lnTo>
                  <a:lnTo>
                    <a:pt x="20" y="114"/>
                  </a:lnTo>
                  <a:lnTo>
                    <a:pt x="34" y="110"/>
                  </a:lnTo>
                  <a:lnTo>
                    <a:pt x="86" y="92"/>
                  </a:lnTo>
                  <a:lnTo>
                    <a:pt x="88" y="80"/>
                  </a:lnTo>
                  <a:lnTo>
                    <a:pt x="88" y="76"/>
                  </a:lnTo>
                  <a:lnTo>
                    <a:pt x="92" y="74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2" y="72"/>
                  </a:lnTo>
                  <a:lnTo>
                    <a:pt x="106" y="72"/>
                  </a:lnTo>
                  <a:lnTo>
                    <a:pt x="108" y="72"/>
                  </a:lnTo>
                  <a:lnTo>
                    <a:pt x="110" y="72"/>
                  </a:lnTo>
                  <a:lnTo>
                    <a:pt x="102" y="64"/>
                  </a:lnTo>
                  <a:lnTo>
                    <a:pt x="100" y="60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98" y="46"/>
                  </a:lnTo>
                  <a:lnTo>
                    <a:pt x="98" y="40"/>
                  </a:lnTo>
                  <a:lnTo>
                    <a:pt x="96" y="36"/>
                  </a:lnTo>
                  <a:lnTo>
                    <a:pt x="94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8" y="28"/>
                  </a:lnTo>
                  <a:lnTo>
                    <a:pt x="92" y="26"/>
                  </a:lnTo>
                  <a:lnTo>
                    <a:pt x="94" y="24"/>
                  </a:lnTo>
                  <a:lnTo>
                    <a:pt x="116" y="16"/>
                  </a:lnTo>
                  <a:lnTo>
                    <a:pt x="120" y="14"/>
                  </a:lnTo>
                  <a:lnTo>
                    <a:pt x="126" y="14"/>
                  </a:lnTo>
                  <a:lnTo>
                    <a:pt x="130" y="12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58" y="4"/>
                  </a:lnTo>
                  <a:lnTo>
                    <a:pt x="170" y="4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198" y="2"/>
                  </a:lnTo>
                  <a:lnTo>
                    <a:pt x="202" y="0"/>
                  </a:lnTo>
                  <a:lnTo>
                    <a:pt x="206" y="0"/>
                  </a:lnTo>
                  <a:lnTo>
                    <a:pt x="210" y="2"/>
                  </a:lnTo>
                  <a:lnTo>
                    <a:pt x="214" y="2"/>
                  </a:lnTo>
                  <a:lnTo>
                    <a:pt x="216" y="4"/>
                  </a:lnTo>
                  <a:lnTo>
                    <a:pt x="220" y="8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16" y="14"/>
                  </a:lnTo>
                  <a:lnTo>
                    <a:pt x="216" y="18"/>
                  </a:lnTo>
                  <a:lnTo>
                    <a:pt x="216" y="24"/>
                  </a:lnTo>
                  <a:lnTo>
                    <a:pt x="214" y="24"/>
                  </a:lnTo>
                  <a:lnTo>
                    <a:pt x="214" y="28"/>
                  </a:lnTo>
                  <a:lnTo>
                    <a:pt x="214" y="30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0" y="40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2" y="48"/>
                  </a:lnTo>
                  <a:lnTo>
                    <a:pt x="214" y="50"/>
                  </a:lnTo>
                  <a:lnTo>
                    <a:pt x="214" y="52"/>
                  </a:lnTo>
                  <a:lnTo>
                    <a:pt x="214" y="54"/>
                  </a:lnTo>
                  <a:lnTo>
                    <a:pt x="214" y="56"/>
                  </a:lnTo>
                  <a:lnTo>
                    <a:pt x="216" y="60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20" y="62"/>
                  </a:lnTo>
                  <a:lnTo>
                    <a:pt x="220" y="64"/>
                  </a:lnTo>
                  <a:lnTo>
                    <a:pt x="222" y="74"/>
                  </a:lnTo>
                  <a:lnTo>
                    <a:pt x="224" y="88"/>
                  </a:lnTo>
                  <a:lnTo>
                    <a:pt x="228" y="102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0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6" y="126"/>
                  </a:lnTo>
                  <a:lnTo>
                    <a:pt x="236" y="130"/>
                  </a:lnTo>
                  <a:lnTo>
                    <a:pt x="238" y="134"/>
                  </a:lnTo>
                  <a:lnTo>
                    <a:pt x="238" y="138"/>
                  </a:lnTo>
                  <a:lnTo>
                    <a:pt x="238" y="138"/>
                  </a:lnTo>
                  <a:lnTo>
                    <a:pt x="238" y="140"/>
                  </a:lnTo>
                  <a:lnTo>
                    <a:pt x="240" y="142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6" y="158"/>
                  </a:lnTo>
                  <a:lnTo>
                    <a:pt x="242" y="166"/>
                  </a:lnTo>
                  <a:lnTo>
                    <a:pt x="242" y="166"/>
                  </a:lnTo>
                  <a:lnTo>
                    <a:pt x="244" y="168"/>
                  </a:lnTo>
                  <a:lnTo>
                    <a:pt x="246" y="170"/>
                  </a:lnTo>
                  <a:lnTo>
                    <a:pt x="246" y="174"/>
                  </a:lnTo>
                  <a:lnTo>
                    <a:pt x="246" y="176"/>
                  </a:lnTo>
                  <a:lnTo>
                    <a:pt x="246" y="180"/>
                  </a:lnTo>
                  <a:lnTo>
                    <a:pt x="248" y="184"/>
                  </a:lnTo>
                  <a:lnTo>
                    <a:pt x="250" y="186"/>
                  </a:lnTo>
                  <a:lnTo>
                    <a:pt x="260" y="200"/>
                  </a:lnTo>
                  <a:lnTo>
                    <a:pt x="192" y="236"/>
                  </a:lnTo>
                  <a:lnTo>
                    <a:pt x="152" y="246"/>
                  </a:lnTo>
                  <a:lnTo>
                    <a:pt x="148" y="230"/>
                  </a:lnTo>
                  <a:lnTo>
                    <a:pt x="120" y="230"/>
                  </a:lnTo>
                  <a:lnTo>
                    <a:pt x="4" y="14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4" name="Freeform 261"/>
            <p:cNvSpPr/>
            <p:nvPr/>
          </p:nvSpPr>
          <p:spPr bwMode="gray">
            <a:xfrm>
              <a:off x="623" y="2734"/>
              <a:ext cx="112" cy="98"/>
            </a:xfrm>
            <a:custGeom>
              <a:avLst/>
              <a:gdLst>
                <a:gd name="T0" fmla="*/ 0 w 112"/>
                <a:gd name="T1" fmla="*/ 90 h 98"/>
                <a:gd name="T2" fmla="*/ 2 w 112"/>
                <a:gd name="T3" fmla="*/ 82 h 98"/>
                <a:gd name="T4" fmla="*/ 6 w 112"/>
                <a:gd name="T5" fmla="*/ 74 h 98"/>
                <a:gd name="T6" fmla="*/ 16 w 112"/>
                <a:gd name="T7" fmla="*/ 68 h 98"/>
                <a:gd name="T8" fmla="*/ 28 w 112"/>
                <a:gd name="T9" fmla="*/ 64 h 98"/>
                <a:gd name="T10" fmla="*/ 32 w 112"/>
                <a:gd name="T11" fmla="*/ 60 h 98"/>
                <a:gd name="T12" fmla="*/ 32 w 112"/>
                <a:gd name="T13" fmla="*/ 56 h 98"/>
                <a:gd name="T14" fmla="*/ 28 w 112"/>
                <a:gd name="T15" fmla="*/ 54 h 98"/>
                <a:gd name="T16" fmla="*/ 24 w 112"/>
                <a:gd name="T17" fmla="*/ 42 h 98"/>
                <a:gd name="T18" fmla="*/ 30 w 112"/>
                <a:gd name="T19" fmla="*/ 32 h 98"/>
                <a:gd name="T20" fmla="*/ 40 w 112"/>
                <a:gd name="T21" fmla="*/ 26 h 98"/>
                <a:gd name="T22" fmla="*/ 46 w 112"/>
                <a:gd name="T23" fmla="*/ 24 h 98"/>
                <a:gd name="T24" fmla="*/ 50 w 112"/>
                <a:gd name="T25" fmla="*/ 16 h 98"/>
                <a:gd name="T26" fmla="*/ 52 w 112"/>
                <a:gd name="T27" fmla="*/ 10 h 98"/>
                <a:gd name="T28" fmla="*/ 56 w 112"/>
                <a:gd name="T29" fmla="*/ 4 h 98"/>
                <a:gd name="T30" fmla="*/ 66 w 112"/>
                <a:gd name="T31" fmla="*/ 0 h 98"/>
                <a:gd name="T32" fmla="*/ 112 w 112"/>
                <a:gd name="T33" fmla="*/ 20 h 98"/>
                <a:gd name="T34" fmla="*/ 88 w 112"/>
                <a:gd name="T35" fmla="*/ 20 h 98"/>
                <a:gd name="T36" fmla="*/ 86 w 112"/>
                <a:gd name="T37" fmla="*/ 18 h 98"/>
                <a:gd name="T38" fmla="*/ 82 w 112"/>
                <a:gd name="T39" fmla="*/ 20 h 98"/>
                <a:gd name="T40" fmla="*/ 82 w 112"/>
                <a:gd name="T41" fmla="*/ 26 h 98"/>
                <a:gd name="T42" fmla="*/ 80 w 112"/>
                <a:gd name="T43" fmla="*/ 38 h 98"/>
                <a:gd name="T44" fmla="*/ 80 w 112"/>
                <a:gd name="T45" fmla="*/ 50 h 98"/>
                <a:gd name="T46" fmla="*/ 80 w 112"/>
                <a:gd name="T47" fmla="*/ 54 h 98"/>
                <a:gd name="T48" fmla="*/ 80 w 112"/>
                <a:gd name="T49" fmla="*/ 56 h 98"/>
                <a:gd name="T50" fmla="*/ 78 w 112"/>
                <a:gd name="T51" fmla="*/ 60 h 98"/>
                <a:gd name="T52" fmla="*/ 76 w 112"/>
                <a:gd name="T53" fmla="*/ 60 h 98"/>
                <a:gd name="T54" fmla="*/ 72 w 112"/>
                <a:gd name="T55" fmla="*/ 60 h 98"/>
                <a:gd name="T56" fmla="*/ 66 w 112"/>
                <a:gd name="T57" fmla="*/ 60 h 98"/>
                <a:gd name="T58" fmla="*/ 62 w 112"/>
                <a:gd name="T59" fmla="*/ 64 h 98"/>
                <a:gd name="T60" fmla="*/ 60 w 112"/>
                <a:gd name="T61" fmla="*/ 74 h 98"/>
                <a:gd name="T62" fmla="*/ 0 w 112"/>
                <a:gd name="T6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" h="98">
                  <a:moveTo>
                    <a:pt x="0" y="94"/>
                  </a:moveTo>
                  <a:lnTo>
                    <a:pt x="0" y="90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4" y="78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6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0" y="54"/>
                  </a:lnTo>
                  <a:lnTo>
                    <a:pt x="28" y="54"/>
                  </a:lnTo>
                  <a:lnTo>
                    <a:pt x="28" y="54"/>
                  </a:lnTo>
                  <a:lnTo>
                    <a:pt x="24" y="42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6" y="28"/>
                  </a:lnTo>
                  <a:lnTo>
                    <a:pt x="40" y="26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6" y="4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112" y="6"/>
                  </a:lnTo>
                  <a:lnTo>
                    <a:pt x="112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50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80" y="58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2" y="64"/>
                  </a:lnTo>
                  <a:lnTo>
                    <a:pt x="60" y="68"/>
                  </a:lnTo>
                  <a:lnTo>
                    <a:pt x="60" y="74"/>
                  </a:lnTo>
                  <a:lnTo>
                    <a:pt x="58" y="98"/>
                  </a:lnTo>
                  <a:lnTo>
                    <a:pt x="0" y="9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5" name="Freeform 262"/>
            <p:cNvSpPr/>
            <p:nvPr/>
          </p:nvSpPr>
          <p:spPr bwMode="gray">
            <a:xfrm>
              <a:off x="617" y="2740"/>
              <a:ext cx="158" cy="182"/>
            </a:xfrm>
            <a:custGeom>
              <a:avLst/>
              <a:gdLst>
                <a:gd name="T0" fmla="*/ 4 w 158"/>
                <a:gd name="T1" fmla="*/ 158 h 182"/>
                <a:gd name="T2" fmla="*/ 10 w 158"/>
                <a:gd name="T3" fmla="*/ 150 h 182"/>
                <a:gd name="T4" fmla="*/ 14 w 158"/>
                <a:gd name="T5" fmla="*/ 146 h 182"/>
                <a:gd name="T6" fmla="*/ 18 w 158"/>
                <a:gd name="T7" fmla="*/ 142 h 182"/>
                <a:gd name="T8" fmla="*/ 18 w 158"/>
                <a:gd name="T9" fmla="*/ 132 h 182"/>
                <a:gd name="T10" fmla="*/ 14 w 158"/>
                <a:gd name="T11" fmla="*/ 124 h 182"/>
                <a:gd name="T12" fmla="*/ 12 w 158"/>
                <a:gd name="T13" fmla="*/ 120 h 182"/>
                <a:gd name="T14" fmla="*/ 16 w 158"/>
                <a:gd name="T15" fmla="*/ 96 h 182"/>
                <a:gd name="T16" fmla="*/ 14 w 158"/>
                <a:gd name="T17" fmla="*/ 88 h 182"/>
                <a:gd name="T18" fmla="*/ 66 w 158"/>
                <a:gd name="T19" fmla="*/ 68 h 182"/>
                <a:gd name="T20" fmla="*/ 68 w 158"/>
                <a:gd name="T21" fmla="*/ 58 h 182"/>
                <a:gd name="T22" fmla="*/ 72 w 158"/>
                <a:gd name="T23" fmla="*/ 54 h 182"/>
                <a:gd name="T24" fmla="*/ 78 w 158"/>
                <a:gd name="T25" fmla="*/ 54 h 182"/>
                <a:gd name="T26" fmla="*/ 82 w 158"/>
                <a:gd name="T27" fmla="*/ 54 h 182"/>
                <a:gd name="T28" fmla="*/ 84 w 158"/>
                <a:gd name="T29" fmla="*/ 54 h 182"/>
                <a:gd name="T30" fmla="*/ 86 w 158"/>
                <a:gd name="T31" fmla="*/ 50 h 182"/>
                <a:gd name="T32" fmla="*/ 86 w 158"/>
                <a:gd name="T33" fmla="*/ 48 h 182"/>
                <a:gd name="T34" fmla="*/ 86 w 158"/>
                <a:gd name="T35" fmla="*/ 44 h 182"/>
                <a:gd name="T36" fmla="*/ 86 w 158"/>
                <a:gd name="T37" fmla="*/ 32 h 182"/>
                <a:gd name="T38" fmla="*/ 88 w 158"/>
                <a:gd name="T39" fmla="*/ 20 h 182"/>
                <a:gd name="T40" fmla="*/ 88 w 158"/>
                <a:gd name="T41" fmla="*/ 14 h 182"/>
                <a:gd name="T42" fmla="*/ 92 w 158"/>
                <a:gd name="T43" fmla="*/ 12 h 182"/>
                <a:gd name="T44" fmla="*/ 94 w 158"/>
                <a:gd name="T45" fmla="*/ 14 h 182"/>
                <a:gd name="T46" fmla="*/ 118 w 158"/>
                <a:gd name="T47" fmla="*/ 14 h 182"/>
                <a:gd name="T48" fmla="*/ 118 w 158"/>
                <a:gd name="T49" fmla="*/ 0 h 182"/>
                <a:gd name="T50" fmla="*/ 138 w 158"/>
                <a:gd name="T51" fmla="*/ 28 h 182"/>
                <a:gd name="T52" fmla="*/ 138 w 158"/>
                <a:gd name="T53" fmla="*/ 28 h 182"/>
                <a:gd name="T54" fmla="*/ 136 w 158"/>
                <a:gd name="T55" fmla="*/ 30 h 182"/>
                <a:gd name="T56" fmla="*/ 142 w 158"/>
                <a:gd name="T57" fmla="*/ 142 h 182"/>
                <a:gd name="T58" fmla="*/ 144 w 158"/>
                <a:gd name="T59" fmla="*/ 146 h 182"/>
                <a:gd name="T60" fmla="*/ 146 w 158"/>
                <a:gd name="T61" fmla="*/ 152 h 182"/>
                <a:gd name="T62" fmla="*/ 140 w 158"/>
                <a:gd name="T63" fmla="*/ 164 h 182"/>
                <a:gd name="T64" fmla="*/ 88 w 158"/>
                <a:gd name="T65" fmla="*/ 158 h 182"/>
                <a:gd name="T66" fmla="*/ 84 w 158"/>
                <a:gd name="T67" fmla="*/ 162 h 182"/>
                <a:gd name="T68" fmla="*/ 82 w 158"/>
                <a:gd name="T69" fmla="*/ 162 h 182"/>
                <a:gd name="T70" fmla="*/ 80 w 158"/>
                <a:gd name="T71" fmla="*/ 160 h 182"/>
                <a:gd name="T72" fmla="*/ 76 w 158"/>
                <a:gd name="T73" fmla="*/ 162 h 182"/>
                <a:gd name="T74" fmla="*/ 76 w 158"/>
                <a:gd name="T75" fmla="*/ 166 h 182"/>
                <a:gd name="T76" fmla="*/ 76 w 158"/>
                <a:gd name="T77" fmla="*/ 170 h 182"/>
                <a:gd name="T78" fmla="*/ 72 w 158"/>
                <a:gd name="T79" fmla="*/ 172 h 182"/>
                <a:gd name="T80" fmla="*/ 70 w 158"/>
                <a:gd name="T81" fmla="*/ 176 h 182"/>
                <a:gd name="T82" fmla="*/ 66 w 158"/>
                <a:gd name="T83" fmla="*/ 182 h 182"/>
                <a:gd name="T84" fmla="*/ 62 w 158"/>
                <a:gd name="T85" fmla="*/ 182 h 182"/>
                <a:gd name="T86" fmla="*/ 60 w 158"/>
                <a:gd name="T87" fmla="*/ 178 h 182"/>
                <a:gd name="T88" fmla="*/ 54 w 158"/>
                <a:gd name="T89" fmla="*/ 178 h 182"/>
                <a:gd name="T90" fmla="*/ 46 w 158"/>
                <a:gd name="T91" fmla="*/ 172 h 182"/>
                <a:gd name="T92" fmla="*/ 42 w 158"/>
                <a:gd name="T93" fmla="*/ 166 h 182"/>
                <a:gd name="T94" fmla="*/ 36 w 158"/>
                <a:gd name="T95" fmla="*/ 160 h 182"/>
                <a:gd name="T96" fmla="*/ 26 w 158"/>
                <a:gd name="T97" fmla="*/ 156 h 182"/>
                <a:gd name="T98" fmla="*/ 0 w 158"/>
                <a:gd name="T99" fmla="*/ 16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8" h="182">
                  <a:moveTo>
                    <a:pt x="0" y="164"/>
                  </a:moveTo>
                  <a:lnTo>
                    <a:pt x="4" y="158"/>
                  </a:lnTo>
                  <a:lnTo>
                    <a:pt x="6" y="154"/>
                  </a:lnTo>
                  <a:lnTo>
                    <a:pt x="10" y="150"/>
                  </a:lnTo>
                  <a:lnTo>
                    <a:pt x="12" y="148"/>
                  </a:lnTo>
                  <a:lnTo>
                    <a:pt x="14" y="146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32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6" y="110"/>
                  </a:lnTo>
                  <a:lnTo>
                    <a:pt x="16" y="96"/>
                  </a:lnTo>
                  <a:lnTo>
                    <a:pt x="6" y="88"/>
                  </a:lnTo>
                  <a:lnTo>
                    <a:pt x="14" y="88"/>
                  </a:lnTo>
                  <a:lnTo>
                    <a:pt x="64" y="92"/>
                  </a:lnTo>
                  <a:lnTo>
                    <a:pt x="66" y="68"/>
                  </a:lnTo>
                  <a:lnTo>
                    <a:pt x="66" y="62"/>
                  </a:lnTo>
                  <a:lnTo>
                    <a:pt x="68" y="58"/>
                  </a:lnTo>
                  <a:lnTo>
                    <a:pt x="70" y="56"/>
                  </a:lnTo>
                  <a:lnTo>
                    <a:pt x="72" y="54"/>
                  </a:lnTo>
                  <a:lnTo>
                    <a:pt x="76" y="54"/>
                  </a:lnTo>
                  <a:lnTo>
                    <a:pt x="78" y="54"/>
                  </a:lnTo>
                  <a:lnTo>
                    <a:pt x="80" y="54"/>
                  </a:lnTo>
                  <a:lnTo>
                    <a:pt x="82" y="54"/>
                  </a:lnTo>
                  <a:lnTo>
                    <a:pt x="84" y="54"/>
                  </a:lnTo>
                  <a:lnTo>
                    <a:pt x="84" y="54"/>
                  </a:lnTo>
                  <a:lnTo>
                    <a:pt x="86" y="52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4"/>
                  </a:lnTo>
                  <a:lnTo>
                    <a:pt x="86" y="38"/>
                  </a:lnTo>
                  <a:lnTo>
                    <a:pt x="86" y="32"/>
                  </a:lnTo>
                  <a:lnTo>
                    <a:pt x="88" y="24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18" y="14"/>
                  </a:lnTo>
                  <a:lnTo>
                    <a:pt x="118" y="4"/>
                  </a:lnTo>
                  <a:lnTo>
                    <a:pt x="118" y="0"/>
                  </a:lnTo>
                  <a:lnTo>
                    <a:pt x="15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8" y="28"/>
                  </a:lnTo>
                  <a:lnTo>
                    <a:pt x="136" y="28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42" y="142"/>
                  </a:lnTo>
                  <a:lnTo>
                    <a:pt x="142" y="142"/>
                  </a:lnTo>
                  <a:lnTo>
                    <a:pt x="144" y="146"/>
                  </a:lnTo>
                  <a:lnTo>
                    <a:pt x="144" y="148"/>
                  </a:lnTo>
                  <a:lnTo>
                    <a:pt x="146" y="152"/>
                  </a:lnTo>
                  <a:lnTo>
                    <a:pt x="146" y="156"/>
                  </a:lnTo>
                  <a:lnTo>
                    <a:pt x="140" y="164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4" y="162"/>
                  </a:lnTo>
                  <a:lnTo>
                    <a:pt x="82" y="162"/>
                  </a:lnTo>
                  <a:lnTo>
                    <a:pt x="82" y="162"/>
                  </a:lnTo>
                  <a:lnTo>
                    <a:pt x="80" y="160"/>
                  </a:lnTo>
                  <a:lnTo>
                    <a:pt x="80" y="160"/>
                  </a:lnTo>
                  <a:lnTo>
                    <a:pt x="78" y="160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76" y="166"/>
                  </a:lnTo>
                  <a:lnTo>
                    <a:pt x="76" y="168"/>
                  </a:lnTo>
                  <a:lnTo>
                    <a:pt x="76" y="170"/>
                  </a:lnTo>
                  <a:lnTo>
                    <a:pt x="74" y="172"/>
                  </a:lnTo>
                  <a:lnTo>
                    <a:pt x="72" y="172"/>
                  </a:lnTo>
                  <a:lnTo>
                    <a:pt x="72" y="174"/>
                  </a:lnTo>
                  <a:lnTo>
                    <a:pt x="70" y="176"/>
                  </a:lnTo>
                  <a:lnTo>
                    <a:pt x="68" y="178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2" y="182"/>
                  </a:lnTo>
                  <a:lnTo>
                    <a:pt x="62" y="180"/>
                  </a:lnTo>
                  <a:lnTo>
                    <a:pt x="60" y="178"/>
                  </a:lnTo>
                  <a:lnTo>
                    <a:pt x="56" y="178"/>
                  </a:lnTo>
                  <a:lnTo>
                    <a:pt x="54" y="178"/>
                  </a:lnTo>
                  <a:lnTo>
                    <a:pt x="50" y="176"/>
                  </a:lnTo>
                  <a:lnTo>
                    <a:pt x="46" y="172"/>
                  </a:lnTo>
                  <a:lnTo>
                    <a:pt x="44" y="166"/>
                  </a:lnTo>
                  <a:lnTo>
                    <a:pt x="42" y="166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2" y="158"/>
                  </a:lnTo>
                  <a:lnTo>
                    <a:pt x="26" y="156"/>
                  </a:lnTo>
                  <a:lnTo>
                    <a:pt x="20" y="156"/>
                  </a:lnTo>
                  <a:lnTo>
                    <a:pt x="0" y="16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6" name="Freeform 263"/>
            <p:cNvSpPr/>
            <p:nvPr/>
          </p:nvSpPr>
          <p:spPr bwMode="gray">
            <a:xfrm>
              <a:off x="631" y="2938"/>
              <a:ext cx="40" cy="28"/>
            </a:xfrm>
            <a:custGeom>
              <a:avLst/>
              <a:gdLst>
                <a:gd name="T0" fmla="*/ 24 w 40"/>
                <a:gd name="T1" fmla="*/ 0 h 28"/>
                <a:gd name="T2" fmla="*/ 24 w 40"/>
                <a:gd name="T3" fmla="*/ 0 h 28"/>
                <a:gd name="T4" fmla="*/ 22 w 40"/>
                <a:gd name="T5" fmla="*/ 0 h 28"/>
                <a:gd name="T6" fmla="*/ 20 w 40"/>
                <a:gd name="T7" fmla="*/ 0 h 28"/>
                <a:gd name="T8" fmla="*/ 18 w 40"/>
                <a:gd name="T9" fmla="*/ 2 h 28"/>
                <a:gd name="T10" fmla="*/ 14 w 40"/>
                <a:gd name="T11" fmla="*/ 2 h 28"/>
                <a:gd name="T12" fmla="*/ 8 w 40"/>
                <a:gd name="T13" fmla="*/ 4 h 28"/>
                <a:gd name="T14" fmla="*/ 0 w 40"/>
                <a:gd name="T15" fmla="*/ 8 h 28"/>
                <a:gd name="T16" fmla="*/ 0 w 40"/>
                <a:gd name="T17" fmla="*/ 8 h 28"/>
                <a:gd name="T18" fmla="*/ 2 w 40"/>
                <a:gd name="T19" fmla="*/ 12 h 28"/>
                <a:gd name="T20" fmla="*/ 6 w 40"/>
                <a:gd name="T21" fmla="*/ 16 h 28"/>
                <a:gd name="T22" fmla="*/ 10 w 40"/>
                <a:gd name="T23" fmla="*/ 22 h 28"/>
                <a:gd name="T24" fmla="*/ 16 w 40"/>
                <a:gd name="T25" fmla="*/ 28 h 28"/>
                <a:gd name="T26" fmla="*/ 18 w 40"/>
                <a:gd name="T27" fmla="*/ 28 h 28"/>
                <a:gd name="T28" fmla="*/ 20 w 40"/>
                <a:gd name="T29" fmla="*/ 26 h 28"/>
                <a:gd name="T30" fmla="*/ 24 w 40"/>
                <a:gd name="T31" fmla="*/ 26 h 28"/>
                <a:gd name="T32" fmla="*/ 28 w 40"/>
                <a:gd name="T33" fmla="*/ 24 h 28"/>
                <a:gd name="T34" fmla="*/ 32 w 40"/>
                <a:gd name="T35" fmla="*/ 22 h 28"/>
                <a:gd name="T36" fmla="*/ 36 w 40"/>
                <a:gd name="T37" fmla="*/ 22 h 28"/>
                <a:gd name="T38" fmla="*/ 38 w 40"/>
                <a:gd name="T39" fmla="*/ 20 h 28"/>
                <a:gd name="T40" fmla="*/ 38 w 40"/>
                <a:gd name="T41" fmla="*/ 16 h 28"/>
                <a:gd name="T42" fmla="*/ 40 w 40"/>
                <a:gd name="T43" fmla="*/ 16 h 28"/>
                <a:gd name="T44" fmla="*/ 38 w 40"/>
                <a:gd name="T45" fmla="*/ 8 h 28"/>
                <a:gd name="T46" fmla="*/ 38 w 40"/>
                <a:gd name="T47" fmla="*/ 2 h 28"/>
                <a:gd name="T48" fmla="*/ 24 w 40"/>
                <a:gd name="T4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28">
                  <a:moveTo>
                    <a:pt x="24" y="0"/>
                  </a:moveTo>
                  <a:lnTo>
                    <a:pt x="24" y="0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4" y="2"/>
                  </a:lnTo>
                  <a:lnTo>
                    <a:pt x="8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2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8" y="24"/>
                  </a:lnTo>
                  <a:lnTo>
                    <a:pt x="32" y="22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38" y="8"/>
                  </a:lnTo>
                  <a:lnTo>
                    <a:pt x="38" y="2"/>
                  </a:lnTo>
                  <a:lnTo>
                    <a:pt x="24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7" name="Freeform 264"/>
            <p:cNvSpPr/>
            <p:nvPr/>
          </p:nvSpPr>
          <p:spPr bwMode="gray">
            <a:xfrm>
              <a:off x="617" y="2896"/>
              <a:ext cx="66" cy="50"/>
            </a:xfrm>
            <a:custGeom>
              <a:avLst/>
              <a:gdLst>
                <a:gd name="T0" fmla="*/ 2 w 66"/>
                <a:gd name="T1" fmla="*/ 30 h 50"/>
                <a:gd name="T2" fmla="*/ 2 w 66"/>
                <a:gd name="T3" fmla="*/ 22 h 50"/>
                <a:gd name="T4" fmla="*/ 0 w 66"/>
                <a:gd name="T5" fmla="*/ 16 h 50"/>
                <a:gd name="T6" fmla="*/ 0 w 66"/>
                <a:gd name="T7" fmla="*/ 10 h 50"/>
                <a:gd name="T8" fmla="*/ 0 w 66"/>
                <a:gd name="T9" fmla="*/ 6 h 50"/>
                <a:gd name="T10" fmla="*/ 2 w 66"/>
                <a:gd name="T11" fmla="*/ 6 h 50"/>
                <a:gd name="T12" fmla="*/ 2 w 66"/>
                <a:gd name="T13" fmla="*/ 6 h 50"/>
                <a:gd name="T14" fmla="*/ 2 w 66"/>
                <a:gd name="T15" fmla="*/ 6 h 50"/>
                <a:gd name="T16" fmla="*/ 20 w 66"/>
                <a:gd name="T17" fmla="*/ 0 h 50"/>
                <a:gd name="T18" fmla="*/ 26 w 66"/>
                <a:gd name="T19" fmla="*/ 0 h 50"/>
                <a:gd name="T20" fmla="*/ 32 w 66"/>
                <a:gd name="T21" fmla="*/ 2 h 50"/>
                <a:gd name="T22" fmla="*/ 38 w 66"/>
                <a:gd name="T23" fmla="*/ 4 h 50"/>
                <a:gd name="T24" fmla="*/ 40 w 66"/>
                <a:gd name="T25" fmla="*/ 8 h 50"/>
                <a:gd name="T26" fmla="*/ 42 w 66"/>
                <a:gd name="T27" fmla="*/ 10 h 50"/>
                <a:gd name="T28" fmla="*/ 44 w 66"/>
                <a:gd name="T29" fmla="*/ 10 h 50"/>
                <a:gd name="T30" fmla="*/ 46 w 66"/>
                <a:gd name="T31" fmla="*/ 14 h 50"/>
                <a:gd name="T32" fmla="*/ 48 w 66"/>
                <a:gd name="T33" fmla="*/ 18 h 50"/>
                <a:gd name="T34" fmla="*/ 50 w 66"/>
                <a:gd name="T35" fmla="*/ 20 h 50"/>
                <a:gd name="T36" fmla="*/ 50 w 66"/>
                <a:gd name="T37" fmla="*/ 20 h 50"/>
                <a:gd name="T38" fmla="*/ 50 w 66"/>
                <a:gd name="T39" fmla="*/ 20 h 50"/>
                <a:gd name="T40" fmla="*/ 56 w 66"/>
                <a:gd name="T41" fmla="*/ 22 h 50"/>
                <a:gd name="T42" fmla="*/ 60 w 66"/>
                <a:gd name="T43" fmla="*/ 24 h 50"/>
                <a:gd name="T44" fmla="*/ 62 w 66"/>
                <a:gd name="T45" fmla="*/ 26 h 50"/>
                <a:gd name="T46" fmla="*/ 64 w 66"/>
                <a:gd name="T47" fmla="*/ 26 h 50"/>
                <a:gd name="T48" fmla="*/ 64 w 66"/>
                <a:gd name="T49" fmla="*/ 26 h 50"/>
                <a:gd name="T50" fmla="*/ 64 w 66"/>
                <a:gd name="T51" fmla="*/ 30 h 50"/>
                <a:gd name="T52" fmla="*/ 64 w 66"/>
                <a:gd name="T53" fmla="*/ 32 h 50"/>
                <a:gd name="T54" fmla="*/ 64 w 66"/>
                <a:gd name="T55" fmla="*/ 36 h 50"/>
                <a:gd name="T56" fmla="*/ 66 w 66"/>
                <a:gd name="T57" fmla="*/ 42 h 50"/>
                <a:gd name="T58" fmla="*/ 66 w 66"/>
                <a:gd name="T59" fmla="*/ 44 h 50"/>
                <a:gd name="T60" fmla="*/ 66 w 66"/>
                <a:gd name="T61" fmla="*/ 44 h 50"/>
                <a:gd name="T62" fmla="*/ 58 w 66"/>
                <a:gd name="T63" fmla="*/ 44 h 50"/>
                <a:gd name="T64" fmla="*/ 50 w 66"/>
                <a:gd name="T65" fmla="*/ 44 h 50"/>
                <a:gd name="T66" fmla="*/ 44 w 66"/>
                <a:gd name="T67" fmla="*/ 44 h 50"/>
                <a:gd name="T68" fmla="*/ 40 w 66"/>
                <a:gd name="T69" fmla="*/ 44 h 50"/>
                <a:gd name="T70" fmla="*/ 38 w 66"/>
                <a:gd name="T71" fmla="*/ 42 h 50"/>
                <a:gd name="T72" fmla="*/ 34 w 66"/>
                <a:gd name="T73" fmla="*/ 42 h 50"/>
                <a:gd name="T74" fmla="*/ 30 w 66"/>
                <a:gd name="T75" fmla="*/ 44 h 50"/>
                <a:gd name="T76" fmla="*/ 26 w 66"/>
                <a:gd name="T77" fmla="*/ 44 h 50"/>
                <a:gd name="T78" fmla="*/ 22 w 66"/>
                <a:gd name="T79" fmla="*/ 46 h 50"/>
                <a:gd name="T80" fmla="*/ 18 w 66"/>
                <a:gd name="T81" fmla="*/ 48 h 50"/>
                <a:gd name="T82" fmla="*/ 16 w 66"/>
                <a:gd name="T83" fmla="*/ 48 h 50"/>
                <a:gd name="T84" fmla="*/ 14 w 66"/>
                <a:gd name="T85" fmla="*/ 50 h 50"/>
                <a:gd name="T86" fmla="*/ 12 w 66"/>
                <a:gd name="T87" fmla="*/ 46 h 50"/>
                <a:gd name="T88" fmla="*/ 10 w 66"/>
                <a:gd name="T89" fmla="*/ 44 h 50"/>
                <a:gd name="T90" fmla="*/ 8 w 66"/>
                <a:gd name="T91" fmla="*/ 42 h 50"/>
                <a:gd name="T92" fmla="*/ 6 w 66"/>
                <a:gd name="T93" fmla="*/ 40 h 50"/>
                <a:gd name="T94" fmla="*/ 4 w 66"/>
                <a:gd name="T95" fmla="*/ 36 h 50"/>
                <a:gd name="T96" fmla="*/ 2 w 66"/>
                <a:gd name="T97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50">
                  <a:moveTo>
                    <a:pt x="2" y="30"/>
                  </a:moveTo>
                  <a:lnTo>
                    <a:pt x="2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4"/>
                  </a:lnTo>
                  <a:lnTo>
                    <a:pt x="48" y="18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0" y="20"/>
                  </a:lnTo>
                  <a:lnTo>
                    <a:pt x="56" y="22"/>
                  </a:lnTo>
                  <a:lnTo>
                    <a:pt x="60" y="24"/>
                  </a:lnTo>
                  <a:lnTo>
                    <a:pt x="62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4" y="36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58" y="44"/>
                  </a:lnTo>
                  <a:lnTo>
                    <a:pt x="50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2" y="46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2" y="46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6" y="40"/>
                  </a:lnTo>
                  <a:lnTo>
                    <a:pt x="4" y="36"/>
                  </a:lnTo>
                  <a:lnTo>
                    <a:pt x="2" y="3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8" name="Freeform 265"/>
            <p:cNvSpPr/>
            <p:nvPr/>
          </p:nvSpPr>
          <p:spPr bwMode="gray">
            <a:xfrm>
              <a:off x="621" y="2916"/>
              <a:ext cx="42" cy="10"/>
            </a:xfrm>
            <a:custGeom>
              <a:avLst/>
              <a:gdLst>
                <a:gd name="T0" fmla="*/ 0 w 42"/>
                <a:gd name="T1" fmla="*/ 0 h 10"/>
                <a:gd name="T2" fmla="*/ 0 w 42"/>
                <a:gd name="T3" fmla="*/ 8 h 10"/>
                <a:gd name="T4" fmla="*/ 2 w 42"/>
                <a:gd name="T5" fmla="*/ 8 h 10"/>
                <a:gd name="T6" fmla="*/ 6 w 42"/>
                <a:gd name="T7" fmla="*/ 6 h 10"/>
                <a:gd name="T8" fmla="*/ 10 w 42"/>
                <a:gd name="T9" fmla="*/ 6 h 10"/>
                <a:gd name="T10" fmla="*/ 16 w 42"/>
                <a:gd name="T11" fmla="*/ 8 h 10"/>
                <a:gd name="T12" fmla="*/ 22 w 42"/>
                <a:gd name="T13" fmla="*/ 10 h 10"/>
                <a:gd name="T14" fmla="*/ 28 w 42"/>
                <a:gd name="T15" fmla="*/ 10 h 10"/>
                <a:gd name="T16" fmla="*/ 30 w 42"/>
                <a:gd name="T17" fmla="*/ 8 h 10"/>
                <a:gd name="T18" fmla="*/ 32 w 42"/>
                <a:gd name="T19" fmla="*/ 8 h 10"/>
                <a:gd name="T20" fmla="*/ 34 w 42"/>
                <a:gd name="T21" fmla="*/ 6 h 10"/>
                <a:gd name="T22" fmla="*/ 36 w 42"/>
                <a:gd name="T23" fmla="*/ 6 h 10"/>
                <a:gd name="T24" fmla="*/ 38 w 42"/>
                <a:gd name="T25" fmla="*/ 6 h 10"/>
                <a:gd name="T26" fmla="*/ 38 w 42"/>
                <a:gd name="T27" fmla="*/ 6 h 10"/>
                <a:gd name="T28" fmla="*/ 40 w 42"/>
                <a:gd name="T29" fmla="*/ 6 h 10"/>
                <a:gd name="T30" fmla="*/ 42 w 42"/>
                <a:gd name="T31" fmla="*/ 6 h 10"/>
                <a:gd name="T32" fmla="*/ 42 w 42"/>
                <a:gd name="T33" fmla="*/ 4 h 10"/>
                <a:gd name="T34" fmla="*/ 40 w 42"/>
                <a:gd name="T35" fmla="*/ 4 h 10"/>
                <a:gd name="T36" fmla="*/ 36 w 42"/>
                <a:gd name="T37" fmla="*/ 2 h 10"/>
                <a:gd name="T38" fmla="*/ 32 w 42"/>
                <a:gd name="T39" fmla="*/ 0 h 10"/>
                <a:gd name="T40" fmla="*/ 28 w 42"/>
                <a:gd name="T41" fmla="*/ 0 h 10"/>
                <a:gd name="T42" fmla="*/ 24 w 42"/>
                <a:gd name="T43" fmla="*/ 2 h 10"/>
                <a:gd name="T44" fmla="*/ 22 w 42"/>
                <a:gd name="T45" fmla="*/ 2 h 10"/>
                <a:gd name="T46" fmla="*/ 18 w 42"/>
                <a:gd name="T47" fmla="*/ 2 h 10"/>
                <a:gd name="T48" fmla="*/ 16 w 42"/>
                <a:gd name="T49" fmla="*/ 2 h 10"/>
                <a:gd name="T50" fmla="*/ 12 w 42"/>
                <a:gd name="T51" fmla="*/ 2 h 10"/>
                <a:gd name="T52" fmla="*/ 10 w 42"/>
                <a:gd name="T53" fmla="*/ 0 h 10"/>
                <a:gd name="T54" fmla="*/ 8 w 42"/>
                <a:gd name="T55" fmla="*/ 0 h 10"/>
                <a:gd name="T56" fmla="*/ 6 w 42"/>
                <a:gd name="T57" fmla="*/ 0 h 10"/>
                <a:gd name="T58" fmla="*/ 2 w 42"/>
                <a:gd name="T59" fmla="*/ 0 h 10"/>
                <a:gd name="T60" fmla="*/ 0 w 42"/>
                <a:gd name="T61" fmla="*/ 0 h 10"/>
                <a:gd name="T62" fmla="*/ 0 w 42"/>
                <a:gd name="T6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2" h="10">
                  <a:moveTo>
                    <a:pt x="0" y="0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6" y="8"/>
                  </a:lnTo>
                  <a:lnTo>
                    <a:pt x="22" y="10"/>
                  </a:lnTo>
                  <a:lnTo>
                    <a:pt x="28" y="10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9" name="Freeform 266"/>
            <p:cNvSpPr/>
            <p:nvPr/>
          </p:nvSpPr>
          <p:spPr bwMode="gray">
            <a:xfrm>
              <a:off x="697" y="3000"/>
              <a:ext cx="84" cy="56"/>
            </a:xfrm>
            <a:custGeom>
              <a:avLst/>
              <a:gdLst>
                <a:gd name="T0" fmla="*/ 24 w 84"/>
                <a:gd name="T1" fmla="*/ 44 h 56"/>
                <a:gd name="T2" fmla="*/ 22 w 84"/>
                <a:gd name="T3" fmla="*/ 38 h 56"/>
                <a:gd name="T4" fmla="*/ 0 w 84"/>
                <a:gd name="T5" fmla="*/ 20 h 56"/>
                <a:gd name="T6" fmla="*/ 0 w 84"/>
                <a:gd name="T7" fmla="*/ 20 h 56"/>
                <a:gd name="T8" fmla="*/ 4 w 84"/>
                <a:gd name="T9" fmla="*/ 18 h 56"/>
                <a:gd name="T10" fmla="*/ 6 w 84"/>
                <a:gd name="T11" fmla="*/ 16 h 56"/>
                <a:gd name="T12" fmla="*/ 12 w 84"/>
                <a:gd name="T13" fmla="*/ 12 h 56"/>
                <a:gd name="T14" fmla="*/ 14 w 84"/>
                <a:gd name="T15" fmla="*/ 8 h 56"/>
                <a:gd name="T16" fmla="*/ 16 w 84"/>
                <a:gd name="T17" fmla="*/ 0 h 56"/>
                <a:gd name="T18" fmla="*/ 28 w 84"/>
                <a:gd name="T19" fmla="*/ 0 h 56"/>
                <a:gd name="T20" fmla="*/ 28 w 84"/>
                <a:gd name="T21" fmla="*/ 0 h 56"/>
                <a:gd name="T22" fmla="*/ 30 w 84"/>
                <a:gd name="T23" fmla="*/ 2 h 56"/>
                <a:gd name="T24" fmla="*/ 34 w 84"/>
                <a:gd name="T25" fmla="*/ 4 h 56"/>
                <a:gd name="T26" fmla="*/ 38 w 84"/>
                <a:gd name="T27" fmla="*/ 6 h 56"/>
                <a:gd name="T28" fmla="*/ 40 w 84"/>
                <a:gd name="T29" fmla="*/ 8 h 56"/>
                <a:gd name="T30" fmla="*/ 44 w 84"/>
                <a:gd name="T31" fmla="*/ 10 h 56"/>
                <a:gd name="T32" fmla="*/ 46 w 84"/>
                <a:gd name="T33" fmla="*/ 10 h 56"/>
                <a:gd name="T34" fmla="*/ 46 w 84"/>
                <a:gd name="T35" fmla="*/ 8 h 56"/>
                <a:gd name="T36" fmla="*/ 48 w 84"/>
                <a:gd name="T37" fmla="*/ 8 h 56"/>
                <a:gd name="T38" fmla="*/ 50 w 84"/>
                <a:gd name="T39" fmla="*/ 6 h 56"/>
                <a:gd name="T40" fmla="*/ 52 w 84"/>
                <a:gd name="T41" fmla="*/ 4 h 56"/>
                <a:gd name="T42" fmla="*/ 56 w 84"/>
                <a:gd name="T43" fmla="*/ 4 h 56"/>
                <a:gd name="T44" fmla="*/ 58 w 84"/>
                <a:gd name="T45" fmla="*/ 4 h 56"/>
                <a:gd name="T46" fmla="*/ 62 w 84"/>
                <a:gd name="T47" fmla="*/ 6 h 56"/>
                <a:gd name="T48" fmla="*/ 64 w 84"/>
                <a:gd name="T49" fmla="*/ 10 h 56"/>
                <a:gd name="T50" fmla="*/ 64 w 84"/>
                <a:gd name="T51" fmla="*/ 10 h 56"/>
                <a:gd name="T52" fmla="*/ 64 w 84"/>
                <a:gd name="T53" fmla="*/ 12 h 56"/>
                <a:gd name="T54" fmla="*/ 64 w 84"/>
                <a:gd name="T55" fmla="*/ 16 h 56"/>
                <a:gd name="T56" fmla="*/ 64 w 84"/>
                <a:gd name="T57" fmla="*/ 18 h 56"/>
                <a:gd name="T58" fmla="*/ 66 w 84"/>
                <a:gd name="T59" fmla="*/ 22 h 56"/>
                <a:gd name="T60" fmla="*/ 70 w 84"/>
                <a:gd name="T61" fmla="*/ 24 h 56"/>
                <a:gd name="T62" fmla="*/ 72 w 84"/>
                <a:gd name="T63" fmla="*/ 24 h 56"/>
                <a:gd name="T64" fmla="*/ 74 w 84"/>
                <a:gd name="T65" fmla="*/ 24 h 56"/>
                <a:gd name="T66" fmla="*/ 76 w 84"/>
                <a:gd name="T67" fmla="*/ 24 h 56"/>
                <a:gd name="T68" fmla="*/ 78 w 84"/>
                <a:gd name="T69" fmla="*/ 24 h 56"/>
                <a:gd name="T70" fmla="*/ 80 w 84"/>
                <a:gd name="T71" fmla="*/ 26 h 56"/>
                <a:gd name="T72" fmla="*/ 82 w 84"/>
                <a:gd name="T73" fmla="*/ 30 h 56"/>
                <a:gd name="T74" fmla="*/ 84 w 84"/>
                <a:gd name="T75" fmla="*/ 36 h 56"/>
                <a:gd name="T76" fmla="*/ 82 w 84"/>
                <a:gd name="T77" fmla="*/ 40 h 56"/>
                <a:gd name="T78" fmla="*/ 82 w 84"/>
                <a:gd name="T79" fmla="*/ 42 h 56"/>
                <a:gd name="T80" fmla="*/ 80 w 84"/>
                <a:gd name="T81" fmla="*/ 44 h 56"/>
                <a:gd name="T82" fmla="*/ 80 w 84"/>
                <a:gd name="T83" fmla="*/ 46 h 56"/>
                <a:gd name="T84" fmla="*/ 48 w 84"/>
                <a:gd name="T85" fmla="*/ 56 h 56"/>
                <a:gd name="T86" fmla="*/ 48 w 84"/>
                <a:gd name="T87" fmla="*/ 56 h 56"/>
                <a:gd name="T88" fmla="*/ 46 w 84"/>
                <a:gd name="T89" fmla="*/ 56 h 56"/>
                <a:gd name="T90" fmla="*/ 44 w 84"/>
                <a:gd name="T91" fmla="*/ 56 h 56"/>
                <a:gd name="T92" fmla="*/ 38 w 84"/>
                <a:gd name="T93" fmla="*/ 54 h 56"/>
                <a:gd name="T94" fmla="*/ 32 w 84"/>
                <a:gd name="T95" fmla="*/ 52 h 56"/>
                <a:gd name="T96" fmla="*/ 32 w 84"/>
                <a:gd name="T97" fmla="*/ 52 h 56"/>
                <a:gd name="T98" fmla="*/ 28 w 84"/>
                <a:gd name="T99" fmla="*/ 50 h 56"/>
                <a:gd name="T100" fmla="*/ 26 w 84"/>
                <a:gd name="T101" fmla="*/ 48 h 56"/>
                <a:gd name="T102" fmla="*/ 24 w 84"/>
                <a:gd name="T10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4" h="56">
                  <a:moveTo>
                    <a:pt x="24" y="44"/>
                  </a:moveTo>
                  <a:lnTo>
                    <a:pt x="22" y="3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18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2" y="6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6" y="22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2" y="30"/>
                  </a:lnTo>
                  <a:lnTo>
                    <a:pt x="84" y="36"/>
                  </a:lnTo>
                  <a:lnTo>
                    <a:pt x="82" y="40"/>
                  </a:lnTo>
                  <a:lnTo>
                    <a:pt x="82" y="42"/>
                  </a:lnTo>
                  <a:lnTo>
                    <a:pt x="80" y="44"/>
                  </a:lnTo>
                  <a:lnTo>
                    <a:pt x="80" y="4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38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28" y="50"/>
                  </a:lnTo>
                  <a:lnTo>
                    <a:pt x="26" y="48"/>
                  </a:lnTo>
                  <a:lnTo>
                    <a:pt x="24" y="4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267"/>
            <p:cNvSpPr/>
            <p:nvPr/>
          </p:nvSpPr>
          <p:spPr bwMode="gray">
            <a:xfrm>
              <a:off x="679" y="2976"/>
              <a:ext cx="36" cy="44"/>
            </a:xfrm>
            <a:custGeom>
              <a:avLst/>
              <a:gdLst>
                <a:gd name="T0" fmla="*/ 0 w 36"/>
                <a:gd name="T1" fmla="*/ 18 h 44"/>
                <a:gd name="T2" fmla="*/ 0 w 36"/>
                <a:gd name="T3" fmla="*/ 16 h 44"/>
                <a:gd name="T4" fmla="*/ 0 w 36"/>
                <a:gd name="T5" fmla="*/ 14 h 44"/>
                <a:gd name="T6" fmla="*/ 0 w 36"/>
                <a:gd name="T7" fmla="*/ 12 h 44"/>
                <a:gd name="T8" fmla="*/ 2 w 36"/>
                <a:gd name="T9" fmla="*/ 8 h 44"/>
                <a:gd name="T10" fmla="*/ 4 w 36"/>
                <a:gd name="T11" fmla="*/ 6 h 44"/>
                <a:gd name="T12" fmla="*/ 8 w 36"/>
                <a:gd name="T13" fmla="*/ 2 h 44"/>
                <a:gd name="T14" fmla="*/ 14 w 36"/>
                <a:gd name="T15" fmla="*/ 0 h 44"/>
                <a:gd name="T16" fmla="*/ 18 w 36"/>
                <a:gd name="T17" fmla="*/ 0 h 44"/>
                <a:gd name="T18" fmla="*/ 20 w 36"/>
                <a:gd name="T19" fmla="*/ 0 h 44"/>
                <a:gd name="T20" fmla="*/ 24 w 36"/>
                <a:gd name="T21" fmla="*/ 0 h 44"/>
                <a:gd name="T22" fmla="*/ 26 w 36"/>
                <a:gd name="T23" fmla="*/ 2 h 44"/>
                <a:gd name="T24" fmla="*/ 28 w 36"/>
                <a:gd name="T25" fmla="*/ 2 h 44"/>
                <a:gd name="T26" fmla="*/ 30 w 36"/>
                <a:gd name="T27" fmla="*/ 4 h 44"/>
                <a:gd name="T28" fmla="*/ 32 w 36"/>
                <a:gd name="T29" fmla="*/ 4 h 44"/>
                <a:gd name="T30" fmla="*/ 34 w 36"/>
                <a:gd name="T31" fmla="*/ 8 h 44"/>
                <a:gd name="T32" fmla="*/ 36 w 36"/>
                <a:gd name="T33" fmla="*/ 12 h 44"/>
                <a:gd name="T34" fmla="*/ 36 w 36"/>
                <a:gd name="T35" fmla="*/ 20 h 44"/>
                <a:gd name="T36" fmla="*/ 34 w 36"/>
                <a:gd name="T37" fmla="*/ 28 h 44"/>
                <a:gd name="T38" fmla="*/ 30 w 36"/>
                <a:gd name="T39" fmla="*/ 34 h 44"/>
                <a:gd name="T40" fmla="*/ 30 w 36"/>
                <a:gd name="T41" fmla="*/ 34 h 44"/>
                <a:gd name="T42" fmla="*/ 28 w 36"/>
                <a:gd name="T43" fmla="*/ 38 h 44"/>
                <a:gd name="T44" fmla="*/ 24 w 36"/>
                <a:gd name="T45" fmla="*/ 40 h 44"/>
                <a:gd name="T46" fmla="*/ 20 w 36"/>
                <a:gd name="T47" fmla="*/ 44 h 44"/>
                <a:gd name="T48" fmla="*/ 18 w 36"/>
                <a:gd name="T49" fmla="*/ 44 h 44"/>
                <a:gd name="T50" fmla="*/ 16 w 36"/>
                <a:gd name="T51" fmla="*/ 44 h 44"/>
                <a:gd name="T52" fmla="*/ 14 w 36"/>
                <a:gd name="T53" fmla="*/ 42 h 44"/>
                <a:gd name="T54" fmla="*/ 10 w 36"/>
                <a:gd name="T55" fmla="*/ 40 h 44"/>
                <a:gd name="T56" fmla="*/ 8 w 36"/>
                <a:gd name="T57" fmla="*/ 38 h 44"/>
                <a:gd name="T58" fmla="*/ 0 w 36"/>
                <a:gd name="T59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44">
                  <a:moveTo>
                    <a:pt x="0" y="18"/>
                  </a:move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6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20"/>
                  </a:lnTo>
                  <a:lnTo>
                    <a:pt x="34" y="2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8" y="38"/>
                  </a:lnTo>
                  <a:lnTo>
                    <a:pt x="24" y="40"/>
                  </a:lnTo>
                  <a:lnTo>
                    <a:pt x="20" y="44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4" y="42"/>
                  </a:lnTo>
                  <a:lnTo>
                    <a:pt x="10" y="40"/>
                  </a:lnTo>
                  <a:lnTo>
                    <a:pt x="8" y="38"/>
                  </a:lnTo>
                  <a:lnTo>
                    <a:pt x="0" y="1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268"/>
            <p:cNvSpPr/>
            <p:nvPr/>
          </p:nvSpPr>
          <p:spPr bwMode="gray">
            <a:xfrm>
              <a:off x="647" y="2940"/>
              <a:ext cx="100" cy="70"/>
            </a:xfrm>
            <a:custGeom>
              <a:avLst/>
              <a:gdLst>
                <a:gd name="T0" fmla="*/ 0 w 100"/>
                <a:gd name="T1" fmla="*/ 26 h 70"/>
                <a:gd name="T2" fmla="*/ 18 w 100"/>
                <a:gd name="T3" fmla="*/ 20 h 70"/>
                <a:gd name="T4" fmla="*/ 22 w 100"/>
                <a:gd name="T5" fmla="*/ 16 h 70"/>
                <a:gd name="T6" fmla="*/ 24 w 100"/>
                <a:gd name="T7" fmla="*/ 8 h 70"/>
                <a:gd name="T8" fmla="*/ 22 w 100"/>
                <a:gd name="T9" fmla="*/ 0 h 70"/>
                <a:gd name="T10" fmla="*/ 24 w 100"/>
                <a:gd name="T11" fmla="*/ 0 h 70"/>
                <a:gd name="T12" fmla="*/ 30 w 100"/>
                <a:gd name="T13" fmla="*/ 0 h 70"/>
                <a:gd name="T14" fmla="*/ 36 w 100"/>
                <a:gd name="T15" fmla="*/ 2 h 70"/>
                <a:gd name="T16" fmla="*/ 38 w 100"/>
                <a:gd name="T17" fmla="*/ 4 h 70"/>
                <a:gd name="T18" fmla="*/ 40 w 100"/>
                <a:gd name="T19" fmla="*/ 6 h 70"/>
                <a:gd name="T20" fmla="*/ 44 w 100"/>
                <a:gd name="T21" fmla="*/ 6 h 70"/>
                <a:gd name="T22" fmla="*/ 52 w 100"/>
                <a:gd name="T23" fmla="*/ 10 h 70"/>
                <a:gd name="T24" fmla="*/ 62 w 100"/>
                <a:gd name="T25" fmla="*/ 10 h 70"/>
                <a:gd name="T26" fmla="*/ 64 w 100"/>
                <a:gd name="T27" fmla="*/ 8 h 70"/>
                <a:gd name="T28" fmla="*/ 64 w 100"/>
                <a:gd name="T29" fmla="*/ 6 h 70"/>
                <a:gd name="T30" fmla="*/ 66 w 100"/>
                <a:gd name="T31" fmla="*/ 4 h 70"/>
                <a:gd name="T32" fmla="*/ 70 w 100"/>
                <a:gd name="T33" fmla="*/ 2 h 70"/>
                <a:gd name="T34" fmla="*/ 76 w 100"/>
                <a:gd name="T35" fmla="*/ 4 h 70"/>
                <a:gd name="T36" fmla="*/ 78 w 100"/>
                <a:gd name="T37" fmla="*/ 8 h 70"/>
                <a:gd name="T38" fmla="*/ 80 w 100"/>
                <a:gd name="T39" fmla="*/ 14 h 70"/>
                <a:gd name="T40" fmla="*/ 84 w 100"/>
                <a:gd name="T41" fmla="*/ 22 h 70"/>
                <a:gd name="T42" fmla="*/ 88 w 100"/>
                <a:gd name="T43" fmla="*/ 28 h 70"/>
                <a:gd name="T44" fmla="*/ 90 w 100"/>
                <a:gd name="T45" fmla="*/ 36 h 70"/>
                <a:gd name="T46" fmla="*/ 96 w 100"/>
                <a:gd name="T47" fmla="*/ 50 h 70"/>
                <a:gd name="T48" fmla="*/ 100 w 100"/>
                <a:gd name="T49" fmla="*/ 64 h 70"/>
                <a:gd name="T50" fmla="*/ 96 w 100"/>
                <a:gd name="T51" fmla="*/ 70 h 70"/>
                <a:gd name="T52" fmla="*/ 88 w 100"/>
                <a:gd name="T53" fmla="*/ 66 h 70"/>
                <a:gd name="T54" fmla="*/ 78 w 100"/>
                <a:gd name="T55" fmla="*/ 60 h 70"/>
                <a:gd name="T56" fmla="*/ 78 w 100"/>
                <a:gd name="T57" fmla="*/ 60 h 70"/>
                <a:gd name="T58" fmla="*/ 72 w 100"/>
                <a:gd name="T59" fmla="*/ 60 h 70"/>
                <a:gd name="T60" fmla="*/ 68 w 100"/>
                <a:gd name="T61" fmla="*/ 60 h 70"/>
                <a:gd name="T62" fmla="*/ 68 w 100"/>
                <a:gd name="T63" fmla="*/ 54 h 70"/>
                <a:gd name="T64" fmla="*/ 68 w 100"/>
                <a:gd name="T65" fmla="*/ 46 h 70"/>
                <a:gd name="T66" fmla="*/ 62 w 100"/>
                <a:gd name="T67" fmla="*/ 40 h 70"/>
                <a:gd name="T68" fmla="*/ 50 w 100"/>
                <a:gd name="T69" fmla="*/ 36 h 70"/>
                <a:gd name="T70" fmla="*/ 48 w 100"/>
                <a:gd name="T71" fmla="*/ 36 h 70"/>
                <a:gd name="T72" fmla="*/ 40 w 100"/>
                <a:gd name="T73" fmla="*/ 40 h 70"/>
                <a:gd name="T74" fmla="*/ 32 w 100"/>
                <a:gd name="T75" fmla="*/ 46 h 70"/>
                <a:gd name="T76" fmla="*/ 18 w 100"/>
                <a:gd name="T77" fmla="*/ 4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70">
                  <a:moveTo>
                    <a:pt x="18" y="40"/>
                  </a:moveTo>
                  <a:lnTo>
                    <a:pt x="0" y="26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6" y="8"/>
                  </a:lnTo>
                  <a:lnTo>
                    <a:pt x="52" y="10"/>
                  </a:lnTo>
                  <a:lnTo>
                    <a:pt x="58" y="10"/>
                  </a:lnTo>
                  <a:lnTo>
                    <a:pt x="62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6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80" y="14"/>
                  </a:lnTo>
                  <a:lnTo>
                    <a:pt x="82" y="18"/>
                  </a:lnTo>
                  <a:lnTo>
                    <a:pt x="84" y="22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90" y="36"/>
                  </a:lnTo>
                  <a:lnTo>
                    <a:pt x="92" y="40"/>
                  </a:lnTo>
                  <a:lnTo>
                    <a:pt x="96" y="50"/>
                  </a:lnTo>
                  <a:lnTo>
                    <a:pt x="98" y="58"/>
                  </a:lnTo>
                  <a:lnTo>
                    <a:pt x="100" y="64"/>
                  </a:lnTo>
                  <a:lnTo>
                    <a:pt x="98" y="68"/>
                  </a:lnTo>
                  <a:lnTo>
                    <a:pt x="96" y="70"/>
                  </a:lnTo>
                  <a:lnTo>
                    <a:pt x="92" y="70"/>
                  </a:lnTo>
                  <a:lnTo>
                    <a:pt x="88" y="66"/>
                  </a:lnTo>
                  <a:lnTo>
                    <a:pt x="82" y="64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8" y="60"/>
                  </a:lnTo>
                  <a:lnTo>
                    <a:pt x="76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8" y="60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0"/>
                  </a:lnTo>
                  <a:lnTo>
                    <a:pt x="68" y="46"/>
                  </a:lnTo>
                  <a:lnTo>
                    <a:pt x="66" y="42"/>
                  </a:lnTo>
                  <a:lnTo>
                    <a:pt x="62" y="40"/>
                  </a:lnTo>
                  <a:lnTo>
                    <a:pt x="58" y="38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4" y="38"/>
                  </a:lnTo>
                  <a:lnTo>
                    <a:pt x="40" y="40"/>
                  </a:lnTo>
                  <a:lnTo>
                    <a:pt x="36" y="42"/>
                  </a:lnTo>
                  <a:lnTo>
                    <a:pt x="32" y="46"/>
                  </a:lnTo>
                  <a:lnTo>
                    <a:pt x="32" y="52"/>
                  </a:lnTo>
                  <a:lnTo>
                    <a:pt x="18" y="4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269"/>
            <p:cNvSpPr/>
            <p:nvPr/>
          </p:nvSpPr>
          <p:spPr bwMode="gray">
            <a:xfrm>
              <a:off x="735" y="2960"/>
              <a:ext cx="84" cy="88"/>
            </a:xfrm>
            <a:custGeom>
              <a:avLst/>
              <a:gdLst>
                <a:gd name="T0" fmla="*/ 42 w 84"/>
                <a:gd name="T1" fmla="*/ 84 h 88"/>
                <a:gd name="T2" fmla="*/ 44 w 84"/>
                <a:gd name="T3" fmla="*/ 78 h 88"/>
                <a:gd name="T4" fmla="*/ 44 w 84"/>
                <a:gd name="T5" fmla="*/ 68 h 88"/>
                <a:gd name="T6" fmla="*/ 42 w 84"/>
                <a:gd name="T7" fmla="*/ 66 h 88"/>
                <a:gd name="T8" fmla="*/ 36 w 84"/>
                <a:gd name="T9" fmla="*/ 64 h 88"/>
                <a:gd name="T10" fmla="*/ 32 w 84"/>
                <a:gd name="T11" fmla="*/ 64 h 88"/>
                <a:gd name="T12" fmla="*/ 28 w 84"/>
                <a:gd name="T13" fmla="*/ 62 h 88"/>
                <a:gd name="T14" fmla="*/ 26 w 84"/>
                <a:gd name="T15" fmla="*/ 54 h 88"/>
                <a:gd name="T16" fmla="*/ 26 w 84"/>
                <a:gd name="T17" fmla="*/ 48 h 88"/>
                <a:gd name="T18" fmla="*/ 24 w 84"/>
                <a:gd name="T19" fmla="*/ 46 h 88"/>
                <a:gd name="T20" fmla="*/ 18 w 84"/>
                <a:gd name="T21" fmla="*/ 42 h 88"/>
                <a:gd name="T22" fmla="*/ 10 w 84"/>
                <a:gd name="T23" fmla="*/ 48 h 88"/>
                <a:gd name="T24" fmla="*/ 10 w 84"/>
                <a:gd name="T25" fmla="*/ 44 h 88"/>
                <a:gd name="T26" fmla="*/ 10 w 84"/>
                <a:gd name="T27" fmla="*/ 36 h 88"/>
                <a:gd name="T28" fmla="*/ 8 w 84"/>
                <a:gd name="T29" fmla="*/ 32 h 88"/>
                <a:gd name="T30" fmla="*/ 4 w 84"/>
                <a:gd name="T31" fmla="*/ 24 h 88"/>
                <a:gd name="T32" fmla="*/ 2 w 84"/>
                <a:gd name="T33" fmla="*/ 14 h 88"/>
                <a:gd name="T34" fmla="*/ 0 w 84"/>
                <a:gd name="T35" fmla="*/ 6 h 88"/>
                <a:gd name="T36" fmla="*/ 6 w 84"/>
                <a:gd name="T37" fmla="*/ 8 h 88"/>
                <a:gd name="T38" fmla="*/ 16 w 84"/>
                <a:gd name="T39" fmla="*/ 6 h 88"/>
                <a:gd name="T40" fmla="*/ 22 w 84"/>
                <a:gd name="T41" fmla="*/ 4 h 88"/>
                <a:gd name="T42" fmla="*/ 24 w 84"/>
                <a:gd name="T43" fmla="*/ 0 h 88"/>
                <a:gd name="T44" fmla="*/ 30 w 84"/>
                <a:gd name="T45" fmla="*/ 2 h 88"/>
                <a:gd name="T46" fmla="*/ 32 w 84"/>
                <a:gd name="T47" fmla="*/ 4 h 88"/>
                <a:gd name="T48" fmla="*/ 36 w 84"/>
                <a:gd name="T49" fmla="*/ 4 h 88"/>
                <a:gd name="T50" fmla="*/ 38 w 84"/>
                <a:gd name="T51" fmla="*/ 2 h 88"/>
                <a:gd name="T52" fmla="*/ 42 w 84"/>
                <a:gd name="T53" fmla="*/ 0 h 88"/>
                <a:gd name="T54" fmla="*/ 50 w 84"/>
                <a:gd name="T55" fmla="*/ 0 h 88"/>
                <a:gd name="T56" fmla="*/ 58 w 84"/>
                <a:gd name="T57" fmla="*/ 2 h 88"/>
                <a:gd name="T58" fmla="*/ 64 w 84"/>
                <a:gd name="T59" fmla="*/ 0 h 88"/>
                <a:gd name="T60" fmla="*/ 72 w 84"/>
                <a:gd name="T61" fmla="*/ 0 h 88"/>
                <a:gd name="T62" fmla="*/ 76 w 84"/>
                <a:gd name="T63" fmla="*/ 4 h 88"/>
                <a:gd name="T64" fmla="*/ 78 w 84"/>
                <a:gd name="T65" fmla="*/ 12 h 88"/>
                <a:gd name="T66" fmla="*/ 82 w 84"/>
                <a:gd name="T67" fmla="*/ 32 h 88"/>
                <a:gd name="T68" fmla="*/ 80 w 84"/>
                <a:gd name="T69" fmla="*/ 46 h 88"/>
                <a:gd name="T70" fmla="*/ 76 w 84"/>
                <a:gd name="T71" fmla="*/ 68 h 88"/>
                <a:gd name="T72" fmla="*/ 84 w 84"/>
                <a:gd name="T73" fmla="*/ 88 h 88"/>
                <a:gd name="T74" fmla="*/ 42 w 84"/>
                <a:gd name="T75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8">
                  <a:moveTo>
                    <a:pt x="42" y="86"/>
                  </a:moveTo>
                  <a:lnTo>
                    <a:pt x="42" y="84"/>
                  </a:lnTo>
                  <a:lnTo>
                    <a:pt x="44" y="82"/>
                  </a:lnTo>
                  <a:lnTo>
                    <a:pt x="44" y="78"/>
                  </a:lnTo>
                  <a:lnTo>
                    <a:pt x="46" y="74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2" y="66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8" y="62"/>
                  </a:lnTo>
                  <a:lnTo>
                    <a:pt x="26" y="58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2" y="44"/>
                  </a:lnTo>
                  <a:lnTo>
                    <a:pt x="18" y="42"/>
                  </a:lnTo>
                  <a:lnTo>
                    <a:pt x="14" y="44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2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6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2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6" y="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8" y="12"/>
                  </a:lnTo>
                  <a:lnTo>
                    <a:pt x="80" y="20"/>
                  </a:lnTo>
                  <a:lnTo>
                    <a:pt x="82" y="32"/>
                  </a:lnTo>
                  <a:lnTo>
                    <a:pt x="80" y="42"/>
                  </a:lnTo>
                  <a:lnTo>
                    <a:pt x="80" y="46"/>
                  </a:lnTo>
                  <a:lnTo>
                    <a:pt x="78" y="56"/>
                  </a:lnTo>
                  <a:lnTo>
                    <a:pt x="76" y="68"/>
                  </a:lnTo>
                  <a:lnTo>
                    <a:pt x="78" y="76"/>
                  </a:lnTo>
                  <a:lnTo>
                    <a:pt x="84" y="88"/>
                  </a:lnTo>
                  <a:lnTo>
                    <a:pt x="66" y="82"/>
                  </a:lnTo>
                  <a:lnTo>
                    <a:pt x="42" y="8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270"/>
            <p:cNvSpPr/>
            <p:nvPr/>
          </p:nvSpPr>
          <p:spPr bwMode="gray">
            <a:xfrm>
              <a:off x="773" y="2924"/>
              <a:ext cx="74" cy="38"/>
            </a:xfrm>
            <a:custGeom>
              <a:avLst/>
              <a:gdLst>
                <a:gd name="T0" fmla="*/ 28 w 74"/>
                <a:gd name="T1" fmla="*/ 8 h 38"/>
                <a:gd name="T2" fmla="*/ 28 w 74"/>
                <a:gd name="T3" fmla="*/ 8 h 38"/>
                <a:gd name="T4" fmla="*/ 24 w 74"/>
                <a:gd name="T5" fmla="*/ 8 h 38"/>
                <a:gd name="T6" fmla="*/ 20 w 74"/>
                <a:gd name="T7" fmla="*/ 8 h 38"/>
                <a:gd name="T8" fmla="*/ 16 w 74"/>
                <a:gd name="T9" fmla="*/ 10 h 38"/>
                <a:gd name="T10" fmla="*/ 12 w 74"/>
                <a:gd name="T11" fmla="*/ 12 h 38"/>
                <a:gd name="T12" fmla="*/ 8 w 74"/>
                <a:gd name="T13" fmla="*/ 16 h 38"/>
                <a:gd name="T14" fmla="*/ 4 w 74"/>
                <a:gd name="T15" fmla="*/ 22 h 38"/>
                <a:gd name="T16" fmla="*/ 0 w 74"/>
                <a:gd name="T17" fmla="*/ 38 h 38"/>
                <a:gd name="T18" fmla="*/ 0 w 74"/>
                <a:gd name="T19" fmla="*/ 38 h 38"/>
                <a:gd name="T20" fmla="*/ 2 w 74"/>
                <a:gd name="T21" fmla="*/ 38 h 38"/>
                <a:gd name="T22" fmla="*/ 6 w 74"/>
                <a:gd name="T23" fmla="*/ 36 h 38"/>
                <a:gd name="T24" fmla="*/ 10 w 74"/>
                <a:gd name="T25" fmla="*/ 36 h 38"/>
                <a:gd name="T26" fmla="*/ 16 w 74"/>
                <a:gd name="T27" fmla="*/ 38 h 38"/>
                <a:gd name="T28" fmla="*/ 16 w 74"/>
                <a:gd name="T29" fmla="*/ 38 h 38"/>
                <a:gd name="T30" fmla="*/ 18 w 74"/>
                <a:gd name="T31" fmla="*/ 38 h 38"/>
                <a:gd name="T32" fmla="*/ 22 w 74"/>
                <a:gd name="T33" fmla="*/ 38 h 38"/>
                <a:gd name="T34" fmla="*/ 28 w 74"/>
                <a:gd name="T35" fmla="*/ 36 h 38"/>
                <a:gd name="T36" fmla="*/ 28 w 74"/>
                <a:gd name="T37" fmla="*/ 36 h 38"/>
                <a:gd name="T38" fmla="*/ 30 w 74"/>
                <a:gd name="T39" fmla="*/ 36 h 38"/>
                <a:gd name="T40" fmla="*/ 32 w 74"/>
                <a:gd name="T41" fmla="*/ 36 h 38"/>
                <a:gd name="T42" fmla="*/ 36 w 74"/>
                <a:gd name="T43" fmla="*/ 36 h 38"/>
                <a:gd name="T44" fmla="*/ 36 w 74"/>
                <a:gd name="T45" fmla="*/ 36 h 38"/>
                <a:gd name="T46" fmla="*/ 36 w 74"/>
                <a:gd name="T47" fmla="*/ 34 h 38"/>
                <a:gd name="T48" fmla="*/ 36 w 74"/>
                <a:gd name="T49" fmla="*/ 32 h 38"/>
                <a:gd name="T50" fmla="*/ 38 w 74"/>
                <a:gd name="T51" fmla="*/ 30 h 38"/>
                <a:gd name="T52" fmla="*/ 40 w 74"/>
                <a:gd name="T53" fmla="*/ 28 h 38"/>
                <a:gd name="T54" fmla="*/ 40 w 74"/>
                <a:gd name="T55" fmla="*/ 26 h 38"/>
                <a:gd name="T56" fmla="*/ 42 w 74"/>
                <a:gd name="T57" fmla="*/ 24 h 38"/>
                <a:gd name="T58" fmla="*/ 44 w 74"/>
                <a:gd name="T59" fmla="*/ 22 h 38"/>
                <a:gd name="T60" fmla="*/ 46 w 74"/>
                <a:gd name="T61" fmla="*/ 22 h 38"/>
                <a:gd name="T62" fmla="*/ 50 w 74"/>
                <a:gd name="T63" fmla="*/ 20 h 38"/>
                <a:gd name="T64" fmla="*/ 60 w 74"/>
                <a:gd name="T65" fmla="*/ 20 h 38"/>
                <a:gd name="T66" fmla="*/ 62 w 74"/>
                <a:gd name="T67" fmla="*/ 20 h 38"/>
                <a:gd name="T68" fmla="*/ 64 w 74"/>
                <a:gd name="T69" fmla="*/ 22 h 38"/>
                <a:gd name="T70" fmla="*/ 68 w 74"/>
                <a:gd name="T71" fmla="*/ 22 h 38"/>
                <a:gd name="T72" fmla="*/ 70 w 74"/>
                <a:gd name="T73" fmla="*/ 22 h 38"/>
                <a:gd name="T74" fmla="*/ 72 w 74"/>
                <a:gd name="T75" fmla="*/ 22 h 38"/>
                <a:gd name="T76" fmla="*/ 74 w 74"/>
                <a:gd name="T77" fmla="*/ 20 h 38"/>
                <a:gd name="T78" fmla="*/ 74 w 74"/>
                <a:gd name="T79" fmla="*/ 20 h 38"/>
                <a:gd name="T80" fmla="*/ 74 w 74"/>
                <a:gd name="T81" fmla="*/ 18 h 38"/>
                <a:gd name="T82" fmla="*/ 72 w 74"/>
                <a:gd name="T83" fmla="*/ 16 h 38"/>
                <a:gd name="T84" fmla="*/ 70 w 74"/>
                <a:gd name="T85" fmla="*/ 16 h 38"/>
                <a:gd name="T86" fmla="*/ 66 w 74"/>
                <a:gd name="T87" fmla="*/ 14 h 38"/>
                <a:gd name="T88" fmla="*/ 64 w 74"/>
                <a:gd name="T89" fmla="*/ 12 h 38"/>
                <a:gd name="T90" fmla="*/ 62 w 74"/>
                <a:gd name="T91" fmla="*/ 8 h 38"/>
                <a:gd name="T92" fmla="*/ 60 w 74"/>
                <a:gd name="T93" fmla="*/ 4 h 38"/>
                <a:gd name="T94" fmla="*/ 60 w 74"/>
                <a:gd name="T95" fmla="*/ 2 h 38"/>
                <a:gd name="T96" fmla="*/ 58 w 74"/>
                <a:gd name="T97" fmla="*/ 0 h 38"/>
                <a:gd name="T98" fmla="*/ 58 w 74"/>
                <a:gd name="T99" fmla="*/ 0 h 38"/>
                <a:gd name="T100" fmla="*/ 56 w 74"/>
                <a:gd name="T101" fmla="*/ 0 h 38"/>
                <a:gd name="T102" fmla="*/ 54 w 74"/>
                <a:gd name="T103" fmla="*/ 2 h 38"/>
                <a:gd name="T104" fmla="*/ 50 w 74"/>
                <a:gd name="T105" fmla="*/ 2 h 38"/>
                <a:gd name="T106" fmla="*/ 46 w 74"/>
                <a:gd name="T107" fmla="*/ 4 h 38"/>
                <a:gd name="T108" fmla="*/ 40 w 74"/>
                <a:gd name="T109" fmla="*/ 6 h 38"/>
                <a:gd name="T110" fmla="*/ 36 w 74"/>
                <a:gd name="T111" fmla="*/ 8 h 38"/>
                <a:gd name="T112" fmla="*/ 28 w 74"/>
                <a:gd name="T11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4" h="38">
                  <a:moveTo>
                    <a:pt x="28" y="8"/>
                  </a:moveTo>
                  <a:lnTo>
                    <a:pt x="28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4" y="2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6"/>
                  </a:lnTo>
                  <a:lnTo>
                    <a:pt x="32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6" y="32"/>
                  </a:lnTo>
                  <a:lnTo>
                    <a:pt x="38" y="30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50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18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4" y="12"/>
                  </a:lnTo>
                  <a:lnTo>
                    <a:pt x="62" y="8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4"/>
                  </a:lnTo>
                  <a:lnTo>
                    <a:pt x="40" y="6"/>
                  </a:lnTo>
                  <a:lnTo>
                    <a:pt x="36" y="8"/>
                  </a:lnTo>
                  <a:lnTo>
                    <a:pt x="28" y="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271"/>
            <p:cNvSpPr/>
            <p:nvPr/>
          </p:nvSpPr>
          <p:spPr bwMode="gray">
            <a:xfrm>
              <a:off x="809" y="2944"/>
              <a:ext cx="32" cy="106"/>
            </a:xfrm>
            <a:custGeom>
              <a:avLst/>
              <a:gdLst>
                <a:gd name="T0" fmla="*/ 14 w 32"/>
                <a:gd name="T1" fmla="*/ 0 h 106"/>
                <a:gd name="T2" fmla="*/ 14 w 32"/>
                <a:gd name="T3" fmla="*/ 0 h 106"/>
                <a:gd name="T4" fmla="*/ 12 w 32"/>
                <a:gd name="T5" fmla="*/ 0 h 106"/>
                <a:gd name="T6" fmla="*/ 8 w 32"/>
                <a:gd name="T7" fmla="*/ 2 h 106"/>
                <a:gd name="T8" fmla="*/ 6 w 32"/>
                <a:gd name="T9" fmla="*/ 4 h 106"/>
                <a:gd name="T10" fmla="*/ 4 w 32"/>
                <a:gd name="T11" fmla="*/ 6 h 106"/>
                <a:gd name="T12" fmla="*/ 4 w 32"/>
                <a:gd name="T13" fmla="*/ 8 h 106"/>
                <a:gd name="T14" fmla="*/ 4 w 32"/>
                <a:gd name="T15" fmla="*/ 10 h 106"/>
                <a:gd name="T16" fmla="*/ 2 w 32"/>
                <a:gd name="T17" fmla="*/ 12 h 106"/>
                <a:gd name="T18" fmla="*/ 0 w 32"/>
                <a:gd name="T19" fmla="*/ 12 h 106"/>
                <a:gd name="T20" fmla="*/ 0 w 32"/>
                <a:gd name="T21" fmla="*/ 14 h 106"/>
                <a:gd name="T22" fmla="*/ 2 w 32"/>
                <a:gd name="T23" fmla="*/ 18 h 106"/>
                <a:gd name="T24" fmla="*/ 2 w 32"/>
                <a:gd name="T25" fmla="*/ 24 h 106"/>
                <a:gd name="T26" fmla="*/ 4 w 32"/>
                <a:gd name="T27" fmla="*/ 28 h 106"/>
                <a:gd name="T28" fmla="*/ 6 w 32"/>
                <a:gd name="T29" fmla="*/ 32 h 106"/>
                <a:gd name="T30" fmla="*/ 6 w 32"/>
                <a:gd name="T31" fmla="*/ 36 h 106"/>
                <a:gd name="T32" fmla="*/ 6 w 32"/>
                <a:gd name="T33" fmla="*/ 40 h 106"/>
                <a:gd name="T34" fmla="*/ 6 w 32"/>
                <a:gd name="T35" fmla="*/ 44 h 106"/>
                <a:gd name="T36" fmla="*/ 8 w 32"/>
                <a:gd name="T37" fmla="*/ 50 h 106"/>
                <a:gd name="T38" fmla="*/ 6 w 32"/>
                <a:gd name="T39" fmla="*/ 58 h 106"/>
                <a:gd name="T40" fmla="*/ 6 w 32"/>
                <a:gd name="T41" fmla="*/ 58 h 106"/>
                <a:gd name="T42" fmla="*/ 6 w 32"/>
                <a:gd name="T43" fmla="*/ 62 h 106"/>
                <a:gd name="T44" fmla="*/ 4 w 32"/>
                <a:gd name="T45" fmla="*/ 68 h 106"/>
                <a:gd name="T46" fmla="*/ 4 w 32"/>
                <a:gd name="T47" fmla="*/ 74 h 106"/>
                <a:gd name="T48" fmla="*/ 2 w 32"/>
                <a:gd name="T49" fmla="*/ 80 h 106"/>
                <a:gd name="T50" fmla="*/ 2 w 32"/>
                <a:gd name="T51" fmla="*/ 88 h 106"/>
                <a:gd name="T52" fmla="*/ 10 w 32"/>
                <a:gd name="T53" fmla="*/ 104 h 106"/>
                <a:gd name="T54" fmla="*/ 28 w 32"/>
                <a:gd name="T55" fmla="*/ 106 h 106"/>
                <a:gd name="T56" fmla="*/ 28 w 32"/>
                <a:gd name="T57" fmla="*/ 102 h 106"/>
                <a:gd name="T58" fmla="*/ 30 w 32"/>
                <a:gd name="T59" fmla="*/ 88 h 106"/>
                <a:gd name="T60" fmla="*/ 32 w 32"/>
                <a:gd name="T61" fmla="*/ 74 h 106"/>
                <a:gd name="T62" fmla="*/ 32 w 32"/>
                <a:gd name="T63" fmla="*/ 62 h 106"/>
                <a:gd name="T64" fmla="*/ 32 w 32"/>
                <a:gd name="T65" fmla="*/ 50 h 106"/>
                <a:gd name="T66" fmla="*/ 30 w 32"/>
                <a:gd name="T67" fmla="*/ 40 h 106"/>
                <a:gd name="T68" fmla="*/ 30 w 32"/>
                <a:gd name="T69" fmla="*/ 36 h 106"/>
                <a:gd name="T70" fmla="*/ 24 w 32"/>
                <a:gd name="T71" fmla="*/ 8 h 106"/>
                <a:gd name="T72" fmla="*/ 20 w 32"/>
                <a:gd name="T73" fmla="*/ 2 h 106"/>
                <a:gd name="T74" fmla="*/ 14 w 32"/>
                <a:gd name="T7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106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4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6" y="32"/>
                  </a:lnTo>
                  <a:lnTo>
                    <a:pt x="6" y="36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62"/>
                  </a:lnTo>
                  <a:lnTo>
                    <a:pt x="4" y="68"/>
                  </a:lnTo>
                  <a:lnTo>
                    <a:pt x="4" y="74"/>
                  </a:lnTo>
                  <a:lnTo>
                    <a:pt x="2" y="80"/>
                  </a:lnTo>
                  <a:lnTo>
                    <a:pt x="2" y="88"/>
                  </a:lnTo>
                  <a:lnTo>
                    <a:pt x="10" y="104"/>
                  </a:lnTo>
                  <a:lnTo>
                    <a:pt x="28" y="106"/>
                  </a:lnTo>
                  <a:lnTo>
                    <a:pt x="28" y="102"/>
                  </a:lnTo>
                  <a:lnTo>
                    <a:pt x="30" y="88"/>
                  </a:lnTo>
                  <a:lnTo>
                    <a:pt x="32" y="74"/>
                  </a:lnTo>
                  <a:lnTo>
                    <a:pt x="32" y="62"/>
                  </a:lnTo>
                  <a:lnTo>
                    <a:pt x="32" y="50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24" y="8"/>
                  </a:lnTo>
                  <a:lnTo>
                    <a:pt x="20" y="2"/>
                  </a:lnTo>
                  <a:lnTo>
                    <a:pt x="14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272"/>
            <p:cNvSpPr/>
            <p:nvPr/>
          </p:nvSpPr>
          <p:spPr bwMode="gray">
            <a:xfrm>
              <a:off x="829" y="2944"/>
              <a:ext cx="26" cy="106"/>
            </a:xfrm>
            <a:custGeom>
              <a:avLst/>
              <a:gdLst>
                <a:gd name="T0" fmla="*/ 0 w 26"/>
                <a:gd name="T1" fmla="*/ 2 h 106"/>
                <a:gd name="T2" fmla="*/ 0 w 26"/>
                <a:gd name="T3" fmla="*/ 2 h 106"/>
                <a:gd name="T4" fmla="*/ 4 w 26"/>
                <a:gd name="T5" fmla="*/ 0 h 106"/>
                <a:gd name="T6" fmla="*/ 8 w 26"/>
                <a:gd name="T7" fmla="*/ 2 h 106"/>
                <a:gd name="T8" fmla="*/ 14 w 26"/>
                <a:gd name="T9" fmla="*/ 2 h 106"/>
                <a:gd name="T10" fmla="*/ 14 w 26"/>
                <a:gd name="T11" fmla="*/ 4 h 106"/>
                <a:gd name="T12" fmla="*/ 14 w 26"/>
                <a:gd name="T13" fmla="*/ 6 h 106"/>
                <a:gd name="T14" fmla="*/ 14 w 26"/>
                <a:gd name="T15" fmla="*/ 8 h 106"/>
                <a:gd name="T16" fmla="*/ 14 w 26"/>
                <a:gd name="T17" fmla="*/ 10 h 106"/>
                <a:gd name="T18" fmla="*/ 16 w 26"/>
                <a:gd name="T19" fmla="*/ 12 h 106"/>
                <a:gd name="T20" fmla="*/ 18 w 26"/>
                <a:gd name="T21" fmla="*/ 14 h 106"/>
                <a:gd name="T22" fmla="*/ 18 w 26"/>
                <a:gd name="T23" fmla="*/ 14 h 106"/>
                <a:gd name="T24" fmla="*/ 20 w 26"/>
                <a:gd name="T25" fmla="*/ 18 h 106"/>
                <a:gd name="T26" fmla="*/ 24 w 26"/>
                <a:gd name="T27" fmla="*/ 22 h 106"/>
                <a:gd name="T28" fmla="*/ 24 w 26"/>
                <a:gd name="T29" fmla="*/ 28 h 106"/>
                <a:gd name="T30" fmla="*/ 26 w 26"/>
                <a:gd name="T31" fmla="*/ 36 h 106"/>
                <a:gd name="T32" fmla="*/ 26 w 26"/>
                <a:gd name="T33" fmla="*/ 42 h 106"/>
                <a:gd name="T34" fmla="*/ 26 w 26"/>
                <a:gd name="T35" fmla="*/ 56 h 106"/>
                <a:gd name="T36" fmla="*/ 26 w 26"/>
                <a:gd name="T37" fmla="*/ 74 h 106"/>
                <a:gd name="T38" fmla="*/ 26 w 26"/>
                <a:gd name="T39" fmla="*/ 90 h 106"/>
                <a:gd name="T40" fmla="*/ 26 w 26"/>
                <a:gd name="T41" fmla="*/ 96 h 106"/>
                <a:gd name="T42" fmla="*/ 24 w 26"/>
                <a:gd name="T43" fmla="*/ 96 h 106"/>
                <a:gd name="T44" fmla="*/ 20 w 26"/>
                <a:gd name="T45" fmla="*/ 98 h 106"/>
                <a:gd name="T46" fmla="*/ 18 w 26"/>
                <a:gd name="T47" fmla="*/ 100 h 106"/>
                <a:gd name="T48" fmla="*/ 14 w 26"/>
                <a:gd name="T49" fmla="*/ 102 h 106"/>
                <a:gd name="T50" fmla="*/ 8 w 26"/>
                <a:gd name="T51" fmla="*/ 106 h 106"/>
                <a:gd name="T52" fmla="*/ 8 w 26"/>
                <a:gd name="T53" fmla="*/ 102 h 106"/>
                <a:gd name="T54" fmla="*/ 10 w 26"/>
                <a:gd name="T55" fmla="*/ 88 h 106"/>
                <a:gd name="T56" fmla="*/ 12 w 26"/>
                <a:gd name="T57" fmla="*/ 74 h 106"/>
                <a:gd name="T58" fmla="*/ 12 w 26"/>
                <a:gd name="T59" fmla="*/ 60 h 106"/>
                <a:gd name="T60" fmla="*/ 10 w 26"/>
                <a:gd name="T61" fmla="*/ 48 h 106"/>
                <a:gd name="T62" fmla="*/ 10 w 26"/>
                <a:gd name="T63" fmla="*/ 40 h 106"/>
                <a:gd name="T64" fmla="*/ 10 w 26"/>
                <a:gd name="T65" fmla="*/ 34 h 106"/>
                <a:gd name="T66" fmla="*/ 8 w 26"/>
                <a:gd name="T67" fmla="*/ 28 h 106"/>
                <a:gd name="T68" fmla="*/ 6 w 26"/>
                <a:gd name="T69" fmla="*/ 10 h 106"/>
                <a:gd name="T70" fmla="*/ 4 w 26"/>
                <a:gd name="T71" fmla="*/ 10 h 106"/>
                <a:gd name="T72" fmla="*/ 4 w 26"/>
                <a:gd name="T73" fmla="*/ 8 h 106"/>
                <a:gd name="T74" fmla="*/ 2 w 26"/>
                <a:gd name="T75" fmla="*/ 4 h 106"/>
                <a:gd name="T76" fmla="*/ 2 w 26"/>
                <a:gd name="T77" fmla="*/ 2 h 106"/>
                <a:gd name="T78" fmla="*/ 0 w 26"/>
                <a:gd name="T79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106">
                  <a:moveTo>
                    <a:pt x="0" y="2"/>
                  </a:moveTo>
                  <a:lnTo>
                    <a:pt x="0" y="2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2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4" y="22"/>
                  </a:lnTo>
                  <a:lnTo>
                    <a:pt x="24" y="28"/>
                  </a:lnTo>
                  <a:lnTo>
                    <a:pt x="26" y="36"/>
                  </a:lnTo>
                  <a:lnTo>
                    <a:pt x="26" y="42"/>
                  </a:lnTo>
                  <a:lnTo>
                    <a:pt x="26" y="56"/>
                  </a:lnTo>
                  <a:lnTo>
                    <a:pt x="26" y="74"/>
                  </a:lnTo>
                  <a:lnTo>
                    <a:pt x="26" y="90"/>
                  </a:lnTo>
                  <a:lnTo>
                    <a:pt x="26" y="96"/>
                  </a:lnTo>
                  <a:lnTo>
                    <a:pt x="24" y="96"/>
                  </a:lnTo>
                  <a:lnTo>
                    <a:pt x="20" y="98"/>
                  </a:lnTo>
                  <a:lnTo>
                    <a:pt x="18" y="100"/>
                  </a:lnTo>
                  <a:lnTo>
                    <a:pt x="14" y="102"/>
                  </a:lnTo>
                  <a:lnTo>
                    <a:pt x="8" y="106"/>
                  </a:lnTo>
                  <a:lnTo>
                    <a:pt x="8" y="102"/>
                  </a:lnTo>
                  <a:lnTo>
                    <a:pt x="10" y="88"/>
                  </a:lnTo>
                  <a:lnTo>
                    <a:pt x="12" y="74"/>
                  </a:lnTo>
                  <a:lnTo>
                    <a:pt x="12" y="60"/>
                  </a:lnTo>
                  <a:lnTo>
                    <a:pt x="10" y="48"/>
                  </a:lnTo>
                  <a:lnTo>
                    <a:pt x="10" y="40"/>
                  </a:lnTo>
                  <a:lnTo>
                    <a:pt x="10" y="34"/>
                  </a:lnTo>
                  <a:lnTo>
                    <a:pt x="8" y="28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273"/>
            <p:cNvSpPr/>
            <p:nvPr/>
          </p:nvSpPr>
          <p:spPr bwMode="gray">
            <a:xfrm>
              <a:off x="841" y="2938"/>
              <a:ext cx="42" cy="102"/>
            </a:xfrm>
            <a:custGeom>
              <a:avLst/>
              <a:gdLst>
                <a:gd name="T0" fmla="*/ 14 w 42"/>
                <a:gd name="T1" fmla="*/ 102 h 102"/>
                <a:gd name="T2" fmla="*/ 14 w 42"/>
                <a:gd name="T3" fmla="*/ 96 h 102"/>
                <a:gd name="T4" fmla="*/ 14 w 42"/>
                <a:gd name="T5" fmla="*/ 82 h 102"/>
                <a:gd name="T6" fmla="*/ 14 w 42"/>
                <a:gd name="T7" fmla="*/ 64 h 102"/>
                <a:gd name="T8" fmla="*/ 14 w 42"/>
                <a:gd name="T9" fmla="*/ 46 h 102"/>
                <a:gd name="T10" fmla="*/ 14 w 42"/>
                <a:gd name="T11" fmla="*/ 36 h 102"/>
                <a:gd name="T12" fmla="*/ 12 w 42"/>
                <a:gd name="T13" fmla="*/ 30 h 102"/>
                <a:gd name="T14" fmla="*/ 8 w 42"/>
                <a:gd name="T15" fmla="*/ 24 h 102"/>
                <a:gd name="T16" fmla="*/ 6 w 42"/>
                <a:gd name="T17" fmla="*/ 20 h 102"/>
                <a:gd name="T18" fmla="*/ 2 w 42"/>
                <a:gd name="T19" fmla="*/ 18 h 102"/>
                <a:gd name="T20" fmla="*/ 0 w 42"/>
                <a:gd name="T21" fmla="*/ 12 h 102"/>
                <a:gd name="T22" fmla="*/ 2 w 42"/>
                <a:gd name="T23" fmla="*/ 8 h 102"/>
                <a:gd name="T24" fmla="*/ 14 w 42"/>
                <a:gd name="T25" fmla="*/ 8 h 102"/>
                <a:gd name="T26" fmla="*/ 16 w 42"/>
                <a:gd name="T27" fmla="*/ 0 h 102"/>
                <a:gd name="T28" fmla="*/ 28 w 42"/>
                <a:gd name="T29" fmla="*/ 10 h 102"/>
                <a:gd name="T30" fmla="*/ 30 w 42"/>
                <a:gd name="T31" fmla="*/ 12 h 102"/>
                <a:gd name="T32" fmla="*/ 34 w 42"/>
                <a:gd name="T33" fmla="*/ 16 h 102"/>
                <a:gd name="T34" fmla="*/ 40 w 42"/>
                <a:gd name="T35" fmla="*/ 22 h 102"/>
                <a:gd name="T36" fmla="*/ 42 w 42"/>
                <a:gd name="T37" fmla="*/ 34 h 102"/>
                <a:gd name="T38" fmla="*/ 38 w 42"/>
                <a:gd name="T39" fmla="*/ 48 h 102"/>
                <a:gd name="T40" fmla="*/ 38 w 42"/>
                <a:gd name="T41" fmla="*/ 52 h 102"/>
                <a:gd name="T42" fmla="*/ 36 w 42"/>
                <a:gd name="T43" fmla="*/ 64 h 102"/>
                <a:gd name="T44" fmla="*/ 36 w 42"/>
                <a:gd name="T45" fmla="*/ 82 h 102"/>
                <a:gd name="T46" fmla="*/ 34 w 42"/>
                <a:gd name="T47" fmla="*/ 98 h 102"/>
                <a:gd name="T48" fmla="*/ 14 w 42"/>
                <a:gd name="T4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02">
                  <a:moveTo>
                    <a:pt x="14" y="102"/>
                  </a:moveTo>
                  <a:lnTo>
                    <a:pt x="14" y="96"/>
                  </a:lnTo>
                  <a:lnTo>
                    <a:pt x="14" y="82"/>
                  </a:lnTo>
                  <a:lnTo>
                    <a:pt x="14" y="64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2" y="30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14" y="8"/>
                  </a:lnTo>
                  <a:lnTo>
                    <a:pt x="16" y="0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4" y="16"/>
                  </a:lnTo>
                  <a:lnTo>
                    <a:pt x="40" y="22"/>
                  </a:lnTo>
                  <a:lnTo>
                    <a:pt x="42" y="34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6" y="64"/>
                  </a:lnTo>
                  <a:lnTo>
                    <a:pt x="36" y="82"/>
                  </a:lnTo>
                  <a:lnTo>
                    <a:pt x="34" y="98"/>
                  </a:lnTo>
                  <a:lnTo>
                    <a:pt x="14" y="10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274"/>
            <p:cNvSpPr/>
            <p:nvPr/>
          </p:nvSpPr>
          <p:spPr bwMode="gray">
            <a:xfrm>
              <a:off x="683" y="2614"/>
              <a:ext cx="158" cy="126"/>
            </a:xfrm>
            <a:custGeom>
              <a:avLst/>
              <a:gdLst>
                <a:gd name="T0" fmla="*/ 0 w 158"/>
                <a:gd name="T1" fmla="*/ 120 h 126"/>
                <a:gd name="T2" fmla="*/ 2 w 158"/>
                <a:gd name="T3" fmla="*/ 118 h 126"/>
                <a:gd name="T4" fmla="*/ 2 w 158"/>
                <a:gd name="T5" fmla="*/ 116 h 126"/>
                <a:gd name="T6" fmla="*/ 14 w 158"/>
                <a:gd name="T7" fmla="*/ 112 h 126"/>
                <a:gd name="T8" fmla="*/ 22 w 158"/>
                <a:gd name="T9" fmla="*/ 106 h 126"/>
                <a:gd name="T10" fmla="*/ 30 w 158"/>
                <a:gd name="T11" fmla="*/ 98 h 126"/>
                <a:gd name="T12" fmla="*/ 38 w 158"/>
                <a:gd name="T13" fmla="*/ 90 h 126"/>
                <a:gd name="T14" fmla="*/ 44 w 158"/>
                <a:gd name="T15" fmla="*/ 82 h 126"/>
                <a:gd name="T16" fmla="*/ 46 w 158"/>
                <a:gd name="T17" fmla="*/ 80 h 126"/>
                <a:gd name="T18" fmla="*/ 46 w 158"/>
                <a:gd name="T19" fmla="*/ 68 h 126"/>
                <a:gd name="T20" fmla="*/ 50 w 158"/>
                <a:gd name="T21" fmla="*/ 60 h 126"/>
                <a:gd name="T22" fmla="*/ 56 w 158"/>
                <a:gd name="T23" fmla="*/ 54 h 126"/>
                <a:gd name="T24" fmla="*/ 60 w 158"/>
                <a:gd name="T25" fmla="*/ 48 h 126"/>
                <a:gd name="T26" fmla="*/ 60 w 158"/>
                <a:gd name="T27" fmla="*/ 44 h 126"/>
                <a:gd name="T28" fmla="*/ 64 w 158"/>
                <a:gd name="T29" fmla="*/ 40 h 126"/>
                <a:gd name="T30" fmla="*/ 66 w 158"/>
                <a:gd name="T31" fmla="*/ 36 h 126"/>
                <a:gd name="T32" fmla="*/ 70 w 158"/>
                <a:gd name="T33" fmla="*/ 34 h 126"/>
                <a:gd name="T34" fmla="*/ 74 w 158"/>
                <a:gd name="T35" fmla="*/ 32 h 126"/>
                <a:gd name="T36" fmla="*/ 76 w 158"/>
                <a:gd name="T37" fmla="*/ 30 h 126"/>
                <a:gd name="T38" fmla="*/ 78 w 158"/>
                <a:gd name="T39" fmla="*/ 30 h 126"/>
                <a:gd name="T40" fmla="*/ 76 w 158"/>
                <a:gd name="T41" fmla="*/ 20 h 126"/>
                <a:gd name="T42" fmla="*/ 76 w 158"/>
                <a:gd name="T43" fmla="*/ 14 h 126"/>
                <a:gd name="T44" fmla="*/ 78 w 158"/>
                <a:gd name="T45" fmla="*/ 8 h 126"/>
                <a:gd name="T46" fmla="*/ 78 w 158"/>
                <a:gd name="T47" fmla="*/ 4 h 126"/>
                <a:gd name="T48" fmla="*/ 80 w 158"/>
                <a:gd name="T49" fmla="*/ 0 h 126"/>
                <a:gd name="T50" fmla="*/ 80 w 158"/>
                <a:gd name="T51" fmla="*/ 0 h 126"/>
                <a:gd name="T52" fmla="*/ 82 w 158"/>
                <a:gd name="T53" fmla="*/ 0 h 126"/>
                <a:gd name="T54" fmla="*/ 84 w 158"/>
                <a:gd name="T55" fmla="*/ 2 h 126"/>
                <a:gd name="T56" fmla="*/ 88 w 158"/>
                <a:gd name="T57" fmla="*/ 4 h 126"/>
                <a:gd name="T58" fmla="*/ 92 w 158"/>
                <a:gd name="T59" fmla="*/ 6 h 126"/>
                <a:gd name="T60" fmla="*/ 98 w 158"/>
                <a:gd name="T61" fmla="*/ 8 h 126"/>
                <a:gd name="T62" fmla="*/ 104 w 158"/>
                <a:gd name="T63" fmla="*/ 10 h 126"/>
                <a:gd name="T64" fmla="*/ 114 w 158"/>
                <a:gd name="T65" fmla="*/ 12 h 126"/>
                <a:gd name="T66" fmla="*/ 126 w 158"/>
                <a:gd name="T67" fmla="*/ 12 h 126"/>
                <a:gd name="T68" fmla="*/ 134 w 158"/>
                <a:gd name="T69" fmla="*/ 12 h 126"/>
                <a:gd name="T70" fmla="*/ 136 w 158"/>
                <a:gd name="T71" fmla="*/ 12 h 126"/>
                <a:gd name="T72" fmla="*/ 138 w 158"/>
                <a:gd name="T73" fmla="*/ 12 h 126"/>
                <a:gd name="T74" fmla="*/ 142 w 158"/>
                <a:gd name="T75" fmla="*/ 14 h 126"/>
                <a:gd name="T76" fmla="*/ 144 w 158"/>
                <a:gd name="T77" fmla="*/ 18 h 126"/>
                <a:gd name="T78" fmla="*/ 146 w 158"/>
                <a:gd name="T79" fmla="*/ 22 h 126"/>
                <a:gd name="T80" fmla="*/ 146 w 158"/>
                <a:gd name="T81" fmla="*/ 28 h 126"/>
                <a:gd name="T82" fmla="*/ 146 w 158"/>
                <a:gd name="T83" fmla="*/ 34 h 126"/>
                <a:gd name="T84" fmla="*/ 146 w 158"/>
                <a:gd name="T85" fmla="*/ 38 h 126"/>
                <a:gd name="T86" fmla="*/ 148 w 158"/>
                <a:gd name="T87" fmla="*/ 42 h 126"/>
                <a:gd name="T88" fmla="*/ 150 w 158"/>
                <a:gd name="T89" fmla="*/ 46 h 126"/>
                <a:gd name="T90" fmla="*/ 158 w 158"/>
                <a:gd name="T91" fmla="*/ 54 h 126"/>
                <a:gd name="T92" fmla="*/ 156 w 158"/>
                <a:gd name="T93" fmla="*/ 54 h 126"/>
                <a:gd name="T94" fmla="*/ 154 w 158"/>
                <a:gd name="T95" fmla="*/ 54 h 126"/>
                <a:gd name="T96" fmla="*/ 150 w 158"/>
                <a:gd name="T97" fmla="*/ 54 h 126"/>
                <a:gd name="T98" fmla="*/ 146 w 158"/>
                <a:gd name="T99" fmla="*/ 54 h 126"/>
                <a:gd name="T100" fmla="*/ 142 w 158"/>
                <a:gd name="T101" fmla="*/ 54 h 126"/>
                <a:gd name="T102" fmla="*/ 140 w 158"/>
                <a:gd name="T103" fmla="*/ 56 h 126"/>
                <a:gd name="T104" fmla="*/ 136 w 158"/>
                <a:gd name="T105" fmla="*/ 58 h 126"/>
                <a:gd name="T106" fmla="*/ 136 w 158"/>
                <a:gd name="T107" fmla="*/ 62 h 126"/>
                <a:gd name="T108" fmla="*/ 134 w 158"/>
                <a:gd name="T109" fmla="*/ 74 h 126"/>
                <a:gd name="T110" fmla="*/ 82 w 158"/>
                <a:gd name="T111" fmla="*/ 92 h 126"/>
                <a:gd name="T112" fmla="*/ 68 w 158"/>
                <a:gd name="T113" fmla="*/ 96 h 126"/>
                <a:gd name="T114" fmla="*/ 60 w 158"/>
                <a:gd name="T115" fmla="*/ 104 h 126"/>
                <a:gd name="T116" fmla="*/ 48 w 158"/>
                <a:gd name="T117" fmla="*/ 110 h 126"/>
                <a:gd name="T118" fmla="*/ 52 w 158"/>
                <a:gd name="T119" fmla="*/ 126 h 126"/>
                <a:gd name="T120" fmla="*/ 0 w 158"/>
                <a:gd name="T121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26">
                  <a:moveTo>
                    <a:pt x="0" y="120"/>
                  </a:moveTo>
                  <a:lnTo>
                    <a:pt x="2" y="118"/>
                  </a:lnTo>
                  <a:lnTo>
                    <a:pt x="2" y="116"/>
                  </a:lnTo>
                  <a:lnTo>
                    <a:pt x="14" y="112"/>
                  </a:lnTo>
                  <a:lnTo>
                    <a:pt x="22" y="106"/>
                  </a:lnTo>
                  <a:lnTo>
                    <a:pt x="30" y="98"/>
                  </a:lnTo>
                  <a:lnTo>
                    <a:pt x="38" y="90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6" y="68"/>
                  </a:lnTo>
                  <a:lnTo>
                    <a:pt x="50" y="60"/>
                  </a:lnTo>
                  <a:lnTo>
                    <a:pt x="56" y="54"/>
                  </a:lnTo>
                  <a:lnTo>
                    <a:pt x="60" y="48"/>
                  </a:lnTo>
                  <a:lnTo>
                    <a:pt x="60" y="44"/>
                  </a:lnTo>
                  <a:lnTo>
                    <a:pt x="64" y="40"/>
                  </a:lnTo>
                  <a:lnTo>
                    <a:pt x="66" y="36"/>
                  </a:lnTo>
                  <a:lnTo>
                    <a:pt x="70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76" y="20"/>
                  </a:lnTo>
                  <a:lnTo>
                    <a:pt x="76" y="14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10"/>
                  </a:lnTo>
                  <a:lnTo>
                    <a:pt x="114" y="12"/>
                  </a:lnTo>
                  <a:lnTo>
                    <a:pt x="126" y="12"/>
                  </a:lnTo>
                  <a:lnTo>
                    <a:pt x="134" y="12"/>
                  </a:lnTo>
                  <a:lnTo>
                    <a:pt x="136" y="12"/>
                  </a:lnTo>
                  <a:lnTo>
                    <a:pt x="138" y="12"/>
                  </a:lnTo>
                  <a:lnTo>
                    <a:pt x="142" y="14"/>
                  </a:lnTo>
                  <a:lnTo>
                    <a:pt x="144" y="18"/>
                  </a:lnTo>
                  <a:lnTo>
                    <a:pt x="146" y="22"/>
                  </a:lnTo>
                  <a:lnTo>
                    <a:pt x="146" y="28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8" y="42"/>
                  </a:lnTo>
                  <a:lnTo>
                    <a:pt x="150" y="46"/>
                  </a:lnTo>
                  <a:lnTo>
                    <a:pt x="158" y="54"/>
                  </a:lnTo>
                  <a:lnTo>
                    <a:pt x="156" y="54"/>
                  </a:lnTo>
                  <a:lnTo>
                    <a:pt x="154" y="54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40" y="56"/>
                  </a:lnTo>
                  <a:lnTo>
                    <a:pt x="136" y="58"/>
                  </a:lnTo>
                  <a:lnTo>
                    <a:pt x="136" y="62"/>
                  </a:lnTo>
                  <a:lnTo>
                    <a:pt x="134" y="74"/>
                  </a:lnTo>
                  <a:lnTo>
                    <a:pt x="82" y="92"/>
                  </a:lnTo>
                  <a:lnTo>
                    <a:pt x="68" y="96"/>
                  </a:lnTo>
                  <a:lnTo>
                    <a:pt x="60" y="104"/>
                  </a:lnTo>
                  <a:lnTo>
                    <a:pt x="48" y="110"/>
                  </a:lnTo>
                  <a:lnTo>
                    <a:pt x="52" y="126"/>
                  </a:lnTo>
                  <a:lnTo>
                    <a:pt x="0" y="12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275"/>
            <p:cNvSpPr/>
            <p:nvPr/>
          </p:nvSpPr>
          <p:spPr bwMode="gray">
            <a:xfrm>
              <a:off x="941" y="2592"/>
              <a:ext cx="52" cy="112"/>
            </a:xfrm>
            <a:custGeom>
              <a:avLst/>
              <a:gdLst>
                <a:gd name="T0" fmla="*/ 8 w 52"/>
                <a:gd name="T1" fmla="*/ 12 h 112"/>
                <a:gd name="T2" fmla="*/ 6 w 52"/>
                <a:gd name="T3" fmla="*/ 18 h 112"/>
                <a:gd name="T4" fmla="*/ 4 w 52"/>
                <a:gd name="T5" fmla="*/ 28 h 112"/>
                <a:gd name="T6" fmla="*/ 4 w 52"/>
                <a:gd name="T7" fmla="*/ 32 h 112"/>
                <a:gd name="T8" fmla="*/ 2 w 52"/>
                <a:gd name="T9" fmla="*/ 38 h 112"/>
                <a:gd name="T10" fmla="*/ 0 w 52"/>
                <a:gd name="T11" fmla="*/ 40 h 112"/>
                <a:gd name="T12" fmla="*/ 0 w 52"/>
                <a:gd name="T13" fmla="*/ 46 h 112"/>
                <a:gd name="T14" fmla="*/ 2 w 52"/>
                <a:gd name="T15" fmla="*/ 50 h 112"/>
                <a:gd name="T16" fmla="*/ 2 w 52"/>
                <a:gd name="T17" fmla="*/ 54 h 112"/>
                <a:gd name="T18" fmla="*/ 2 w 52"/>
                <a:gd name="T19" fmla="*/ 58 h 112"/>
                <a:gd name="T20" fmla="*/ 6 w 52"/>
                <a:gd name="T21" fmla="*/ 64 h 112"/>
                <a:gd name="T22" fmla="*/ 8 w 52"/>
                <a:gd name="T23" fmla="*/ 64 h 112"/>
                <a:gd name="T24" fmla="*/ 10 w 52"/>
                <a:gd name="T25" fmla="*/ 68 h 112"/>
                <a:gd name="T26" fmla="*/ 14 w 52"/>
                <a:gd name="T27" fmla="*/ 88 h 112"/>
                <a:gd name="T28" fmla="*/ 22 w 52"/>
                <a:gd name="T29" fmla="*/ 112 h 112"/>
                <a:gd name="T30" fmla="*/ 26 w 52"/>
                <a:gd name="T31" fmla="*/ 108 h 112"/>
                <a:gd name="T32" fmla="*/ 34 w 52"/>
                <a:gd name="T33" fmla="*/ 102 h 112"/>
                <a:gd name="T34" fmla="*/ 40 w 52"/>
                <a:gd name="T35" fmla="*/ 96 h 112"/>
                <a:gd name="T36" fmla="*/ 40 w 52"/>
                <a:gd name="T37" fmla="*/ 92 h 112"/>
                <a:gd name="T38" fmla="*/ 38 w 52"/>
                <a:gd name="T39" fmla="*/ 88 h 112"/>
                <a:gd name="T40" fmla="*/ 38 w 52"/>
                <a:gd name="T41" fmla="*/ 84 h 112"/>
                <a:gd name="T42" fmla="*/ 44 w 52"/>
                <a:gd name="T43" fmla="*/ 82 h 112"/>
                <a:gd name="T44" fmla="*/ 48 w 52"/>
                <a:gd name="T45" fmla="*/ 76 h 112"/>
                <a:gd name="T46" fmla="*/ 46 w 52"/>
                <a:gd name="T47" fmla="*/ 68 h 112"/>
                <a:gd name="T48" fmla="*/ 44 w 52"/>
                <a:gd name="T49" fmla="*/ 62 h 112"/>
                <a:gd name="T50" fmla="*/ 42 w 52"/>
                <a:gd name="T51" fmla="*/ 60 h 112"/>
                <a:gd name="T52" fmla="*/ 42 w 52"/>
                <a:gd name="T53" fmla="*/ 54 h 112"/>
                <a:gd name="T54" fmla="*/ 44 w 52"/>
                <a:gd name="T55" fmla="*/ 50 h 112"/>
                <a:gd name="T56" fmla="*/ 48 w 52"/>
                <a:gd name="T57" fmla="*/ 46 h 112"/>
                <a:gd name="T58" fmla="*/ 50 w 52"/>
                <a:gd name="T59" fmla="*/ 44 h 112"/>
                <a:gd name="T60" fmla="*/ 50 w 52"/>
                <a:gd name="T61" fmla="*/ 42 h 112"/>
                <a:gd name="T62" fmla="*/ 48 w 52"/>
                <a:gd name="T63" fmla="*/ 40 h 112"/>
                <a:gd name="T64" fmla="*/ 46 w 52"/>
                <a:gd name="T65" fmla="*/ 36 h 112"/>
                <a:gd name="T66" fmla="*/ 44 w 52"/>
                <a:gd name="T67" fmla="*/ 28 h 112"/>
                <a:gd name="T68" fmla="*/ 46 w 52"/>
                <a:gd name="T69" fmla="*/ 24 h 112"/>
                <a:gd name="T70" fmla="*/ 52 w 52"/>
                <a:gd name="T71" fmla="*/ 20 h 112"/>
                <a:gd name="T72" fmla="*/ 32 w 52"/>
                <a:gd name="T73" fmla="*/ 2 h 112"/>
                <a:gd name="T74" fmla="*/ 30 w 52"/>
                <a:gd name="T75" fmla="*/ 0 h 112"/>
                <a:gd name="T76" fmla="*/ 22 w 52"/>
                <a:gd name="T77" fmla="*/ 2 h 112"/>
                <a:gd name="T78" fmla="*/ 16 w 52"/>
                <a:gd name="T79" fmla="*/ 4 h 112"/>
                <a:gd name="T80" fmla="*/ 12 w 52"/>
                <a:gd name="T81" fmla="*/ 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112">
                  <a:moveTo>
                    <a:pt x="10" y="12"/>
                  </a:moveTo>
                  <a:lnTo>
                    <a:pt x="8" y="12"/>
                  </a:lnTo>
                  <a:lnTo>
                    <a:pt x="8" y="14"/>
                  </a:lnTo>
                  <a:lnTo>
                    <a:pt x="6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8" y="64"/>
                  </a:lnTo>
                  <a:lnTo>
                    <a:pt x="10" y="66"/>
                  </a:lnTo>
                  <a:lnTo>
                    <a:pt x="10" y="68"/>
                  </a:lnTo>
                  <a:lnTo>
                    <a:pt x="12" y="76"/>
                  </a:lnTo>
                  <a:lnTo>
                    <a:pt x="14" y="88"/>
                  </a:lnTo>
                  <a:lnTo>
                    <a:pt x="18" y="102"/>
                  </a:lnTo>
                  <a:lnTo>
                    <a:pt x="22" y="112"/>
                  </a:lnTo>
                  <a:lnTo>
                    <a:pt x="24" y="112"/>
                  </a:lnTo>
                  <a:lnTo>
                    <a:pt x="26" y="108"/>
                  </a:lnTo>
                  <a:lnTo>
                    <a:pt x="30" y="106"/>
                  </a:lnTo>
                  <a:lnTo>
                    <a:pt x="34" y="102"/>
                  </a:lnTo>
                  <a:lnTo>
                    <a:pt x="36" y="98"/>
                  </a:lnTo>
                  <a:lnTo>
                    <a:pt x="40" y="96"/>
                  </a:lnTo>
                  <a:lnTo>
                    <a:pt x="40" y="92"/>
                  </a:lnTo>
                  <a:lnTo>
                    <a:pt x="40" y="92"/>
                  </a:lnTo>
                  <a:lnTo>
                    <a:pt x="38" y="90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38" y="84"/>
                  </a:lnTo>
                  <a:lnTo>
                    <a:pt x="42" y="82"/>
                  </a:lnTo>
                  <a:lnTo>
                    <a:pt x="44" y="82"/>
                  </a:lnTo>
                  <a:lnTo>
                    <a:pt x="46" y="80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6" y="68"/>
                  </a:lnTo>
                  <a:lnTo>
                    <a:pt x="46" y="64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48" y="1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4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0" y="1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276"/>
            <p:cNvSpPr/>
            <p:nvPr/>
          </p:nvSpPr>
          <p:spPr bwMode="gray">
            <a:xfrm>
              <a:off x="963" y="2654"/>
              <a:ext cx="206" cy="202"/>
            </a:xfrm>
            <a:custGeom>
              <a:avLst/>
              <a:gdLst>
                <a:gd name="T0" fmla="*/ 200 w 206"/>
                <a:gd name="T1" fmla="*/ 34 h 202"/>
                <a:gd name="T2" fmla="*/ 192 w 206"/>
                <a:gd name="T3" fmla="*/ 30 h 202"/>
                <a:gd name="T4" fmla="*/ 182 w 206"/>
                <a:gd name="T5" fmla="*/ 24 h 202"/>
                <a:gd name="T6" fmla="*/ 174 w 206"/>
                <a:gd name="T7" fmla="*/ 22 h 202"/>
                <a:gd name="T8" fmla="*/ 170 w 206"/>
                <a:gd name="T9" fmla="*/ 22 h 202"/>
                <a:gd name="T10" fmla="*/ 162 w 206"/>
                <a:gd name="T11" fmla="*/ 22 h 202"/>
                <a:gd name="T12" fmla="*/ 148 w 206"/>
                <a:gd name="T13" fmla="*/ 26 h 202"/>
                <a:gd name="T14" fmla="*/ 138 w 206"/>
                <a:gd name="T15" fmla="*/ 28 h 202"/>
                <a:gd name="T16" fmla="*/ 136 w 206"/>
                <a:gd name="T17" fmla="*/ 34 h 202"/>
                <a:gd name="T18" fmla="*/ 138 w 206"/>
                <a:gd name="T19" fmla="*/ 42 h 202"/>
                <a:gd name="T20" fmla="*/ 140 w 206"/>
                <a:gd name="T21" fmla="*/ 46 h 202"/>
                <a:gd name="T22" fmla="*/ 138 w 206"/>
                <a:gd name="T23" fmla="*/ 54 h 202"/>
                <a:gd name="T24" fmla="*/ 122 w 206"/>
                <a:gd name="T25" fmla="*/ 56 h 202"/>
                <a:gd name="T26" fmla="*/ 106 w 206"/>
                <a:gd name="T27" fmla="*/ 52 h 202"/>
                <a:gd name="T28" fmla="*/ 96 w 206"/>
                <a:gd name="T29" fmla="*/ 44 h 202"/>
                <a:gd name="T30" fmla="*/ 88 w 206"/>
                <a:gd name="T31" fmla="*/ 36 h 202"/>
                <a:gd name="T32" fmla="*/ 84 w 206"/>
                <a:gd name="T33" fmla="*/ 26 h 202"/>
                <a:gd name="T34" fmla="*/ 80 w 206"/>
                <a:gd name="T35" fmla="*/ 18 h 202"/>
                <a:gd name="T36" fmla="*/ 78 w 206"/>
                <a:gd name="T37" fmla="*/ 16 h 202"/>
                <a:gd name="T38" fmla="*/ 56 w 206"/>
                <a:gd name="T39" fmla="*/ 10 h 202"/>
                <a:gd name="T40" fmla="*/ 46 w 206"/>
                <a:gd name="T41" fmla="*/ 6 h 202"/>
                <a:gd name="T42" fmla="*/ 38 w 206"/>
                <a:gd name="T43" fmla="*/ 4 h 202"/>
                <a:gd name="T44" fmla="*/ 24 w 206"/>
                <a:gd name="T45" fmla="*/ 0 h 202"/>
                <a:gd name="T46" fmla="*/ 24 w 206"/>
                <a:gd name="T47" fmla="*/ 4 h 202"/>
                <a:gd name="T48" fmla="*/ 26 w 206"/>
                <a:gd name="T49" fmla="*/ 12 h 202"/>
                <a:gd name="T50" fmla="*/ 24 w 206"/>
                <a:gd name="T51" fmla="*/ 18 h 202"/>
                <a:gd name="T52" fmla="*/ 22 w 206"/>
                <a:gd name="T53" fmla="*/ 20 h 202"/>
                <a:gd name="T54" fmla="*/ 18 w 206"/>
                <a:gd name="T55" fmla="*/ 20 h 202"/>
                <a:gd name="T56" fmla="*/ 16 w 206"/>
                <a:gd name="T57" fmla="*/ 22 h 202"/>
                <a:gd name="T58" fmla="*/ 18 w 206"/>
                <a:gd name="T59" fmla="*/ 30 h 202"/>
                <a:gd name="T60" fmla="*/ 18 w 206"/>
                <a:gd name="T61" fmla="*/ 30 h 202"/>
                <a:gd name="T62" fmla="*/ 16 w 206"/>
                <a:gd name="T63" fmla="*/ 34 h 202"/>
                <a:gd name="T64" fmla="*/ 12 w 206"/>
                <a:gd name="T65" fmla="*/ 40 h 202"/>
                <a:gd name="T66" fmla="*/ 6 w 206"/>
                <a:gd name="T67" fmla="*/ 46 h 202"/>
                <a:gd name="T68" fmla="*/ 2 w 206"/>
                <a:gd name="T69" fmla="*/ 50 h 202"/>
                <a:gd name="T70" fmla="*/ 0 w 206"/>
                <a:gd name="T71" fmla="*/ 50 h 202"/>
                <a:gd name="T72" fmla="*/ 2 w 206"/>
                <a:gd name="T73" fmla="*/ 54 h 202"/>
                <a:gd name="T74" fmla="*/ 4 w 206"/>
                <a:gd name="T75" fmla="*/ 60 h 202"/>
                <a:gd name="T76" fmla="*/ 4 w 206"/>
                <a:gd name="T77" fmla="*/ 72 h 202"/>
                <a:gd name="T78" fmla="*/ 6 w 206"/>
                <a:gd name="T79" fmla="*/ 80 h 202"/>
                <a:gd name="T80" fmla="*/ 8 w 206"/>
                <a:gd name="T81" fmla="*/ 82 h 202"/>
                <a:gd name="T82" fmla="*/ 12 w 206"/>
                <a:gd name="T83" fmla="*/ 88 h 202"/>
                <a:gd name="T84" fmla="*/ 12 w 206"/>
                <a:gd name="T85" fmla="*/ 96 h 202"/>
                <a:gd name="T86" fmla="*/ 12 w 206"/>
                <a:gd name="T87" fmla="*/ 106 h 202"/>
                <a:gd name="T88" fmla="*/ 10 w 206"/>
                <a:gd name="T89" fmla="*/ 108 h 202"/>
                <a:gd name="T90" fmla="*/ 14 w 206"/>
                <a:gd name="T91" fmla="*/ 112 h 202"/>
                <a:gd name="T92" fmla="*/ 14 w 206"/>
                <a:gd name="T93" fmla="*/ 122 h 202"/>
                <a:gd name="T94" fmla="*/ 30 w 206"/>
                <a:gd name="T95" fmla="*/ 142 h 202"/>
                <a:gd name="T96" fmla="*/ 36 w 206"/>
                <a:gd name="T97" fmla="*/ 142 h 202"/>
                <a:gd name="T98" fmla="*/ 40 w 206"/>
                <a:gd name="T99" fmla="*/ 146 h 202"/>
                <a:gd name="T100" fmla="*/ 44 w 206"/>
                <a:gd name="T101" fmla="*/ 152 h 202"/>
                <a:gd name="T102" fmla="*/ 48 w 206"/>
                <a:gd name="T103" fmla="*/ 158 h 202"/>
                <a:gd name="T104" fmla="*/ 184 w 206"/>
                <a:gd name="T105" fmla="*/ 202 h 202"/>
                <a:gd name="T106" fmla="*/ 206 w 206"/>
                <a:gd name="T107" fmla="*/ 18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6" h="202">
                  <a:moveTo>
                    <a:pt x="206" y="34"/>
                  </a:moveTo>
                  <a:lnTo>
                    <a:pt x="200" y="34"/>
                  </a:lnTo>
                  <a:lnTo>
                    <a:pt x="196" y="32"/>
                  </a:lnTo>
                  <a:lnTo>
                    <a:pt x="192" y="30"/>
                  </a:lnTo>
                  <a:lnTo>
                    <a:pt x="186" y="26"/>
                  </a:lnTo>
                  <a:lnTo>
                    <a:pt x="182" y="24"/>
                  </a:lnTo>
                  <a:lnTo>
                    <a:pt x="176" y="24"/>
                  </a:lnTo>
                  <a:lnTo>
                    <a:pt x="174" y="22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66" y="22"/>
                  </a:lnTo>
                  <a:lnTo>
                    <a:pt x="162" y="22"/>
                  </a:lnTo>
                  <a:lnTo>
                    <a:pt x="154" y="24"/>
                  </a:lnTo>
                  <a:lnTo>
                    <a:pt x="148" y="26"/>
                  </a:lnTo>
                  <a:lnTo>
                    <a:pt x="142" y="26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36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0" y="46"/>
                  </a:lnTo>
                  <a:lnTo>
                    <a:pt x="138" y="54"/>
                  </a:lnTo>
                  <a:lnTo>
                    <a:pt x="132" y="56"/>
                  </a:lnTo>
                  <a:lnTo>
                    <a:pt x="122" y="56"/>
                  </a:lnTo>
                  <a:lnTo>
                    <a:pt x="114" y="54"/>
                  </a:lnTo>
                  <a:lnTo>
                    <a:pt x="106" y="52"/>
                  </a:lnTo>
                  <a:lnTo>
                    <a:pt x="100" y="48"/>
                  </a:lnTo>
                  <a:lnTo>
                    <a:pt x="96" y="44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6" y="30"/>
                  </a:lnTo>
                  <a:lnTo>
                    <a:pt x="84" y="26"/>
                  </a:lnTo>
                  <a:lnTo>
                    <a:pt x="82" y="22"/>
                  </a:lnTo>
                  <a:lnTo>
                    <a:pt x="80" y="18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58" y="12"/>
                  </a:lnTo>
                  <a:lnTo>
                    <a:pt x="56" y="10"/>
                  </a:lnTo>
                  <a:lnTo>
                    <a:pt x="52" y="8"/>
                  </a:lnTo>
                  <a:lnTo>
                    <a:pt x="46" y="6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6" y="34"/>
                  </a:lnTo>
                  <a:lnTo>
                    <a:pt x="14" y="36"/>
                  </a:lnTo>
                  <a:lnTo>
                    <a:pt x="12" y="40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4" y="60"/>
                  </a:lnTo>
                  <a:lnTo>
                    <a:pt x="4" y="66"/>
                  </a:lnTo>
                  <a:lnTo>
                    <a:pt x="4" y="72"/>
                  </a:lnTo>
                  <a:lnTo>
                    <a:pt x="6" y="76"/>
                  </a:lnTo>
                  <a:lnTo>
                    <a:pt x="6" y="80"/>
                  </a:lnTo>
                  <a:lnTo>
                    <a:pt x="6" y="80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2" y="96"/>
                  </a:lnTo>
                  <a:lnTo>
                    <a:pt x="12" y="102"/>
                  </a:lnTo>
                  <a:lnTo>
                    <a:pt x="12" y="106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2" y="110"/>
                  </a:lnTo>
                  <a:lnTo>
                    <a:pt x="14" y="112"/>
                  </a:lnTo>
                  <a:lnTo>
                    <a:pt x="14" y="116"/>
                  </a:lnTo>
                  <a:lnTo>
                    <a:pt x="14" y="12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2" y="142"/>
                  </a:lnTo>
                  <a:lnTo>
                    <a:pt x="36" y="142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42" y="148"/>
                  </a:lnTo>
                  <a:lnTo>
                    <a:pt x="44" y="152"/>
                  </a:lnTo>
                  <a:lnTo>
                    <a:pt x="46" y="154"/>
                  </a:lnTo>
                  <a:lnTo>
                    <a:pt x="48" y="158"/>
                  </a:lnTo>
                  <a:lnTo>
                    <a:pt x="76" y="156"/>
                  </a:lnTo>
                  <a:lnTo>
                    <a:pt x="184" y="202"/>
                  </a:lnTo>
                  <a:lnTo>
                    <a:pt x="184" y="184"/>
                  </a:lnTo>
                  <a:lnTo>
                    <a:pt x="206" y="184"/>
                  </a:lnTo>
                  <a:lnTo>
                    <a:pt x="206" y="3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277"/>
            <p:cNvSpPr/>
            <p:nvPr/>
          </p:nvSpPr>
          <p:spPr bwMode="gray">
            <a:xfrm>
              <a:off x="875" y="2936"/>
              <a:ext cx="146" cy="120"/>
            </a:xfrm>
            <a:custGeom>
              <a:avLst/>
              <a:gdLst>
                <a:gd name="T0" fmla="*/ 142 w 146"/>
                <a:gd name="T1" fmla="*/ 0 h 120"/>
                <a:gd name="T2" fmla="*/ 132 w 146"/>
                <a:gd name="T3" fmla="*/ 2 h 120"/>
                <a:gd name="T4" fmla="*/ 124 w 146"/>
                <a:gd name="T5" fmla="*/ 6 h 120"/>
                <a:gd name="T6" fmla="*/ 120 w 146"/>
                <a:gd name="T7" fmla="*/ 8 h 120"/>
                <a:gd name="T8" fmla="*/ 96 w 146"/>
                <a:gd name="T9" fmla="*/ 4 h 120"/>
                <a:gd name="T10" fmla="*/ 84 w 146"/>
                <a:gd name="T11" fmla="*/ 8 h 120"/>
                <a:gd name="T12" fmla="*/ 76 w 146"/>
                <a:gd name="T13" fmla="*/ 6 h 120"/>
                <a:gd name="T14" fmla="*/ 68 w 146"/>
                <a:gd name="T15" fmla="*/ 12 h 120"/>
                <a:gd name="T16" fmla="*/ 62 w 146"/>
                <a:gd name="T17" fmla="*/ 16 h 120"/>
                <a:gd name="T18" fmla="*/ 58 w 146"/>
                <a:gd name="T19" fmla="*/ 14 h 120"/>
                <a:gd name="T20" fmla="*/ 50 w 146"/>
                <a:gd name="T21" fmla="*/ 10 h 120"/>
                <a:gd name="T22" fmla="*/ 42 w 146"/>
                <a:gd name="T23" fmla="*/ 8 h 120"/>
                <a:gd name="T24" fmla="*/ 40 w 146"/>
                <a:gd name="T25" fmla="*/ 6 h 120"/>
                <a:gd name="T26" fmla="*/ 38 w 146"/>
                <a:gd name="T27" fmla="*/ 6 h 120"/>
                <a:gd name="T28" fmla="*/ 30 w 146"/>
                <a:gd name="T29" fmla="*/ 6 h 120"/>
                <a:gd name="T30" fmla="*/ 16 w 146"/>
                <a:gd name="T31" fmla="*/ 8 h 120"/>
                <a:gd name="T32" fmla="*/ 6 w 146"/>
                <a:gd name="T33" fmla="*/ 14 h 120"/>
                <a:gd name="T34" fmla="*/ 2 w 146"/>
                <a:gd name="T35" fmla="*/ 20 h 120"/>
                <a:gd name="T36" fmla="*/ 4 w 146"/>
                <a:gd name="T37" fmla="*/ 22 h 120"/>
                <a:gd name="T38" fmla="*/ 6 w 146"/>
                <a:gd name="T39" fmla="*/ 28 h 120"/>
                <a:gd name="T40" fmla="*/ 6 w 146"/>
                <a:gd name="T41" fmla="*/ 40 h 120"/>
                <a:gd name="T42" fmla="*/ 6 w 146"/>
                <a:gd name="T43" fmla="*/ 48 h 120"/>
                <a:gd name="T44" fmla="*/ 2 w 146"/>
                <a:gd name="T45" fmla="*/ 54 h 120"/>
                <a:gd name="T46" fmla="*/ 0 w 146"/>
                <a:gd name="T47" fmla="*/ 64 h 120"/>
                <a:gd name="T48" fmla="*/ 0 w 146"/>
                <a:gd name="T49" fmla="*/ 100 h 120"/>
                <a:gd name="T50" fmla="*/ 16 w 146"/>
                <a:gd name="T51" fmla="*/ 100 h 120"/>
                <a:gd name="T52" fmla="*/ 34 w 146"/>
                <a:gd name="T53" fmla="*/ 112 h 120"/>
                <a:gd name="T54" fmla="*/ 52 w 146"/>
                <a:gd name="T55" fmla="*/ 118 h 120"/>
                <a:gd name="T56" fmla="*/ 76 w 146"/>
                <a:gd name="T57" fmla="*/ 120 h 120"/>
                <a:gd name="T58" fmla="*/ 94 w 146"/>
                <a:gd name="T59" fmla="*/ 102 h 120"/>
                <a:gd name="T60" fmla="*/ 96 w 146"/>
                <a:gd name="T61" fmla="*/ 86 h 120"/>
                <a:gd name="T62" fmla="*/ 100 w 146"/>
                <a:gd name="T63" fmla="*/ 80 h 120"/>
                <a:gd name="T64" fmla="*/ 108 w 146"/>
                <a:gd name="T65" fmla="*/ 72 h 120"/>
                <a:gd name="T66" fmla="*/ 118 w 146"/>
                <a:gd name="T67" fmla="*/ 68 h 120"/>
                <a:gd name="T68" fmla="*/ 122 w 146"/>
                <a:gd name="T69" fmla="*/ 72 h 120"/>
                <a:gd name="T70" fmla="*/ 126 w 146"/>
                <a:gd name="T71" fmla="*/ 72 h 120"/>
                <a:gd name="T72" fmla="*/ 132 w 146"/>
                <a:gd name="T73" fmla="*/ 68 h 120"/>
                <a:gd name="T74" fmla="*/ 138 w 146"/>
                <a:gd name="T75" fmla="*/ 56 h 120"/>
                <a:gd name="T76" fmla="*/ 142 w 146"/>
                <a:gd name="T77" fmla="*/ 46 h 120"/>
                <a:gd name="T78" fmla="*/ 144 w 146"/>
                <a:gd name="T79" fmla="*/ 36 h 120"/>
                <a:gd name="T80" fmla="*/ 146 w 146"/>
                <a:gd name="T81" fmla="*/ 24 h 120"/>
                <a:gd name="T82" fmla="*/ 144 w 146"/>
                <a:gd name="T83" fmla="*/ 14 h 120"/>
                <a:gd name="T84" fmla="*/ 146 w 146"/>
                <a:gd name="T85" fmla="*/ 4 h 120"/>
                <a:gd name="T86" fmla="*/ 146 w 146"/>
                <a:gd name="T8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20">
                  <a:moveTo>
                    <a:pt x="146" y="0"/>
                  </a:moveTo>
                  <a:lnTo>
                    <a:pt x="142" y="0"/>
                  </a:lnTo>
                  <a:lnTo>
                    <a:pt x="136" y="0"/>
                  </a:lnTo>
                  <a:lnTo>
                    <a:pt x="132" y="2"/>
                  </a:lnTo>
                  <a:lnTo>
                    <a:pt x="126" y="4"/>
                  </a:lnTo>
                  <a:lnTo>
                    <a:pt x="124" y="6"/>
                  </a:lnTo>
                  <a:lnTo>
                    <a:pt x="120" y="6"/>
                  </a:lnTo>
                  <a:lnTo>
                    <a:pt x="120" y="8"/>
                  </a:lnTo>
                  <a:lnTo>
                    <a:pt x="108" y="2"/>
                  </a:lnTo>
                  <a:lnTo>
                    <a:pt x="96" y="4"/>
                  </a:lnTo>
                  <a:lnTo>
                    <a:pt x="88" y="6"/>
                  </a:lnTo>
                  <a:lnTo>
                    <a:pt x="84" y="8"/>
                  </a:lnTo>
                  <a:lnTo>
                    <a:pt x="80" y="6"/>
                  </a:lnTo>
                  <a:lnTo>
                    <a:pt x="76" y="6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14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38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22" y="6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6" y="34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70"/>
                  </a:lnTo>
                  <a:lnTo>
                    <a:pt x="0" y="100"/>
                  </a:lnTo>
                  <a:lnTo>
                    <a:pt x="14" y="98"/>
                  </a:lnTo>
                  <a:lnTo>
                    <a:pt x="16" y="100"/>
                  </a:lnTo>
                  <a:lnTo>
                    <a:pt x="24" y="106"/>
                  </a:lnTo>
                  <a:lnTo>
                    <a:pt x="34" y="112"/>
                  </a:lnTo>
                  <a:lnTo>
                    <a:pt x="48" y="118"/>
                  </a:lnTo>
                  <a:lnTo>
                    <a:pt x="52" y="118"/>
                  </a:lnTo>
                  <a:lnTo>
                    <a:pt x="62" y="120"/>
                  </a:lnTo>
                  <a:lnTo>
                    <a:pt x="76" y="120"/>
                  </a:lnTo>
                  <a:lnTo>
                    <a:pt x="86" y="120"/>
                  </a:lnTo>
                  <a:lnTo>
                    <a:pt x="94" y="102"/>
                  </a:lnTo>
                  <a:lnTo>
                    <a:pt x="94" y="88"/>
                  </a:lnTo>
                  <a:lnTo>
                    <a:pt x="96" y="86"/>
                  </a:lnTo>
                  <a:lnTo>
                    <a:pt x="98" y="84"/>
                  </a:lnTo>
                  <a:lnTo>
                    <a:pt x="100" y="80"/>
                  </a:lnTo>
                  <a:lnTo>
                    <a:pt x="104" y="76"/>
                  </a:lnTo>
                  <a:lnTo>
                    <a:pt x="108" y="72"/>
                  </a:lnTo>
                  <a:lnTo>
                    <a:pt x="112" y="70"/>
                  </a:lnTo>
                  <a:lnTo>
                    <a:pt x="118" y="68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4" y="72"/>
                  </a:lnTo>
                  <a:lnTo>
                    <a:pt x="126" y="72"/>
                  </a:lnTo>
                  <a:lnTo>
                    <a:pt x="128" y="70"/>
                  </a:lnTo>
                  <a:lnTo>
                    <a:pt x="132" y="68"/>
                  </a:lnTo>
                  <a:lnTo>
                    <a:pt x="136" y="64"/>
                  </a:lnTo>
                  <a:lnTo>
                    <a:pt x="138" y="56"/>
                  </a:lnTo>
                  <a:lnTo>
                    <a:pt x="142" y="46"/>
                  </a:lnTo>
                  <a:lnTo>
                    <a:pt x="142" y="46"/>
                  </a:lnTo>
                  <a:lnTo>
                    <a:pt x="144" y="42"/>
                  </a:lnTo>
                  <a:lnTo>
                    <a:pt x="144" y="36"/>
                  </a:lnTo>
                  <a:lnTo>
                    <a:pt x="146" y="30"/>
                  </a:lnTo>
                  <a:lnTo>
                    <a:pt x="146" y="24"/>
                  </a:lnTo>
                  <a:lnTo>
                    <a:pt x="144" y="18"/>
                  </a:lnTo>
                  <a:lnTo>
                    <a:pt x="144" y="14"/>
                  </a:lnTo>
                  <a:lnTo>
                    <a:pt x="144" y="8"/>
                  </a:lnTo>
                  <a:lnTo>
                    <a:pt x="146" y="4"/>
                  </a:lnTo>
                  <a:lnTo>
                    <a:pt x="146" y="2"/>
                  </a:lnTo>
                  <a:lnTo>
                    <a:pt x="14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278"/>
            <p:cNvSpPr/>
            <p:nvPr/>
          </p:nvSpPr>
          <p:spPr bwMode="gray">
            <a:xfrm>
              <a:off x="995" y="2796"/>
              <a:ext cx="52" cy="132"/>
            </a:xfrm>
            <a:custGeom>
              <a:avLst/>
              <a:gdLst>
                <a:gd name="T0" fmla="*/ 28 w 52"/>
                <a:gd name="T1" fmla="*/ 132 h 132"/>
                <a:gd name="T2" fmla="*/ 30 w 52"/>
                <a:gd name="T3" fmla="*/ 118 h 132"/>
                <a:gd name="T4" fmla="*/ 30 w 52"/>
                <a:gd name="T5" fmla="*/ 118 h 132"/>
                <a:gd name="T6" fmla="*/ 30 w 52"/>
                <a:gd name="T7" fmla="*/ 116 h 132"/>
                <a:gd name="T8" fmla="*/ 32 w 52"/>
                <a:gd name="T9" fmla="*/ 112 h 132"/>
                <a:gd name="T10" fmla="*/ 32 w 52"/>
                <a:gd name="T11" fmla="*/ 108 h 132"/>
                <a:gd name="T12" fmla="*/ 36 w 52"/>
                <a:gd name="T13" fmla="*/ 104 h 132"/>
                <a:gd name="T14" fmla="*/ 40 w 52"/>
                <a:gd name="T15" fmla="*/ 100 h 132"/>
                <a:gd name="T16" fmla="*/ 44 w 52"/>
                <a:gd name="T17" fmla="*/ 96 h 132"/>
                <a:gd name="T18" fmla="*/ 44 w 52"/>
                <a:gd name="T19" fmla="*/ 92 h 132"/>
                <a:gd name="T20" fmla="*/ 44 w 52"/>
                <a:gd name="T21" fmla="*/ 80 h 132"/>
                <a:gd name="T22" fmla="*/ 44 w 52"/>
                <a:gd name="T23" fmla="*/ 66 h 132"/>
                <a:gd name="T24" fmla="*/ 46 w 52"/>
                <a:gd name="T25" fmla="*/ 52 h 132"/>
                <a:gd name="T26" fmla="*/ 52 w 52"/>
                <a:gd name="T27" fmla="*/ 44 h 132"/>
                <a:gd name="T28" fmla="*/ 50 w 52"/>
                <a:gd name="T29" fmla="*/ 44 h 132"/>
                <a:gd name="T30" fmla="*/ 50 w 52"/>
                <a:gd name="T31" fmla="*/ 40 h 132"/>
                <a:gd name="T32" fmla="*/ 48 w 52"/>
                <a:gd name="T33" fmla="*/ 36 h 132"/>
                <a:gd name="T34" fmla="*/ 46 w 52"/>
                <a:gd name="T35" fmla="*/ 30 h 132"/>
                <a:gd name="T36" fmla="*/ 44 w 52"/>
                <a:gd name="T37" fmla="*/ 24 h 132"/>
                <a:gd name="T38" fmla="*/ 44 w 52"/>
                <a:gd name="T39" fmla="*/ 20 h 132"/>
                <a:gd name="T40" fmla="*/ 44 w 52"/>
                <a:gd name="T41" fmla="*/ 14 h 132"/>
                <a:gd name="T42" fmla="*/ 16 w 52"/>
                <a:gd name="T43" fmla="*/ 16 h 132"/>
                <a:gd name="T44" fmla="*/ 16 w 52"/>
                <a:gd name="T45" fmla="*/ 14 h 132"/>
                <a:gd name="T46" fmla="*/ 14 w 52"/>
                <a:gd name="T47" fmla="*/ 12 h 132"/>
                <a:gd name="T48" fmla="*/ 12 w 52"/>
                <a:gd name="T49" fmla="*/ 8 h 132"/>
                <a:gd name="T50" fmla="*/ 8 w 52"/>
                <a:gd name="T51" fmla="*/ 4 h 132"/>
                <a:gd name="T52" fmla="*/ 4 w 52"/>
                <a:gd name="T53" fmla="*/ 2 h 132"/>
                <a:gd name="T54" fmla="*/ 0 w 52"/>
                <a:gd name="T5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132">
                  <a:moveTo>
                    <a:pt x="28" y="132"/>
                  </a:moveTo>
                  <a:lnTo>
                    <a:pt x="30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6" y="104"/>
                  </a:lnTo>
                  <a:lnTo>
                    <a:pt x="40" y="100"/>
                  </a:lnTo>
                  <a:lnTo>
                    <a:pt x="44" y="96"/>
                  </a:lnTo>
                  <a:lnTo>
                    <a:pt x="44" y="92"/>
                  </a:lnTo>
                  <a:lnTo>
                    <a:pt x="44" y="80"/>
                  </a:lnTo>
                  <a:lnTo>
                    <a:pt x="44" y="66"/>
                  </a:lnTo>
                  <a:lnTo>
                    <a:pt x="46" y="5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4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8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279"/>
            <p:cNvSpPr/>
            <p:nvPr/>
          </p:nvSpPr>
          <p:spPr bwMode="gray">
            <a:xfrm>
              <a:off x="829" y="2796"/>
              <a:ext cx="218" cy="162"/>
            </a:xfrm>
            <a:custGeom>
              <a:avLst/>
              <a:gdLst>
                <a:gd name="T0" fmla="*/ 94 w 218"/>
                <a:gd name="T1" fmla="*/ 36 h 162"/>
                <a:gd name="T2" fmla="*/ 78 w 218"/>
                <a:gd name="T3" fmla="*/ 40 h 162"/>
                <a:gd name="T4" fmla="*/ 62 w 218"/>
                <a:gd name="T5" fmla="*/ 42 h 162"/>
                <a:gd name="T6" fmla="*/ 60 w 218"/>
                <a:gd name="T7" fmla="*/ 62 h 162"/>
                <a:gd name="T8" fmla="*/ 50 w 218"/>
                <a:gd name="T9" fmla="*/ 100 h 162"/>
                <a:gd name="T10" fmla="*/ 38 w 218"/>
                <a:gd name="T11" fmla="*/ 116 h 162"/>
                <a:gd name="T12" fmla="*/ 32 w 218"/>
                <a:gd name="T13" fmla="*/ 120 h 162"/>
                <a:gd name="T14" fmla="*/ 24 w 218"/>
                <a:gd name="T15" fmla="*/ 122 h 162"/>
                <a:gd name="T16" fmla="*/ 18 w 218"/>
                <a:gd name="T17" fmla="*/ 122 h 162"/>
                <a:gd name="T18" fmla="*/ 10 w 218"/>
                <a:gd name="T19" fmla="*/ 122 h 162"/>
                <a:gd name="T20" fmla="*/ 4 w 218"/>
                <a:gd name="T21" fmla="*/ 122 h 162"/>
                <a:gd name="T22" fmla="*/ 2 w 218"/>
                <a:gd name="T23" fmla="*/ 128 h 162"/>
                <a:gd name="T24" fmla="*/ 4 w 218"/>
                <a:gd name="T25" fmla="*/ 132 h 162"/>
                <a:gd name="T26" fmla="*/ 8 w 218"/>
                <a:gd name="T27" fmla="*/ 138 h 162"/>
                <a:gd name="T28" fmla="*/ 8 w 218"/>
                <a:gd name="T29" fmla="*/ 140 h 162"/>
                <a:gd name="T30" fmla="*/ 14 w 218"/>
                <a:gd name="T31" fmla="*/ 144 h 162"/>
                <a:gd name="T32" fmla="*/ 16 w 218"/>
                <a:gd name="T33" fmla="*/ 144 h 162"/>
                <a:gd name="T34" fmla="*/ 16 w 218"/>
                <a:gd name="T35" fmla="*/ 150 h 162"/>
                <a:gd name="T36" fmla="*/ 28 w 218"/>
                <a:gd name="T37" fmla="*/ 142 h 162"/>
                <a:gd name="T38" fmla="*/ 30 w 218"/>
                <a:gd name="T39" fmla="*/ 146 h 162"/>
                <a:gd name="T40" fmla="*/ 36 w 218"/>
                <a:gd name="T41" fmla="*/ 150 h 162"/>
                <a:gd name="T42" fmla="*/ 42 w 218"/>
                <a:gd name="T43" fmla="*/ 154 h 162"/>
                <a:gd name="T44" fmla="*/ 44 w 218"/>
                <a:gd name="T45" fmla="*/ 156 h 162"/>
                <a:gd name="T46" fmla="*/ 50 w 218"/>
                <a:gd name="T47" fmla="*/ 162 h 162"/>
                <a:gd name="T48" fmla="*/ 50 w 218"/>
                <a:gd name="T49" fmla="*/ 158 h 162"/>
                <a:gd name="T50" fmla="*/ 56 w 218"/>
                <a:gd name="T51" fmla="*/ 152 h 162"/>
                <a:gd name="T52" fmla="*/ 68 w 218"/>
                <a:gd name="T53" fmla="*/ 146 h 162"/>
                <a:gd name="T54" fmla="*/ 82 w 218"/>
                <a:gd name="T55" fmla="*/ 146 h 162"/>
                <a:gd name="T56" fmla="*/ 88 w 218"/>
                <a:gd name="T57" fmla="*/ 146 h 162"/>
                <a:gd name="T58" fmla="*/ 88 w 218"/>
                <a:gd name="T59" fmla="*/ 148 h 162"/>
                <a:gd name="T60" fmla="*/ 96 w 218"/>
                <a:gd name="T61" fmla="*/ 150 h 162"/>
                <a:gd name="T62" fmla="*/ 106 w 218"/>
                <a:gd name="T63" fmla="*/ 154 h 162"/>
                <a:gd name="T64" fmla="*/ 110 w 218"/>
                <a:gd name="T65" fmla="*/ 156 h 162"/>
                <a:gd name="T66" fmla="*/ 114 w 218"/>
                <a:gd name="T67" fmla="*/ 152 h 162"/>
                <a:gd name="T68" fmla="*/ 122 w 218"/>
                <a:gd name="T69" fmla="*/ 148 h 162"/>
                <a:gd name="T70" fmla="*/ 130 w 218"/>
                <a:gd name="T71" fmla="*/ 148 h 162"/>
                <a:gd name="T72" fmla="*/ 144 w 218"/>
                <a:gd name="T73" fmla="*/ 144 h 162"/>
                <a:gd name="T74" fmla="*/ 166 w 218"/>
                <a:gd name="T75" fmla="*/ 148 h 162"/>
                <a:gd name="T76" fmla="*/ 170 w 218"/>
                <a:gd name="T77" fmla="*/ 146 h 162"/>
                <a:gd name="T78" fmla="*/ 178 w 218"/>
                <a:gd name="T79" fmla="*/ 142 h 162"/>
                <a:gd name="T80" fmla="*/ 188 w 218"/>
                <a:gd name="T81" fmla="*/ 140 h 162"/>
                <a:gd name="T82" fmla="*/ 196 w 218"/>
                <a:gd name="T83" fmla="*/ 118 h 162"/>
                <a:gd name="T84" fmla="*/ 196 w 218"/>
                <a:gd name="T85" fmla="*/ 116 h 162"/>
                <a:gd name="T86" fmla="*/ 198 w 218"/>
                <a:gd name="T87" fmla="*/ 108 h 162"/>
                <a:gd name="T88" fmla="*/ 206 w 218"/>
                <a:gd name="T89" fmla="*/ 100 h 162"/>
                <a:gd name="T90" fmla="*/ 210 w 218"/>
                <a:gd name="T91" fmla="*/ 92 h 162"/>
                <a:gd name="T92" fmla="*/ 210 w 218"/>
                <a:gd name="T93" fmla="*/ 66 h 162"/>
                <a:gd name="T94" fmla="*/ 218 w 218"/>
                <a:gd name="T95" fmla="*/ 44 h 162"/>
                <a:gd name="T96" fmla="*/ 216 w 218"/>
                <a:gd name="T97" fmla="*/ 40 h 162"/>
                <a:gd name="T98" fmla="*/ 212 w 218"/>
                <a:gd name="T99" fmla="*/ 30 h 162"/>
                <a:gd name="T100" fmla="*/ 210 w 218"/>
                <a:gd name="T101" fmla="*/ 20 h 162"/>
                <a:gd name="T102" fmla="*/ 182 w 218"/>
                <a:gd name="T103" fmla="*/ 16 h 162"/>
                <a:gd name="T104" fmla="*/ 180 w 218"/>
                <a:gd name="T105" fmla="*/ 12 h 162"/>
                <a:gd name="T106" fmla="*/ 174 w 218"/>
                <a:gd name="T107" fmla="*/ 4 h 162"/>
                <a:gd name="T108" fmla="*/ 166 w 218"/>
                <a:gd name="T10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8" h="162">
                  <a:moveTo>
                    <a:pt x="162" y="0"/>
                  </a:moveTo>
                  <a:lnTo>
                    <a:pt x="94" y="36"/>
                  </a:lnTo>
                  <a:lnTo>
                    <a:pt x="90" y="38"/>
                  </a:lnTo>
                  <a:lnTo>
                    <a:pt x="78" y="40"/>
                  </a:lnTo>
                  <a:lnTo>
                    <a:pt x="68" y="42"/>
                  </a:lnTo>
                  <a:lnTo>
                    <a:pt x="62" y="42"/>
                  </a:lnTo>
                  <a:lnTo>
                    <a:pt x="62" y="48"/>
                  </a:lnTo>
                  <a:lnTo>
                    <a:pt x="60" y="62"/>
                  </a:lnTo>
                  <a:lnTo>
                    <a:pt x="56" y="80"/>
                  </a:lnTo>
                  <a:lnTo>
                    <a:pt x="50" y="100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6" y="118"/>
                  </a:lnTo>
                  <a:lnTo>
                    <a:pt x="32" y="120"/>
                  </a:lnTo>
                  <a:lnTo>
                    <a:pt x="28" y="120"/>
                  </a:lnTo>
                  <a:lnTo>
                    <a:pt x="24" y="122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2"/>
                  </a:lnTo>
                  <a:lnTo>
                    <a:pt x="6" y="122"/>
                  </a:lnTo>
                  <a:lnTo>
                    <a:pt x="4" y="122"/>
                  </a:lnTo>
                  <a:lnTo>
                    <a:pt x="0" y="128"/>
                  </a:lnTo>
                  <a:lnTo>
                    <a:pt x="2" y="128"/>
                  </a:lnTo>
                  <a:lnTo>
                    <a:pt x="2" y="130"/>
                  </a:lnTo>
                  <a:lnTo>
                    <a:pt x="4" y="132"/>
                  </a:lnTo>
                  <a:lnTo>
                    <a:pt x="6" y="136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10" y="142"/>
                  </a:lnTo>
                  <a:lnTo>
                    <a:pt x="14" y="144"/>
                  </a:lnTo>
                  <a:lnTo>
                    <a:pt x="14" y="144"/>
                  </a:lnTo>
                  <a:lnTo>
                    <a:pt x="16" y="144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26" y="150"/>
                  </a:lnTo>
                  <a:lnTo>
                    <a:pt x="28" y="142"/>
                  </a:lnTo>
                  <a:lnTo>
                    <a:pt x="28" y="144"/>
                  </a:lnTo>
                  <a:lnTo>
                    <a:pt x="30" y="146"/>
                  </a:lnTo>
                  <a:lnTo>
                    <a:pt x="34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42" y="154"/>
                  </a:lnTo>
                  <a:lnTo>
                    <a:pt x="42" y="154"/>
                  </a:lnTo>
                  <a:lnTo>
                    <a:pt x="44" y="156"/>
                  </a:lnTo>
                  <a:lnTo>
                    <a:pt x="46" y="158"/>
                  </a:lnTo>
                  <a:lnTo>
                    <a:pt x="50" y="162"/>
                  </a:lnTo>
                  <a:lnTo>
                    <a:pt x="50" y="160"/>
                  </a:lnTo>
                  <a:lnTo>
                    <a:pt x="50" y="158"/>
                  </a:lnTo>
                  <a:lnTo>
                    <a:pt x="54" y="156"/>
                  </a:lnTo>
                  <a:lnTo>
                    <a:pt x="56" y="152"/>
                  </a:lnTo>
                  <a:lnTo>
                    <a:pt x="62" y="148"/>
                  </a:lnTo>
                  <a:lnTo>
                    <a:pt x="68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6" y="146"/>
                  </a:lnTo>
                  <a:lnTo>
                    <a:pt x="88" y="146"/>
                  </a:lnTo>
                  <a:lnTo>
                    <a:pt x="88" y="146"/>
                  </a:lnTo>
                  <a:lnTo>
                    <a:pt x="88" y="148"/>
                  </a:lnTo>
                  <a:lnTo>
                    <a:pt x="92" y="148"/>
                  </a:lnTo>
                  <a:lnTo>
                    <a:pt x="96" y="150"/>
                  </a:lnTo>
                  <a:lnTo>
                    <a:pt x="102" y="152"/>
                  </a:lnTo>
                  <a:lnTo>
                    <a:pt x="106" y="154"/>
                  </a:lnTo>
                  <a:lnTo>
                    <a:pt x="108" y="156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4" y="152"/>
                  </a:lnTo>
                  <a:lnTo>
                    <a:pt x="118" y="148"/>
                  </a:lnTo>
                  <a:lnTo>
                    <a:pt x="122" y="148"/>
                  </a:lnTo>
                  <a:lnTo>
                    <a:pt x="126" y="146"/>
                  </a:lnTo>
                  <a:lnTo>
                    <a:pt x="130" y="148"/>
                  </a:lnTo>
                  <a:lnTo>
                    <a:pt x="134" y="146"/>
                  </a:lnTo>
                  <a:lnTo>
                    <a:pt x="144" y="144"/>
                  </a:lnTo>
                  <a:lnTo>
                    <a:pt x="154" y="144"/>
                  </a:lnTo>
                  <a:lnTo>
                    <a:pt x="166" y="148"/>
                  </a:lnTo>
                  <a:lnTo>
                    <a:pt x="168" y="148"/>
                  </a:lnTo>
                  <a:lnTo>
                    <a:pt x="170" y="146"/>
                  </a:lnTo>
                  <a:lnTo>
                    <a:pt x="174" y="144"/>
                  </a:lnTo>
                  <a:lnTo>
                    <a:pt x="178" y="142"/>
                  </a:lnTo>
                  <a:lnTo>
                    <a:pt x="182" y="140"/>
                  </a:lnTo>
                  <a:lnTo>
                    <a:pt x="188" y="140"/>
                  </a:lnTo>
                  <a:lnTo>
                    <a:pt x="192" y="140"/>
                  </a:lnTo>
                  <a:lnTo>
                    <a:pt x="196" y="118"/>
                  </a:lnTo>
                  <a:lnTo>
                    <a:pt x="196" y="118"/>
                  </a:lnTo>
                  <a:lnTo>
                    <a:pt x="196" y="116"/>
                  </a:lnTo>
                  <a:lnTo>
                    <a:pt x="198" y="112"/>
                  </a:lnTo>
                  <a:lnTo>
                    <a:pt x="198" y="108"/>
                  </a:lnTo>
                  <a:lnTo>
                    <a:pt x="202" y="104"/>
                  </a:lnTo>
                  <a:lnTo>
                    <a:pt x="206" y="100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10" y="80"/>
                  </a:lnTo>
                  <a:lnTo>
                    <a:pt x="210" y="66"/>
                  </a:lnTo>
                  <a:lnTo>
                    <a:pt x="212" y="52"/>
                  </a:lnTo>
                  <a:lnTo>
                    <a:pt x="218" y="44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14" y="36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10" y="20"/>
                  </a:lnTo>
                  <a:lnTo>
                    <a:pt x="210" y="14"/>
                  </a:lnTo>
                  <a:lnTo>
                    <a:pt x="182" y="16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8" y="8"/>
                  </a:lnTo>
                  <a:lnTo>
                    <a:pt x="174" y="4"/>
                  </a:lnTo>
                  <a:lnTo>
                    <a:pt x="170" y="2"/>
                  </a:lnTo>
                  <a:lnTo>
                    <a:pt x="166" y="0"/>
                  </a:lnTo>
                  <a:lnTo>
                    <a:pt x="162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280"/>
            <p:cNvSpPr/>
            <p:nvPr/>
          </p:nvSpPr>
          <p:spPr bwMode="gray">
            <a:xfrm>
              <a:off x="961" y="2936"/>
              <a:ext cx="88" cy="148"/>
            </a:xfrm>
            <a:custGeom>
              <a:avLst/>
              <a:gdLst>
                <a:gd name="T0" fmla="*/ 60 w 88"/>
                <a:gd name="T1" fmla="*/ 2 h 148"/>
                <a:gd name="T2" fmla="*/ 58 w 88"/>
                <a:gd name="T3" fmla="*/ 8 h 148"/>
                <a:gd name="T4" fmla="*/ 58 w 88"/>
                <a:gd name="T5" fmla="*/ 20 h 148"/>
                <a:gd name="T6" fmla="*/ 60 w 88"/>
                <a:gd name="T7" fmla="*/ 30 h 148"/>
                <a:gd name="T8" fmla="*/ 58 w 88"/>
                <a:gd name="T9" fmla="*/ 42 h 148"/>
                <a:gd name="T10" fmla="*/ 56 w 88"/>
                <a:gd name="T11" fmla="*/ 48 h 148"/>
                <a:gd name="T12" fmla="*/ 50 w 88"/>
                <a:gd name="T13" fmla="*/ 64 h 148"/>
                <a:gd name="T14" fmla="*/ 42 w 88"/>
                <a:gd name="T15" fmla="*/ 70 h 148"/>
                <a:gd name="T16" fmla="*/ 38 w 88"/>
                <a:gd name="T17" fmla="*/ 72 h 148"/>
                <a:gd name="T18" fmla="*/ 36 w 88"/>
                <a:gd name="T19" fmla="*/ 72 h 148"/>
                <a:gd name="T20" fmla="*/ 26 w 88"/>
                <a:gd name="T21" fmla="*/ 70 h 148"/>
                <a:gd name="T22" fmla="*/ 18 w 88"/>
                <a:gd name="T23" fmla="*/ 76 h 148"/>
                <a:gd name="T24" fmla="*/ 12 w 88"/>
                <a:gd name="T25" fmla="*/ 84 h 148"/>
                <a:gd name="T26" fmla="*/ 8 w 88"/>
                <a:gd name="T27" fmla="*/ 88 h 148"/>
                <a:gd name="T28" fmla="*/ 0 w 88"/>
                <a:gd name="T29" fmla="*/ 120 h 148"/>
                <a:gd name="T30" fmla="*/ 0 w 88"/>
                <a:gd name="T31" fmla="*/ 124 h 148"/>
                <a:gd name="T32" fmla="*/ 2 w 88"/>
                <a:gd name="T33" fmla="*/ 130 h 148"/>
                <a:gd name="T34" fmla="*/ 10 w 88"/>
                <a:gd name="T35" fmla="*/ 134 h 148"/>
                <a:gd name="T36" fmla="*/ 14 w 88"/>
                <a:gd name="T37" fmla="*/ 136 h 148"/>
                <a:gd name="T38" fmla="*/ 18 w 88"/>
                <a:gd name="T39" fmla="*/ 140 h 148"/>
                <a:gd name="T40" fmla="*/ 18 w 88"/>
                <a:gd name="T41" fmla="*/ 148 h 148"/>
                <a:gd name="T42" fmla="*/ 36 w 88"/>
                <a:gd name="T43" fmla="*/ 148 h 148"/>
                <a:gd name="T44" fmla="*/ 70 w 88"/>
                <a:gd name="T45" fmla="*/ 146 h 148"/>
                <a:gd name="T46" fmla="*/ 86 w 88"/>
                <a:gd name="T47" fmla="*/ 144 h 148"/>
                <a:gd name="T48" fmla="*/ 88 w 88"/>
                <a:gd name="T49" fmla="*/ 138 h 148"/>
                <a:gd name="T50" fmla="*/ 88 w 88"/>
                <a:gd name="T51" fmla="*/ 134 h 148"/>
                <a:gd name="T52" fmla="*/ 82 w 88"/>
                <a:gd name="T53" fmla="*/ 130 h 148"/>
                <a:gd name="T54" fmla="*/ 74 w 88"/>
                <a:gd name="T55" fmla="*/ 122 h 148"/>
                <a:gd name="T56" fmla="*/ 68 w 88"/>
                <a:gd name="T57" fmla="*/ 110 h 148"/>
                <a:gd name="T58" fmla="*/ 62 w 88"/>
                <a:gd name="T59" fmla="*/ 100 h 148"/>
                <a:gd name="T60" fmla="*/ 66 w 88"/>
                <a:gd name="T61" fmla="*/ 98 h 148"/>
                <a:gd name="T62" fmla="*/ 70 w 88"/>
                <a:gd name="T63" fmla="*/ 94 h 148"/>
                <a:gd name="T64" fmla="*/ 72 w 88"/>
                <a:gd name="T65" fmla="*/ 86 h 148"/>
                <a:gd name="T66" fmla="*/ 70 w 88"/>
                <a:gd name="T67" fmla="*/ 78 h 148"/>
                <a:gd name="T68" fmla="*/ 68 w 88"/>
                <a:gd name="T69" fmla="*/ 76 h 148"/>
                <a:gd name="T70" fmla="*/ 64 w 88"/>
                <a:gd name="T71" fmla="*/ 72 h 148"/>
                <a:gd name="T72" fmla="*/ 62 w 88"/>
                <a:gd name="T73" fmla="*/ 64 h 148"/>
                <a:gd name="T74" fmla="*/ 64 w 88"/>
                <a:gd name="T75" fmla="*/ 58 h 148"/>
                <a:gd name="T76" fmla="*/ 68 w 88"/>
                <a:gd name="T77" fmla="*/ 58 h 148"/>
                <a:gd name="T78" fmla="*/ 74 w 88"/>
                <a:gd name="T79" fmla="*/ 56 h 148"/>
                <a:gd name="T80" fmla="*/ 78 w 88"/>
                <a:gd name="T81" fmla="*/ 50 h 148"/>
                <a:gd name="T82" fmla="*/ 78 w 88"/>
                <a:gd name="T83" fmla="*/ 46 h 148"/>
                <a:gd name="T84" fmla="*/ 74 w 88"/>
                <a:gd name="T85" fmla="*/ 40 h 148"/>
                <a:gd name="T86" fmla="*/ 72 w 88"/>
                <a:gd name="T87" fmla="*/ 30 h 148"/>
                <a:gd name="T88" fmla="*/ 72 w 88"/>
                <a:gd name="T89" fmla="*/ 20 h 148"/>
                <a:gd name="T90" fmla="*/ 72 w 88"/>
                <a:gd name="T91" fmla="*/ 16 h 148"/>
                <a:gd name="T92" fmla="*/ 72 w 88"/>
                <a:gd name="T93" fmla="*/ 8 h 148"/>
                <a:gd name="T94" fmla="*/ 66 w 88"/>
                <a:gd name="T95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48">
                  <a:moveTo>
                    <a:pt x="60" y="0"/>
                  </a:moveTo>
                  <a:lnTo>
                    <a:pt x="60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8" y="14"/>
                  </a:lnTo>
                  <a:lnTo>
                    <a:pt x="58" y="20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8" y="36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6" y="68"/>
                  </a:lnTo>
                  <a:lnTo>
                    <a:pt x="42" y="70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2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12" y="84"/>
                  </a:lnTo>
                  <a:lnTo>
                    <a:pt x="10" y="86"/>
                  </a:lnTo>
                  <a:lnTo>
                    <a:pt x="8" y="88"/>
                  </a:lnTo>
                  <a:lnTo>
                    <a:pt x="8" y="102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2" y="130"/>
                  </a:lnTo>
                  <a:lnTo>
                    <a:pt x="6" y="132"/>
                  </a:lnTo>
                  <a:lnTo>
                    <a:pt x="10" y="134"/>
                  </a:lnTo>
                  <a:lnTo>
                    <a:pt x="12" y="134"/>
                  </a:lnTo>
                  <a:lnTo>
                    <a:pt x="14" y="136"/>
                  </a:lnTo>
                  <a:lnTo>
                    <a:pt x="16" y="138"/>
                  </a:lnTo>
                  <a:lnTo>
                    <a:pt x="18" y="140"/>
                  </a:lnTo>
                  <a:lnTo>
                    <a:pt x="18" y="144"/>
                  </a:lnTo>
                  <a:lnTo>
                    <a:pt x="18" y="148"/>
                  </a:lnTo>
                  <a:lnTo>
                    <a:pt x="22" y="148"/>
                  </a:lnTo>
                  <a:lnTo>
                    <a:pt x="36" y="148"/>
                  </a:lnTo>
                  <a:lnTo>
                    <a:pt x="52" y="146"/>
                  </a:lnTo>
                  <a:lnTo>
                    <a:pt x="70" y="146"/>
                  </a:lnTo>
                  <a:lnTo>
                    <a:pt x="88" y="146"/>
                  </a:lnTo>
                  <a:lnTo>
                    <a:pt x="86" y="144"/>
                  </a:lnTo>
                  <a:lnTo>
                    <a:pt x="86" y="142"/>
                  </a:lnTo>
                  <a:lnTo>
                    <a:pt x="88" y="138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84" y="132"/>
                  </a:lnTo>
                  <a:lnTo>
                    <a:pt x="82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66" y="102"/>
                  </a:lnTo>
                  <a:lnTo>
                    <a:pt x="62" y="100"/>
                  </a:lnTo>
                  <a:lnTo>
                    <a:pt x="66" y="100"/>
                  </a:lnTo>
                  <a:lnTo>
                    <a:pt x="66" y="98"/>
                  </a:lnTo>
                  <a:lnTo>
                    <a:pt x="68" y="96"/>
                  </a:lnTo>
                  <a:lnTo>
                    <a:pt x="70" y="94"/>
                  </a:lnTo>
                  <a:lnTo>
                    <a:pt x="70" y="90"/>
                  </a:lnTo>
                  <a:lnTo>
                    <a:pt x="72" y="86"/>
                  </a:lnTo>
                  <a:lnTo>
                    <a:pt x="72" y="82"/>
                  </a:lnTo>
                  <a:lnTo>
                    <a:pt x="70" y="78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6" y="74"/>
                  </a:lnTo>
                  <a:lnTo>
                    <a:pt x="64" y="72"/>
                  </a:lnTo>
                  <a:lnTo>
                    <a:pt x="62" y="68"/>
                  </a:lnTo>
                  <a:lnTo>
                    <a:pt x="62" y="64"/>
                  </a:lnTo>
                  <a:lnTo>
                    <a:pt x="62" y="58"/>
                  </a:lnTo>
                  <a:lnTo>
                    <a:pt x="64" y="58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72" y="58"/>
                  </a:lnTo>
                  <a:lnTo>
                    <a:pt x="74" y="56"/>
                  </a:lnTo>
                  <a:lnTo>
                    <a:pt x="78" y="54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0" y="4"/>
                  </a:lnTo>
                  <a:lnTo>
                    <a:pt x="66" y="2"/>
                  </a:lnTo>
                  <a:lnTo>
                    <a:pt x="6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281"/>
            <p:cNvSpPr/>
            <p:nvPr/>
          </p:nvSpPr>
          <p:spPr bwMode="gray">
            <a:xfrm>
              <a:off x="1021" y="2810"/>
              <a:ext cx="126" cy="212"/>
            </a:xfrm>
            <a:custGeom>
              <a:avLst/>
              <a:gdLst>
                <a:gd name="T0" fmla="*/ 126 w 126"/>
                <a:gd name="T1" fmla="*/ 46 h 212"/>
                <a:gd name="T2" fmla="*/ 124 w 126"/>
                <a:gd name="T3" fmla="*/ 90 h 212"/>
                <a:gd name="T4" fmla="*/ 120 w 126"/>
                <a:gd name="T5" fmla="*/ 88 h 212"/>
                <a:gd name="T6" fmla="*/ 112 w 126"/>
                <a:gd name="T7" fmla="*/ 90 h 212"/>
                <a:gd name="T8" fmla="*/ 108 w 126"/>
                <a:gd name="T9" fmla="*/ 92 h 212"/>
                <a:gd name="T10" fmla="*/ 106 w 126"/>
                <a:gd name="T11" fmla="*/ 98 h 212"/>
                <a:gd name="T12" fmla="*/ 106 w 126"/>
                <a:gd name="T13" fmla="*/ 104 h 212"/>
                <a:gd name="T14" fmla="*/ 102 w 126"/>
                <a:gd name="T15" fmla="*/ 110 h 212"/>
                <a:gd name="T16" fmla="*/ 98 w 126"/>
                <a:gd name="T17" fmla="*/ 114 h 212"/>
                <a:gd name="T18" fmla="*/ 98 w 126"/>
                <a:gd name="T19" fmla="*/ 120 h 212"/>
                <a:gd name="T20" fmla="*/ 98 w 126"/>
                <a:gd name="T21" fmla="*/ 124 h 212"/>
                <a:gd name="T22" fmla="*/ 98 w 126"/>
                <a:gd name="T23" fmla="*/ 124 h 212"/>
                <a:gd name="T24" fmla="*/ 98 w 126"/>
                <a:gd name="T25" fmla="*/ 122 h 212"/>
                <a:gd name="T26" fmla="*/ 100 w 126"/>
                <a:gd name="T27" fmla="*/ 126 h 212"/>
                <a:gd name="T28" fmla="*/ 104 w 126"/>
                <a:gd name="T29" fmla="*/ 132 h 212"/>
                <a:gd name="T30" fmla="*/ 102 w 126"/>
                <a:gd name="T31" fmla="*/ 138 h 212"/>
                <a:gd name="T32" fmla="*/ 102 w 126"/>
                <a:gd name="T33" fmla="*/ 150 h 212"/>
                <a:gd name="T34" fmla="*/ 104 w 126"/>
                <a:gd name="T35" fmla="*/ 158 h 212"/>
                <a:gd name="T36" fmla="*/ 106 w 126"/>
                <a:gd name="T37" fmla="*/ 168 h 212"/>
                <a:gd name="T38" fmla="*/ 108 w 126"/>
                <a:gd name="T39" fmla="*/ 174 h 212"/>
                <a:gd name="T40" fmla="*/ 108 w 126"/>
                <a:gd name="T41" fmla="*/ 176 h 212"/>
                <a:gd name="T42" fmla="*/ 100 w 126"/>
                <a:gd name="T43" fmla="*/ 178 h 212"/>
                <a:gd name="T44" fmla="*/ 92 w 126"/>
                <a:gd name="T45" fmla="*/ 182 h 212"/>
                <a:gd name="T46" fmla="*/ 86 w 126"/>
                <a:gd name="T47" fmla="*/ 190 h 212"/>
                <a:gd name="T48" fmla="*/ 86 w 126"/>
                <a:gd name="T49" fmla="*/ 192 h 212"/>
                <a:gd name="T50" fmla="*/ 84 w 126"/>
                <a:gd name="T51" fmla="*/ 198 h 212"/>
                <a:gd name="T52" fmla="*/ 78 w 126"/>
                <a:gd name="T53" fmla="*/ 202 h 212"/>
                <a:gd name="T54" fmla="*/ 68 w 126"/>
                <a:gd name="T55" fmla="*/ 204 h 212"/>
                <a:gd name="T56" fmla="*/ 66 w 126"/>
                <a:gd name="T57" fmla="*/ 202 h 212"/>
                <a:gd name="T58" fmla="*/ 60 w 126"/>
                <a:gd name="T59" fmla="*/ 200 h 212"/>
                <a:gd name="T60" fmla="*/ 58 w 126"/>
                <a:gd name="T61" fmla="*/ 204 h 212"/>
                <a:gd name="T62" fmla="*/ 46 w 126"/>
                <a:gd name="T63" fmla="*/ 208 h 212"/>
                <a:gd name="T64" fmla="*/ 12 w 126"/>
                <a:gd name="T65" fmla="*/ 212 h 212"/>
                <a:gd name="T66" fmla="*/ 12 w 126"/>
                <a:gd name="T67" fmla="*/ 210 h 212"/>
                <a:gd name="T68" fmla="*/ 10 w 126"/>
                <a:gd name="T69" fmla="*/ 204 h 212"/>
                <a:gd name="T70" fmla="*/ 6 w 126"/>
                <a:gd name="T71" fmla="*/ 200 h 212"/>
                <a:gd name="T72" fmla="*/ 2 w 126"/>
                <a:gd name="T73" fmla="*/ 194 h 212"/>
                <a:gd name="T74" fmla="*/ 2 w 126"/>
                <a:gd name="T75" fmla="*/ 184 h 212"/>
                <a:gd name="T76" fmla="*/ 6 w 126"/>
                <a:gd name="T77" fmla="*/ 186 h 212"/>
                <a:gd name="T78" fmla="*/ 12 w 126"/>
                <a:gd name="T79" fmla="*/ 184 h 212"/>
                <a:gd name="T80" fmla="*/ 18 w 126"/>
                <a:gd name="T81" fmla="*/ 180 h 212"/>
                <a:gd name="T82" fmla="*/ 18 w 126"/>
                <a:gd name="T83" fmla="*/ 174 h 212"/>
                <a:gd name="T84" fmla="*/ 16 w 126"/>
                <a:gd name="T85" fmla="*/ 168 h 212"/>
                <a:gd name="T86" fmla="*/ 12 w 126"/>
                <a:gd name="T87" fmla="*/ 156 h 212"/>
                <a:gd name="T88" fmla="*/ 12 w 126"/>
                <a:gd name="T89" fmla="*/ 150 h 212"/>
                <a:gd name="T90" fmla="*/ 14 w 126"/>
                <a:gd name="T91" fmla="*/ 144 h 212"/>
                <a:gd name="T92" fmla="*/ 12 w 126"/>
                <a:gd name="T93" fmla="*/ 136 h 212"/>
                <a:gd name="T94" fmla="*/ 10 w 126"/>
                <a:gd name="T95" fmla="*/ 132 h 212"/>
                <a:gd name="T96" fmla="*/ 8 w 126"/>
                <a:gd name="T97" fmla="*/ 130 h 212"/>
                <a:gd name="T98" fmla="*/ 4 w 126"/>
                <a:gd name="T99" fmla="*/ 126 h 212"/>
                <a:gd name="T100" fmla="*/ 0 w 126"/>
                <a:gd name="T101" fmla="*/ 126 h 212"/>
                <a:gd name="T102" fmla="*/ 2 w 126"/>
                <a:gd name="T103" fmla="*/ 120 h 212"/>
                <a:gd name="T104" fmla="*/ 6 w 126"/>
                <a:gd name="T105" fmla="*/ 104 h 212"/>
                <a:gd name="T106" fmla="*/ 4 w 126"/>
                <a:gd name="T107" fmla="*/ 102 h 212"/>
                <a:gd name="T108" fmla="*/ 6 w 126"/>
                <a:gd name="T109" fmla="*/ 96 h 212"/>
                <a:gd name="T110" fmla="*/ 12 w 126"/>
                <a:gd name="T111" fmla="*/ 88 h 212"/>
                <a:gd name="T112" fmla="*/ 18 w 126"/>
                <a:gd name="T113" fmla="*/ 78 h 212"/>
                <a:gd name="T114" fmla="*/ 18 w 126"/>
                <a:gd name="T115" fmla="*/ 50 h 212"/>
                <a:gd name="T116" fmla="*/ 26 w 126"/>
                <a:gd name="T117" fmla="*/ 30 h 212"/>
                <a:gd name="T118" fmla="*/ 24 w 126"/>
                <a:gd name="T119" fmla="*/ 26 h 212"/>
                <a:gd name="T120" fmla="*/ 20 w 126"/>
                <a:gd name="T121" fmla="*/ 16 h 212"/>
                <a:gd name="T122" fmla="*/ 18 w 126"/>
                <a:gd name="T123" fmla="*/ 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6" h="212">
                  <a:moveTo>
                    <a:pt x="18" y="0"/>
                  </a:moveTo>
                  <a:lnTo>
                    <a:pt x="126" y="46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0" y="88"/>
                  </a:lnTo>
                  <a:lnTo>
                    <a:pt x="116" y="88"/>
                  </a:lnTo>
                  <a:lnTo>
                    <a:pt x="112" y="90"/>
                  </a:lnTo>
                  <a:lnTo>
                    <a:pt x="110" y="90"/>
                  </a:lnTo>
                  <a:lnTo>
                    <a:pt x="108" y="92"/>
                  </a:lnTo>
                  <a:lnTo>
                    <a:pt x="106" y="96"/>
                  </a:lnTo>
                  <a:lnTo>
                    <a:pt x="106" y="98"/>
                  </a:lnTo>
                  <a:lnTo>
                    <a:pt x="106" y="100"/>
                  </a:lnTo>
                  <a:lnTo>
                    <a:pt x="106" y="104"/>
                  </a:lnTo>
                  <a:lnTo>
                    <a:pt x="104" y="108"/>
                  </a:lnTo>
                  <a:lnTo>
                    <a:pt x="102" y="110"/>
                  </a:lnTo>
                  <a:lnTo>
                    <a:pt x="100" y="110"/>
                  </a:lnTo>
                  <a:lnTo>
                    <a:pt x="98" y="114"/>
                  </a:lnTo>
                  <a:lnTo>
                    <a:pt x="96" y="116"/>
                  </a:lnTo>
                  <a:lnTo>
                    <a:pt x="98" y="120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98" y="122"/>
                  </a:lnTo>
                  <a:lnTo>
                    <a:pt x="98" y="122"/>
                  </a:lnTo>
                  <a:lnTo>
                    <a:pt x="98" y="124"/>
                  </a:lnTo>
                  <a:lnTo>
                    <a:pt x="100" y="126"/>
                  </a:lnTo>
                  <a:lnTo>
                    <a:pt x="102" y="128"/>
                  </a:lnTo>
                  <a:lnTo>
                    <a:pt x="104" y="132"/>
                  </a:lnTo>
                  <a:lnTo>
                    <a:pt x="104" y="134"/>
                  </a:lnTo>
                  <a:lnTo>
                    <a:pt x="102" y="138"/>
                  </a:lnTo>
                  <a:lnTo>
                    <a:pt x="102" y="144"/>
                  </a:lnTo>
                  <a:lnTo>
                    <a:pt x="102" y="150"/>
                  </a:lnTo>
                  <a:lnTo>
                    <a:pt x="102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6" y="168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8" y="176"/>
                  </a:lnTo>
                  <a:lnTo>
                    <a:pt x="108" y="176"/>
                  </a:lnTo>
                  <a:lnTo>
                    <a:pt x="104" y="178"/>
                  </a:lnTo>
                  <a:lnTo>
                    <a:pt x="100" y="178"/>
                  </a:lnTo>
                  <a:lnTo>
                    <a:pt x="96" y="180"/>
                  </a:lnTo>
                  <a:lnTo>
                    <a:pt x="92" y="182"/>
                  </a:lnTo>
                  <a:lnTo>
                    <a:pt x="88" y="186"/>
                  </a:lnTo>
                  <a:lnTo>
                    <a:pt x="86" y="190"/>
                  </a:lnTo>
                  <a:lnTo>
                    <a:pt x="86" y="190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4" y="198"/>
                  </a:lnTo>
                  <a:lnTo>
                    <a:pt x="82" y="200"/>
                  </a:lnTo>
                  <a:lnTo>
                    <a:pt x="78" y="202"/>
                  </a:lnTo>
                  <a:lnTo>
                    <a:pt x="74" y="204"/>
                  </a:lnTo>
                  <a:lnTo>
                    <a:pt x="68" y="204"/>
                  </a:lnTo>
                  <a:lnTo>
                    <a:pt x="68" y="202"/>
                  </a:lnTo>
                  <a:lnTo>
                    <a:pt x="66" y="202"/>
                  </a:lnTo>
                  <a:lnTo>
                    <a:pt x="64" y="202"/>
                  </a:lnTo>
                  <a:lnTo>
                    <a:pt x="60" y="200"/>
                  </a:lnTo>
                  <a:lnTo>
                    <a:pt x="58" y="202"/>
                  </a:lnTo>
                  <a:lnTo>
                    <a:pt x="58" y="204"/>
                  </a:lnTo>
                  <a:lnTo>
                    <a:pt x="56" y="204"/>
                  </a:lnTo>
                  <a:lnTo>
                    <a:pt x="46" y="208"/>
                  </a:lnTo>
                  <a:lnTo>
                    <a:pt x="32" y="210"/>
                  </a:lnTo>
                  <a:lnTo>
                    <a:pt x="12" y="212"/>
                  </a:lnTo>
                  <a:lnTo>
                    <a:pt x="12" y="212"/>
                  </a:lnTo>
                  <a:lnTo>
                    <a:pt x="12" y="210"/>
                  </a:lnTo>
                  <a:lnTo>
                    <a:pt x="10" y="206"/>
                  </a:lnTo>
                  <a:lnTo>
                    <a:pt x="10" y="204"/>
                  </a:lnTo>
                  <a:lnTo>
                    <a:pt x="6" y="202"/>
                  </a:lnTo>
                  <a:lnTo>
                    <a:pt x="6" y="200"/>
                  </a:lnTo>
                  <a:lnTo>
                    <a:pt x="4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2" y="184"/>
                  </a:lnTo>
                  <a:lnTo>
                    <a:pt x="4" y="184"/>
                  </a:lnTo>
                  <a:lnTo>
                    <a:pt x="6" y="186"/>
                  </a:lnTo>
                  <a:lnTo>
                    <a:pt x="8" y="184"/>
                  </a:lnTo>
                  <a:lnTo>
                    <a:pt x="12" y="184"/>
                  </a:lnTo>
                  <a:lnTo>
                    <a:pt x="14" y="182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6" y="168"/>
                  </a:lnTo>
                  <a:lnTo>
                    <a:pt x="14" y="162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4" y="144"/>
                  </a:lnTo>
                  <a:lnTo>
                    <a:pt x="12" y="140"/>
                  </a:lnTo>
                  <a:lnTo>
                    <a:pt x="12" y="136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30"/>
                  </a:lnTo>
                  <a:lnTo>
                    <a:pt x="6" y="128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2" y="120"/>
                  </a:lnTo>
                  <a:lnTo>
                    <a:pt x="4" y="114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6" y="96"/>
                  </a:lnTo>
                  <a:lnTo>
                    <a:pt x="8" y="92"/>
                  </a:lnTo>
                  <a:lnTo>
                    <a:pt x="12" y="88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50"/>
                  </a:lnTo>
                  <a:lnTo>
                    <a:pt x="20" y="38"/>
                  </a:lnTo>
                  <a:lnTo>
                    <a:pt x="26" y="3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0" y="16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282"/>
            <p:cNvSpPr/>
            <p:nvPr/>
          </p:nvSpPr>
          <p:spPr bwMode="gray">
            <a:xfrm>
              <a:off x="1119" y="2816"/>
              <a:ext cx="218" cy="250"/>
            </a:xfrm>
            <a:custGeom>
              <a:avLst/>
              <a:gdLst>
                <a:gd name="T0" fmla="*/ 186 w 218"/>
                <a:gd name="T1" fmla="*/ 4 h 250"/>
                <a:gd name="T2" fmla="*/ 174 w 218"/>
                <a:gd name="T3" fmla="*/ 16 h 250"/>
                <a:gd name="T4" fmla="*/ 28 w 218"/>
                <a:gd name="T5" fmla="*/ 22 h 250"/>
                <a:gd name="T6" fmla="*/ 24 w 218"/>
                <a:gd name="T7" fmla="*/ 82 h 250"/>
                <a:gd name="T8" fmla="*/ 14 w 218"/>
                <a:gd name="T9" fmla="*/ 84 h 250"/>
                <a:gd name="T10" fmla="*/ 10 w 218"/>
                <a:gd name="T11" fmla="*/ 90 h 250"/>
                <a:gd name="T12" fmla="*/ 6 w 218"/>
                <a:gd name="T13" fmla="*/ 100 h 250"/>
                <a:gd name="T14" fmla="*/ 2 w 218"/>
                <a:gd name="T15" fmla="*/ 106 h 250"/>
                <a:gd name="T16" fmla="*/ 0 w 218"/>
                <a:gd name="T17" fmla="*/ 110 h 250"/>
                <a:gd name="T18" fmla="*/ 4 w 218"/>
                <a:gd name="T19" fmla="*/ 122 h 250"/>
                <a:gd name="T20" fmla="*/ 6 w 218"/>
                <a:gd name="T21" fmla="*/ 128 h 250"/>
                <a:gd name="T22" fmla="*/ 6 w 218"/>
                <a:gd name="T23" fmla="*/ 136 h 250"/>
                <a:gd name="T24" fmla="*/ 6 w 218"/>
                <a:gd name="T25" fmla="*/ 152 h 250"/>
                <a:gd name="T26" fmla="*/ 14 w 218"/>
                <a:gd name="T27" fmla="*/ 174 h 250"/>
                <a:gd name="T28" fmla="*/ 24 w 218"/>
                <a:gd name="T29" fmla="*/ 186 h 250"/>
                <a:gd name="T30" fmla="*/ 32 w 218"/>
                <a:gd name="T31" fmla="*/ 196 h 250"/>
                <a:gd name="T32" fmla="*/ 50 w 218"/>
                <a:gd name="T33" fmla="*/ 222 h 250"/>
                <a:gd name="T34" fmla="*/ 56 w 218"/>
                <a:gd name="T35" fmla="*/ 230 h 250"/>
                <a:gd name="T36" fmla="*/ 66 w 218"/>
                <a:gd name="T37" fmla="*/ 238 h 250"/>
                <a:gd name="T38" fmla="*/ 78 w 218"/>
                <a:gd name="T39" fmla="*/ 240 h 250"/>
                <a:gd name="T40" fmla="*/ 88 w 218"/>
                <a:gd name="T41" fmla="*/ 250 h 250"/>
                <a:gd name="T42" fmla="*/ 114 w 218"/>
                <a:gd name="T43" fmla="*/ 250 h 250"/>
                <a:gd name="T44" fmla="*/ 138 w 218"/>
                <a:gd name="T45" fmla="*/ 250 h 250"/>
                <a:gd name="T46" fmla="*/ 180 w 218"/>
                <a:gd name="T47" fmla="*/ 244 h 250"/>
                <a:gd name="T48" fmla="*/ 180 w 218"/>
                <a:gd name="T49" fmla="*/ 222 h 250"/>
                <a:gd name="T50" fmla="*/ 172 w 218"/>
                <a:gd name="T51" fmla="*/ 210 h 250"/>
                <a:gd name="T52" fmla="*/ 160 w 218"/>
                <a:gd name="T53" fmla="*/ 196 h 250"/>
                <a:gd name="T54" fmla="*/ 154 w 218"/>
                <a:gd name="T55" fmla="*/ 192 h 250"/>
                <a:gd name="T56" fmla="*/ 152 w 218"/>
                <a:gd name="T57" fmla="*/ 184 h 250"/>
                <a:gd name="T58" fmla="*/ 156 w 218"/>
                <a:gd name="T59" fmla="*/ 176 h 250"/>
                <a:gd name="T60" fmla="*/ 156 w 218"/>
                <a:gd name="T61" fmla="*/ 158 h 250"/>
                <a:gd name="T62" fmla="*/ 160 w 218"/>
                <a:gd name="T63" fmla="*/ 150 h 250"/>
                <a:gd name="T64" fmla="*/ 176 w 218"/>
                <a:gd name="T65" fmla="*/ 130 h 250"/>
                <a:gd name="T66" fmla="*/ 188 w 218"/>
                <a:gd name="T67" fmla="*/ 108 h 250"/>
                <a:gd name="T68" fmla="*/ 192 w 218"/>
                <a:gd name="T69" fmla="*/ 94 h 250"/>
                <a:gd name="T70" fmla="*/ 200 w 218"/>
                <a:gd name="T71" fmla="*/ 82 h 250"/>
                <a:gd name="T72" fmla="*/ 208 w 218"/>
                <a:gd name="T73" fmla="*/ 78 h 250"/>
                <a:gd name="T74" fmla="*/ 216 w 218"/>
                <a:gd name="T75" fmla="*/ 70 h 250"/>
                <a:gd name="T76" fmla="*/ 218 w 218"/>
                <a:gd name="T77" fmla="*/ 66 h 250"/>
                <a:gd name="T78" fmla="*/ 212 w 218"/>
                <a:gd name="T79" fmla="*/ 54 h 250"/>
                <a:gd name="T80" fmla="*/ 204 w 218"/>
                <a:gd name="T81" fmla="*/ 40 h 250"/>
                <a:gd name="T82" fmla="*/ 200 w 218"/>
                <a:gd name="T83" fmla="*/ 32 h 250"/>
                <a:gd name="T84" fmla="*/ 200 w 218"/>
                <a:gd name="T85" fmla="*/ 22 h 250"/>
                <a:gd name="T86" fmla="*/ 192 w 218"/>
                <a:gd name="T87" fmla="*/ 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8" h="250">
                  <a:moveTo>
                    <a:pt x="188" y="0"/>
                  </a:moveTo>
                  <a:lnTo>
                    <a:pt x="188" y="2"/>
                  </a:lnTo>
                  <a:lnTo>
                    <a:pt x="186" y="4"/>
                  </a:lnTo>
                  <a:lnTo>
                    <a:pt x="184" y="8"/>
                  </a:lnTo>
                  <a:lnTo>
                    <a:pt x="180" y="12"/>
                  </a:lnTo>
                  <a:lnTo>
                    <a:pt x="174" y="16"/>
                  </a:lnTo>
                  <a:lnTo>
                    <a:pt x="168" y="20"/>
                  </a:lnTo>
                  <a:lnTo>
                    <a:pt x="160" y="22"/>
                  </a:lnTo>
                  <a:lnTo>
                    <a:pt x="28" y="22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18" y="82"/>
                  </a:lnTo>
                  <a:lnTo>
                    <a:pt x="14" y="84"/>
                  </a:lnTo>
                  <a:lnTo>
                    <a:pt x="10" y="86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8" y="94"/>
                  </a:lnTo>
                  <a:lnTo>
                    <a:pt x="8" y="98"/>
                  </a:lnTo>
                  <a:lnTo>
                    <a:pt x="6" y="100"/>
                  </a:lnTo>
                  <a:lnTo>
                    <a:pt x="6" y="102"/>
                  </a:lnTo>
                  <a:lnTo>
                    <a:pt x="4" y="104"/>
                  </a:lnTo>
                  <a:lnTo>
                    <a:pt x="2" y="106"/>
                  </a:lnTo>
                  <a:lnTo>
                    <a:pt x="0" y="10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2" y="118"/>
                  </a:lnTo>
                  <a:lnTo>
                    <a:pt x="4" y="122"/>
                  </a:lnTo>
                  <a:lnTo>
                    <a:pt x="4" y="122"/>
                  </a:lnTo>
                  <a:lnTo>
                    <a:pt x="6" y="124"/>
                  </a:lnTo>
                  <a:lnTo>
                    <a:pt x="6" y="128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6" y="136"/>
                  </a:lnTo>
                  <a:lnTo>
                    <a:pt x="4" y="140"/>
                  </a:lnTo>
                  <a:lnTo>
                    <a:pt x="4" y="146"/>
                  </a:lnTo>
                  <a:lnTo>
                    <a:pt x="6" y="152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4" y="174"/>
                  </a:lnTo>
                  <a:lnTo>
                    <a:pt x="16" y="178"/>
                  </a:lnTo>
                  <a:lnTo>
                    <a:pt x="20" y="182"/>
                  </a:lnTo>
                  <a:lnTo>
                    <a:pt x="24" y="186"/>
                  </a:lnTo>
                  <a:lnTo>
                    <a:pt x="26" y="190"/>
                  </a:lnTo>
                  <a:lnTo>
                    <a:pt x="30" y="194"/>
                  </a:lnTo>
                  <a:lnTo>
                    <a:pt x="32" y="196"/>
                  </a:lnTo>
                  <a:lnTo>
                    <a:pt x="38" y="204"/>
                  </a:lnTo>
                  <a:lnTo>
                    <a:pt x="44" y="214"/>
                  </a:lnTo>
                  <a:lnTo>
                    <a:pt x="50" y="222"/>
                  </a:lnTo>
                  <a:lnTo>
                    <a:pt x="54" y="228"/>
                  </a:lnTo>
                  <a:lnTo>
                    <a:pt x="54" y="230"/>
                  </a:lnTo>
                  <a:lnTo>
                    <a:pt x="56" y="230"/>
                  </a:lnTo>
                  <a:lnTo>
                    <a:pt x="60" y="234"/>
                  </a:lnTo>
                  <a:lnTo>
                    <a:pt x="62" y="236"/>
                  </a:lnTo>
                  <a:lnTo>
                    <a:pt x="66" y="238"/>
                  </a:lnTo>
                  <a:lnTo>
                    <a:pt x="72" y="240"/>
                  </a:lnTo>
                  <a:lnTo>
                    <a:pt x="76" y="240"/>
                  </a:lnTo>
                  <a:lnTo>
                    <a:pt x="78" y="240"/>
                  </a:lnTo>
                  <a:lnTo>
                    <a:pt x="80" y="242"/>
                  </a:lnTo>
                  <a:lnTo>
                    <a:pt x="84" y="244"/>
                  </a:lnTo>
                  <a:lnTo>
                    <a:pt x="88" y="250"/>
                  </a:lnTo>
                  <a:lnTo>
                    <a:pt x="92" y="250"/>
                  </a:lnTo>
                  <a:lnTo>
                    <a:pt x="102" y="250"/>
                  </a:lnTo>
                  <a:lnTo>
                    <a:pt x="114" y="250"/>
                  </a:lnTo>
                  <a:lnTo>
                    <a:pt x="122" y="250"/>
                  </a:lnTo>
                  <a:lnTo>
                    <a:pt x="126" y="250"/>
                  </a:lnTo>
                  <a:lnTo>
                    <a:pt x="138" y="250"/>
                  </a:lnTo>
                  <a:lnTo>
                    <a:pt x="152" y="248"/>
                  </a:lnTo>
                  <a:lnTo>
                    <a:pt x="168" y="246"/>
                  </a:lnTo>
                  <a:lnTo>
                    <a:pt x="180" y="244"/>
                  </a:lnTo>
                  <a:lnTo>
                    <a:pt x="184" y="24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78" y="218"/>
                  </a:lnTo>
                  <a:lnTo>
                    <a:pt x="176" y="214"/>
                  </a:lnTo>
                  <a:lnTo>
                    <a:pt x="172" y="210"/>
                  </a:lnTo>
                  <a:lnTo>
                    <a:pt x="168" y="204"/>
                  </a:lnTo>
                  <a:lnTo>
                    <a:pt x="164" y="200"/>
                  </a:lnTo>
                  <a:lnTo>
                    <a:pt x="160" y="196"/>
                  </a:lnTo>
                  <a:lnTo>
                    <a:pt x="158" y="194"/>
                  </a:lnTo>
                  <a:lnTo>
                    <a:pt x="156" y="194"/>
                  </a:lnTo>
                  <a:lnTo>
                    <a:pt x="154" y="192"/>
                  </a:lnTo>
                  <a:lnTo>
                    <a:pt x="152" y="190"/>
                  </a:lnTo>
                  <a:lnTo>
                    <a:pt x="152" y="188"/>
                  </a:lnTo>
                  <a:lnTo>
                    <a:pt x="152" y="184"/>
                  </a:lnTo>
                  <a:lnTo>
                    <a:pt x="156" y="182"/>
                  </a:lnTo>
                  <a:lnTo>
                    <a:pt x="156" y="180"/>
                  </a:lnTo>
                  <a:lnTo>
                    <a:pt x="156" y="176"/>
                  </a:lnTo>
                  <a:lnTo>
                    <a:pt x="156" y="172"/>
                  </a:lnTo>
                  <a:lnTo>
                    <a:pt x="156" y="166"/>
                  </a:lnTo>
                  <a:lnTo>
                    <a:pt x="156" y="158"/>
                  </a:lnTo>
                  <a:lnTo>
                    <a:pt x="156" y="158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4" y="144"/>
                  </a:lnTo>
                  <a:lnTo>
                    <a:pt x="168" y="136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2" y="118"/>
                  </a:lnTo>
                  <a:lnTo>
                    <a:pt x="188" y="108"/>
                  </a:lnTo>
                  <a:lnTo>
                    <a:pt x="188" y="98"/>
                  </a:lnTo>
                  <a:lnTo>
                    <a:pt x="190" y="96"/>
                  </a:lnTo>
                  <a:lnTo>
                    <a:pt x="192" y="94"/>
                  </a:lnTo>
                  <a:lnTo>
                    <a:pt x="194" y="90"/>
                  </a:lnTo>
                  <a:lnTo>
                    <a:pt x="198" y="86"/>
                  </a:lnTo>
                  <a:lnTo>
                    <a:pt x="200" y="82"/>
                  </a:lnTo>
                  <a:lnTo>
                    <a:pt x="204" y="80"/>
                  </a:lnTo>
                  <a:lnTo>
                    <a:pt x="206" y="78"/>
                  </a:lnTo>
                  <a:lnTo>
                    <a:pt x="208" y="78"/>
                  </a:lnTo>
                  <a:lnTo>
                    <a:pt x="212" y="76"/>
                  </a:lnTo>
                  <a:lnTo>
                    <a:pt x="214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18" y="68"/>
                  </a:lnTo>
                  <a:lnTo>
                    <a:pt x="218" y="66"/>
                  </a:lnTo>
                  <a:lnTo>
                    <a:pt x="216" y="64"/>
                  </a:lnTo>
                  <a:lnTo>
                    <a:pt x="214" y="60"/>
                  </a:lnTo>
                  <a:lnTo>
                    <a:pt x="212" y="54"/>
                  </a:lnTo>
                  <a:lnTo>
                    <a:pt x="210" y="50"/>
                  </a:lnTo>
                  <a:lnTo>
                    <a:pt x="206" y="44"/>
                  </a:lnTo>
                  <a:lnTo>
                    <a:pt x="204" y="40"/>
                  </a:lnTo>
                  <a:lnTo>
                    <a:pt x="204" y="38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200" y="28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198" y="18"/>
                  </a:lnTo>
                  <a:lnTo>
                    <a:pt x="196" y="12"/>
                  </a:lnTo>
                  <a:lnTo>
                    <a:pt x="192" y="8"/>
                  </a:lnTo>
                  <a:lnTo>
                    <a:pt x="188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283"/>
            <p:cNvSpPr/>
            <p:nvPr/>
          </p:nvSpPr>
          <p:spPr bwMode="gray">
            <a:xfrm>
              <a:off x="1023" y="2986"/>
              <a:ext cx="148" cy="84"/>
            </a:xfrm>
            <a:custGeom>
              <a:avLst/>
              <a:gdLst>
                <a:gd name="T0" fmla="*/ 106 w 148"/>
                <a:gd name="T1" fmla="*/ 0 h 84"/>
                <a:gd name="T2" fmla="*/ 98 w 148"/>
                <a:gd name="T3" fmla="*/ 2 h 84"/>
                <a:gd name="T4" fmla="*/ 90 w 148"/>
                <a:gd name="T5" fmla="*/ 6 h 84"/>
                <a:gd name="T6" fmla="*/ 84 w 148"/>
                <a:gd name="T7" fmla="*/ 12 h 84"/>
                <a:gd name="T8" fmla="*/ 82 w 148"/>
                <a:gd name="T9" fmla="*/ 22 h 84"/>
                <a:gd name="T10" fmla="*/ 76 w 148"/>
                <a:gd name="T11" fmla="*/ 28 h 84"/>
                <a:gd name="T12" fmla="*/ 70 w 148"/>
                <a:gd name="T13" fmla="*/ 28 h 84"/>
                <a:gd name="T14" fmla="*/ 64 w 148"/>
                <a:gd name="T15" fmla="*/ 26 h 84"/>
                <a:gd name="T16" fmla="*/ 60 w 148"/>
                <a:gd name="T17" fmla="*/ 26 h 84"/>
                <a:gd name="T18" fmla="*/ 58 w 148"/>
                <a:gd name="T19" fmla="*/ 26 h 84"/>
                <a:gd name="T20" fmla="*/ 54 w 148"/>
                <a:gd name="T21" fmla="*/ 28 h 84"/>
                <a:gd name="T22" fmla="*/ 48 w 148"/>
                <a:gd name="T23" fmla="*/ 30 h 84"/>
                <a:gd name="T24" fmla="*/ 36 w 148"/>
                <a:gd name="T25" fmla="*/ 34 h 84"/>
                <a:gd name="T26" fmla="*/ 26 w 148"/>
                <a:gd name="T27" fmla="*/ 36 h 84"/>
                <a:gd name="T28" fmla="*/ 10 w 148"/>
                <a:gd name="T29" fmla="*/ 38 h 84"/>
                <a:gd name="T30" fmla="*/ 6 w 148"/>
                <a:gd name="T31" fmla="*/ 46 h 84"/>
                <a:gd name="T32" fmla="*/ 4 w 148"/>
                <a:gd name="T33" fmla="*/ 50 h 84"/>
                <a:gd name="T34" fmla="*/ 0 w 148"/>
                <a:gd name="T35" fmla="*/ 50 h 84"/>
                <a:gd name="T36" fmla="*/ 2 w 148"/>
                <a:gd name="T37" fmla="*/ 52 h 84"/>
                <a:gd name="T38" fmla="*/ 4 w 148"/>
                <a:gd name="T39" fmla="*/ 54 h 84"/>
                <a:gd name="T40" fmla="*/ 6 w 148"/>
                <a:gd name="T41" fmla="*/ 60 h 84"/>
                <a:gd name="T42" fmla="*/ 10 w 148"/>
                <a:gd name="T43" fmla="*/ 70 h 84"/>
                <a:gd name="T44" fmla="*/ 26 w 148"/>
                <a:gd name="T45" fmla="*/ 84 h 84"/>
                <a:gd name="T46" fmla="*/ 38 w 148"/>
                <a:gd name="T47" fmla="*/ 74 h 84"/>
                <a:gd name="T48" fmla="*/ 42 w 148"/>
                <a:gd name="T49" fmla="*/ 68 h 84"/>
                <a:gd name="T50" fmla="*/ 48 w 148"/>
                <a:gd name="T51" fmla="*/ 62 h 84"/>
                <a:gd name="T52" fmla="*/ 58 w 148"/>
                <a:gd name="T53" fmla="*/ 60 h 84"/>
                <a:gd name="T54" fmla="*/ 60 w 148"/>
                <a:gd name="T55" fmla="*/ 62 h 84"/>
                <a:gd name="T56" fmla="*/ 62 w 148"/>
                <a:gd name="T57" fmla="*/ 68 h 84"/>
                <a:gd name="T58" fmla="*/ 64 w 148"/>
                <a:gd name="T59" fmla="*/ 70 h 84"/>
                <a:gd name="T60" fmla="*/ 74 w 148"/>
                <a:gd name="T61" fmla="*/ 68 h 84"/>
                <a:gd name="T62" fmla="*/ 86 w 148"/>
                <a:gd name="T63" fmla="*/ 68 h 84"/>
                <a:gd name="T64" fmla="*/ 118 w 148"/>
                <a:gd name="T65" fmla="*/ 62 h 84"/>
                <a:gd name="T66" fmla="*/ 146 w 148"/>
                <a:gd name="T67" fmla="*/ 52 h 84"/>
                <a:gd name="T68" fmla="*/ 132 w 148"/>
                <a:gd name="T69" fmla="*/ 34 h 84"/>
                <a:gd name="T70" fmla="*/ 122 w 148"/>
                <a:gd name="T71" fmla="*/ 22 h 84"/>
                <a:gd name="T72" fmla="*/ 118 w 148"/>
                <a:gd name="T73" fmla="*/ 16 h 84"/>
                <a:gd name="T74" fmla="*/ 112 w 148"/>
                <a:gd name="T75" fmla="*/ 8 h 84"/>
                <a:gd name="T76" fmla="*/ 106 w 148"/>
                <a:gd name="T7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8" h="84">
                  <a:moveTo>
                    <a:pt x="106" y="0"/>
                  </a:moveTo>
                  <a:lnTo>
                    <a:pt x="106" y="0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4" y="4"/>
                  </a:lnTo>
                  <a:lnTo>
                    <a:pt x="90" y="6"/>
                  </a:lnTo>
                  <a:lnTo>
                    <a:pt x="86" y="10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0" y="28"/>
                  </a:lnTo>
                  <a:lnTo>
                    <a:pt x="68" y="28"/>
                  </a:lnTo>
                  <a:lnTo>
                    <a:pt x="64" y="26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28"/>
                  </a:lnTo>
                  <a:lnTo>
                    <a:pt x="48" y="30"/>
                  </a:lnTo>
                  <a:lnTo>
                    <a:pt x="42" y="32"/>
                  </a:lnTo>
                  <a:lnTo>
                    <a:pt x="36" y="34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10" y="36"/>
                  </a:lnTo>
                  <a:lnTo>
                    <a:pt x="10" y="38"/>
                  </a:lnTo>
                  <a:lnTo>
                    <a:pt x="8" y="42"/>
                  </a:lnTo>
                  <a:lnTo>
                    <a:pt x="6" y="46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4" y="52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0" y="70"/>
                  </a:lnTo>
                  <a:lnTo>
                    <a:pt x="14" y="74"/>
                  </a:lnTo>
                  <a:lnTo>
                    <a:pt x="26" y="84"/>
                  </a:lnTo>
                  <a:lnTo>
                    <a:pt x="38" y="7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60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62" y="68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4" y="68"/>
                  </a:lnTo>
                  <a:lnTo>
                    <a:pt x="80" y="68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118" y="62"/>
                  </a:lnTo>
                  <a:lnTo>
                    <a:pt x="148" y="56"/>
                  </a:lnTo>
                  <a:lnTo>
                    <a:pt x="146" y="52"/>
                  </a:lnTo>
                  <a:lnTo>
                    <a:pt x="140" y="44"/>
                  </a:lnTo>
                  <a:lnTo>
                    <a:pt x="132" y="34"/>
                  </a:lnTo>
                  <a:lnTo>
                    <a:pt x="124" y="22"/>
                  </a:lnTo>
                  <a:lnTo>
                    <a:pt x="122" y="22"/>
                  </a:lnTo>
                  <a:lnTo>
                    <a:pt x="120" y="20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08" y="2"/>
                  </a:lnTo>
                  <a:lnTo>
                    <a:pt x="10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284"/>
            <p:cNvSpPr/>
            <p:nvPr/>
          </p:nvSpPr>
          <p:spPr bwMode="gray">
            <a:xfrm>
              <a:off x="953" y="3082"/>
              <a:ext cx="74" cy="82"/>
            </a:xfrm>
            <a:custGeom>
              <a:avLst/>
              <a:gdLst>
                <a:gd name="T0" fmla="*/ 52 w 74"/>
                <a:gd name="T1" fmla="*/ 0 h 82"/>
                <a:gd name="T2" fmla="*/ 52 w 74"/>
                <a:gd name="T3" fmla="*/ 6 h 82"/>
                <a:gd name="T4" fmla="*/ 54 w 74"/>
                <a:gd name="T5" fmla="*/ 12 h 82"/>
                <a:gd name="T6" fmla="*/ 60 w 74"/>
                <a:gd name="T7" fmla="*/ 12 h 82"/>
                <a:gd name="T8" fmla="*/ 68 w 74"/>
                <a:gd name="T9" fmla="*/ 12 h 82"/>
                <a:gd name="T10" fmla="*/ 72 w 74"/>
                <a:gd name="T11" fmla="*/ 12 h 82"/>
                <a:gd name="T12" fmla="*/ 72 w 74"/>
                <a:gd name="T13" fmla="*/ 14 h 82"/>
                <a:gd name="T14" fmla="*/ 74 w 74"/>
                <a:gd name="T15" fmla="*/ 22 h 82"/>
                <a:gd name="T16" fmla="*/ 72 w 74"/>
                <a:gd name="T17" fmla="*/ 26 h 82"/>
                <a:gd name="T18" fmla="*/ 68 w 74"/>
                <a:gd name="T19" fmla="*/ 26 h 82"/>
                <a:gd name="T20" fmla="*/ 68 w 74"/>
                <a:gd name="T21" fmla="*/ 30 h 82"/>
                <a:gd name="T22" fmla="*/ 68 w 74"/>
                <a:gd name="T23" fmla="*/ 36 h 82"/>
                <a:gd name="T24" fmla="*/ 74 w 74"/>
                <a:gd name="T25" fmla="*/ 38 h 82"/>
                <a:gd name="T26" fmla="*/ 74 w 74"/>
                <a:gd name="T27" fmla="*/ 42 h 82"/>
                <a:gd name="T28" fmla="*/ 74 w 74"/>
                <a:gd name="T29" fmla="*/ 52 h 82"/>
                <a:gd name="T30" fmla="*/ 70 w 74"/>
                <a:gd name="T31" fmla="*/ 60 h 82"/>
                <a:gd name="T32" fmla="*/ 62 w 74"/>
                <a:gd name="T33" fmla="*/ 64 h 82"/>
                <a:gd name="T34" fmla="*/ 52 w 74"/>
                <a:gd name="T35" fmla="*/ 66 h 82"/>
                <a:gd name="T36" fmla="*/ 46 w 74"/>
                <a:gd name="T37" fmla="*/ 68 h 82"/>
                <a:gd name="T38" fmla="*/ 42 w 74"/>
                <a:gd name="T39" fmla="*/ 68 h 82"/>
                <a:gd name="T40" fmla="*/ 32 w 74"/>
                <a:gd name="T41" fmla="*/ 72 h 82"/>
                <a:gd name="T42" fmla="*/ 28 w 74"/>
                <a:gd name="T43" fmla="*/ 78 h 82"/>
                <a:gd name="T44" fmla="*/ 24 w 74"/>
                <a:gd name="T45" fmla="*/ 82 h 82"/>
                <a:gd name="T46" fmla="*/ 22 w 74"/>
                <a:gd name="T47" fmla="*/ 74 h 82"/>
                <a:gd name="T48" fmla="*/ 20 w 74"/>
                <a:gd name="T49" fmla="*/ 72 h 82"/>
                <a:gd name="T50" fmla="*/ 16 w 74"/>
                <a:gd name="T51" fmla="*/ 68 h 82"/>
                <a:gd name="T52" fmla="*/ 14 w 74"/>
                <a:gd name="T53" fmla="*/ 66 h 82"/>
                <a:gd name="T54" fmla="*/ 6 w 74"/>
                <a:gd name="T55" fmla="*/ 58 h 82"/>
                <a:gd name="T56" fmla="*/ 0 w 74"/>
                <a:gd name="T57" fmla="*/ 46 h 82"/>
                <a:gd name="T58" fmla="*/ 0 w 74"/>
                <a:gd name="T59" fmla="*/ 46 h 82"/>
                <a:gd name="T60" fmla="*/ 6 w 74"/>
                <a:gd name="T61" fmla="*/ 18 h 82"/>
                <a:gd name="T62" fmla="*/ 26 w 74"/>
                <a:gd name="T63" fmla="*/ 18 h 82"/>
                <a:gd name="T64" fmla="*/ 30 w 74"/>
                <a:gd name="T65" fmla="*/ 18 h 82"/>
                <a:gd name="T66" fmla="*/ 32 w 74"/>
                <a:gd name="T67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82">
                  <a:moveTo>
                    <a:pt x="32" y="2"/>
                  </a:moveTo>
                  <a:lnTo>
                    <a:pt x="52" y="0"/>
                  </a:lnTo>
                  <a:lnTo>
                    <a:pt x="52" y="2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8" y="30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6"/>
                  </a:lnTo>
                  <a:lnTo>
                    <a:pt x="74" y="52"/>
                  </a:lnTo>
                  <a:lnTo>
                    <a:pt x="72" y="56"/>
                  </a:lnTo>
                  <a:lnTo>
                    <a:pt x="70" y="60"/>
                  </a:lnTo>
                  <a:lnTo>
                    <a:pt x="68" y="62"/>
                  </a:lnTo>
                  <a:lnTo>
                    <a:pt x="62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48" y="68"/>
                  </a:lnTo>
                  <a:lnTo>
                    <a:pt x="46" y="68"/>
                  </a:lnTo>
                  <a:lnTo>
                    <a:pt x="44" y="62"/>
                  </a:lnTo>
                  <a:lnTo>
                    <a:pt x="42" y="68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6" y="80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0" y="62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2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285"/>
            <p:cNvSpPr/>
            <p:nvPr/>
          </p:nvSpPr>
          <p:spPr bwMode="gray">
            <a:xfrm>
              <a:off x="959" y="3084"/>
              <a:ext cx="26" cy="16"/>
            </a:xfrm>
            <a:custGeom>
              <a:avLst/>
              <a:gdLst>
                <a:gd name="T0" fmla="*/ 20 w 26"/>
                <a:gd name="T1" fmla="*/ 0 h 16"/>
                <a:gd name="T2" fmla="*/ 20 w 26"/>
                <a:gd name="T3" fmla="*/ 0 h 16"/>
                <a:gd name="T4" fmla="*/ 18 w 26"/>
                <a:gd name="T5" fmla="*/ 0 h 16"/>
                <a:gd name="T6" fmla="*/ 14 w 26"/>
                <a:gd name="T7" fmla="*/ 0 h 16"/>
                <a:gd name="T8" fmla="*/ 10 w 26"/>
                <a:gd name="T9" fmla="*/ 2 h 16"/>
                <a:gd name="T10" fmla="*/ 6 w 26"/>
                <a:gd name="T11" fmla="*/ 4 h 16"/>
                <a:gd name="T12" fmla="*/ 4 w 26"/>
                <a:gd name="T13" fmla="*/ 8 h 16"/>
                <a:gd name="T14" fmla="*/ 0 w 26"/>
                <a:gd name="T15" fmla="*/ 16 h 16"/>
                <a:gd name="T16" fmla="*/ 22 w 26"/>
                <a:gd name="T17" fmla="*/ 16 h 16"/>
                <a:gd name="T18" fmla="*/ 22 w 26"/>
                <a:gd name="T19" fmla="*/ 16 h 16"/>
                <a:gd name="T20" fmla="*/ 24 w 26"/>
                <a:gd name="T21" fmla="*/ 14 h 16"/>
                <a:gd name="T22" fmla="*/ 24 w 26"/>
                <a:gd name="T23" fmla="*/ 12 h 16"/>
                <a:gd name="T24" fmla="*/ 24 w 26"/>
                <a:gd name="T25" fmla="*/ 10 h 16"/>
                <a:gd name="T26" fmla="*/ 26 w 26"/>
                <a:gd name="T27" fmla="*/ 6 h 16"/>
                <a:gd name="T28" fmla="*/ 26 w 26"/>
                <a:gd name="T29" fmla="*/ 2 h 16"/>
                <a:gd name="T30" fmla="*/ 26 w 26"/>
                <a:gd name="T31" fmla="*/ 0 h 16"/>
                <a:gd name="T32" fmla="*/ 20 w 26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6">
                  <a:moveTo>
                    <a:pt x="20" y="0"/>
                  </a:moveTo>
                  <a:lnTo>
                    <a:pt x="20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4" y="8"/>
                  </a:lnTo>
                  <a:lnTo>
                    <a:pt x="0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286"/>
            <p:cNvSpPr/>
            <p:nvPr/>
          </p:nvSpPr>
          <p:spPr bwMode="gray">
            <a:xfrm>
              <a:off x="977" y="3060"/>
              <a:ext cx="88" cy="122"/>
            </a:xfrm>
            <a:custGeom>
              <a:avLst/>
              <a:gdLst>
                <a:gd name="T0" fmla="*/ 10 w 88"/>
                <a:gd name="T1" fmla="*/ 120 h 122"/>
                <a:gd name="T2" fmla="*/ 12 w 88"/>
                <a:gd name="T3" fmla="*/ 122 h 122"/>
                <a:gd name="T4" fmla="*/ 10 w 88"/>
                <a:gd name="T5" fmla="*/ 120 h 122"/>
                <a:gd name="T6" fmla="*/ 0 w 88"/>
                <a:gd name="T7" fmla="*/ 104 h 122"/>
                <a:gd name="T8" fmla="*/ 2 w 88"/>
                <a:gd name="T9" fmla="*/ 102 h 122"/>
                <a:gd name="T10" fmla="*/ 6 w 88"/>
                <a:gd name="T11" fmla="*/ 98 h 122"/>
                <a:gd name="T12" fmla="*/ 8 w 88"/>
                <a:gd name="T13" fmla="*/ 96 h 122"/>
                <a:gd name="T14" fmla="*/ 14 w 88"/>
                <a:gd name="T15" fmla="*/ 92 h 122"/>
                <a:gd name="T16" fmla="*/ 20 w 88"/>
                <a:gd name="T17" fmla="*/ 84 h 122"/>
                <a:gd name="T18" fmla="*/ 24 w 88"/>
                <a:gd name="T19" fmla="*/ 90 h 122"/>
                <a:gd name="T20" fmla="*/ 32 w 88"/>
                <a:gd name="T21" fmla="*/ 88 h 122"/>
                <a:gd name="T22" fmla="*/ 44 w 88"/>
                <a:gd name="T23" fmla="*/ 84 h 122"/>
                <a:gd name="T24" fmla="*/ 48 w 88"/>
                <a:gd name="T25" fmla="*/ 82 h 122"/>
                <a:gd name="T26" fmla="*/ 48 w 88"/>
                <a:gd name="T27" fmla="*/ 78 h 122"/>
                <a:gd name="T28" fmla="*/ 50 w 88"/>
                <a:gd name="T29" fmla="*/ 66 h 122"/>
                <a:gd name="T30" fmla="*/ 44 w 88"/>
                <a:gd name="T31" fmla="*/ 58 h 122"/>
                <a:gd name="T32" fmla="*/ 44 w 88"/>
                <a:gd name="T33" fmla="*/ 56 h 122"/>
                <a:gd name="T34" fmla="*/ 44 w 88"/>
                <a:gd name="T35" fmla="*/ 50 h 122"/>
                <a:gd name="T36" fmla="*/ 46 w 88"/>
                <a:gd name="T37" fmla="*/ 48 h 122"/>
                <a:gd name="T38" fmla="*/ 48 w 88"/>
                <a:gd name="T39" fmla="*/ 46 h 122"/>
                <a:gd name="T40" fmla="*/ 50 w 88"/>
                <a:gd name="T41" fmla="*/ 40 h 122"/>
                <a:gd name="T42" fmla="*/ 48 w 88"/>
                <a:gd name="T43" fmla="*/ 34 h 122"/>
                <a:gd name="T44" fmla="*/ 30 w 88"/>
                <a:gd name="T45" fmla="*/ 32 h 122"/>
                <a:gd name="T46" fmla="*/ 28 w 88"/>
                <a:gd name="T47" fmla="*/ 24 h 122"/>
                <a:gd name="T48" fmla="*/ 32 w 88"/>
                <a:gd name="T49" fmla="*/ 22 h 122"/>
                <a:gd name="T50" fmla="*/ 56 w 88"/>
                <a:gd name="T51" fmla="*/ 20 h 122"/>
                <a:gd name="T52" fmla="*/ 72 w 88"/>
                <a:gd name="T53" fmla="*/ 22 h 122"/>
                <a:gd name="T54" fmla="*/ 72 w 88"/>
                <a:gd name="T55" fmla="*/ 18 h 122"/>
                <a:gd name="T56" fmla="*/ 72 w 88"/>
                <a:gd name="T57" fmla="*/ 12 h 122"/>
                <a:gd name="T58" fmla="*/ 78 w 88"/>
                <a:gd name="T59" fmla="*/ 6 h 122"/>
                <a:gd name="T60" fmla="*/ 82 w 88"/>
                <a:gd name="T61" fmla="*/ 4 h 122"/>
                <a:gd name="T62" fmla="*/ 86 w 88"/>
                <a:gd name="T63" fmla="*/ 0 h 122"/>
                <a:gd name="T64" fmla="*/ 88 w 88"/>
                <a:gd name="T65" fmla="*/ 0 h 122"/>
                <a:gd name="T66" fmla="*/ 88 w 88"/>
                <a:gd name="T67" fmla="*/ 10 h 122"/>
                <a:gd name="T68" fmla="*/ 88 w 88"/>
                <a:gd name="T69" fmla="*/ 14 h 122"/>
                <a:gd name="T70" fmla="*/ 86 w 88"/>
                <a:gd name="T71" fmla="*/ 24 h 122"/>
                <a:gd name="T72" fmla="*/ 86 w 88"/>
                <a:gd name="T73" fmla="*/ 34 h 122"/>
                <a:gd name="T74" fmla="*/ 86 w 88"/>
                <a:gd name="T75" fmla="*/ 40 h 122"/>
                <a:gd name="T76" fmla="*/ 86 w 88"/>
                <a:gd name="T77" fmla="*/ 48 h 122"/>
                <a:gd name="T78" fmla="*/ 84 w 88"/>
                <a:gd name="T79" fmla="*/ 60 h 122"/>
                <a:gd name="T80" fmla="*/ 80 w 88"/>
                <a:gd name="T81" fmla="*/ 68 h 122"/>
                <a:gd name="T82" fmla="*/ 78 w 88"/>
                <a:gd name="T83" fmla="*/ 72 h 122"/>
                <a:gd name="T84" fmla="*/ 74 w 88"/>
                <a:gd name="T85" fmla="*/ 82 h 122"/>
                <a:gd name="T86" fmla="*/ 70 w 88"/>
                <a:gd name="T87" fmla="*/ 92 h 122"/>
                <a:gd name="T88" fmla="*/ 66 w 88"/>
                <a:gd name="T89" fmla="*/ 98 h 122"/>
                <a:gd name="T90" fmla="*/ 64 w 88"/>
                <a:gd name="T91" fmla="*/ 102 h 122"/>
                <a:gd name="T92" fmla="*/ 60 w 88"/>
                <a:gd name="T93" fmla="*/ 110 h 122"/>
                <a:gd name="T94" fmla="*/ 56 w 88"/>
                <a:gd name="T95" fmla="*/ 112 h 122"/>
                <a:gd name="T96" fmla="*/ 50 w 88"/>
                <a:gd name="T97" fmla="*/ 112 h 122"/>
                <a:gd name="T98" fmla="*/ 44 w 88"/>
                <a:gd name="T99" fmla="*/ 112 h 122"/>
                <a:gd name="T100" fmla="*/ 38 w 88"/>
                <a:gd name="T101" fmla="*/ 116 h 122"/>
                <a:gd name="T102" fmla="*/ 34 w 88"/>
                <a:gd name="T103" fmla="*/ 114 h 122"/>
                <a:gd name="T104" fmla="*/ 32 w 88"/>
                <a:gd name="T105" fmla="*/ 112 h 122"/>
                <a:gd name="T106" fmla="*/ 28 w 88"/>
                <a:gd name="T107" fmla="*/ 112 h 122"/>
                <a:gd name="T108" fmla="*/ 18 w 88"/>
                <a:gd name="T109" fmla="*/ 11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8" h="122">
                  <a:moveTo>
                    <a:pt x="10" y="120"/>
                  </a:moveTo>
                  <a:lnTo>
                    <a:pt x="10" y="120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2" y="122"/>
                  </a:lnTo>
                  <a:lnTo>
                    <a:pt x="10" y="12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2" y="102"/>
                  </a:lnTo>
                  <a:lnTo>
                    <a:pt x="4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92"/>
                  </a:lnTo>
                  <a:lnTo>
                    <a:pt x="14" y="92"/>
                  </a:lnTo>
                  <a:lnTo>
                    <a:pt x="18" y="90"/>
                  </a:lnTo>
                  <a:lnTo>
                    <a:pt x="20" y="84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8" y="90"/>
                  </a:lnTo>
                  <a:lnTo>
                    <a:pt x="32" y="88"/>
                  </a:lnTo>
                  <a:lnTo>
                    <a:pt x="38" y="86"/>
                  </a:lnTo>
                  <a:lnTo>
                    <a:pt x="44" y="84"/>
                  </a:lnTo>
                  <a:lnTo>
                    <a:pt x="46" y="82"/>
                  </a:lnTo>
                  <a:lnTo>
                    <a:pt x="48" y="82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50" y="74"/>
                  </a:lnTo>
                  <a:lnTo>
                    <a:pt x="50" y="66"/>
                  </a:lnTo>
                  <a:lnTo>
                    <a:pt x="50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6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48" y="34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28" y="22"/>
                  </a:lnTo>
                  <a:lnTo>
                    <a:pt x="32" y="22"/>
                  </a:lnTo>
                  <a:lnTo>
                    <a:pt x="42" y="22"/>
                  </a:lnTo>
                  <a:lnTo>
                    <a:pt x="56" y="20"/>
                  </a:lnTo>
                  <a:lnTo>
                    <a:pt x="66" y="20"/>
                  </a:lnTo>
                  <a:lnTo>
                    <a:pt x="72" y="22"/>
                  </a:lnTo>
                  <a:lnTo>
                    <a:pt x="72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2" y="12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4" y="2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88" y="4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86" y="34"/>
                  </a:lnTo>
                  <a:lnTo>
                    <a:pt x="86" y="38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2" y="66"/>
                  </a:lnTo>
                  <a:lnTo>
                    <a:pt x="80" y="68"/>
                  </a:lnTo>
                  <a:lnTo>
                    <a:pt x="80" y="70"/>
                  </a:lnTo>
                  <a:lnTo>
                    <a:pt x="78" y="72"/>
                  </a:lnTo>
                  <a:lnTo>
                    <a:pt x="76" y="78"/>
                  </a:lnTo>
                  <a:lnTo>
                    <a:pt x="74" y="82"/>
                  </a:lnTo>
                  <a:lnTo>
                    <a:pt x="72" y="88"/>
                  </a:lnTo>
                  <a:lnTo>
                    <a:pt x="70" y="92"/>
                  </a:lnTo>
                  <a:lnTo>
                    <a:pt x="68" y="96"/>
                  </a:lnTo>
                  <a:lnTo>
                    <a:pt x="66" y="98"/>
                  </a:lnTo>
                  <a:lnTo>
                    <a:pt x="66" y="100"/>
                  </a:lnTo>
                  <a:lnTo>
                    <a:pt x="64" y="102"/>
                  </a:lnTo>
                  <a:lnTo>
                    <a:pt x="62" y="106"/>
                  </a:lnTo>
                  <a:lnTo>
                    <a:pt x="60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0" y="112"/>
                  </a:lnTo>
                  <a:lnTo>
                    <a:pt x="46" y="110"/>
                  </a:lnTo>
                  <a:lnTo>
                    <a:pt x="44" y="112"/>
                  </a:lnTo>
                  <a:lnTo>
                    <a:pt x="42" y="112"/>
                  </a:lnTo>
                  <a:lnTo>
                    <a:pt x="38" y="116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2" y="112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4" y="114"/>
                  </a:lnTo>
                  <a:lnTo>
                    <a:pt x="18" y="116"/>
                  </a:lnTo>
                  <a:lnTo>
                    <a:pt x="10" y="12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287"/>
            <p:cNvSpPr/>
            <p:nvPr/>
          </p:nvSpPr>
          <p:spPr bwMode="gray">
            <a:xfrm>
              <a:off x="987" y="3200"/>
              <a:ext cx="130" cy="156"/>
            </a:xfrm>
            <a:custGeom>
              <a:avLst/>
              <a:gdLst>
                <a:gd name="T0" fmla="*/ 24 w 130"/>
                <a:gd name="T1" fmla="*/ 2 h 156"/>
                <a:gd name="T2" fmla="*/ 42 w 130"/>
                <a:gd name="T3" fmla="*/ 0 h 156"/>
                <a:gd name="T4" fmla="*/ 56 w 130"/>
                <a:gd name="T5" fmla="*/ 0 h 156"/>
                <a:gd name="T6" fmla="*/ 86 w 130"/>
                <a:gd name="T7" fmla="*/ 26 h 156"/>
                <a:gd name="T8" fmla="*/ 86 w 130"/>
                <a:gd name="T9" fmla="*/ 18 h 156"/>
                <a:gd name="T10" fmla="*/ 88 w 130"/>
                <a:gd name="T11" fmla="*/ 14 h 156"/>
                <a:gd name="T12" fmla="*/ 102 w 130"/>
                <a:gd name="T13" fmla="*/ 18 h 156"/>
                <a:gd name="T14" fmla="*/ 112 w 130"/>
                <a:gd name="T15" fmla="*/ 24 h 156"/>
                <a:gd name="T16" fmla="*/ 112 w 130"/>
                <a:gd name="T17" fmla="*/ 34 h 156"/>
                <a:gd name="T18" fmla="*/ 114 w 130"/>
                <a:gd name="T19" fmla="*/ 38 h 156"/>
                <a:gd name="T20" fmla="*/ 116 w 130"/>
                <a:gd name="T21" fmla="*/ 48 h 156"/>
                <a:gd name="T22" fmla="*/ 114 w 130"/>
                <a:gd name="T23" fmla="*/ 56 h 156"/>
                <a:gd name="T24" fmla="*/ 114 w 130"/>
                <a:gd name="T25" fmla="*/ 60 h 156"/>
                <a:gd name="T26" fmla="*/ 128 w 130"/>
                <a:gd name="T27" fmla="*/ 62 h 156"/>
                <a:gd name="T28" fmla="*/ 128 w 130"/>
                <a:gd name="T29" fmla="*/ 70 h 156"/>
                <a:gd name="T30" fmla="*/ 128 w 130"/>
                <a:gd name="T31" fmla="*/ 82 h 156"/>
                <a:gd name="T32" fmla="*/ 128 w 130"/>
                <a:gd name="T33" fmla="*/ 88 h 156"/>
                <a:gd name="T34" fmla="*/ 112 w 130"/>
                <a:gd name="T35" fmla="*/ 136 h 156"/>
                <a:gd name="T36" fmla="*/ 114 w 130"/>
                <a:gd name="T37" fmla="*/ 138 h 156"/>
                <a:gd name="T38" fmla="*/ 118 w 130"/>
                <a:gd name="T39" fmla="*/ 144 h 156"/>
                <a:gd name="T40" fmla="*/ 130 w 130"/>
                <a:gd name="T41" fmla="*/ 152 h 156"/>
                <a:gd name="T42" fmla="*/ 126 w 130"/>
                <a:gd name="T43" fmla="*/ 152 h 156"/>
                <a:gd name="T44" fmla="*/ 116 w 130"/>
                <a:gd name="T45" fmla="*/ 154 h 156"/>
                <a:gd name="T46" fmla="*/ 106 w 130"/>
                <a:gd name="T47" fmla="*/ 156 h 156"/>
                <a:gd name="T48" fmla="*/ 100 w 130"/>
                <a:gd name="T49" fmla="*/ 156 h 156"/>
                <a:gd name="T50" fmla="*/ 92 w 130"/>
                <a:gd name="T51" fmla="*/ 156 h 156"/>
                <a:gd name="T52" fmla="*/ 82 w 130"/>
                <a:gd name="T53" fmla="*/ 154 h 156"/>
                <a:gd name="T54" fmla="*/ 76 w 130"/>
                <a:gd name="T55" fmla="*/ 150 h 156"/>
                <a:gd name="T56" fmla="*/ 30 w 130"/>
                <a:gd name="T57" fmla="*/ 150 h 156"/>
                <a:gd name="T58" fmla="*/ 24 w 130"/>
                <a:gd name="T59" fmla="*/ 150 h 156"/>
                <a:gd name="T60" fmla="*/ 20 w 130"/>
                <a:gd name="T61" fmla="*/ 144 h 156"/>
                <a:gd name="T62" fmla="*/ 16 w 130"/>
                <a:gd name="T63" fmla="*/ 142 h 156"/>
                <a:gd name="T64" fmla="*/ 6 w 130"/>
                <a:gd name="T65" fmla="*/ 142 h 156"/>
                <a:gd name="T66" fmla="*/ 2 w 130"/>
                <a:gd name="T67" fmla="*/ 140 h 156"/>
                <a:gd name="T68" fmla="*/ 6 w 130"/>
                <a:gd name="T69" fmla="*/ 118 h 156"/>
                <a:gd name="T70" fmla="*/ 10 w 130"/>
                <a:gd name="T71" fmla="*/ 100 h 156"/>
                <a:gd name="T72" fmla="*/ 12 w 130"/>
                <a:gd name="T73" fmla="*/ 94 h 156"/>
                <a:gd name="T74" fmla="*/ 16 w 130"/>
                <a:gd name="T75" fmla="*/ 82 h 156"/>
                <a:gd name="T76" fmla="*/ 24 w 130"/>
                <a:gd name="T77" fmla="*/ 68 h 156"/>
                <a:gd name="T78" fmla="*/ 26 w 130"/>
                <a:gd name="T79" fmla="*/ 68 h 156"/>
                <a:gd name="T80" fmla="*/ 28 w 130"/>
                <a:gd name="T81" fmla="*/ 66 h 156"/>
                <a:gd name="T82" fmla="*/ 28 w 130"/>
                <a:gd name="T83" fmla="*/ 58 h 156"/>
                <a:gd name="T84" fmla="*/ 26 w 130"/>
                <a:gd name="T85" fmla="*/ 46 h 156"/>
                <a:gd name="T86" fmla="*/ 14 w 130"/>
                <a:gd name="T87" fmla="*/ 16 h 156"/>
                <a:gd name="T88" fmla="*/ 6 w 130"/>
                <a:gd name="T89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0" h="156">
                  <a:moveTo>
                    <a:pt x="6" y="4"/>
                  </a:moveTo>
                  <a:lnTo>
                    <a:pt x="24" y="2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4" y="24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102" y="12"/>
                  </a:lnTo>
                  <a:lnTo>
                    <a:pt x="102" y="18"/>
                  </a:lnTo>
                  <a:lnTo>
                    <a:pt x="112" y="18"/>
                  </a:lnTo>
                  <a:lnTo>
                    <a:pt x="112" y="24"/>
                  </a:lnTo>
                  <a:lnTo>
                    <a:pt x="112" y="28"/>
                  </a:lnTo>
                  <a:lnTo>
                    <a:pt x="112" y="34"/>
                  </a:lnTo>
                  <a:lnTo>
                    <a:pt x="114" y="38"/>
                  </a:lnTo>
                  <a:lnTo>
                    <a:pt x="114" y="38"/>
                  </a:lnTo>
                  <a:lnTo>
                    <a:pt x="116" y="42"/>
                  </a:lnTo>
                  <a:lnTo>
                    <a:pt x="116" y="48"/>
                  </a:lnTo>
                  <a:lnTo>
                    <a:pt x="116" y="52"/>
                  </a:lnTo>
                  <a:lnTo>
                    <a:pt x="114" y="56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28" y="62"/>
                  </a:lnTo>
                  <a:lnTo>
                    <a:pt x="128" y="62"/>
                  </a:lnTo>
                  <a:lnTo>
                    <a:pt x="128" y="66"/>
                  </a:lnTo>
                  <a:lnTo>
                    <a:pt x="128" y="70"/>
                  </a:lnTo>
                  <a:lnTo>
                    <a:pt x="128" y="76"/>
                  </a:lnTo>
                  <a:lnTo>
                    <a:pt x="128" y="82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12" y="90"/>
                  </a:lnTo>
                  <a:lnTo>
                    <a:pt x="112" y="136"/>
                  </a:lnTo>
                  <a:lnTo>
                    <a:pt x="112" y="136"/>
                  </a:lnTo>
                  <a:lnTo>
                    <a:pt x="114" y="138"/>
                  </a:lnTo>
                  <a:lnTo>
                    <a:pt x="116" y="140"/>
                  </a:lnTo>
                  <a:lnTo>
                    <a:pt x="118" y="144"/>
                  </a:lnTo>
                  <a:lnTo>
                    <a:pt x="124" y="148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26" y="152"/>
                  </a:lnTo>
                  <a:lnTo>
                    <a:pt x="122" y="152"/>
                  </a:lnTo>
                  <a:lnTo>
                    <a:pt x="116" y="154"/>
                  </a:lnTo>
                  <a:lnTo>
                    <a:pt x="110" y="154"/>
                  </a:lnTo>
                  <a:lnTo>
                    <a:pt x="106" y="156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98" y="156"/>
                  </a:lnTo>
                  <a:lnTo>
                    <a:pt x="92" y="156"/>
                  </a:lnTo>
                  <a:lnTo>
                    <a:pt x="88" y="154"/>
                  </a:lnTo>
                  <a:lnTo>
                    <a:pt x="82" y="154"/>
                  </a:lnTo>
                  <a:lnTo>
                    <a:pt x="78" y="152"/>
                  </a:lnTo>
                  <a:lnTo>
                    <a:pt x="76" y="150"/>
                  </a:lnTo>
                  <a:lnTo>
                    <a:pt x="32" y="150"/>
                  </a:lnTo>
                  <a:lnTo>
                    <a:pt x="30" y="150"/>
                  </a:lnTo>
                  <a:lnTo>
                    <a:pt x="28" y="150"/>
                  </a:lnTo>
                  <a:lnTo>
                    <a:pt x="24" y="150"/>
                  </a:lnTo>
                  <a:lnTo>
                    <a:pt x="22" y="148"/>
                  </a:lnTo>
                  <a:lnTo>
                    <a:pt x="20" y="144"/>
                  </a:lnTo>
                  <a:lnTo>
                    <a:pt x="18" y="144"/>
                  </a:lnTo>
                  <a:lnTo>
                    <a:pt x="16" y="142"/>
                  </a:lnTo>
                  <a:lnTo>
                    <a:pt x="12" y="142"/>
                  </a:lnTo>
                  <a:lnTo>
                    <a:pt x="6" y="142"/>
                  </a:lnTo>
                  <a:lnTo>
                    <a:pt x="0" y="144"/>
                  </a:lnTo>
                  <a:lnTo>
                    <a:pt x="2" y="140"/>
                  </a:lnTo>
                  <a:lnTo>
                    <a:pt x="4" y="130"/>
                  </a:lnTo>
                  <a:lnTo>
                    <a:pt x="6" y="118"/>
                  </a:lnTo>
                  <a:lnTo>
                    <a:pt x="10" y="108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2" y="94"/>
                  </a:lnTo>
                  <a:lnTo>
                    <a:pt x="14" y="90"/>
                  </a:lnTo>
                  <a:lnTo>
                    <a:pt x="16" y="82"/>
                  </a:lnTo>
                  <a:lnTo>
                    <a:pt x="20" y="76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8" y="58"/>
                  </a:lnTo>
                  <a:lnTo>
                    <a:pt x="28" y="54"/>
                  </a:lnTo>
                  <a:lnTo>
                    <a:pt x="26" y="46"/>
                  </a:lnTo>
                  <a:lnTo>
                    <a:pt x="24" y="38"/>
                  </a:lnTo>
                  <a:lnTo>
                    <a:pt x="14" y="16"/>
                  </a:lnTo>
                  <a:lnTo>
                    <a:pt x="6" y="10"/>
                  </a:lnTo>
                  <a:lnTo>
                    <a:pt x="6" y="4"/>
                  </a:lnTo>
                </a:path>
              </a:pathLst>
            </a:custGeom>
            <a:solidFill>
              <a:srgbClr val="0070C0"/>
            </a:solidFill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288"/>
            <p:cNvSpPr/>
            <p:nvPr/>
          </p:nvSpPr>
          <p:spPr bwMode="gray">
            <a:xfrm>
              <a:off x="991" y="3042"/>
              <a:ext cx="254" cy="258"/>
            </a:xfrm>
            <a:custGeom>
              <a:avLst/>
              <a:gdLst>
                <a:gd name="T0" fmla="*/ 24 w 254"/>
                <a:gd name="T1" fmla="*/ 132 h 258"/>
                <a:gd name="T2" fmla="*/ 32 w 254"/>
                <a:gd name="T3" fmla="*/ 128 h 258"/>
                <a:gd name="T4" fmla="*/ 40 w 254"/>
                <a:gd name="T5" fmla="*/ 130 h 258"/>
                <a:gd name="T6" fmla="*/ 46 w 254"/>
                <a:gd name="T7" fmla="*/ 128 h 258"/>
                <a:gd name="T8" fmla="*/ 50 w 254"/>
                <a:gd name="T9" fmla="*/ 120 h 258"/>
                <a:gd name="T10" fmla="*/ 66 w 254"/>
                <a:gd name="T11" fmla="*/ 86 h 258"/>
                <a:gd name="T12" fmla="*/ 68 w 254"/>
                <a:gd name="T13" fmla="*/ 80 h 258"/>
                <a:gd name="T14" fmla="*/ 72 w 254"/>
                <a:gd name="T15" fmla="*/ 70 h 258"/>
                <a:gd name="T16" fmla="*/ 72 w 254"/>
                <a:gd name="T17" fmla="*/ 52 h 258"/>
                <a:gd name="T18" fmla="*/ 72 w 254"/>
                <a:gd name="T19" fmla="*/ 40 h 258"/>
                <a:gd name="T20" fmla="*/ 76 w 254"/>
                <a:gd name="T21" fmla="*/ 30 h 258"/>
                <a:gd name="T22" fmla="*/ 72 w 254"/>
                <a:gd name="T23" fmla="*/ 18 h 258"/>
                <a:gd name="T24" fmla="*/ 74 w 254"/>
                <a:gd name="T25" fmla="*/ 12 h 258"/>
                <a:gd name="T26" fmla="*/ 84 w 254"/>
                <a:gd name="T27" fmla="*/ 6 h 258"/>
                <a:gd name="T28" fmla="*/ 92 w 254"/>
                <a:gd name="T29" fmla="*/ 8 h 258"/>
                <a:gd name="T30" fmla="*/ 96 w 254"/>
                <a:gd name="T31" fmla="*/ 16 h 258"/>
                <a:gd name="T32" fmla="*/ 104 w 254"/>
                <a:gd name="T33" fmla="*/ 14 h 258"/>
                <a:gd name="T34" fmla="*/ 122 w 254"/>
                <a:gd name="T35" fmla="*/ 12 h 258"/>
                <a:gd name="T36" fmla="*/ 130 w 254"/>
                <a:gd name="T37" fmla="*/ 12 h 258"/>
                <a:gd name="T38" fmla="*/ 180 w 254"/>
                <a:gd name="T39" fmla="*/ 2 h 258"/>
                <a:gd name="T40" fmla="*/ 188 w 254"/>
                <a:gd name="T41" fmla="*/ 10 h 258"/>
                <a:gd name="T42" fmla="*/ 202 w 254"/>
                <a:gd name="T43" fmla="*/ 14 h 258"/>
                <a:gd name="T44" fmla="*/ 212 w 254"/>
                <a:gd name="T45" fmla="*/ 18 h 258"/>
                <a:gd name="T46" fmla="*/ 222 w 254"/>
                <a:gd name="T47" fmla="*/ 24 h 258"/>
                <a:gd name="T48" fmla="*/ 244 w 254"/>
                <a:gd name="T49" fmla="*/ 26 h 258"/>
                <a:gd name="T50" fmla="*/ 242 w 254"/>
                <a:gd name="T51" fmla="*/ 32 h 258"/>
                <a:gd name="T52" fmla="*/ 240 w 254"/>
                <a:gd name="T53" fmla="*/ 40 h 258"/>
                <a:gd name="T54" fmla="*/ 238 w 254"/>
                <a:gd name="T55" fmla="*/ 50 h 258"/>
                <a:gd name="T56" fmla="*/ 236 w 254"/>
                <a:gd name="T57" fmla="*/ 60 h 258"/>
                <a:gd name="T58" fmla="*/ 230 w 254"/>
                <a:gd name="T59" fmla="*/ 74 h 258"/>
                <a:gd name="T60" fmla="*/ 234 w 254"/>
                <a:gd name="T61" fmla="*/ 118 h 258"/>
                <a:gd name="T62" fmla="*/ 244 w 254"/>
                <a:gd name="T63" fmla="*/ 170 h 258"/>
                <a:gd name="T64" fmla="*/ 250 w 254"/>
                <a:gd name="T65" fmla="*/ 194 h 258"/>
                <a:gd name="T66" fmla="*/ 242 w 254"/>
                <a:gd name="T67" fmla="*/ 194 h 258"/>
                <a:gd name="T68" fmla="*/ 232 w 254"/>
                <a:gd name="T69" fmla="*/ 196 h 258"/>
                <a:gd name="T70" fmla="*/ 226 w 254"/>
                <a:gd name="T71" fmla="*/ 204 h 258"/>
                <a:gd name="T72" fmla="*/ 228 w 254"/>
                <a:gd name="T73" fmla="*/ 214 h 258"/>
                <a:gd name="T74" fmla="*/ 234 w 254"/>
                <a:gd name="T75" fmla="*/ 228 h 258"/>
                <a:gd name="T76" fmla="*/ 240 w 254"/>
                <a:gd name="T77" fmla="*/ 240 h 258"/>
                <a:gd name="T78" fmla="*/ 250 w 254"/>
                <a:gd name="T79" fmla="*/ 258 h 258"/>
                <a:gd name="T80" fmla="*/ 214 w 254"/>
                <a:gd name="T81" fmla="*/ 230 h 258"/>
                <a:gd name="T82" fmla="*/ 210 w 254"/>
                <a:gd name="T83" fmla="*/ 230 h 258"/>
                <a:gd name="T84" fmla="*/ 206 w 254"/>
                <a:gd name="T85" fmla="*/ 224 h 258"/>
                <a:gd name="T86" fmla="*/ 204 w 254"/>
                <a:gd name="T87" fmla="*/ 230 h 258"/>
                <a:gd name="T88" fmla="*/ 192 w 254"/>
                <a:gd name="T89" fmla="*/ 230 h 258"/>
                <a:gd name="T90" fmla="*/ 164 w 254"/>
                <a:gd name="T91" fmla="*/ 224 h 258"/>
                <a:gd name="T92" fmla="*/ 158 w 254"/>
                <a:gd name="T93" fmla="*/ 222 h 258"/>
                <a:gd name="T94" fmla="*/ 156 w 254"/>
                <a:gd name="T95" fmla="*/ 220 h 258"/>
                <a:gd name="T96" fmla="*/ 146 w 254"/>
                <a:gd name="T97" fmla="*/ 218 h 258"/>
                <a:gd name="T98" fmla="*/ 136 w 254"/>
                <a:gd name="T99" fmla="*/ 218 h 258"/>
                <a:gd name="T100" fmla="*/ 110 w 254"/>
                <a:gd name="T101" fmla="*/ 218 h 258"/>
                <a:gd name="T102" fmla="*/ 112 w 254"/>
                <a:gd name="T103" fmla="*/ 210 h 258"/>
                <a:gd name="T104" fmla="*/ 110 w 254"/>
                <a:gd name="T105" fmla="*/ 196 h 258"/>
                <a:gd name="T106" fmla="*/ 108 w 254"/>
                <a:gd name="T107" fmla="*/ 186 h 258"/>
                <a:gd name="T108" fmla="*/ 98 w 254"/>
                <a:gd name="T109" fmla="*/ 176 h 258"/>
                <a:gd name="T110" fmla="*/ 84 w 254"/>
                <a:gd name="T111" fmla="*/ 172 h 258"/>
                <a:gd name="T112" fmla="*/ 82 w 254"/>
                <a:gd name="T113" fmla="*/ 184 h 258"/>
                <a:gd name="T114" fmla="*/ 48 w 254"/>
                <a:gd name="T115" fmla="*/ 158 h 258"/>
                <a:gd name="T116" fmla="*/ 20 w 254"/>
                <a:gd name="T117" fmla="*/ 16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4" h="258">
                  <a:moveTo>
                    <a:pt x="0" y="152"/>
                  </a:moveTo>
                  <a:lnTo>
                    <a:pt x="24" y="134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8" y="130"/>
                  </a:lnTo>
                  <a:lnTo>
                    <a:pt x="32" y="128"/>
                  </a:lnTo>
                  <a:lnTo>
                    <a:pt x="38" y="130"/>
                  </a:lnTo>
                  <a:lnTo>
                    <a:pt x="38" y="130"/>
                  </a:lnTo>
                  <a:lnTo>
                    <a:pt x="40" y="130"/>
                  </a:lnTo>
                  <a:lnTo>
                    <a:pt x="42" y="130"/>
                  </a:lnTo>
                  <a:lnTo>
                    <a:pt x="44" y="130"/>
                  </a:lnTo>
                  <a:lnTo>
                    <a:pt x="46" y="128"/>
                  </a:lnTo>
                  <a:lnTo>
                    <a:pt x="48" y="124"/>
                  </a:lnTo>
                  <a:lnTo>
                    <a:pt x="50" y="124"/>
                  </a:lnTo>
                  <a:lnTo>
                    <a:pt x="50" y="120"/>
                  </a:lnTo>
                  <a:lnTo>
                    <a:pt x="54" y="114"/>
                  </a:lnTo>
                  <a:lnTo>
                    <a:pt x="58" y="106"/>
                  </a:lnTo>
                  <a:lnTo>
                    <a:pt x="66" y="86"/>
                  </a:lnTo>
                  <a:lnTo>
                    <a:pt x="66" y="86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72" y="70"/>
                  </a:lnTo>
                  <a:lnTo>
                    <a:pt x="72" y="64"/>
                  </a:lnTo>
                  <a:lnTo>
                    <a:pt x="72" y="58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46"/>
                  </a:lnTo>
                  <a:lnTo>
                    <a:pt x="72" y="40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6" y="24"/>
                  </a:lnTo>
                  <a:lnTo>
                    <a:pt x="74" y="20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4" y="6"/>
                  </a:lnTo>
                  <a:lnTo>
                    <a:pt x="90" y="4"/>
                  </a:lnTo>
                  <a:lnTo>
                    <a:pt x="90" y="6"/>
                  </a:lnTo>
                  <a:lnTo>
                    <a:pt x="92" y="8"/>
                  </a:lnTo>
                  <a:lnTo>
                    <a:pt x="94" y="10"/>
                  </a:lnTo>
                  <a:lnTo>
                    <a:pt x="96" y="14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4"/>
                  </a:lnTo>
                  <a:lnTo>
                    <a:pt x="104" y="14"/>
                  </a:lnTo>
                  <a:lnTo>
                    <a:pt x="110" y="12"/>
                  </a:lnTo>
                  <a:lnTo>
                    <a:pt x="116" y="12"/>
                  </a:lnTo>
                  <a:lnTo>
                    <a:pt x="122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2"/>
                  </a:lnTo>
                  <a:lnTo>
                    <a:pt x="134" y="10"/>
                  </a:lnTo>
                  <a:lnTo>
                    <a:pt x="180" y="0"/>
                  </a:lnTo>
                  <a:lnTo>
                    <a:pt x="180" y="2"/>
                  </a:lnTo>
                  <a:lnTo>
                    <a:pt x="182" y="4"/>
                  </a:lnTo>
                  <a:lnTo>
                    <a:pt x="184" y="6"/>
                  </a:lnTo>
                  <a:lnTo>
                    <a:pt x="188" y="10"/>
                  </a:lnTo>
                  <a:lnTo>
                    <a:pt x="194" y="12"/>
                  </a:lnTo>
                  <a:lnTo>
                    <a:pt x="200" y="14"/>
                  </a:lnTo>
                  <a:lnTo>
                    <a:pt x="202" y="14"/>
                  </a:lnTo>
                  <a:lnTo>
                    <a:pt x="204" y="16"/>
                  </a:lnTo>
                  <a:lnTo>
                    <a:pt x="208" y="16"/>
                  </a:lnTo>
                  <a:lnTo>
                    <a:pt x="212" y="18"/>
                  </a:lnTo>
                  <a:lnTo>
                    <a:pt x="216" y="24"/>
                  </a:lnTo>
                  <a:lnTo>
                    <a:pt x="218" y="24"/>
                  </a:lnTo>
                  <a:lnTo>
                    <a:pt x="222" y="24"/>
                  </a:lnTo>
                  <a:lnTo>
                    <a:pt x="228" y="24"/>
                  </a:lnTo>
                  <a:lnTo>
                    <a:pt x="236" y="26"/>
                  </a:lnTo>
                  <a:lnTo>
                    <a:pt x="244" y="26"/>
                  </a:lnTo>
                  <a:lnTo>
                    <a:pt x="244" y="26"/>
                  </a:lnTo>
                  <a:lnTo>
                    <a:pt x="244" y="28"/>
                  </a:lnTo>
                  <a:lnTo>
                    <a:pt x="242" y="32"/>
                  </a:lnTo>
                  <a:lnTo>
                    <a:pt x="242" y="36"/>
                  </a:lnTo>
                  <a:lnTo>
                    <a:pt x="242" y="38"/>
                  </a:lnTo>
                  <a:lnTo>
                    <a:pt x="240" y="40"/>
                  </a:lnTo>
                  <a:lnTo>
                    <a:pt x="238" y="42"/>
                  </a:lnTo>
                  <a:lnTo>
                    <a:pt x="238" y="46"/>
                  </a:lnTo>
                  <a:lnTo>
                    <a:pt x="238" y="50"/>
                  </a:lnTo>
                  <a:lnTo>
                    <a:pt x="238" y="52"/>
                  </a:lnTo>
                  <a:lnTo>
                    <a:pt x="238" y="56"/>
                  </a:lnTo>
                  <a:lnTo>
                    <a:pt x="236" y="60"/>
                  </a:lnTo>
                  <a:lnTo>
                    <a:pt x="234" y="64"/>
                  </a:lnTo>
                  <a:lnTo>
                    <a:pt x="232" y="70"/>
                  </a:lnTo>
                  <a:lnTo>
                    <a:pt x="230" y="74"/>
                  </a:lnTo>
                  <a:lnTo>
                    <a:pt x="230" y="102"/>
                  </a:lnTo>
                  <a:lnTo>
                    <a:pt x="230" y="106"/>
                  </a:lnTo>
                  <a:lnTo>
                    <a:pt x="234" y="118"/>
                  </a:lnTo>
                  <a:lnTo>
                    <a:pt x="238" y="134"/>
                  </a:lnTo>
                  <a:lnTo>
                    <a:pt x="240" y="152"/>
                  </a:lnTo>
                  <a:lnTo>
                    <a:pt x="244" y="170"/>
                  </a:lnTo>
                  <a:lnTo>
                    <a:pt x="248" y="184"/>
                  </a:lnTo>
                  <a:lnTo>
                    <a:pt x="250" y="192"/>
                  </a:lnTo>
                  <a:lnTo>
                    <a:pt x="250" y="194"/>
                  </a:lnTo>
                  <a:lnTo>
                    <a:pt x="248" y="194"/>
                  </a:lnTo>
                  <a:lnTo>
                    <a:pt x="246" y="194"/>
                  </a:lnTo>
                  <a:lnTo>
                    <a:pt x="242" y="194"/>
                  </a:lnTo>
                  <a:lnTo>
                    <a:pt x="240" y="194"/>
                  </a:lnTo>
                  <a:lnTo>
                    <a:pt x="236" y="194"/>
                  </a:lnTo>
                  <a:lnTo>
                    <a:pt x="232" y="196"/>
                  </a:lnTo>
                  <a:lnTo>
                    <a:pt x="230" y="198"/>
                  </a:lnTo>
                  <a:lnTo>
                    <a:pt x="228" y="200"/>
                  </a:lnTo>
                  <a:lnTo>
                    <a:pt x="226" y="204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28" y="214"/>
                  </a:lnTo>
                  <a:lnTo>
                    <a:pt x="230" y="218"/>
                  </a:lnTo>
                  <a:lnTo>
                    <a:pt x="232" y="224"/>
                  </a:lnTo>
                  <a:lnTo>
                    <a:pt x="234" y="228"/>
                  </a:lnTo>
                  <a:lnTo>
                    <a:pt x="236" y="234"/>
                  </a:lnTo>
                  <a:lnTo>
                    <a:pt x="238" y="238"/>
                  </a:lnTo>
                  <a:lnTo>
                    <a:pt x="240" y="240"/>
                  </a:lnTo>
                  <a:lnTo>
                    <a:pt x="254" y="242"/>
                  </a:lnTo>
                  <a:lnTo>
                    <a:pt x="254" y="256"/>
                  </a:lnTo>
                  <a:lnTo>
                    <a:pt x="250" y="258"/>
                  </a:lnTo>
                  <a:lnTo>
                    <a:pt x="238" y="254"/>
                  </a:lnTo>
                  <a:lnTo>
                    <a:pt x="222" y="244"/>
                  </a:lnTo>
                  <a:lnTo>
                    <a:pt x="214" y="230"/>
                  </a:lnTo>
                  <a:lnTo>
                    <a:pt x="214" y="232"/>
                  </a:lnTo>
                  <a:lnTo>
                    <a:pt x="212" y="232"/>
                  </a:lnTo>
                  <a:lnTo>
                    <a:pt x="210" y="230"/>
                  </a:lnTo>
                  <a:lnTo>
                    <a:pt x="208" y="230"/>
                  </a:lnTo>
                  <a:lnTo>
                    <a:pt x="206" y="228"/>
                  </a:lnTo>
                  <a:lnTo>
                    <a:pt x="206" y="224"/>
                  </a:lnTo>
                  <a:lnTo>
                    <a:pt x="206" y="226"/>
                  </a:lnTo>
                  <a:lnTo>
                    <a:pt x="204" y="228"/>
                  </a:lnTo>
                  <a:lnTo>
                    <a:pt x="204" y="230"/>
                  </a:lnTo>
                  <a:lnTo>
                    <a:pt x="200" y="230"/>
                  </a:lnTo>
                  <a:lnTo>
                    <a:pt x="198" y="230"/>
                  </a:lnTo>
                  <a:lnTo>
                    <a:pt x="192" y="230"/>
                  </a:lnTo>
                  <a:lnTo>
                    <a:pt x="182" y="228"/>
                  </a:lnTo>
                  <a:lnTo>
                    <a:pt x="170" y="226"/>
                  </a:lnTo>
                  <a:lnTo>
                    <a:pt x="164" y="224"/>
                  </a:lnTo>
                  <a:lnTo>
                    <a:pt x="162" y="224"/>
                  </a:lnTo>
                  <a:lnTo>
                    <a:pt x="160" y="222"/>
                  </a:lnTo>
                  <a:lnTo>
                    <a:pt x="158" y="222"/>
                  </a:lnTo>
                  <a:lnTo>
                    <a:pt x="158" y="220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4" y="218"/>
                  </a:lnTo>
                  <a:lnTo>
                    <a:pt x="150" y="218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0" y="218"/>
                  </a:lnTo>
                  <a:lnTo>
                    <a:pt x="124" y="220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14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0"/>
                  </a:lnTo>
                  <a:lnTo>
                    <a:pt x="110" y="196"/>
                  </a:lnTo>
                  <a:lnTo>
                    <a:pt x="110" y="196"/>
                  </a:lnTo>
                  <a:lnTo>
                    <a:pt x="108" y="192"/>
                  </a:lnTo>
                  <a:lnTo>
                    <a:pt x="108" y="186"/>
                  </a:lnTo>
                  <a:lnTo>
                    <a:pt x="108" y="182"/>
                  </a:lnTo>
                  <a:lnTo>
                    <a:pt x="108" y="176"/>
                  </a:lnTo>
                  <a:lnTo>
                    <a:pt x="98" y="176"/>
                  </a:lnTo>
                  <a:lnTo>
                    <a:pt x="98" y="170"/>
                  </a:lnTo>
                  <a:lnTo>
                    <a:pt x="84" y="172"/>
                  </a:lnTo>
                  <a:lnTo>
                    <a:pt x="84" y="172"/>
                  </a:lnTo>
                  <a:lnTo>
                    <a:pt x="82" y="176"/>
                  </a:lnTo>
                  <a:lnTo>
                    <a:pt x="82" y="180"/>
                  </a:lnTo>
                  <a:lnTo>
                    <a:pt x="82" y="184"/>
                  </a:lnTo>
                  <a:lnTo>
                    <a:pt x="60" y="182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38" y="158"/>
                  </a:lnTo>
                  <a:lnTo>
                    <a:pt x="28" y="158"/>
                  </a:lnTo>
                  <a:lnTo>
                    <a:pt x="20" y="160"/>
                  </a:lnTo>
                  <a:lnTo>
                    <a:pt x="2" y="162"/>
                  </a:lnTo>
                  <a:lnTo>
                    <a:pt x="0" y="15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2" name="Freeform 289"/>
            <p:cNvSpPr/>
            <p:nvPr/>
          </p:nvSpPr>
          <p:spPr bwMode="gray">
            <a:xfrm>
              <a:off x="1099" y="3234"/>
              <a:ext cx="194" cy="120"/>
            </a:xfrm>
            <a:custGeom>
              <a:avLst/>
              <a:gdLst>
                <a:gd name="T0" fmla="*/ 142 w 194"/>
                <a:gd name="T1" fmla="*/ 2 h 120"/>
                <a:gd name="T2" fmla="*/ 138 w 194"/>
                <a:gd name="T3" fmla="*/ 2 h 120"/>
                <a:gd name="T4" fmla="*/ 132 w 194"/>
                <a:gd name="T5" fmla="*/ 2 h 120"/>
                <a:gd name="T6" fmla="*/ 124 w 194"/>
                <a:gd name="T7" fmla="*/ 4 h 120"/>
                <a:gd name="T8" fmla="*/ 120 w 194"/>
                <a:gd name="T9" fmla="*/ 8 h 120"/>
                <a:gd name="T10" fmla="*/ 118 w 194"/>
                <a:gd name="T11" fmla="*/ 18 h 120"/>
                <a:gd name="T12" fmla="*/ 120 w 194"/>
                <a:gd name="T13" fmla="*/ 22 h 120"/>
                <a:gd name="T14" fmla="*/ 124 w 194"/>
                <a:gd name="T15" fmla="*/ 32 h 120"/>
                <a:gd name="T16" fmla="*/ 128 w 194"/>
                <a:gd name="T17" fmla="*/ 42 h 120"/>
                <a:gd name="T18" fmla="*/ 132 w 194"/>
                <a:gd name="T19" fmla="*/ 48 h 120"/>
                <a:gd name="T20" fmla="*/ 146 w 194"/>
                <a:gd name="T21" fmla="*/ 64 h 120"/>
                <a:gd name="T22" fmla="*/ 130 w 194"/>
                <a:gd name="T23" fmla="*/ 62 h 120"/>
                <a:gd name="T24" fmla="*/ 106 w 194"/>
                <a:gd name="T25" fmla="*/ 38 h 120"/>
                <a:gd name="T26" fmla="*/ 104 w 194"/>
                <a:gd name="T27" fmla="*/ 40 h 120"/>
                <a:gd name="T28" fmla="*/ 100 w 194"/>
                <a:gd name="T29" fmla="*/ 38 h 120"/>
                <a:gd name="T30" fmla="*/ 98 w 194"/>
                <a:gd name="T31" fmla="*/ 32 h 120"/>
                <a:gd name="T32" fmla="*/ 96 w 194"/>
                <a:gd name="T33" fmla="*/ 36 h 120"/>
                <a:gd name="T34" fmla="*/ 92 w 194"/>
                <a:gd name="T35" fmla="*/ 38 h 120"/>
                <a:gd name="T36" fmla="*/ 84 w 194"/>
                <a:gd name="T37" fmla="*/ 38 h 120"/>
                <a:gd name="T38" fmla="*/ 62 w 194"/>
                <a:gd name="T39" fmla="*/ 34 h 120"/>
                <a:gd name="T40" fmla="*/ 54 w 194"/>
                <a:gd name="T41" fmla="*/ 32 h 120"/>
                <a:gd name="T42" fmla="*/ 50 w 194"/>
                <a:gd name="T43" fmla="*/ 30 h 120"/>
                <a:gd name="T44" fmla="*/ 48 w 194"/>
                <a:gd name="T45" fmla="*/ 28 h 120"/>
                <a:gd name="T46" fmla="*/ 46 w 194"/>
                <a:gd name="T47" fmla="*/ 26 h 120"/>
                <a:gd name="T48" fmla="*/ 38 w 194"/>
                <a:gd name="T49" fmla="*/ 26 h 120"/>
                <a:gd name="T50" fmla="*/ 32 w 194"/>
                <a:gd name="T51" fmla="*/ 26 h 120"/>
                <a:gd name="T52" fmla="*/ 22 w 194"/>
                <a:gd name="T53" fmla="*/ 26 h 120"/>
                <a:gd name="T54" fmla="*/ 16 w 194"/>
                <a:gd name="T55" fmla="*/ 28 h 120"/>
                <a:gd name="T56" fmla="*/ 16 w 194"/>
                <a:gd name="T57" fmla="*/ 38 h 120"/>
                <a:gd name="T58" fmla="*/ 14 w 194"/>
                <a:gd name="T59" fmla="*/ 48 h 120"/>
                <a:gd name="T60" fmla="*/ 16 w 194"/>
                <a:gd name="T61" fmla="*/ 54 h 120"/>
                <a:gd name="T62" fmla="*/ 0 w 194"/>
                <a:gd name="T63" fmla="*/ 102 h 120"/>
                <a:gd name="T64" fmla="*/ 2 w 194"/>
                <a:gd name="T65" fmla="*/ 104 h 120"/>
                <a:gd name="T66" fmla="*/ 8 w 194"/>
                <a:gd name="T67" fmla="*/ 112 h 120"/>
                <a:gd name="T68" fmla="*/ 18 w 194"/>
                <a:gd name="T69" fmla="*/ 118 h 120"/>
                <a:gd name="T70" fmla="*/ 24 w 194"/>
                <a:gd name="T71" fmla="*/ 116 h 120"/>
                <a:gd name="T72" fmla="*/ 36 w 194"/>
                <a:gd name="T73" fmla="*/ 116 h 120"/>
                <a:gd name="T74" fmla="*/ 48 w 194"/>
                <a:gd name="T75" fmla="*/ 116 h 120"/>
                <a:gd name="T76" fmla="*/ 60 w 194"/>
                <a:gd name="T77" fmla="*/ 118 h 120"/>
                <a:gd name="T78" fmla="*/ 72 w 194"/>
                <a:gd name="T79" fmla="*/ 120 h 120"/>
                <a:gd name="T80" fmla="*/ 82 w 194"/>
                <a:gd name="T81" fmla="*/ 120 h 120"/>
                <a:gd name="T82" fmla="*/ 102 w 194"/>
                <a:gd name="T83" fmla="*/ 118 h 120"/>
                <a:gd name="T84" fmla="*/ 114 w 194"/>
                <a:gd name="T85" fmla="*/ 104 h 120"/>
                <a:gd name="T86" fmla="*/ 192 w 194"/>
                <a:gd name="T87" fmla="*/ 64 h 120"/>
                <a:gd name="T88" fmla="*/ 194 w 194"/>
                <a:gd name="T89" fmla="*/ 50 h 120"/>
                <a:gd name="T90" fmla="*/ 190 w 194"/>
                <a:gd name="T91" fmla="*/ 34 h 120"/>
                <a:gd name="T92" fmla="*/ 174 w 194"/>
                <a:gd name="T93" fmla="*/ 10 h 120"/>
                <a:gd name="T94" fmla="*/ 142 w 194"/>
                <a:gd name="T9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20">
                  <a:moveTo>
                    <a:pt x="142" y="0"/>
                  </a:moveTo>
                  <a:lnTo>
                    <a:pt x="142" y="2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2"/>
                  </a:lnTo>
                  <a:lnTo>
                    <a:pt x="132" y="2"/>
                  </a:lnTo>
                  <a:lnTo>
                    <a:pt x="128" y="2"/>
                  </a:lnTo>
                  <a:lnTo>
                    <a:pt x="124" y="4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22"/>
                  </a:lnTo>
                  <a:lnTo>
                    <a:pt x="122" y="26"/>
                  </a:lnTo>
                  <a:lnTo>
                    <a:pt x="124" y="32"/>
                  </a:lnTo>
                  <a:lnTo>
                    <a:pt x="126" y="36"/>
                  </a:lnTo>
                  <a:lnTo>
                    <a:pt x="128" y="42"/>
                  </a:lnTo>
                  <a:lnTo>
                    <a:pt x="130" y="46"/>
                  </a:lnTo>
                  <a:lnTo>
                    <a:pt x="132" y="48"/>
                  </a:lnTo>
                  <a:lnTo>
                    <a:pt x="146" y="50"/>
                  </a:lnTo>
                  <a:lnTo>
                    <a:pt x="146" y="64"/>
                  </a:lnTo>
                  <a:lnTo>
                    <a:pt x="142" y="66"/>
                  </a:lnTo>
                  <a:lnTo>
                    <a:pt x="130" y="62"/>
                  </a:lnTo>
                  <a:lnTo>
                    <a:pt x="114" y="52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4" y="40"/>
                  </a:lnTo>
                  <a:lnTo>
                    <a:pt x="102" y="38"/>
                  </a:lnTo>
                  <a:lnTo>
                    <a:pt x="100" y="38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4" y="38"/>
                  </a:lnTo>
                  <a:lnTo>
                    <a:pt x="74" y="36"/>
                  </a:lnTo>
                  <a:lnTo>
                    <a:pt x="62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2" y="26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6" y="54"/>
                  </a:lnTo>
                  <a:lnTo>
                    <a:pt x="0" y="56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4" y="108"/>
                  </a:lnTo>
                  <a:lnTo>
                    <a:pt x="8" y="112"/>
                  </a:lnTo>
                  <a:lnTo>
                    <a:pt x="12" y="114"/>
                  </a:ln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30" y="116"/>
                  </a:lnTo>
                  <a:lnTo>
                    <a:pt x="36" y="116"/>
                  </a:lnTo>
                  <a:lnTo>
                    <a:pt x="46" y="116"/>
                  </a:lnTo>
                  <a:lnTo>
                    <a:pt x="48" y="116"/>
                  </a:lnTo>
                  <a:lnTo>
                    <a:pt x="54" y="116"/>
                  </a:lnTo>
                  <a:lnTo>
                    <a:pt x="60" y="118"/>
                  </a:lnTo>
                  <a:lnTo>
                    <a:pt x="66" y="118"/>
                  </a:lnTo>
                  <a:lnTo>
                    <a:pt x="72" y="120"/>
                  </a:lnTo>
                  <a:lnTo>
                    <a:pt x="78" y="120"/>
                  </a:lnTo>
                  <a:lnTo>
                    <a:pt x="82" y="120"/>
                  </a:lnTo>
                  <a:lnTo>
                    <a:pt x="90" y="120"/>
                  </a:lnTo>
                  <a:lnTo>
                    <a:pt x="102" y="118"/>
                  </a:lnTo>
                  <a:lnTo>
                    <a:pt x="110" y="114"/>
                  </a:lnTo>
                  <a:lnTo>
                    <a:pt x="114" y="104"/>
                  </a:lnTo>
                  <a:lnTo>
                    <a:pt x="192" y="88"/>
                  </a:lnTo>
                  <a:lnTo>
                    <a:pt x="192" y="64"/>
                  </a:lnTo>
                  <a:lnTo>
                    <a:pt x="190" y="56"/>
                  </a:lnTo>
                  <a:lnTo>
                    <a:pt x="194" y="50"/>
                  </a:lnTo>
                  <a:lnTo>
                    <a:pt x="194" y="46"/>
                  </a:lnTo>
                  <a:lnTo>
                    <a:pt x="190" y="34"/>
                  </a:lnTo>
                  <a:lnTo>
                    <a:pt x="184" y="20"/>
                  </a:lnTo>
                  <a:lnTo>
                    <a:pt x="174" y="10"/>
                  </a:lnTo>
                  <a:lnTo>
                    <a:pt x="160" y="4"/>
                  </a:lnTo>
                  <a:lnTo>
                    <a:pt x="142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290"/>
            <p:cNvSpPr/>
            <p:nvPr/>
          </p:nvSpPr>
          <p:spPr bwMode="gray">
            <a:xfrm>
              <a:off x="985" y="3342"/>
              <a:ext cx="192" cy="166"/>
            </a:xfrm>
            <a:custGeom>
              <a:avLst/>
              <a:gdLst>
                <a:gd name="T0" fmla="*/ 130 w 192"/>
                <a:gd name="T1" fmla="*/ 10 h 166"/>
                <a:gd name="T2" fmla="*/ 122 w 192"/>
                <a:gd name="T3" fmla="*/ 10 h 166"/>
                <a:gd name="T4" fmla="*/ 112 w 192"/>
                <a:gd name="T5" fmla="*/ 12 h 166"/>
                <a:gd name="T6" fmla="*/ 104 w 192"/>
                <a:gd name="T7" fmla="*/ 14 h 166"/>
                <a:gd name="T8" fmla="*/ 98 w 192"/>
                <a:gd name="T9" fmla="*/ 14 h 166"/>
                <a:gd name="T10" fmla="*/ 88 w 192"/>
                <a:gd name="T11" fmla="*/ 12 h 166"/>
                <a:gd name="T12" fmla="*/ 80 w 192"/>
                <a:gd name="T13" fmla="*/ 10 h 166"/>
                <a:gd name="T14" fmla="*/ 34 w 192"/>
                <a:gd name="T15" fmla="*/ 8 h 166"/>
                <a:gd name="T16" fmla="*/ 30 w 192"/>
                <a:gd name="T17" fmla="*/ 8 h 166"/>
                <a:gd name="T18" fmla="*/ 24 w 192"/>
                <a:gd name="T19" fmla="*/ 6 h 166"/>
                <a:gd name="T20" fmla="*/ 20 w 192"/>
                <a:gd name="T21" fmla="*/ 2 h 166"/>
                <a:gd name="T22" fmla="*/ 14 w 192"/>
                <a:gd name="T23" fmla="*/ 0 h 166"/>
                <a:gd name="T24" fmla="*/ 2 w 192"/>
                <a:gd name="T25" fmla="*/ 2 h 166"/>
                <a:gd name="T26" fmla="*/ 2 w 192"/>
                <a:gd name="T27" fmla="*/ 12 h 166"/>
                <a:gd name="T28" fmla="*/ 12 w 192"/>
                <a:gd name="T29" fmla="*/ 32 h 166"/>
                <a:gd name="T30" fmla="*/ 18 w 192"/>
                <a:gd name="T31" fmla="*/ 54 h 166"/>
                <a:gd name="T32" fmla="*/ 24 w 192"/>
                <a:gd name="T33" fmla="*/ 72 h 166"/>
                <a:gd name="T34" fmla="*/ 34 w 192"/>
                <a:gd name="T35" fmla="*/ 110 h 166"/>
                <a:gd name="T36" fmla="*/ 46 w 192"/>
                <a:gd name="T37" fmla="*/ 136 h 166"/>
                <a:gd name="T38" fmla="*/ 48 w 192"/>
                <a:gd name="T39" fmla="*/ 140 h 166"/>
                <a:gd name="T40" fmla="*/ 52 w 192"/>
                <a:gd name="T41" fmla="*/ 148 h 166"/>
                <a:gd name="T42" fmla="*/ 58 w 192"/>
                <a:gd name="T43" fmla="*/ 158 h 166"/>
                <a:gd name="T44" fmla="*/ 60 w 192"/>
                <a:gd name="T45" fmla="*/ 164 h 166"/>
                <a:gd name="T46" fmla="*/ 72 w 192"/>
                <a:gd name="T47" fmla="*/ 160 h 166"/>
                <a:gd name="T48" fmla="*/ 74 w 192"/>
                <a:gd name="T49" fmla="*/ 156 h 166"/>
                <a:gd name="T50" fmla="*/ 76 w 192"/>
                <a:gd name="T51" fmla="*/ 152 h 166"/>
                <a:gd name="T52" fmla="*/ 78 w 192"/>
                <a:gd name="T53" fmla="*/ 150 h 166"/>
                <a:gd name="T54" fmla="*/ 82 w 192"/>
                <a:gd name="T55" fmla="*/ 152 h 166"/>
                <a:gd name="T56" fmla="*/ 82 w 192"/>
                <a:gd name="T57" fmla="*/ 156 h 166"/>
                <a:gd name="T58" fmla="*/ 82 w 192"/>
                <a:gd name="T59" fmla="*/ 162 h 166"/>
                <a:gd name="T60" fmla="*/ 86 w 192"/>
                <a:gd name="T61" fmla="*/ 164 h 166"/>
                <a:gd name="T62" fmla="*/ 94 w 192"/>
                <a:gd name="T63" fmla="*/ 164 h 166"/>
                <a:gd name="T64" fmla="*/ 104 w 192"/>
                <a:gd name="T65" fmla="*/ 166 h 166"/>
                <a:gd name="T66" fmla="*/ 112 w 192"/>
                <a:gd name="T67" fmla="*/ 162 h 166"/>
                <a:gd name="T68" fmla="*/ 114 w 192"/>
                <a:gd name="T69" fmla="*/ 60 h 166"/>
                <a:gd name="T70" fmla="*/ 128 w 192"/>
                <a:gd name="T71" fmla="*/ 16 h 166"/>
                <a:gd name="T72" fmla="*/ 144 w 192"/>
                <a:gd name="T73" fmla="*/ 16 h 166"/>
                <a:gd name="T74" fmla="*/ 164 w 192"/>
                <a:gd name="T75" fmla="*/ 16 h 166"/>
                <a:gd name="T76" fmla="*/ 168 w 192"/>
                <a:gd name="T77" fmla="*/ 18 h 166"/>
                <a:gd name="T78" fmla="*/ 170 w 192"/>
                <a:gd name="T79" fmla="*/ 22 h 166"/>
                <a:gd name="T80" fmla="*/ 172 w 192"/>
                <a:gd name="T81" fmla="*/ 20 h 166"/>
                <a:gd name="T82" fmla="*/ 182 w 192"/>
                <a:gd name="T83" fmla="*/ 16 h 166"/>
                <a:gd name="T84" fmla="*/ 190 w 192"/>
                <a:gd name="T85" fmla="*/ 12 h 166"/>
                <a:gd name="T86" fmla="*/ 188 w 192"/>
                <a:gd name="T87" fmla="*/ 12 h 166"/>
                <a:gd name="T88" fmla="*/ 166 w 192"/>
                <a:gd name="T89" fmla="*/ 8 h 166"/>
                <a:gd name="T90" fmla="*/ 132 w 192"/>
                <a:gd name="T91" fmla="*/ 1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2" h="166">
                  <a:moveTo>
                    <a:pt x="132" y="10"/>
                  </a:moveTo>
                  <a:lnTo>
                    <a:pt x="130" y="10"/>
                  </a:lnTo>
                  <a:lnTo>
                    <a:pt x="128" y="10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2" y="12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94" y="14"/>
                  </a:lnTo>
                  <a:lnTo>
                    <a:pt x="88" y="12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6" y="20"/>
                  </a:lnTo>
                  <a:lnTo>
                    <a:pt x="12" y="32"/>
                  </a:lnTo>
                  <a:lnTo>
                    <a:pt x="16" y="42"/>
                  </a:lnTo>
                  <a:lnTo>
                    <a:pt x="18" y="54"/>
                  </a:lnTo>
                  <a:lnTo>
                    <a:pt x="20" y="58"/>
                  </a:lnTo>
                  <a:lnTo>
                    <a:pt x="24" y="72"/>
                  </a:lnTo>
                  <a:lnTo>
                    <a:pt x="28" y="90"/>
                  </a:lnTo>
                  <a:lnTo>
                    <a:pt x="34" y="110"/>
                  </a:lnTo>
                  <a:lnTo>
                    <a:pt x="42" y="126"/>
                  </a:lnTo>
                  <a:lnTo>
                    <a:pt x="46" y="136"/>
                  </a:lnTo>
                  <a:lnTo>
                    <a:pt x="48" y="136"/>
                  </a:lnTo>
                  <a:lnTo>
                    <a:pt x="48" y="140"/>
                  </a:lnTo>
                  <a:lnTo>
                    <a:pt x="50" y="144"/>
                  </a:lnTo>
                  <a:lnTo>
                    <a:pt x="52" y="148"/>
                  </a:lnTo>
                  <a:lnTo>
                    <a:pt x="56" y="152"/>
                  </a:lnTo>
                  <a:lnTo>
                    <a:pt x="58" y="158"/>
                  </a:lnTo>
                  <a:lnTo>
                    <a:pt x="60" y="162"/>
                  </a:lnTo>
                  <a:lnTo>
                    <a:pt x="60" y="164"/>
                  </a:lnTo>
                  <a:lnTo>
                    <a:pt x="72" y="160"/>
                  </a:lnTo>
                  <a:lnTo>
                    <a:pt x="72" y="160"/>
                  </a:lnTo>
                  <a:lnTo>
                    <a:pt x="74" y="158"/>
                  </a:lnTo>
                  <a:lnTo>
                    <a:pt x="74" y="156"/>
                  </a:lnTo>
                  <a:lnTo>
                    <a:pt x="76" y="154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78" y="150"/>
                  </a:lnTo>
                  <a:lnTo>
                    <a:pt x="80" y="152"/>
                  </a:lnTo>
                  <a:lnTo>
                    <a:pt x="82" y="152"/>
                  </a:lnTo>
                  <a:lnTo>
                    <a:pt x="82" y="154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82" y="162"/>
                  </a:lnTo>
                  <a:lnTo>
                    <a:pt x="84" y="164"/>
                  </a:lnTo>
                  <a:lnTo>
                    <a:pt x="86" y="164"/>
                  </a:lnTo>
                  <a:lnTo>
                    <a:pt x="88" y="164"/>
                  </a:lnTo>
                  <a:lnTo>
                    <a:pt x="94" y="164"/>
                  </a:lnTo>
                  <a:lnTo>
                    <a:pt x="98" y="166"/>
                  </a:lnTo>
                  <a:lnTo>
                    <a:pt x="104" y="166"/>
                  </a:lnTo>
                  <a:lnTo>
                    <a:pt x="108" y="164"/>
                  </a:lnTo>
                  <a:lnTo>
                    <a:pt x="112" y="162"/>
                  </a:lnTo>
                  <a:lnTo>
                    <a:pt x="114" y="160"/>
                  </a:lnTo>
                  <a:lnTo>
                    <a:pt x="114" y="60"/>
                  </a:lnTo>
                  <a:lnTo>
                    <a:pt x="128" y="60"/>
                  </a:lnTo>
                  <a:lnTo>
                    <a:pt x="128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56" y="14"/>
                  </a:lnTo>
                  <a:lnTo>
                    <a:pt x="164" y="16"/>
                  </a:lnTo>
                  <a:lnTo>
                    <a:pt x="164" y="16"/>
                  </a:lnTo>
                  <a:lnTo>
                    <a:pt x="168" y="18"/>
                  </a:lnTo>
                  <a:lnTo>
                    <a:pt x="168" y="20"/>
                  </a:lnTo>
                  <a:lnTo>
                    <a:pt x="170" y="22"/>
                  </a:lnTo>
                  <a:lnTo>
                    <a:pt x="170" y="22"/>
                  </a:lnTo>
                  <a:lnTo>
                    <a:pt x="172" y="20"/>
                  </a:lnTo>
                  <a:lnTo>
                    <a:pt x="176" y="18"/>
                  </a:lnTo>
                  <a:lnTo>
                    <a:pt x="182" y="16"/>
                  </a:lnTo>
                  <a:lnTo>
                    <a:pt x="186" y="14"/>
                  </a:lnTo>
                  <a:lnTo>
                    <a:pt x="190" y="12"/>
                  </a:lnTo>
                  <a:lnTo>
                    <a:pt x="192" y="12"/>
                  </a:lnTo>
                  <a:lnTo>
                    <a:pt x="188" y="12"/>
                  </a:lnTo>
                  <a:lnTo>
                    <a:pt x="178" y="10"/>
                  </a:lnTo>
                  <a:lnTo>
                    <a:pt x="166" y="8"/>
                  </a:lnTo>
                  <a:lnTo>
                    <a:pt x="156" y="8"/>
                  </a:lnTo>
                  <a:lnTo>
                    <a:pt x="132" y="1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291"/>
            <p:cNvSpPr/>
            <p:nvPr/>
          </p:nvSpPr>
          <p:spPr bwMode="gray">
            <a:xfrm>
              <a:off x="1099" y="3356"/>
              <a:ext cx="120" cy="138"/>
            </a:xfrm>
            <a:custGeom>
              <a:avLst/>
              <a:gdLst>
                <a:gd name="T0" fmla="*/ 98 w 120"/>
                <a:gd name="T1" fmla="*/ 48 h 138"/>
                <a:gd name="T2" fmla="*/ 98 w 120"/>
                <a:gd name="T3" fmla="*/ 44 h 138"/>
                <a:gd name="T4" fmla="*/ 96 w 120"/>
                <a:gd name="T5" fmla="*/ 38 h 138"/>
                <a:gd name="T6" fmla="*/ 90 w 120"/>
                <a:gd name="T7" fmla="*/ 32 h 138"/>
                <a:gd name="T8" fmla="*/ 88 w 120"/>
                <a:gd name="T9" fmla="*/ 28 h 138"/>
                <a:gd name="T10" fmla="*/ 84 w 120"/>
                <a:gd name="T11" fmla="*/ 22 h 138"/>
                <a:gd name="T12" fmla="*/ 80 w 120"/>
                <a:gd name="T13" fmla="*/ 10 h 138"/>
                <a:gd name="T14" fmla="*/ 78 w 120"/>
                <a:gd name="T15" fmla="*/ 0 h 138"/>
                <a:gd name="T16" fmla="*/ 76 w 120"/>
                <a:gd name="T17" fmla="*/ 0 h 138"/>
                <a:gd name="T18" fmla="*/ 68 w 120"/>
                <a:gd name="T19" fmla="*/ 2 h 138"/>
                <a:gd name="T20" fmla="*/ 60 w 120"/>
                <a:gd name="T21" fmla="*/ 6 h 138"/>
                <a:gd name="T22" fmla="*/ 56 w 120"/>
                <a:gd name="T23" fmla="*/ 10 h 138"/>
                <a:gd name="T24" fmla="*/ 46 w 120"/>
                <a:gd name="T25" fmla="*/ 2 h 138"/>
                <a:gd name="T26" fmla="*/ 26 w 120"/>
                <a:gd name="T27" fmla="*/ 2 h 138"/>
                <a:gd name="T28" fmla="*/ 14 w 120"/>
                <a:gd name="T29" fmla="*/ 4 h 138"/>
                <a:gd name="T30" fmla="*/ 0 w 120"/>
                <a:gd name="T31" fmla="*/ 48 h 138"/>
                <a:gd name="T32" fmla="*/ 2 w 120"/>
                <a:gd name="T33" fmla="*/ 102 h 138"/>
                <a:gd name="T34" fmla="*/ 6 w 120"/>
                <a:gd name="T35" fmla="*/ 104 h 138"/>
                <a:gd name="T36" fmla="*/ 12 w 120"/>
                <a:gd name="T37" fmla="*/ 112 h 138"/>
                <a:gd name="T38" fmla="*/ 12 w 120"/>
                <a:gd name="T39" fmla="*/ 126 h 138"/>
                <a:gd name="T40" fmla="*/ 10 w 120"/>
                <a:gd name="T41" fmla="*/ 128 h 138"/>
                <a:gd name="T42" fmla="*/ 8 w 120"/>
                <a:gd name="T43" fmla="*/ 134 h 138"/>
                <a:gd name="T44" fmla="*/ 12 w 120"/>
                <a:gd name="T45" fmla="*/ 138 h 138"/>
                <a:gd name="T46" fmla="*/ 20 w 120"/>
                <a:gd name="T47" fmla="*/ 136 h 138"/>
                <a:gd name="T48" fmla="*/ 32 w 120"/>
                <a:gd name="T49" fmla="*/ 130 h 138"/>
                <a:gd name="T50" fmla="*/ 40 w 120"/>
                <a:gd name="T51" fmla="*/ 124 h 138"/>
                <a:gd name="T52" fmla="*/ 42 w 120"/>
                <a:gd name="T53" fmla="*/ 118 h 138"/>
                <a:gd name="T54" fmla="*/ 44 w 120"/>
                <a:gd name="T55" fmla="*/ 112 h 138"/>
                <a:gd name="T56" fmla="*/ 46 w 120"/>
                <a:gd name="T57" fmla="*/ 110 h 138"/>
                <a:gd name="T58" fmla="*/ 52 w 120"/>
                <a:gd name="T59" fmla="*/ 108 h 138"/>
                <a:gd name="T60" fmla="*/ 60 w 120"/>
                <a:gd name="T61" fmla="*/ 110 h 138"/>
                <a:gd name="T62" fmla="*/ 64 w 120"/>
                <a:gd name="T63" fmla="*/ 114 h 138"/>
                <a:gd name="T64" fmla="*/ 70 w 120"/>
                <a:gd name="T65" fmla="*/ 116 h 138"/>
                <a:gd name="T66" fmla="*/ 74 w 120"/>
                <a:gd name="T67" fmla="*/ 114 h 138"/>
                <a:gd name="T68" fmla="*/ 76 w 120"/>
                <a:gd name="T69" fmla="*/ 106 h 138"/>
                <a:gd name="T70" fmla="*/ 82 w 120"/>
                <a:gd name="T71" fmla="*/ 98 h 138"/>
                <a:gd name="T72" fmla="*/ 90 w 120"/>
                <a:gd name="T73" fmla="*/ 90 h 138"/>
                <a:gd name="T74" fmla="*/ 94 w 120"/>
                <a:gd name="T75" fmla="*/ 88 h 138"/>
                <a:gd name="T76" fmla="*/ 104 w 120"/>
                <a:gd name="T77" fmla="*/ 84 h 138"/>
                <a:gd name="T78" fmla="*/ 108 w 120"/>
                <a:gd name="T79" fmla="*/ 80 h 138"/>
                <a:gd name="T80" fmla="*/ 112 w 120"/>
                <a:gd name="T81" fmla="*/ 78 h 138"/>
                <a:gd name="T82" fmla="*/ 118 w 120"/>
                <a:gd name="T83" fmla="*/ 72 h 138"/>
                <a:gd name="T84" fmla="*/ 120 w 120"/>
                <a:gd name="T85" fmla="*/ 68 h 138"/>
                <a:gd name="T86" fmla="*/ 116 w 120"/>
                <a:gd name="T87" fmla="*/ 62 h 138"/>
                <a:gd name="T88" fmla="*/ 112 w 120"/>
                <a:gd name="T89" fmla="*/ 60 h 138"/>
                <a:gd name="T90" fmla="*/ 110 w 120"/>
                <a:gd name="T91" fmla="*/ 60 h 138"/>
                <a:gd name="T92" fmla="*/ 106 w 120"/>
                <a:gd name="T93" fmla="*/ 56 h 138"/>
                <a:gd name="T94" fmla="*/ 102 w 120"/>
                <a:gd name="T95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38">
                  <a:moveTo>
                    <a:pt x="102" y="48"/>
                  </a:moveTo>
                  <a:lnTo>
                    <a:pt x="98" y="48"/>
                  </a:lnTo>
                  <a:lnTo>
                    <a:pt x="100" y="46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2" y="34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84" y="22"/>
                  </a:lnTo>
                  <a:lnTo>
                    <a:pt x="82" y="16"/>
                  </a:lnTo>
                  <a:lnTo>
                    <a:pt x="80" y="10"/>
                  </a:lnTo>
                  <a:lnTo>
                    <a:pt x="80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8" y="2"/>
                  </a:lnTo>
                  <a:lnTo>
                    <a:pt x="64" y="4"/>
                  </a:lnTo>
                  <a:lnTo>
                    <a:pt x="60" y="6"/>
                  </a:lnTo>
                  <a:lnTo>
                    <a:pt x="56" y="8"/>
                  </a:lnTo>
                  <a:lnTo>
                    <a:pt x="56" y="10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36" y="0"/>
                  </a:lnTo>
                  <a:lnTo>
                    <a:pt x="26" y="2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46"/>
                  </a:lnTo>
                  <a:lnTo>
                    <a:pt x="0" y="48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6" y="104"/>
                  </a:lnTo>
                  <a:lnTo>
                    <a:pt x="10" y="108"/>
                  </a:lnTo>
                  <a:lnTo>
                    <a:pt x="12" y="112"/>
                  </a:lnTo>
                  <a:lnTo>
                    <a:pt x="14" y="118"/>
                  </a:lnTo>
                  <a:lnTo>
                    <a:pt x="12" y="126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8" y="130"/>
                  </a:lnTo>
                  <a:lnTo>
                    <a:pt x="8" y="134"/>
                  </a:lnTo>
                  <a:lnTo>
                    <a:pt x="10" y="136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6"/>
                  </a:lnTo>
                  <a:lnTo>
                    <a:pt x="26" y="134"/>
                  </a:lnTo>
                  <a:lnTo>
                    <a:pt x="32" y="130"/>
                  </a:lnTo>
                  <a:lnTo>
                    <a:pt x="38" y="124"/>
                  </a:lnTo>
                  <a:lnTo>
                    <a:pt x="40" y="124"/>
                  </a:lnTo>
                  <a:lnTo>
                    <a:pt x="40" y="122"/>
                  </a:lnTo>
                  <a:lnTo>
                    <a:pt x="42" y="118"/>
                  </a:lnTo>
                  <a:lnTo>
                    <a:pt x="44" y="116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6" y="110"/>
                  </a:lnTo>
                  <a:lnTo>
                    <a:pt x="50" y="110"/>
                  </a:lnTo>
                  <a:lnTo>
                    <a:pt x="52" y="108"/>
                  </a:lnTo>
                  <a:lnTo>
                    <a:pt x="56" y="108"/>
                  </a:lnTo>
                  <a:lnTo>
                    <a:pt x="60" y="110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4" y="116"/>
                  </a:lnTo>
                  <a:lnTo>
                    <a:pt x="74" y="114"/>
                  </a:lnTo>
                  <a:lnTo>
                    <a:pt x="74" y="112"/>
                  </a:lnTo>
                  <a:lnTo>
                    <a:pt x="76" y="106"/>
                  </a:lnTo>
                  <a:lnTo>
                    <a:pt x="80" y="102"/>
                  </a:lnTo>
                  <a:lnTo>
                    <a:pt x="82" y="98"/>
                  </a:lnTo>
                  <a:lnTo>
                    <a:pt x="86" y="94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4" y="88"/>
                  </a:lnTo>
                  <a:lnTo>
                    <a:pt x="98" y="86"/>
                  </a:lnTo>
                  <a:lnTo>
                    <a:pt x="104" y="84"/>
                  </a:lnTo>
                  <a:lnTo>
                    <a:pt x="106" y="82"/>
                  </a:lnTo>
                  <a:lnTo>
                    <a:pt x="108" y="80"/>
                  </a:lnTo>
                  <a:lnTo>
                    <a:pt x="110" y="78"/>
                  </a:lnTo>
                  <a:lnTo>
                    <a:pt x="112" y="78"/>
                  </a:lnTo>
                  <a:lnTo>
                    <a:pt x="116" y="76"/>
                  </a:lnTo>
                  <a:lnTo>
                    <a:pt x="118" y="72"/>
                  </a:lnTo>
                  <a:lnTo>
                    <a:pt x="120" y="70"/>
                  </a:lnTo>
                  <a:lnTo>
                    <a:pt x="120" y="68"/>
                  </a:lnTo>
                  <a:lnTo>
                    <a:pt x="120" y="66"/>
                  </a:lnTo>
                  <a:lnTo>
                    <a:pt x="116" y="62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08" y="58"/>
                  </a:lnTo>
                  <a:lnTo>
                    <a:pt x="106" y="56"/>
                  </a:lnTo>
                  <a:lnTo>
                    <a:pt x="104" y="54"/>
                  </a:lnTo>
                  <a:lnTo>
                    <a:pt x="102" y="4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292"/>
            <p:cNvSpPr/>
            <p:nvPr/>
          </p:nvSpPr>
          <p:spPr bwMode="gray">
            <a:xfrm>
              <a:off x="1377" y="2960"/>
              <a:ext cx="116" cy="164"/>
            </a:xfrm>
            <a:custGeom>
              <a:avLst/>
              <a:gdLst>
                <a:gd name="T0" fmla="*/ 4 w 116"/>
                <a:gd name="T1" fmla="*/ 164 h 164"/>
                <a:gd name="T2" fmla="*/ 28 w 116"/>
                <a:gd name="T3" fmla="*/ 148 h 164"/>
                <a:gd name="T4" fmla="*/ 32 w 116"/>
                <a:gd name="T5" fmla="*/ 144 h 164"/>
                <a:gd name="T6" fmla="*/ 38 w 116"/>
                <a:gd name="T7" fmla="*/ 136 h 164"/>
                <a:gd name="T8" fmla="*/ 50 w 116"/>
                <a:gd name="T9" fmla="*/ 126 h 164"/>
                <a:gd name="T10" fmla="*/ 62 w 116"/>
                <a:gd name="T11" fmla="*/ 112 h 164"/>
                <a:gd name="T12" fmla="*/ 72 w 116"/>
                <a:gd name="T13" fmla="*/ 98 h 164"/>
                <a:gd name="T14" fmla="*/ 82 w 116"/>
                <a:gd name="T15" fmla="*/ 84 h 164"/>
                <a:gd name="T16" fmla="*/ 92 w 116"/>
                <a:gd name="T17" fmla="*/ 66 h 164"/>
                <a:gd name="T18" fmla="*/ 100 w 116"/>
                <a:gd name="T19" fmla="*/ 50 h 164"/>
                <a:gd name="T20" fmla="*/ 106 w 116"/>
                <a:gd name="T21" fmla="*/ 36 h 164"/>
                <a:gd name="T22" fmla="*/ 108 w 116"/>
                <a:gd name="T23" fmla="*/ 32 h 164"/>
                <a:gd name="T24" fmla="*/ 116 w 116"/>
                <a:gd name="T25" fmla="*/ 18 h 164"/>
                <a:gd name="T26" fmla="*/ 116 w 116"/>
                <a:gd name="T27" fmla="*/ 0 h 164"/>
                <a:gd name="T28" fmla="*/ 108 w 116"/>
                <a:gd name="T29" fmla="*/ 0 h 164"/>
                <a:gd name="T30" fmla="*/ 108 w 116"/>
                <a:gd name="T31" fmla="*/ 0 h 164"/>
                <a:gd name="T32" fmla="*/ 106 w 116"/>
                <a:gd name="T33" fmla="*/ 2 h 164"/>
                <a:gd name="T34" fmla="*/ 102 w 116"/>
                <a:gd name="T35" fmla="*/ 2 h 164"/>
                <a:gd name="T36" fmla="*/ 98 w 116"/>
                <a:gd name="T37" fmla="*/ 4 h 164"/>
                <a:gd name="T38" fmla="*/ 92 w 116"/>
                <a:gd name="T39" fmla="*/ 4 h 164"/>
                <a:gd name="T40" fmla="*/ 80 w 116"/>
                <a:gd name="T41" fmla="*/ 6 h 164"/>
                <a:gd name="T42" fmla="*/ 66 w 116"/>
                <a:gd name="T43" fmla="*/ 8 h 164"/>
                <a:gd name="T44" fmla="*/ 54 w 116"/>
                <a:gd name="T45" fmla="*/ 10 h 164"/>
                <a:gd name="T46" fmla="*/ 50 w 116"/>
                <a:gd name="T47" fmla="*/ 10 h 164"/>
                <a:gd name="T48" fmla="*/ 28 w 116"/>
                <a:gd name="T49" fmla="*/ 14 h 164"/>
                <a:gd name="T50" fmla="*/ 28 w 116"/>
                <a:gd name="T51" fmla="*/ 14 h 164"/>
                <a:gd name="T52" fmla="*/ 26 w 116"/>
                <a:gd name="T53" fmla="*/ 12 h 164"/>
                <a:gd name="T54" fmla="*/ 24 w 116"/>
                <a:gd name="T55" fmla="*/ 12 h 164"/>
                <a:gd name="T56" fmla="*/ 20 w 116"/>
                <a:gd name="T57" fmla="*/ 10 h 164"/>
                <a:gd name="T58" fmla="*/ 14 w 116"/>
                <a:gd name="T59" fmla="*/ 20 h 164"/>
                <a:gd name="T60" fmla="*/ 16 w 116"/>
                <a:gd name="T61" fmla="*/ 22 h 164"/>
                <a:gd name="T62" fmla="*/ 14 w 116"/>
                <a:gd name="T63" fmla="*/ 28 h 164"/>
                <a:gd name="T64" fmla="*/ 24 w 116"/>
                <a:gd name="T65" fmla="*/ 34 h 164"/>
                <a:gd name="T66" fmla="*/ 56 w 116"/>
                <a:gd name="T67" fmla="*/ 52 h 164"/>
                <a:gd name="T68" fmla="*/ 70 w 116"/>
                <a:gd name="T69" fmla="*/ 54 h 164"/>
                <a:gd name="T70" fmla="*/ 40 w 116"/>
                <a:gd name="T71" fmla="*/ 96 h 164"/>
                <a:gd name="T72" fmla="*/ 24 w 116"/>
                <a:gd name="T73" fmla="*/ 102 h 164"/>
                <a:gd name="T74" fmla="*/ 22 w 116"/>
                <a:gd name="T75" fmla="*/ 108 h 164"/>
                <a:gd name="T76" fmla="*/ 6 w 116"/>
                <a:gd name="T77" fmla="*/ 108 h 164"/>
                <a:gd name="T78" fmla="*/ 0 w 116"/>
                <a:gd name="T79" fmla="*/ 122 h 164"/>
                <a:gd name="T80" fmla="*/ 0 w 116"/>
                <a:gd name="T81" fmla="*/ 156 h 164"/>
                <a:gd name="T82" fmla="*/ 4 w 116"/>
                <a:gd name="T8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6" h="164">
                  <a:moveTo>
                    <a:pt x="4" y="164"/>
                  </a:moveTo>
                  <a:lnTo>
                    <a:pt x="28" y="148"/>
                  </a:lnTo>
                  <a:lnTo>
                    <a:pt x="32" y="144"/>
                  </a:lnTo>
                  <a:lnTo>
                    <a:pt x="38" y="136"/>
                  </a:lnTo>
                  <a:lnTo>
                    <a:pt x="50" y="126"/>
                  </a:lnTo>
                  <a:lnTo>
                    <a:pt x="62" y="112"/>
                  </a:lnTo>
                  <a:lnTo>
                    <a:pt x="72" y="98"/>
                  </a:lnTo>
                  <a:lnTo>
                    <a:pt x="82" y="84"/>
                  </a:lnTo>
                  <a:lnTo>
                    <a:pt x="92" y="66"/>
                  </a:lnTo>
                  <a:lnTo>
                    <a:pt x="100" y="50"/>
                  </a:lnTo>
                  <a:lnTo>
                    <a:pt x="106" y="36"/>
                  </a:lnTo>
                  <a:lnTo>
                    <a:pt x="108" y="32"/>
                  </a:lnTo>
                  <a:lnTo>
                    <a:pt x="116" y="18"/>
                  </a:lnTo>
                  <a:lnTo>
                    <a:pt x="116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6" y="2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2" y="4"/>
                  </a:lnTo>
                  <a:lnTo>
                    <a:pt x="80" y="6"/>
                  </a:lnTo>
                  <a:lnTo>
                    <a:pt x="66" y="8"/>
                  </a:lnTo>
                  <a:lnTo>
                    <a:pt x="54" y="10"/>
                  </a:lnTo>
                  <a:lnTo>
                    <a:pt x="50" y="1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20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24" y="34"/>
                  </a:lnTo>
                  <a:lnTo>
                    <a:pt x="56" y="52"/>
                  </a:lnTo>
                  <a:lnTo>
                    <a:pt x="70" y="54"/>
                  </a:lnTo>
                  <a:lnTo>
                    <a:pt x="40" y="96"/>
                  </a:lnTo>
                  <a:lnTo>
                    <a:pt x="24" y="102"/>
                  </a:lnTo>
                  <a:lnTo>
                    <a:pt x="22" y="108"/>
                  </a:lnTo>
                  <a:lnTo>
                    <a:pt x="6" y="108"/>
                  </a:lnTo>
                  <a:lnTo>
                    <a:pt x="0" y="122"/>
                  </a:lnTo>
                  <a:lnTo>
                    <a:pt x="0" y="156"/>
                  </a:lnTo>
                  <a:lnTo>
                    <a:pt x="4" y="16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293"/>
            <p:cNvSpPr/>
            <p:nvPr/>
          </p:nvSpPr>
          <p:spPr bwMode="gray">
            <a:xfrm>
              <a:off x="1277" y="3056"/>
              <a:ext cx="106" cy="124"/>
            </a:xfrm>
            <a:custGeom>
              <a:avLst/>
              <a:gdLst>
                <a:gd name="T0" fmla="*/ 66 w 106"/>
                <a:gd name="T1" fmla="*/ 116 h 124"/>
                <a:gd name="T2" fmla="*/ 82 w 106"/>
                <a:gd name="T3" fmla="*/ 100 h 124"/>
                <a:gd name="T4" fmla="*/ 102 w 106"/>
                <a:gd name="T5" fmla="*/ 68 h 124"/>
                <a:gd name="T6" fmla="*/ 104 w 106"/>
                <a:gd name="T7" fmla="*/ 68 h 124"/>
                <a:gd name="T8" fmla="*/ 100 w 106"/>
                <a:gd name="T9" fmla="*/ 60 h 124"/>
                <a:gd name="T10" fmla="*/ 100 w 106"/>
                <a:gd name="T11" fmla="*/ 26 h 124"/>
                <a:gd name="T12" fmla="*/ 106 w 106"/>
                <a:gd name="T13" fmla="*/ 12 h 124"/>
                <a:gd name="T14" fmla="*/ 104 w 106"/>
                <a:gd name="T15" fmla="*/ 6 h 124"/>
                <a:gd name="T16" fmla="*/ 84 w 106"/>
                <a:gd name="T17" fmla="*/ 10 h 124"/>
                <a:gd name="T18" fmla="*/ 76 w 106"/>
                <a:gd name="T19" fmla="*/ 18 h 124"/>
                <a:gd name="T20" fmla="*/ 58 w 106"/>
                <a:gd name="T21" fmla="*/ 16 h 124"/>
                <a:gd name="T22" fmla="*/ 40 w 106"/>
                <a:gd name="T23" fmla="*/ 0 h 124"/>
                <a:gd name="T24" fmla="*/ 26 w 106"/>
                <a:gd name="T25" fmla="*/ 0 h 124"/>
                <a:gd name="T26" fmla="*/ 26 w 106"/>
                <a:gd name="T27" fmla="*/ 0 h 124"/>
                <a:gd name="T28" fmla="*/ 26 w 106"/>
                <a:gd name="T29" fmla="*/ 0 h 124"/>
                <a:gd name="T30" fmla="*/ 24 w 106"/>
                <a:gd name="T31" fmla="*/ 2 h 124"/>
                <a:gd name="T32" fmla="*/ 22 w 106"/>
                <a:gd name="T33" fmla="*/ 4 h 124"/>
                <a:gd name="T34" fmla="*/ 16 w 106"/>
                <a:gd name="T35" fmla="*/ 4 h 124"/>
                <a:gd name="T36" fmla="*/ 8 w 106"/>
                <a:gd name="T37" fmla="*/ 6 h 124"/>
                <a:gd name="T38" fmla="*/ 10 w 106"/>
                <a:gd name="T39" fmla="*/ 12 h 124"/>
                <a:gd name="T40" fmla="*/ 14 w 106"/>
                <a:gd name="T41" fmla="*/ 40 h 124"/>
                <a:gd name="T42" fmla="*/ 0 w 106"/>
                <a:gd name="T43" fmla="*/ 56 h 124"/>
                <a:gd name="T44" fmla="*/ 0 w 106"/>
                <a:gd name="T45" fmla="*/ 56 h 124"/>
                <a:gd name="T46" fmla="*/ 2 w 106"/>
                <a:gd name="T47" fmla="*/ 58 h 124"/>
                <a:gd name="T48" fmla="*/ 4 w 106"/>
                <a:gd name="T49" fmla="*/ 62 h 124"/>
                <a:gd name="T50" fmla="*/ 4 w 106"/>
                <a:gd name="T51" fmla="*/ 66 h 124"/>
                <a:gd name="T52" fmla="*/ 6 w 106"/>
                <a:gd name="T53" fmla="*/ 70 h 124"/>
                <a:gd name="T54" fmla="*/ 4 w 106"/>
                <a:gd name="T55" fmla="*/ 74 h 124"/>
                <a:gd name="T56" fmla="*/ 2 w 106"/>
                <a:gd name="T57" fmla="*/ 78 h 124"/>
                <a:gd name="T58" fmla="*/ 46 w 106"/>
                <a:gd name="T59" fmla="*/ 110 h 124"/>
                <a:gd name="T60" fmla="*/ 46 w 106"/>
                <a:gd name="T61" fmla="*/ 110 h 124"/>
                <a:gd name="T62" fmla="*/ 48 w 106"/>
                <a:gd name="T63" fmla="*/ 112 h 124"/>
                <a:gd name="T64" fmla="*/ 48 w 106"/>
                <a:gd name="T65" fmla="*/ 114 h 124"/>
                <a:gd name="T66" fmla="*/ 50 w 106"/>
                <a:gd name="T67" fmla="*/ 116 h 124"/>
                <a:gd name="T68" fmla="*/ 62 w 106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24">
                  <a:moveTo>
                    <a:pt x="66" y="116"/>
                  </a:moveTo>
                  <a:lnTo>
                    <a:pt x="82" y="100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0" y="60"/>
                  </a:lnTo>
                  <a:lnTo>
                    <a:pt x="100" y="26"/>
                  </a:lnTo>
                  <a:lnTo>
                    <a:pt x="106" y="12"/>
                  </a:lnTo>
                  <a:lnTo>
                    <a:pt x="104" y="6"/>
                  </a:lnTo>
                  <a:lnTo>
                    <a:pt x="84" y="10"/>
                  </a:lnTo>
                  <a:lnTo>
                    <a:pt x="76" y="18"/>
                  </a:lnTo>
                  <a:lnTo>
                    <a:pt x="58" y="16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6" y="4"/>
                  </a:lnTo>
                  <a:lnTo>
                    <a:pt x="8" y="6"/>
                  </a:lnTo>
                  <a:lnTo>
                    <a:pt x="10" y="12"/>
                  </a:lnTo>
                  <a:lnTo>
                    <a:pt x="14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6" y="70"/>
                  </a:lnTo>
                  <a:lnTo>
                    <a:pt x="4" y="74"/>
                  </a:lnTo>
                  <a:lnTo>
                    <a:pt x="2" y="78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50" y="116"/>
                  </a:lnTo>
                  <a:lnTo>
                    <a:pt x="62" y="12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294"/>
            <p:cNvSpPr/>
            <p:nvPr/>
          </p:nvSpPr>
          <p:spPr bwMode="gray">
            <a:xfrm>
              <a:off x="1219" y="3062"/>
              <a:ext cx="72" cy="76"/>
            </a:xfrm>
            <a:custGeom>
              <a:avLst/>
              <a:gdLst>
                <a:gd name="T0" fmla="*/ 16 w 72"/>
                <a:gd name="T1" fmla="*/ 6 h 76"/>
                <a:gd name="T2" fmla="*/ 16 w 72"/>
                <a:gd name="T3" fmla="*/ 6 h 76"/>
                <a:gd name="T4" fmla="*/ 14 w 72"/>
                <a:gd name="T5" fmla="*/ 8 h 76"/>
                <a:gd name="T6" fmla="*/ 14 w 72"/>
                <a:gd name="T7" fmla="*/ 12 h 76"/>
                <a:gd name="T8" fmla="*/ 14 w 72"/>
                <a:gd name="T9" fmla="*/ 16 h 76"/>
                <a:gd name="T10" fmla="*/ 14 w 72"/>
                <a:gd name="T11" fmla="*/ 18 h 76"/>
                <a:gd name="T12" fmla="*/ 12 w 72"/>
                <a:gd name="T13" fmla="*/ 20 h 76"/>
                <a:gd name="T14" fmla="*/ 10 w 72"/>
                <a:gd name="T15" fmla="*/ 22 h 76"/>
                <a:gd name="T16" fmla="*/ 10 w 72"/>
                <a:gd name="T17" fmla="*/ 26 h 76"/>
                <a:gd name="T18" fmla="*/ 10 w 72"/>
                <a:gd name="T19" fmla="*/ 30 h 76"/>
                <a:gd name="T20" fmla="*/ 10 w 72"/>
                <a:gd name="T21" fmla="*/ 32 h 76"/>
                <a:gd name="T22" fmla="*/ 8 w 72"/>
                <a:gd name="T23" fmla="*/ 34 h 76"/>
                <a:gd name="T24" fmla="*/ 8 w 72"/>
                <a:gd name="T25" fmla="*/ 38 h 76"/>
                <a:gd name="T26" fmla="*/ 6 w 72"/>
                <a:gd name="T27" fmla="*/ 44 h 76"/>
                <a:gd name="T28" fmla="*/ 4 w 72"/>
                <a:gd name="T29" fmla="*/ 48 h 76"/>
                <a:gd name="T30" fmla="*/ 2 w 72"/>
                <a:gd name="T31" fmla="*/ 52 h 76"/>
                <a:gd name="T32" fmla="*/ 2 w 72"/>
                <a:gd name="T33" fmla="*/ 54 h 76"/>
                <a:gd name="T34" fmla="*/ 0 w 72"/>
                <a:gd name="T35" fmla="*/ 58 h 76"/>
                <a:gd name="T36" fmla="*/ 0 w 72"/>
                <a:gd name="T37" fmla="*/ 62 h 76"/>
                <a:gd name="T38" fmla="*/ 0 w 72"/>
                <a:gd name="T39" fmla="*/ 68 h 76"/>
                <a:gd name="T40" fmla="*/ 2 w 72"/>
                <a:gd name="T41" fmla="*/ 72 h 76"/>
                <a:gd name="T42" fmla="*/ 2 w 72"/>
                <a:gd name="T43" fmla="*/ 76 h 76"/>
                <a:gd name="T44" fmla="*/ 4 w 72"/>
                <a:gd name="T45" fmla="*/ 76 h 76"/>
                <a:gd name="T46" fmla="*/ 8 w 72"/>
                <a:gd name="T47" fmla="*/ 74 h 76"/>
                <a:gd name="T48" fmla="*/ 12 w 72"/>
                <a:gd name="T49" fmla="*/ 74 h 76"/>
                <a:gd name="T50" fmla="*/ 18 w 72"/>
                <a:gd name="T51" fmla="*/ 72 h 76"/>
                <a:gd name="T52" fmla="*/ 24 w 72"/>
                <a:gd name="T53" fmla="*/ 70 h 76"/>
                <a:gd name="T54" fmla="*/ 28 w 72"/>
                <a:gd name="T55" fmla="*/ 68 h 76"/>
                <a:gd name="T56" fmla="*/ 44 w 72"/>
                <a:gd name="T57" fmla="*/ 56 h 76"/>
                <a:gd name="T58" fmla="*/ 44 w 72"/>
                <a:gd name="T59" fmla="*/ 54 h 76"/>
                <a:gd name="T60" fmla="*/ 44 w 72"/>
                <a:gd name="T61" fmla="*/ 54 h 76"/>
                <a:gd name="T62" fmla="*/ 44 w 72"/>
                <a:gd name="T63" fmla="*/ 52 h 76"/>
                <a:gd name="T64" fmla="*/ 46 w 72"/>
                <a:gd name="T65" fmla="*/ 50 h 76"/>
                <a:gd name="T66" fmla="*/ 50 w 72"/>
                <a:gd name="T67" fmla="*/ 50 h 76"/>
                <a:gd name="T68" fmla="*/ 56 w 72"/>
                <a:gd name="T69" fmla="*/ 50 h 76"/>
                <a:gd name="T70" fmla="*/ 72 w 72"/>
                <a:gd name="T71" fmla="*/ 34 h 76"/>
                <a:gd name="T72" fmla="*/ 68 w 72"/>
                <a:gd name="T73" fmla="*/ 10 h 76"/>
                <a:gd name="T74" fmla="*/ 68 w 72"/>
                <a:gd name="T75" fmla="*/ 8 h 76"/>
                <a:gd name="T76" fmla="*/ 68 w 72"/>
                <a:gd name="T77" fmla="*/ 6 h 76"/>
                <a:gd name="T78" fmla="*/ 68 w 72"/>
                <a:gd name="T79" fmla="*/ 4 h 76"/>
                <a:gd name="T80" fmla="*/ 66 w 72"/>
                <a:gd name="T81" fmla="*/ 2 h 76"/>
                <a:gd name="T82" fmla="*/ 64 w 72"/>
                <a:gd name="T83" fmla="*/ 0 h 76"/>
                <a:gd name="T84" fmla="*/ 64 w 72"/>
                <a:gd name="T85" fmla="*/ 0 h 76"/>
                <a:gd name="T86" fmla="*/ 60 w 72"/>
                <a:gd name="T87" fmla="*/ 2 h 76"/>
                <a:gd name="T88" fmla="*/ 54 w 72"/>
                <a:gd name="T89" fmla="*/ 2 h 76"/>
                <a:gd name="T90" fmla="*/ 48 w 72"/>
                <a:gd name="T91" fmla="*/ 2 h 76"/>
                <a:gd name="T92" fmla="*/ 44 w 72"/>
                <a:gd name="T93" fmla="*/ 4 h 76"/>
                <a:gd name="T94" fmla="*/ 42 w 72"/>
                <a:gd name="T95" fmla="*/ 4 h 76"/>
                <a:gd name="T96" fmla="*/ 22 w 72"/>
                <a:gd name="T97" fmla="*/ 4 h 76"/>
                <a:gd name="T98" fmla="*/ 16 w 72"/>
                <a:gd name="T99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" h="76">
                  <a:moveTo>
                    <a:pt x="16" y="6"/>
                  </a:moveTo>
                  <a:lnTo>
                    <a:pt x="16" y="6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2" y="20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8" y="34"/>
                  </a:lnTo>
                  <a:lnTo>
                    <a:pt x="8" y="38"/>
                  </a:lnTo>
                  <a:lnTo>
                    <a:pt x="6" y="44"/>
                  </a:lnTo>
                  <a:lnTo>
                    <a:pt x="4" y="48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2" y="76"/>
                  </a:lnTo>
                  <a:lnTo>
                    <a:pt x="4" y="76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8" y="72"/>
                  </a:lnTo>
                  <a:lnTo>
                    <a:pt x="24" y="70"/>
                  </a:lnTo>
                  <a:lnTo>
                    <a:pt x="28" y="68"/>
                  </a:lnTo>
                  <a:lnTo>
                    <a:pt x="44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6" y="50"/>
                  </a:lnTo>
                  <a:lnTo>
                    <a:pt x="50" y="50"/>
                  </a:lnTo>
                  <a:lnTo>
                    <a:pt x="56" y="50"/>
                  </a:lnTo>
                  <a:lnTo>
                    <a:pt x="72" y="34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0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22" y="4"/>
                  </a:lnTo>
                  <a:lnTo>
                    <a:pt x="16" y="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295"/>
            <p:cNvSpPr/>
            <p:nvPr/>
          </p:nvSpPr>
          <p:spPr bwMode="gray">
            <a:xfrm>
              <a:off x="1271" y="2884"/>
              <a:ext cx="178" cy="190"/>
            </a:xfrm>
            <a:custGeom>
              <a:avLst/>
              <a:gdLst>
                <a:gd name="T0" fmla="*/ 66 w 178"/>
                <a:gd name="T1" fmla="*/ 0 h 190"/>
                <a:gd name="T2" fmla="*/ 62 w 178"/>
                <a:gd name="T3" fmla="*/ 4 h 190"/>
                <a:gd name="T4" fmla="*/ 56 w 178"/>
                <a:gd name="T5" fmla="*/ 10 h 190"/>
                <a:gd name="T6" fmla="*/ 52 w 178"/>
                <a:gd name="T7" fmla="*/ 12 h 190"/>
                <a:gd name="T8" fmla="*/ 46 w 178"/>
                <a:gd name="T9" fmla="*/ 18 h 190"/>
                <a:gd name="T10" fmla="*/ 40 w 178"/>
                <a:gd name="T11" fmla="*/ 26 h 190"/>
                <a:gd name="T12" fmla="*/ 36 w 178"/>
                <a:gd name="T13" fmla="*/ 30 h 190"/>
                <a:gd name="T14" fmla="*/ 30 w 178"/>
                <a:gd name="T15" fmla="*/ 50 h 190"/>
                <a:gd name="T16" fmla="*/ 24 w 178"/>
                <a:gd name="T17" fmla="*/ 62 h 190"/>
                <a:gd name="T18" fmla="*/ 12 w 178"/>
                <a:gd name="T19" fmla="*/ 76 h 190"/>
                <a:gd name="T20" fmla="*/ 6 w 178"/>
                <a:gd name="T21" fmla="*/ 86 h 190"/>
                <a:gd name="T22" fmla="*/ 4 w 178"/>
                <a:gd name="T23" fmla="*/ 90 h 190"/>
                <a:gd name="T24" fmla="*/ 4 w 178"/>
                <a:gd name="T25" fmla="*/ 104 h 190"/>
                <a:gd name="T26" fmla="*/ 4 w 178"/>
                <a:gd name="T27" fmla="*/ 112 h 190"/>
                <a:gd name="T28" fmla="*/ 0 w 178"/>
                <a:gd name="T29" fmla="*/ 116 h 190"/>
                <a:gd name="T30" fmla="*/ 0 w 178"/>
                <a:gd name="T31" fmla="*/ 122 h 190"/>
                <a:gd name="T32" fmla="*/ 4 w 178"/>
                <a:gd name="T33" fmla="*/ 126 h 190"/>
                <a:gd name="T34" fmla="*/ 8 w 178"/>
                <a:gd name="T35" fmla="*/ 128 h 190"/>
                <a:gd name="T36" fmla="*/ 14 w 178"/>
                <a:gd name="T37" fmla="*/ 134 h 190"/>
                <a:gd name="T38" fmla="*/ 22 w 178"/>
                <a:gd name="T39" fmla="*/ 144 h 190"/>
                <a:gd name="T40" fmla="*/ 28 w 178"/>
                <a:gd name="T41" fmla="*/ 152 h 190"/>
                <a:gd name="T42" fmla="*/ 30 w 178"/>
                <a:gd name="T43" fmla="*/ 154 h 190"/>
                <a:gd name="T44" fmla="*/ 46 w 178"/>
                <a:gd name="T45" fmla="*/ 172 h 190"/>
                <a:gd name="T46" fmla="*/ 82 w 178"/>
                <a:gd name="T47" fmla="*/ 190 h 190"/>
                <a:gd name="T48" fmla="*/ 110 w 178"/>
                <a:gd name="T49" fmla="*/ 178 h 190"/>
                <a:gd name="T50" fmla="*/ 128 w 178"/>
                <a:gd name="T51" fmla="*/ 184 h 190"/>
                <a:gd name="T52" fmla="*/ 146 w 178"/>
                <a:gd name="T53" fmla="*/ 172 h 190"/>
                <a:gd name="T54" fmla="*/ 162 w 178"/>
                <a:gd name="T55" fmla="*/ 128 h 190"/>
                <a:gd name="T56" fmla="*/ 120 w 178"/>
                <a:gd name="T57" fmla="*/ 104 h 190"/>
                <a:gd name="T58" fmla="*/ 120 w 178"/>
                <a:gd name="T59" fmla="*/ 96 h 190"/>
                <a:gd name="T60" fmla="*/ 104 w 178"/>
                <a:gd name="T61" fmla="*/ 80 h 190"/>
                <a:gd name="T62" fmla="*/ 114 w 178"/>
                <a:gd name="T63" fmla="*/ 74 h 190"/>
                <a:gd name="T64" fmla="*/ 118 w 178"/>
                <a:gd name="T65" fmla="*/ 68 h 190"/>
                <a:gd name="T66" fmla="*/ 118 w 178"/>
                <a:gd name="T67" fmla="*/ 66 h 190"/>
                <a:gd name="T68" fmla="*/ 114 w 178"/>
                <a:gd name="T69" fmla="*/ 60 h 190"/>
                <a:gd name="T70" fmla="*/ 104 w 178"/>
                <a:gd name="T71" fmla="*/ 50 h 190"/>
                <a:gd name="T72" fmla="*/ 96 w 178"/>
                <a:gd name="T73" fmla="*/ 42 h 190"/>
                <a:gd name="T74" fmla="*/ 90 w 178"/>
                <a:gd name="T75" fmla="*/ 38 h 190"/>
                <a:gd name="T76" fmla="*/ 82 w 178"/>
                <a:gd name="T77" fmla="*/ 30 h 190"/>
                <a:gd name="T78" fmla="*/ 76 w 178"/>
                <a:gd name="T79" fmla="*/ 20 h 190"/>
                <a:gd name="T80" fmla="*/ 72 w 178"/>
                <a:gd name="T81" fmla="*/ 14 h 190"/>
                <a:gd name="T82" fmla="*/ 70 w 178"/>
                <a:gd name="T83" fmla="*/ 10 h 190"/>
                <a:gd name="T84" fmla="*/ 66 w 178"/>
                <a:gd name="T8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190">
                  <a:moveTo>
                    <a:pt x="66" y="0"/>
                  </a:moveTo>
                  <a:lnTo>
                    <a:pt x="66" y="0"/>
                  </a:lnTo>
                  <a:lnTo>
                    <a:pt x="64" y="2"/>
                  </a:lnTo>
                  <a:lnTo>
                    <a:pt x="62" y="4"/>
                  </a:lnTo>
                  <a:lnTo>
                    <a:pt x="58" y="8"/>
                  </a:lnTo>
                  <a:lnTo>
                    <a:pt x="56" y="10"/>
                  </a:lnTo>
                  <a:lnTo>
                    <a:pt x="54" y="10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6" y="18"/>
                  </a:lnTo>
                  <a:lnTo>
                    <a:pt x="42" y="22"/>
                  </a:lnTo>
                  <a:lnTo>
                    <a:pt x="40" y="26"/>
                  </a:lnTo>
                  <a:lnTo>
                    <a:pt x="38" y="28"/>
                  </a:lnTo>
                  <a:lnTo>
                    <a:pt x="36" y="30"/>
                  </a:lnTo>
                  <a:lnTo>
                    <a:pt x="34" y="40"/>
                  </a:lnTo>
                  <a:lnTo>
                    <a:pt x="30" y="50"/>
                  </a:lnTo>
                  <a:lnTo>
                    <a:pt x="26" y="60"/>
                  </a:lnTo>
                  <a:lnTo>
                    <a:pt x="24" y="62"/>
                  </a:lnTo>
                  <a:lnTo>
                    <a:pt x="16" y="68"/>
                  </a:lnTo>
                  <a:lnTo>
                    <a:pt x="12" y="76"/>
                  </a:lnTo>
                  <a:lnTo>
                    <a:pt x="8" y="82"/>
                  </a:lnTo>
                  <a:lnTo>
                    <a:pt x="6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4" y="98"/>
                  </a:lnTo>
                  <a:lnTo>
                    <a:pt x="4" y="104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4" y="114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8" y="128"/>
                  </a:lnTo>
                  <a:lnTo>
                    <a:pt x="10" y="130"/>
                  </a:lnTo>
                  <a:lnTo>
                    <a:pt x="14" y="134"/>
                  </a:lnTo>
                  <a:lnTo>
                    <a:pt x="18" y="140"/>
                  </a:lnTo>
                  <a:lnTo>
                    <a:pt x="22" y="144"/>
                  </a:lnTo>
                  <a:lnTo>
                    <a:pt x="24" y="148"/>
                  </a:lnTo>
                  <a:lnTo>
                    <a:pt x="28" y="152"/>
                  </a:lnTo>
                  <a:lnTo>
                    <a:pt x="28" y="154"/>
                  </a:lnTo>
                  <a:lnTo>
                    <a:pt x="30" y="154"/>
                  </a:lnTo>
                  <a:lnTo>
                    <a:pt x="32" y="172"/>
                  </a:lnTo>
                  <a:lnTo>
                    <a:pt x="46" y="172"/>
                  </a:lnTo>
                  <a:lnTo>
                    <a:pt x="64" y="188"/>
                  </a:lnTo>
                  <a:lnTo>
                    <a:pt x="82" y="190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12" y="184"/>
                  </a:lnTo>
                  <a:lnTo>
                    <a:pt x="128" y="184"/>
                  </a:lnTo>
                  <a:lnTo>
                    <a:pt x="130" y="178"/>
                  </a:lnTo>
                  <a:lnTo>
                    <a:pt x="146" y="172"/>
                  </a:lnTo>
                  <a:lnTo>
                    <a:pt x="178" y="130"/>
                  </a:lnTo>
                  <a:lnTo>
                    <a:pt x="162" y="128"/>
                  </a:lnTo>
                  <a:lnTo>
                    <a:pt x="130" y="110"/>
                  </a:lnTo>
                  <a:lnTo>
                    <a:pt x="120" y="104"/>
                  </a:lnTo>
                  <a:lnTo>
                    <a:pt x="122" y="98"/>
                  </a:lnTo>
                  <a:lnTo>
                    <a:pt x="120" y="96"/>
                  </a:lnTo>
                  <a:lnTo>
                    <a:pt x="106" y="92"/>
                  </a:lnTo>
                  <a:lnTo>
                    <a:pt x="104" y="8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8" y="70"/>
                  </a:lnTo>
                  <a:lnTo>
                    <a:pt x="118" y="68"/>
                  </a:lnTo>
                  <a:lnTo>
                    <a:pt x="118" y="68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4" y="60"/>
                  </a:lnTo>
                  <a:lnTo>
                    <a:pt x="110" y="56"/>
                  </a:lnTo>
                  <a:lnTo>
                    <a:pt x="104" y="50"/>
                  </a:lnTo>
                  <a:lnTo>
                    <a:pt x="96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0" y="38"/>
                  </a:lnTo>
                  <a:lnTo>
                    <a:pt x="86" y="34"/>
                  </a:lnTo>
                  <a:lnTo>
                    <a:pt x="82" y="30"/>
                  </a:lnTo>
                  <a:lnTo>
                    <a:pt x="78" y="26"/>
                  </a:lnTo>
                  <a:lnTo>
                    <a:pt x="76" y="20"/>
                  </a:lnTo>
                  <a:lnTo>
                    <a:pt x="74" y="16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0" y="10"/>
                  </a:lnTo>
                  <a:lnTo>
                    <a:pt x="70" y="6"/>
                  </a:lnTo>
                  <a:lnTo>
                    <a:pt x="6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296"/>
            <p:cNvSpPr/>
            <p:nvPr/>
          </p:nvSpPr>
          <p:spPr bwMode="gray">
            <a:xfrm>
              <a:off x="1221" y="3132"/>
              <a:ext cx="22" cy="26"/>
            </a:xfrm>
            <a:custGeom>
              <a:avLst/>
              <a:gdLst>
                <a:gd name="T0" fmla="*/ 0 w 22"/>
                <a:gd name="T1" fmla="*/ 6 h 26"/>
                <a:gd name="T2" fmla="*/ 18 w 22"/>
                <a:gd name="T3" fmla="*/ 0 h 26"/>
                <a:gd name="T4" fmla="*/ 20 w 22"/>
                <a:gd name="T5" fmla="*/ 0 h 26"/>
                <a:gd name="T6" fmla="*/ 20 w 22"/>
                <a:gd name="T7" fmla="*/ 2 h 26"/>
                <a:gd name="T8" fmla="*/ 22 w 22"/>
                <a:gd name="T9" fmla="*/ 4 h 26"/>
                <a:gd name="T10" fmla="*/ 22 w 22"/>
                <a:gd name="T11" fmla="*/ 6 h 26"/>
                <a:gd name="T12" fmla="*/ 22 w 22"/>
                <a:gd name="T13" fmla="*/ 6 h 26"/>
                <a:gd name="T14" fmla="*/ 22 w 22"/>
                <a:gd name="T15" fmla="*/ 8 h 26"/>
                <a:gd name="T16" fmla="*/ 22 w 22"/>
                <a:gd name="T17" fmla="*/ 12 h 26"/>
                <a:gd name="T18" fmla="*/ 22 w 22"/>
                <a:gd name="T19" fmla="*/ 16 h 26"/>
                <a:gd name="T20" fmla="*/ 22 w 22"/>
                <a:gd name="T21" fmla="*/ 20 h 26"/>
                <a:gd name="T22" fmla="*/ 18 w 22"/>
                <a:gd name="T23" fmla="*/ 22 h 26"/>
                <a:gd name="T24" fmla="*/ 18 w 22"/>
                <a:gd name="T25" fmla="*/ 22 h 26"/>
                <a:gd name="T26" fmla="*/ 16 w 22"/>
                <a:gd name="T27" fmla="*/ 22 h 26"/>
                <a:gd name="T28" fmla="*/ 12 w 22"/>
                <a:gd name="T29" fmla="*/ 24 h 26"/>
                <a:gd name="T30" fmla="*/ 12 w 22"/>
                <a:gd name="T31" fmla="*/ 26 h 26"/>
                <a:gd name="T32" fmla="*/ 12 w 22"/>
                <a:gd name="T33" fmla="*/ 26 h 26"/>
                <a:gd name="T34" fmla="*/ 10 w 22"/>
                <a:gd name="T35" fmla="*/ 26 h 26"/>
                <a:gd name="T36" fmla="*/ 8 w 22"/>
                <a:gd name="T37" fmla="*/ 26 h 26"/>
                <a:gd name="T38" fmla="*/ 2 w 22"/>
                <a:gd name="T39" fmla="*/ 24 h 26"/>
                <a:gd name="T40" fmla="*/ 2 w 22"/>
                <a:gd name="T41" fmla="*/ 24 h 26"/>
                <a:gd name="T42" fmla="*/ 2 w 22"/>
                <a:gd name="T43" fmla="*/ 22 h 26"/>
                <a:gd name="T44" fmla="*/ 0 w 22"/>
                <a:gd name="T45" fmla="*/ 18 h 26"/>
                <a:gd name="T46" fmla="*/ 0 w 22"/>
                <a:gd name="T47" fmla="*/ 14 h 26"/>
                <a:gd name="T48" fmla="*/ 0 w 22"/>
                <a:gd name="T49" fmla="*/ 10 h 26"/>
                <a:gd name="T50" fmla="*/ 0 w 22"/>
                <a:gd name="T51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26">
                  <a:moveTo>
                    <a:pt x="0" y="6"/>
                  </a:moveTo>
                  <a:lnTo>
                    <a:pt x="18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297"/>
            <p:cNvSpPr/>
            <p:nvPr/>
          </p:nvSpPr>
          <p:spPr bwMode="gray">
            <a:xfrm>
              <a:off x="1223" y="3150"/>
              <a:ext cx="24" cy="32"/>
            </a:xfrm>
            <a:custGeom>
              <a:avLst/>
              <a:gdLst>
                <a:gd name="T0" fmla="*/ 18 w 24"/>
                <a:gd name="T1" fmla="*/ 0 h 32"/>
                <a:gd name="T2" fmla="*/ 18 w 24"/>
                <a:gd name="T3" fmla="*/ 2 h 32"/>
                <a:gd name="T4" fmla="*/ 16 w 24"/>
                <a:gd name="T5" fmla="*/ 2 h 32"/>
                <a:gd name="T6" fmla="*/ 12 w 24"/>
                <a:gd name="T7" fmla="*/ 6 h 32"/>
                <a:gd name="T8" fmla="*/ 12 w 24"/>
                <a:gd name="T9" fmla="*/ 6 h 32"/>
                <a:gd name="T10" fmla="*/ 12 w 24"/>
                <a:gd name="T11" fmla="*/ 6 h 32"/>
                <a:gd name="T12" fmla="*/ 10 w 24"/>
                <a:gd name="T13" fmla="*/ 6 h 32"/>
                <a:gd name="T14" fmla="*/ 10 w 24"/>
                <a:gd name="T15" fmla="*/ 8 h 32"/>
                <a:gd name="T16" fmla="*/ 8 w 24"/>
                <a:gd name="T17" fmla="*/ 8 h 32"/>
                <a:gd name="T18" fmla="*/ 6 w 24"/>
                <a:gd name="T19" fmla="*/ 8 h 32"/>
                <a:gd name="T20" fmla="*/ 2 w 24"/>
                <a:gd name="T21" fmla="*/ 6 h 32"/>
                <a:gd name="T22" fmla="*/ 0 w 24"/>
                <a:gd name="T23" fmla="*/ 6 h 32"/>
                <a:gd name="T24" fmla="*/ 8 w 24"/>
                <a:gd name="T25" fmla="*/ 32 h 32"/>
                <a:gd name="T26" fmla="*/ 8 w 24"/>
                <a:gd name="T27" fmla="*/ 32 h 32"/>
                <a:gd name="T28" fmla="*/ 10 w 24"/>
                <a:gd name="T29" fmla="*/ 30 h 32"/>
                <a:gd name="T30" fmla="*/ 14 w 24"/>
                <a:gd name="T31" fmla="*/ 28 h 32"/>
                <a:gd name="T32" fmla="*/ 16 w 24"/>
                <a:gd name="T33" fmla="*/ 24 h 32"/>
                <a:gd name="T34" fmla="*/ 20 w 24"/>
                <a:gd name="T35" fmla="*/ 20 h 32"/>
                <a:gd name="T36" fmla="*/ 22 w 24"/>
                <a:gd name="T37" fmla="*/ 16 h 32"/>
                <a:gd name="T38" fmla="*/ 24 w 24"/>
                <a:gd name="T39" fmla="*/ 12 h 32"/>
                <a:gd name="T40" fmla="*/ 24 w 24"/>
                <a:gd name="T41" fmla="*/ 10 h 32"/>
                <a:gd name="T42" fmla="*/ 22 w 24"/>
                <a:gd name="T43" fmla="*/ 8 h 32"/>
                <a:gd name="T44" fmla="*/ 20 w 24"/>
                <a:gd name="T45" fmla="*/ 6 h 32"/>
                <a:gd name="T46" fmla="*/ 20 w 24"/>
                <a:gd name="T47" fmla="*/ 4 h 32"/>
                <a:gd name="T48" fmla="*/ 18 w 24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32">
                  <a:moveTo>
                    <a:pt x="18" y="0"/>
                  </a:moveTo>
                  <a:lnTo>
                    <a:pt x="18" y="2"/>
                  </a:lnTo>
                  <a:lnTo>
                    <a:pt x="16" y="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8"/>
                  </a:lnTo>
                  <a:lnTo>
                    <a:pt x="6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18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298"/>
            <p:cNvSpPr/>
            <p:nvPr/>
          </p:nvSpPr>
          <p:spPr bwMode="gray">
            <a:xfrm>
              <a:off x="1231" y="3130"/>
              <a:ext cx="126" cy="142"/>
            </a:xfrm>
            <a:custGeom>
              <a:avLst/>
              <a:gdLst>
                <a:gd name="T0" fmla="*/ 40 w 126"/>
                <a:gd name="T1" fmla="*/ 4 h 142"/>
                <a:gd name="T2" fmla="*/ 40 w 126"/>
                <a:gd name="T3" fmla="*/ 6 h 142"/>
                <a:gd name="T4" fmla="*/ 38 w 126"/>
                <a:gd name="T5" fmla="*/ 12 h 142"/>
                <a:gd name="T6" fmla="*/ 32 w 126"/>
                <a:gd name="T7" fmla="*/ 18 h 142"/>
                <a:gd name="T8" fmla="*/ 28 w 126"/>
                <a:gd name="T9" fmla="*/ 18 h 142"/>
                <a:gd name="T10" fmla="*/ 22 w 126"/>
                <a:gd name="T11" fmla="*/ 12 h 142"/>
                <a:gd name="T12" fmla="*/ 18 w 126"/>
                <a:gd name="T13" fmla="*/ 6 h 142"/>
                <a:gd name="T14" fmla="*/ 10 w 126"/>
                <a:gd name="T15" fmla="*/ 2 h 142"/>
                <a:gd name="T16" fmla="*/ 10 w 126"/>
                <a:gd name="T17" fmla="*/ 6 h 142"/>
                <a:gd name="T18" fmla="*/ 12 w 126"/>
                <a:gd name="T19" fmla="*/ 14 h 142"/>
                <a:gd name="T20" fmla="*/ 14 w 126"/>
                <a:gd name="T21" fmla="*/ 16 h 142"/>
                <a:gd name="T22" fmla="*/ 12 w 126"/>
                <a:gd name="T23" fmla="*/ 22 h 142"/>
                <a:gd name="T24" fmla="*/ 12 w 126"/>
                <a:gd name="T25" fmla="*/ 26 h 142"/>
                <a:gd name="T26" fmla="*/ 16 w 126"/>
                <a:gd name="T27" fmla="*/ 32 h 142"/>
                <a:gd name="T28" fmla="*/ 16 w 126"/>
                <a:gd name="T29" fmla="*/ 34 h 142"/>
                <a:gd name="T30" fmla="*/ 14 w 126"/>
                <a:gd name="T31" fmla="*/ 38 h 142"/>
                <a:gd name="T32" fmla="*/ 6 w 126"/>
                <a:gd name="T33" fmla="*/ 48 h 142"/>
                <a:gd name="T34" fmla="*/ 10 w 126"/>
                <a:gd name="T35" fmla="*/ 104 h 142"/>
                <a:gd name="T36" fmla="*/ 14 w 126"/>
                <a:gd name="T37" fmla="*/ 104 h 142"/>
                <a:gd name="T38" fmla="*/ 22 w 126"/>
                <a:gd name="T39" fmla="*/ 106 h 142"/>
                <a:gd name="T40" fmla="*/ 30 w 126"/>
                <a:gd name="T41" fmla="*/ 108 h 142"/>
                <a:gd name="T42" fmla="*/ 34 w 126"/>
                <a:gd name="T43" fmla="*/ 108 h 142"/>
                <a:gd name="T44" fmla="*/ 40 w 126"/>
                <a:gd name="T45" fmla="*/ 108 h 142"/>
                <a:gd name="T46" fmla="*/ 48 w 126"/>
                <a:gd name="T47" fmla="*/ 108 h 142"/>
                <a:gd name="T48" fmla="*/ 56 w 126"/>
                <a:gd name="T49" fmla="*/ 116 h 142"/>
                <a:gd name="T50" fmla="*/ 60 w 126"/>
                <a:gd name="T51" fmla="*/ 126 h 142"/>
                <a:gd name="T52" fmla="*/ 62 w 126"/>
                <a:gd name="T53" fmla="*/ 132 h 142"/>
                <a:gd name="T54" fmla="*/ 68 w 126"/>
                <a:gd name="T55" fmla="*/ 142 h 142"/>
                <a:gd name="T56" fmla="*/ 84 w 126"/>
                <a:gd name="T57" fmla="*/ 140 h 142"/>
                <a:gd name="T58" fmla="*/ 106 w 126"/>
                <a:gd name="T59" fmla="*/ 142 h 142"/>
                <a:gd name="T60" fmla="*/ 110 w 126"/>
                <a:gd name="T61" fmla="*/ 108 h 142"/>
                <a:gd name="T62" fmla="*/ 106 w 126"/>
                <a:gd name="T63" fmla="*/ 90 h 142"/>
                <a:gd name="T64" fmla="*/ 102 w 126"/>
                <a:gd name="T65" fmla="*/ 84 h 142"/>
                <a:gd name="T66" fmla="*/ 100 w 126"/>
                <a:gd name="T67" fmla="*/ 76 h 142"/>
                <a:gd name="T68" fmla="*/ 110 w 126"/>
                <a:gd name="T69" fmla="*/ 50 h 142"/>
                <a:gd name="T70" fmla="*/ 96 w 126"/>
                <a:gd name="T71" fmla="*/ 42 h 142"/>
                <a:gd name="T72" fmla="*/ 94 w 126"/>
                <a:gd name="T73" fmla="*/ 38 h 142"/>
                <a:gd name="T74" fmla="*/ 48 w 126"/>
                <a:gd name="T75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42">
                  <a:moveTo>
                    <a:pt x="48" y="4"/>
                  </a:moveTo>
                  <a:lnTo>
                    <a:pt x="40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22" y="12"/>
                  </a:lnTo>
                  <a:lnTo>
                    <a:pt x="20" y="1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22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6" y="108"/>
                  </a:lnTo>
                  <a:lnTo>
                    <a:pt x="40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2" y="112"/>
                  </a:lnTo>
                  <a:lnTo>
                    <a:pt x="56" y="116"/>
                  </a:lnTo>
                  <a:lnTo>
                    <a:pt x="60" y="124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2" y="132"/>
                  </a:lnTo>
                  <a:lnTo>
                    <a:pt x="64" y="138"/>
                  </a:lnTo>
                  <a:lnTo>
                    <a:pt x="68" y="142"/>
                  </a:lnTo>
                  <a:lnTo>
                    <a:pt x="80" y="142"/>
                  </a:lnTo>
                  <a:lnTo>
                    <a:pt x="84" y="140"/>
                  </a:lnTo>
                  <a:lnTo>
                    <a:pt x="86" y="142"/>
                  </a:lnTo>
                  <a:lnTo>
                    <a:pt x="106" y="142"/>
                  </a:lnTo>
                  <a:lnTo>
                    <a:pt x="126" y="134"/>
                  </a:lnTo>
                  <a:lnTo>
                    <a:pt x="110" y="108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4" y="88"/>
                  </a:lnTo>
                  <a:lnTo>
                    <a:pt x="102" y="84"/>
                  </a:lnTo>
                  <a:lnTo>
                    <a:pt x="102" y="80"/>
                  </a:lnTo>
                  <a:lnTo>
                    <a:pt x="100" y="76"/>
                  </a:lnTo>
                  <a:lnTo>
                    <a:pt x="102" y="70"/>
                  </a:lnTo>
                  <a:lnTo>
                    <a:pt x="110" y="50"/>
                  </a:lnTo>
                  <a:lnTo>
                    <a:pt x="98" y="44"/>
                  </a:lnTo>
                  <a:lnTo>
                    <a:pt x="96" y="42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4" y="36"/>
                  </a:lnTo>
                  <a:lnTo>
                    <a:pt x="48" y="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299"/>
            <p:cNvSpPr/>
            <p:nvPr/>
          </p:nvSpPr>
          <p:spPr bwMode="gray">
            <a:xfrm>
              <a:off x="1247" y="3264"/>
              <a:ext cx="112" cy="212"/>
            </a:xfrm>
            <a:custGeom>
              <a:avLst/>
              <a:gdLst>
                <a:gd name="T0" fmla="*/ 8 w 112"/>
                <a:gd name="T1" fmla="*/ 148 h 212"/>
                <a:gd name="T2" fmla="*/ 28 w 112"/>
                <a:gd name="T3" fmla="*/ 128 h 212"/>
                <a:gd name="T4" fmla="*/ 28 w 112"/>
                <a:gd name="T5" fmla="*/ 96 h 212"/>
                <a:gd name="T6" fmla="*/ 18 w 112"/>
                <a:gd name="T7" fmla="*/ 76 h 212"/>
                <a:gd name="T8" fmla="*/ 8 w 112"/>
                <a:gd name="T9" fmla="*/ 66 h 212"/>
                <a:gd name="T10" fmla="*/ 44 w 112"/>
                <a:gd name="T11" fmla="*/ 34 h 212"/>
                <a:gd name="T12" fmla="*/ 46 w 112"/>
                <a:gd name="T13" fmla="*/ 20 h 212"/>
                <a:gd name="T14" fmla="*/ 54 w 112"/>
                <a:gd name="T15" fmla="*/ 28 h 212"/>
                <a:gd name="T16" fmla="*/ 58 w 112"/>
                <a:gd name="T17" fmla="*/ 36 h 212"/>
                <a:gd name="T18" fmla="*/ 62 w 112"/>
                <a:gd name="T19" fmla="*/ 40 h 212"/>
                <a:gd name="T20" fmla="*/ 64 w 112"/>
                <a:gd name="T21" fmla="*/ 40 h 212"/>
                <a:gd name="T22" fmla="*/ 62 w 112"/>
                <a:gd name="T23" fmla="*/ 26 h 212"/>
                <a:gd name="T24" fmla="*/ 58 w 112"/>
                <a:gd name="T25" fmla="*/ 24 h 212"/>
                <a:gd name="T26" fmla="*/ 56 w 112"/>
                <a:gd name="T27" fmla="*/ 20 h 212"/>
                <a:gd name="T28" fmla="*/ 64 w 112"/>
                <a:gd name="T29" fmla="*/ 8 h 212"/>
                <a:gd name="T30" fmla="*/ 70 w 112"/>
                <a:gd name="T31" fmla="*/ 8 h 212"/>
                <a:gd name="T32" fmla="*/ 110 w 112"/>
                <a:gd name="T33" fmla="*/ 0 h 212"/>
                <a:gd name="T34" fmla="*/ 110 w 112"/>
                <a:gd name="T35" fmla="*/ 10 h 212"/>
                <a:gd name="T36" fmla="*/ 110 w 112"/>
                <a:gd name="T37" fmla="*/ 24 h 212"/>
                <a:gd name="T38" fmla="*/ 110 w 112"/>
                <a:gd name="T39" fmla="*/ 36 h 212"/>
                <a:gd name="T40" fmla="*/ 112 w 112"/>
                <a:gd name="T41" fmla="*/ 42 h 212"/>
                <a:gd name="T42" fmla="*/ 108 w 112"/>
                <a:gd name="T43" fmla="*/ 70 h 212"/>
                <a:gd name="T44" fmla="*/ 96 w 112"/>
                <a:gd name="T45" fmla="*/ 80 h 212"/>
                <a:gd name="T46" fmla="*/ 88 w 112"/>
                <a:gd name="T47" fmla="*/ 82 h 212"/>
                <a:gd name="T48" fmla="*/ 78 w 112"/>
                <a:gd name="T49" fmla="*/ 88 h 212"/>
                <a:gd name="T50" fmla="*/ 72 w 112"/>
                <a:gd name="T51" fmla="*/ 94 h 212"/>
                <a:gd name="T52" fmla="*/ 68 w 112"/>
                <a:gd name="T53" fmla="*/ 100 h 212"/>
                <a:gd name="T54" fmla="*/ 60 w 112"/>
                <a:gd name="T55" fmla="*/ 108 h 212"/>
                <a:gd name="T56" fmla="*/ 56 w 112"/>
                <a:gd name="T57" fmla="*/ 110 h 212"/>
                <a:gd name="T58" fmla="*/ 48 w 112"/>
                <a:gd name="T59" fmla="*/ 118 h 212"/>
                <a:gd name="T60" fmla="*/ 44 w 112"/>
                <a:gd name="T61" fmla="*/ 126 h 212"/>
                <a:gd name="T62" fmla="*/ 44 w 112"/>
                <a:gd name="T63" fmla="*/ 142 h 212"/>
                <a:gd name="T64" fmla="*/ 46 w 112"/>
                <a:gd name="T65" fmla="*/ 168 h 212"/>
                <a:gd name="T66" fmla="*/ 46 w 112"/>
                <a:gd name="T67" fmla="*/ 176 h 212"/>
                <a:gd name="T68" fmla="*/ 46 w 112"/>
                <a:gd name="T69" fmla="*/ 184 h 212"/>
                <a:gd name="T70" fmla="*/ 42 w 112"/>
                <a:gd name="T71" fmla="*/ 188 h 212"/>
                <a:gd name="T72" fmla="*/ 34 w 112"/>
                <a:gd name="T73" fmla="*/ 192 h 212"/>
                <a:gd name="T74" fmla="*/ 30 w 112"/>
                <a:gd name="T75" fmla="*/ 194 h 212"/>
                <a:gd name="T76" fmla="*/ 22 w 112"/>
                <a:gd name="T77" fmla="*/ 198 h 212"/>
                <a:gd name="T78" fmla="*/ 20 w 112"/>
                <a:gd name="T79" fmla="*/ 202 h 212"/>
                <a:gd name="T80" fmla="*/ 20 w 112"/>
                <a:gd name="T81" fmla="*/ 206 h 212"/>
                <a:gd name="T82" fmla="*/ 22 w 112"/>
                <a:gd name="T83" fmla="*/ 208 h 212"/>
                <a:gd name="T84" fmla="*/ 20 w 112"/>
                <a:gd name="T85" fmla="*/ 212 h 212"/>
                <a:gd name="T86" fmla="*/ 18 w 112"/>
                <a:gd name="T87" fmla="*/ 212 h 212"/>
                <a:gd name="T88" fmla="*/ 12 w 112"/>
                <a:gd name="T89" fmla="*/ 204 h 212"/>
                <a:gd name="T90" fmla="*/ 10 w 112"/>
                <a:gd name="T91" fmla="*/ 194 h 212"/>
                <a:gd name="T92" fmla="*/ 8 w 112"/>
                <a:gd name="T93" fmla="*/ 192 h 212"/>
                <a:gd name="T94" fmla="*/ 6 w 112"/>
                <a:gd name="T95" fmla="*/ 192 h 212"/>
                <a:gd name="T96" fmla="*/ 6 w 112"/>
                <a:gd name="T97" fmla="*/ 174 h 212"/>
                <a:gd name="T98" fmla="*/ 2 w 112"/>
                <a:gd name="T99" fmla="*/ 164 h 212"/>
                <a:gd name="T100" fmla="*/ 0 w 112"/>
                <a:gd name="T101" fmla="*/ 16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" h="212">
                  <a:moveTo>
                    <a:pt x="2" y="156"/>
                  </a:moveTo>
                  <a:lnTo>
                    <a:pt x="8" y="148"/>
                  </a:lnTo>
                  <a:lnTo>
                    <a:pt x="20" y="140"/>
                  </a:lnTo>
                  <a:lnTo>
                    <a:pt x="28" y="128"/>
                  </a:lnTo>
                  <a:lnTo>
                    <a:pt x="30" y="112"/>
                  </a:lnTo>
                  <a:lnTo>
                    <a:pt x="28" y="96"/>
                  </a:lnTo>
                  <a:lnTo>
                    <a:pt x="30" y="82"/>
                  </a:lnTo>
                  <a:lnTo>
                    <a:pt x="18" y="76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44" y="58"/>
                  </a:lnTo>
                  <a:lnTo>
                    <a:pt x="44" y="34"/>
                  </a:lnTo>
                  <a:lnTo>
                    <a:pt x="42" y="26"/>
                  </a:lnTo>
                  <a:lnTo>
                    <a:pt x="46" y="2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34"/>
                  </a:lnTo>
                  <a:lnTo>
                    <a:pt x="58" y="36"/>
                  </a:lnTo>
                  <a:lnTo>
                    <a:pt x="60" y="38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2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6" y="20"/>
                  </a:lnTo>
                  <a:lnTo>
                    <a:pt x="52" y="8"/>
                  </a:lnTo>
                  <a:lnTo>
                    <a:pt x="64" y="8"/>
                  </a:lnTo>
                  <a:lnTo>
                    <a:pt x="68" y="6"/>
                  </a:lnTo>
                  <a:lnTo>
                    <a:pt x="70" y="8"/>
                  </a:lnTo>
                  <a:lnTo>
                    <a:pt x="92" y="8"/>
                  </a:lnTo>
                  <a:lnTo>
                    <a:pt x="110" y="0"/>
                  </a:lnTo>
                  <a:lnTo>
                    <a:pt x="110" y="4"/>
                  </a:lnTo>
                  <a:lnTo>
                    <a:pt x="110" y="10"/>
                  </a:lnTo>
                  <a:lnTo>
                    <a:pt x="110" y="18"/>
                  </a:lnTo>
                  <a:lnTo>
                    <a:pt x="110" y="24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2" y="40"/>
                  </a:lnTo>
                  <a:lnTo>
                    <a:pt x="112" y="42"/>
                  </a:lnTo>
                  <a:lnTo>
                    <a:pt x="112" y="58"/>
                  </a:lnTo>
                  <a:lnTo>
                    <a:pt x="108" y="70"/>
                  </a:lnTo>
                  <a:lnTo>
                    <a:pt x="102" y="76"/>
                  </a:lnTo>
                  <a:lnTo>
                    <a:pt x="96" y="80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2" y="86"/>
                  </a:lnTo>
                  <a:lnTo>
                    <a:pt x="78" y="88"/>
                  </a:lnTo>
                  <a:lnTo>
                    <a:pt x="74" y="92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68" y="100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0" y="114"/>
                  </a:lnTo>
                  <a:lnTo>
                    <a:pt x="48" y="118"/>
                  </a:lnTo>
                  <a:lnTo>
                    <a:pt x="46" y="122"/>
                  </a:lnTo>
                  <a:lnTo>
                    <a:pt x="44" y="126"/>
                  </a:lnTo>
                  <a:lnTo>
                    <a:pt x="44" y="126"/>
                  </a:lnTo>
                  <a:lnTo>
                    <a:pt x="44" y="142"/>
                  </a:lnTo>
                  <a:lnTo>
                    <a:pt x="44" y="158"/>
                  </a:lnTo>
                  <a:lnTo>
                    <a:pt x="46" y="168"/>
                  </a:lnTo>
                  <a:lnTo>
                    <a:pt x="46" y="172"/>
                  </a:lnTo>
                  <a:lnTo>
                    <a:pt x="46" y="176"/>
                  </a:lnTo>
                  <a:lnTo>
                    <a:pt x="46" y="180"/>
                  </a:lnTo>
                  <a:lnTo>
                    <a:pt x="46" y="184"/>
                  </a:lnTo>
                  <a:lnTo>
                    <a:pt x="46" y="184"/>
                  </a:lnTo>
                  <a:lnTo>
                    <a:pt x="42" y="188"/>
                  </a:lnTo>
                  <a:lnTo>
                    <a:pt x="38" y="190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30" y="194"/>
                  </a:lnTo>
                  <a:lnTo>
                    <a:pt x="24" y="196"/>
                  </a:lnTo>
                  <a:lnTo>
                    <a:pt x="22" y="198"/>
                  </a:lnTo>
                  <a:lnTo>
                    <a:pt x="20" y="200"/>
                  </a:lnTo>
                  <a:lnTo>
                    <a:pt x="20" y="202"/>
                  </a:lnTo>
                  <a:lnTo>
                    <a:pt x="20" y="202"/>
                  </a:lnTo>
                  <a:lnTo>
                    <a:pt x="20" y="206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10"/>
                  </a:lnTo>
                  <a:lnTo>
                    <a:pt x="20" y="212"/>
                  </a:lnTo>
                  <a:lnTo>
                    <a:pt x="20" y="212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2" y="204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8" y="182"/>
                  </a:lnTo>
                  <a:lnTo>
                    <a:pt x="6" y="174"/>
                  </a:lnTo>
                  <a:lnTo>
                    <a:pt x="4" y="168"/>
                  </a:lnTo>
                  <a:lnTo>
                    <a:pt x="2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2" y="15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300"/>
            <p:cNvSpPr/>
            <p:nvPr/>
          </p:nvSpPr>
          <p:spPr bwMode="gray">
            <a:xfrm>
              <a:off x="1045" y="3424"/>
              <a:ext cx="224" cy="176"/>
            </a:xfrm>
            <a:custGeom>
              <a:avLst/>
              <a:gdLst>
                <a:gd name="T0" fmla="*/ 170 w 224"/>
                <a:gd name="T1" fmla="*/ 6 h 176"/>
                <a:gd name="T2" fmla="*/ 162 w 224"/>
                <a:gd name="T3" fmla="*/ 10 h 176"/>
                <a:gd name="T4" fmla="*/ 152 w 224"/>
                <a:gd name="T5" fmla="*/ 18 h 176"/>
                <a:gd name="T6" fmla="*/ 144 w 224"/>
                <a:gd name="T7" fmla="*/ 22 h 176"/>
                <a:gd name="T8" fmla="*/ 134 w 224"/>
                <a:gd name="T9" fmla="*/ 34 h 176"/>
                <a:gd name="T10" fmla="*/ 128 w 224"/>
                <a:gd name="T11" fmla="*/ 46 h 176"/>
                <a:gd name="T12" fmla="*/ 122 w 224"/>
                <a:gd name="T13" fmla="*/ 46 h 176"/>
                <a:gd name="T14" fmla="*/ 114 w 224"/>
                <a:gd name="T15" fmla="*/ 40 h 176"/>
                <a:gd name="T16" fmla="*/ 102 w 224"/>
                <a:gd name="T17" fmla="*/ 42 h 176"/>
                <a:gd name="T18" fmla="*/ 98 w 224"/>
                <a:gd name="T19" fmla="*/ 46 h 176"/>
                <a:gd name="T20" fmla="*/ 94 w 224"/>
                <a:gd name="T21" fmla="*/ 54 h 176"/>
                <a:gd name="T22" fmla="*/ 80 w 224"/>
                <a:gd name="T23" fmla="*/ 66 h 176"/>
                <a:gd name="T24" fmla="*/ 66 w 224"/>
                <a:gd name="T25" fmla="*/ 68 h 176"/>
                <a:gd name="T26" fmla="*/ 64 w 224"/>
                <a:gd name="T27" fmla="*/ 62 h 176"/>
                <a:gd name="T28" fmla="*/ 68 w 224"/>
                <a:gd name="T29" fmla="*/ 56 h 176"/>
                <a:gd name="T30" fmla="*/ 64 w 224"/>
                <a:gd name="T31" fmla="*/ 38 h 176"/>
                <a:gd name="T32" fmla="*/ 56 w 224"/>
                <a:gd name="T33" fmla="*/ 32 h 176"/>
                <a:gd name="T34" fmla="*/ 54 w 224"/>
                <a:gd name="T35" fmla="*/ 78 h 176"/>
                <a:gd name="T36" fmla="*/ 50 w 224"/>
                <a:gd name="T37" fmla="*/ 82 h 176"/>
                <a:gd name="T38" fmla="*/ 28 w 224"/>
                <a:gd name="T39" fmla="*/ 82 h 176"/>
                <a:gd name="T40" fmla="*/ 24 w 224"/>
                <a:gd name="T41" fmla="*/ 80 h 176"/>
                <a:gd name="T42" fmla="*/ 22 w 224"/>
                <a:gd name="T43" fmla="*/ 70 h 176"/>
                <a:gd name="T44" fmla="*/ 18 w 224"/>
                <a:gd name="T45" fmla="*/ 68 h 176"/>
                <a:gd name="T46" fmla="*/ 0 w 224"/>
                <a:gd name="T47" fmla="*/ 82 h 176"/>
                <a:gd name="T48" fmla="*/ 20 w 224"/>
                <a:gd name="T49" fmla="*/ 160 h 176"/>
                <a:gd name="T50" fmla="*/ 38 w 224"/>
                <a:gd name="T51" fmla="*/ 172 h 176"/>
                <a:gd name="T52" fmla="*/ 70 w 224"/>
                <a:gd name="T53" fmla="*/ 172 h 176"/>
                <a:gd name="T54" fmla="*/ 100 w 224"/>
                <a:gd name="T55" fmla="*/ 164 h 176"/>
                <a:gd name="T56" fmla="*/ 128 w 224"/>
                <a:gd name="T57" fmla="*/ 160 h 176"/>
                <a:gd name="T58" fmla="*/ 146 w 224"/>
                <a:gd name="T59" fmla="*/ 150 h 176"/>
                <a:gd name="T60" fmla="*/ 154 w 224"/>
                <a:gd name="T61" fmla="*/ 142 h 176"/>
                <a:gd name="T62" fmla="*/ 166 w 224"/>
                <a:gd name="T63" fmla="*/ 126 h 176"/>
                <a:gd name="T64" fmla="*/ 186 w 224"/>
                <a:gd name="T65" fmla="*/ 104 h 176"/>
                <a:gd name="T66" fmla="*/ 190 w 224"/>
                <a:gd name="T67" fmla="*/ 96 h 176"/>
                <a:gd name="T68" fmla="*/ 198 w 224"/>
                <a:gd name="T69" fmla="*/ 88 h 176"/>
                <a:gd name="T70" fmla="*/ 202 w 224"/>
                <a:gd name="T71" fmla="*/ 84 h 176"/>
                <a:gd name="T72" fmla="*/ 212 w 224"/>
                <a:gd name="T73" fmla="*/ 76 h 176"/>
                <a:gd name="T74" fmla="*/ 216 w 224"/>
                <a:gd name="T75" fmla="*/ 70 h 176"/>
                <a:gd name="T76" fmla="*/ 222 w 224"/>
                <a:gd name="T77" fmla="*/ 58 h 176"/>
                <a:gd name="T78" fmla="*/ 216 w 224"/>
                <a:gd name="T79" fmla="*/ 52 h 176"/>
                <a:gd name="T80" fmla="*/ 214 w 224"/>
                <a:gd name="T81" fmla="*/ 44 h 176"/>
                <a:gd name="T82" fmla="*/ 210 w 224"/>
                <a:gd name="T83" fmla="*/ 32 h 176"/>
                <a:gd name="T84" fmla="*/ 210 w 224"/>
                <a:gd name="T85" fmla="*/ 26 h 176"/>
                <a:gd name="T86" fmla="*/ 208 w 224"/>
                <a:gd name="T87" fmla="*/ 8 h 176"/>
                <a:gd name="T88" fmla="*/ 176 w 224"/>
                <a:gd name="T89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" h="176">
                  <a:moveTo>
                    <a:pt x="176" y="0"/>
                  </a:moveTo>
                  <a:lnTo>
                    <a:pt x="174" y="4"/>
                  </a:lnTo>
                  <a:lnTo>
                    <a:pt x="170" y="6"/>
                  </a:lnTo>
                  <a:lnTo>
                    <a:pt x="166" y="8"/>
                  </a:lnTo>
                  <a:lnTo>
                    <a:pt x="164" y="10"/>
                  </a:lnTo>
                  <a:lnTo>
                    <a:pt x="162" y="10"/>
                  </a:lnTo>
                  <a:lnTo>
                    <a:pt x="160" y="14"/>
                  </a:lnTo>
                  <a:lnTo>
                    <a:pt x="158" y="16"/>
                  </a:lnTo>
                  <a:lnTo>
                    <a:pt x="152" y="18"/>
                  </a:lnTo>
                  <a:lnTo>
                    <a:pt x="148" y="20"/>
                  </a:lnTo>
                  <a:lnTo>
                    <a:pt x="146" y="20"/>
                  </a:lnTo>
                  <a:lnTo>
                    <a:pt x="144" y="22"/>
                  </a:lnTo>
                  <a:lnTo>
                    <a:pt x="140" y="24"/>
                  </a:lnTo>
                  <a:lnTo>
                    <a:pt x="136" y="28"/>
                  </a:lnTo>
                  <a:lnTo>
                    <a:pt x="134" y="34"/>
                  </a:lnTo>
                  <a:lnTo>
                    <a:pt x="132" y="38"/>
                  </a:lnTo>
                  <a:lnTo>
                    <a:pt x="130" y="42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4" y="48"/>
                  </a:lnTo>
                  <a:lnTo>
                    <a:pt x="122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4" y="40"/>
                  </a:lnTo>
                  <a:lnTo>
                    <a:pt x="110" y="40"/>
                  </a:lnTo>
                  <a:lnTo>
                    <a:pt x="106" y="40"/>
                  </a:lnTo>
                  <a:lnTo>
                    <a:pt x="102" y="42"/>
                  </a:lnTo>
                  <a:lnTo>
                    <a:pt x="100" y="42"/>
                  </a:lnTo>
                  <a:lnTo>
                    <a:pt x="98" y="44"/>
                  </a:lnTo>
                  <a:lnTo>
                    <a:pt x="98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4" y="56"/>
                  </a:lnTo>
                  <a:lnTo>
                    <a:pt x="88" y="62"/>
                  </a:lnTo>
                  <a:lnTo>
                    <a:pt x="80" y="66"/>
                  </a:lnTo>
                  <a:lnTo>
                    <a:pt x="74" y="68"/>
                  </a:lnTo>
                  <a:lnTo>
                    <a:pt x="70" y="68"/>
                  </a:lnTo>
                  <a:lnTo>
                    <a:pt x="66" y="68"/>
                  </a:lnTo>
                  <a:lnTo>
                    <a:pt x="64" y="68"/>
                  </a:lnTo>
                  <a:lnTo>
                    <a:pt x="62" y="64"/>
                  </a:lnTo>
                  <a:lnTo>
                    <a:pt x="64" y="62"/>
                  </a:lnTo>
                  <a:lnTo>
                    <a:pt x="66" y="58"/>
                  </a:lnTo>
                  <a:lnTo>
                    <a:pt x="66" y="58"/>
                  </a:lnTo>
                  <a:lnTo>
                    <a:pt x="68" y="56"/>
                  </a:lnTo>
                  <a:lnTo>
                    <a:pt x="68" y="50"/>
                  </a:lnTo>
                  <a:lnTo>
                    <a:pt x="66" y="44"/>
                  </a:lnTo>
                  <a:lnTo>
                    <a:pt x="64" y="38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4" y="32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2"/>
                  </a:lnTo>
                  <a:lnTo>
                    <a:pt x="46" y="82"/>
                  </a:lnTo>
                  <a:lnTo>
                    <a:pt x="38" y="82"/>
                  </a:lnTo>
                  <a:lnTo>
                    <a:pt x="28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2" y="76"/>
                  </a:lnTo>
                  <a:lnTo>
                    <a:pt x="22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2" y="78"/>
                  </a:lnTo>
                  <a:lnTo>
                    <a:pt x="0" y="82"/>
                  </a:lnTo>
                  <a:lnTo>
                    <a:pt x="8" y="110"/>
                  </a:lnTo>
                  <a:lnTo>
                    <a:pt x="20" y="126"/>
                  </a:lnTo>
                  <a:lnTo>
                    <a:pt x="20" y="160"/>
                  </a:lnTo>
                  <a:lnTo>
                    <a:pt x="20" y="162"/>
                  </a:lnTo>
                  <a:lnTo>
                    <a:pt x="28" y="168"/>
                  </a:lnTo>
                  <a:lnTo>
                    <a:pt x="38" y="172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70" y="172"/>
                  </a:lnTo>
                  <a:lnTo>
                    <a:pt x="82" y="166"/>
                  </a:lnTo>
                  <a:lnTo>
                    <a:pt x="92" y="164"/>
                  </a:lnTo>
                  <a:lnTo>
                    <a:pt x="100" y="164"/>
                  </a:lnTo>
                  <a:lnTo>
                    <a:pt x="104" y="164"/>
                  </a:lnTo>
                  <a:lnTo>
                    <a:pt x="116" y="164"/>
                  </a:lnTo>
                  <a:lnTo>
                    <a:pt x="128" y="160"/>
                  </a:lnTo>
                  <a:lnTo>
                    <a:pt x="142" y="154"/>
                  </a:lnTo>
                  <a:lnTo>
                    <a:pt x="144" y="152"/>
                  </a:lnTo>
                  <a:lnTo>
                    <a:pt x="146" y="150"/>
                  </a:lnTo>
                  <a:lnTo>
                    <a:pt x="148" y="148"/>
                  </a:lnTo>
                  <a:lnTo>
                    <a:pt x="152" y="144"/>
                  </a:lnTo>
                  <a:lnTo>
                    <a:pt x="154" y="142"/>
                  </a:lnTo>
                  <a:lnTo>
                    <a:pt x="156" y="138"/>
                  </a:lnTo>
                  <a:lnTo>
                    <a:pt x="158" y="136"/>
                  </a:lnTo>
                  <a:lnTo>
                    <a:pt x="166" y="126"/>
                  </a:lnTo>
                  <a:lnTo>
                    <a:pt x="174" y="116"/>
                  </a:lnTo>
                  <a:lnTo>
                    <a:pt x="182" y="108"/>
                  </a:lnTo>
                  <a:lnTo>
                    <a:pt x="186" y="104"/>
                  </a:lnTo>
                  <a:lnTo>
                    <a:pt x="186" y="102"/>
                  </a:lnTo>
                  <a:lnTo>
                    <a:pt x="188" y="100"/>
                  </a:lnTo>
                  <a:lnTo>
                    <a:pt x="190" y="96"/>
                  </a:lnTo>
                  <a:lnTo>
                    <a:pt x="194" y="94"/>
                  </a:lnTo>
                  <a:lnTo>
                    <a:pt x="196" y="90"/>
                  </a:lnTo>
                  <a:lnTo>
                    <a:pt x="198" y="88"/>
                  </a:lnTo>
                  <a:lnTo>
                    <a:pt x="198" y="86"/>
                  </a:lnTo>
                  <a:lnTo>
                    <a:pt x="200" y="86"/>
                  </a:lnTo>
                  <a:lnTo>
                    <a:pt x="202" y="84"/>
                  </a:lnTo>
                  <a:lnTo>
                    <a:pt x="206" y="82"/>
                  </a:lnTo>
                  <a:lnTo>
                    <a:pt x="208" y="80"/>
                  </a:lnTo>
                  <a:lnTo>
                    <a:pt x="212" y="76"/>
                  </a:lnTo>
                  <a:lnTo>
                    <a:pt x="214" y="74"/>
                  </a:lnTo>
                  <a:lnTo>
                    <a:pt x="216" y="72"/>
                  </a:lnTo>
                  <a:lnTo>
                    <a:pt x="216" y="70"/>
                  </a:lnTo>
                  <a:lnTo>
                    <a:pt x="218" y="68"/>
                  </a:lnTo>
                  <a:lnTo>
                    <a:pt x="220" y="62"/>
                  </a:lnTo>
                  <a:lnTo>
                    <a:pt x="222" y="58"/>
                  </a:lnTo>
                  <a:lnTo>
                    <a:pt x="224" y="54"/>
                  </a:lnTo>
                  <a:lnTo>
                    <a:pt x="224" y="52"/>
                  </a:lnTo>
                  <a:lnTo>
                    <a:pt x="216" y="52"/>
                  </a:lnTo>
                  <a:lnTo>
                    <a:pt x="214" y="52"/>
                  </a:lnTo>
                  <a:lnTo>
                    <a:pt x="214" y="48"/>
                  </a:lnTo>
                  <a:lnTo>
                    <a:pt x="214" y="44"/>
                  </a:lnTo>
                  <a:lnTo>
                    <a:pt x="214" y="40"/>
                  </a:lnTo>
                  <a:lnTo>
                    <a:pt x="212" y="36"/>
                  </a:lnTo>
                  <a:lnTo>
                    <a:pt x="210" y="32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26"/>
                  </a:lnTo>
                  <a:lnTo>
                    <a:pt x="210" y="20"/>
                  </a:lnTo>
                  <a:lnTo>
                    <a:pt x="208" y="14"/>
                  </a:lnTo>
                  <a:lnTo>
                    <a:pt x="208" y="8"/>
                  </a:lnTo>
                  <a:lnTo>
                    <a:pt x="204" y="4"/>
                  </a:lnTo>
                  <a:lnTo>
                    <a:pt x="202" y="0"/>
                  </a:lnTo>
                  <a:lnTo>
                    <a:pt x="17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301"/>
            <p:cNvSpPr/>
            <p:nvPr/>
          </p:nvSpPr>
          <p:spPr bwMode="gray">
            <a:xfrm>
              <a:off x="1247" y="3454"/>
              <a:ext cx="14" cy="28"/>
            </a:xfrm>
            <a:custGeom>
              <a:avLst/>
              <a:gdLst>
                <a:gd name="T0" fmla="*/ 4 w 14"/>
                <a:gd name="T1" fmla="*/ 2 h 28"/>
                <a:gd name="T2" fmla="*/ 4 w 14"/>
                <a:gd name="T3" fmla="*/ 2 h 28"/>
                <a:gd name="T4" fmla="*/ 6 w 14"/>
                <a:gd name="T5" fmla="*/ 2 h 28"/>
                <a:gd name="T6" fmla="*/ 6 w 14"/>
                <a:gd name="T7" fmla="*/ 0 h 28"/>
                <a:gd name="T8" fmla="*/ 6 w 14"/>
                <a:gd name="T9" fmla="*/ 2 h 28"/>
                <a:gd name="T10" fmla="*/ 8 w 14"/>
                <a:gd name="T11" fmla="*/ 2 h 28"/>
                <a:gd name="T12" fmla="*/ 8 w 14"/>
                <a:gd name="T13" fmla="*/ 4 h 28"/>
                <a:gd name="T14" fmla="*/ 10 w 14"/>
                <a:gd name="T15" fmla="*/ 6 h 28"/>
                <a:gd name="T16" fmla="*/ 12 w 14"/>
                <a:gd name="T17" fmla="*/ 10 h 28"/>
                <a:gd name="T18" fmla="*/ 12 w 14"/>
                <a:gd name="T19" fmla="*/ 14 h 28"/>
                <a:gd name="T20" fmla="*/ 14 w 14"/>
                <a:gd name="T21" fmla="*/ 22 h 28"/>
                <a:gd name="T22" fmla="*/ 12 w 14"/>
                <a:gd name="T23" fmla="*/ 24 h 28"/>
                <a:gd name="T24" fmla="*/ 12 w 14"/>
                <a:gd name="T25" fmla="*/ 24 h 28"/>
                <a:gd name="T26" fmla="*/ 10 w 14"/>
                <a:gd name="T27" fmla="*/ 26 h 28"/>
                <a:gd name="T28" fmla="*/ 6 w 14"/>
                <a:gd name="T29" fmla="*/ 28 h 28"/>
                <a:gd name="T30" fmla="*/ 4 w 14"/>
                <a:gd name="T31" fmla="*/ 26 h 28"/>
                <a:gd name="T32" fmla="*/ 2 w 14"/>
                <a:gd name="T33" fmla="*/ 24 h 28"/>
                <a:gd name="T34" fmla="*/ 2 w 14"/>
                <a:gd name="T35" fmla="*/ 22 h 28"/>
                <a:gd name="T36" fmla="*/ 0 w 14"/>
                <a:gd name="T37" fmla="*/ 18 h 28"/>
                <a:gd name="T38" fmla="*/ 0 w 14"/>
                <a:gd name="T39" fmla="*/ 14 h 28"/>
                <a:gd name="T40" fmla="*/ 0 w 14"/>
                <a:gd name="T41" fmla="*/ 8 h 28"/>
                <a:gd name="T42" fmla="*/ 4 w 14"/>
                <a:gd name="T4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8">
                  <a:moveTo>
                    <a:pt x="4" y="2"/>
                  </a:move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6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4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302"/>
            <p:cNvSpPr/>
            <p:nvPr/>
          </p:nvSpPr>
          <p:spPr bwMode="gray">
            <a:xfrm>
              <a:off x="1189" y="3500"/>
              <a:ext cx="22" cy="26"/>
            </a:xfrm>
            <a:custGeom>
              <a:avLst/>
              <a:gdLst>
                <a:gd name="T0" fmla="*/ 0 w 22"/>
                <a:gd name="T1" fmla="*/ 12 h 26"/>
                <a:gd name="T2" fmla="*/ 4 w 22"/>
                <a:gd name="T3" fmla="*/ 6 h 26"/>
                <a:gd name="T4" fmla="*/ 4 w 22"/>
                <a:gd name="T5" fmla="*/ 6 h 26"/>
                <a:gd name="T6" fmla="*/ 4 w 22"/>
                <a:gd name="T7" fmla="*/ 6 h 26"/>
                <a:gd name="T8" fmla="*/ 4 w 22"/>
                <a:gd name="T9" fmla="*/ 4 h 26"/>
                <a:gd name="T10" fmla="*/ 6 w 22"/>
                <a:gd name="T11" fmla="*/ 2 h 26"/>
                <a:gd name="T12" fmla="*/ 8 w 22"/>
                <a:gd name="T13" fmla="*/ 2 h 26"/>
                <a:gd name="T14" fmla="*/ 12 w 22"/>
                <a:gd name="T15" fmla="*/ 0 h 26"/>
                <a:gd name="T16" fmla="*/ 22 w 22"/>
                <a:gd name="T17" fmla="*/ 8 h 26"/>
                <a:gd name="T18" fmla="*/ 16 w 22"/>
                <a:gd name="T19" fmla="*/ 18 h 26"/>
                <a:gd name="T20" fmla="*/ 14 w 22"/>
                <a:gd name="T21" fmla="*/ 20 h 26"/>
                <a:gd name="T22" fmla="*/ 14 w 22"/>
                <a:gd name="T23" fmla="*/ 22 h 26"/>
                <a:gd name="T24" fmla="*/ 12 w 22"/>
                <a:gd name="T25" fmla="*/ 24 h 26"/>
                <a:gd name="T26" fmla="*/ 12 w 22"/>
                <a:gd name="T27" fmla="*/ 26 h 26"/>
                <a:gd name="T28" fmla="*/ 8 w 22"/>
                <a:gd name="T29" fmla="*/ 26 h 26"/>
                <a:gd name="T30" fmla="*/ 0 w 22"/>
                <a:gd name="T31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6">
                  <a:moveTo>
                    <a:pt x="0" y="12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0"/>
                  </a:lnTo>
                  <a:lnTo>
                    <a:pt x="22" y="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0" y="1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303"/>
            <p:cNvSpPr/>
            <p:nvPr/>
          </p:nvSpPr>
          <p:spPr bwMode="gray">
            <a:xfrm>
              <a:off x="1177" y="3328"/>
              <a:ext cx="100" cy="96"/>
            </a:xfrm>
            <a:custGeom>
              <a:avLst/>
              <a:gdLst>
                <a:gd name="T0" fmla="*/ 18 w 100"/>
                <a:gd name="T1" fmla="*/ 26 h 96"/>
                <a:gd name="T2" fmla="*/ 34 w 100"/>
                <a:gd name="T3" fmla="*/ 16 h 96"/>
                <a:gd name="T4" fmla="*/ 36 w 100"/>
                <a:gd name="T5" fmla="*/ 10 h 96"/>
                <a:gd name="T6" fmla="*/ 78 w 100"/>
                <a:gd name="T7" fmla="*/ 8 h 96"/>
                <a:gd name="T8" fmla="*/ 100 w 100"/>
                <a:gd name="T9" fmla="*/ 18 h 96"/>
                <a:gd name="T10" fmla="*/ 100 w 100"/>
                <a:gd name="T11" fmla="*/ 48 h 96"/>
                <a:gd name="T12" fmla="*/ 90 w 100"/>
                <a:gd name="T13" fmla="*/ 76 h 96"/>
                <a:gd name="T14" fmla="*/ 72 w 100"/>
                <a:gd name="T15" fmla="*/ 92 h 96"/>
                <a:gd name="T16" fmla="*/ 42 w 100"/>
                <a:gd name="T17" fmla="*/ 96 h 96"/>
                <a:gd name="T18" fmla="*/ 40 w 100"/>
                <a:gd name="T19" fmla="*/ 94 h 96"/>
                <a:gd name="T20" fmla="*/ 34 w 100"/>
                <a:gd name="T21" fmla="*/ 88 h 96"/>
                <a:gd name="T22" fmla="*/ 32 w 100"/>
                <a:gd name="T23" fmla="*/ 88 h 96"/>
                <a:gd name="T24" fmla="*/ 28 w 100"/>
                <a:gd name="T25" fmla="*/ 86 h 96"/>
                <a:gd name="T26" fmla="*/ 26 w 100"/>
                <a:gd name="T27" fmla="*/ 80 h 96"/>
                <a:gd name="T28" fmla="*/ 20 w 100"/>
                <a:gd name="T29" fmla="*/ 74 h 96"/>
                <a:gd name="T30" fmla="*/ 20 w 100"/>
                <a:gd name="T31" fmla="*/ 74 h 96"/>
                <a:gd name="T32" fmla="*/ 18 w 100"/>
                <a:gd name="T33" fmla="*/ 68 h 96"/>
                <a:gd name="T34" fmla="*/ 12 w 100"/>
                <a:gd name="T35" fmla="*/ 58 h 96"/>
                <a:gd name="T36" fmla="*/ 4 w 100"/>
                <a:gd name="T37" fmla="*/ 46 h 96"/>
                <a:gd name="T38" fmla="*/ 0 w 100"/>
                <a:gd name="T39" fmla="*/ 28 h 96"/>
                <a:gd name="T40" fmla="*/ 2 w 100"/>
                <a:gd name="T41" fmla="*/ 38 h 96"/>
                <a:gd name="T42" fmla="*/ 6 w 100"/>
                <a:gd name="T43" fmla="*/ 50 h 96"/>
                <a:gd name="T44" fmla="*/ 10 w 100"/>
                <a:gd name="T45" fmla="*/ 56 h 96"/>
                <a:gd name="T46" fmla="*/ 12 w 100"/>
                <a:gd name="T47" fmla="*/ 58 h 96"/>
                <a:gd name="T48" fmla="*/ 16 w 100"/>
                <a:gd name="T49" fmla="*/ 64 h 96"/>
                <a:gd name="T50" fmla="*/ 20 w 100"/>
                <a:gd name="T51" fmla="*/ 72 h 96"/>
                <a:gd name="T52" fmla="*/ 20 w 100"/>
                <a:gd name="T53" fmla="*/ 74 h 96"/>
                <a:gd name="T54" fmla="*/ 26 w 100"/>
                <a:gd name="T55" fmla="*/ 80 h 96"/>
                <a:gd name="T56" fmla="*/ 28 w 100"/>
                <a:gd name="T57" fmla="*/ 86 h 96"/>
                <a:gd name="T58" fmla="*/ 32 w 100"/>
                <a:gd name="T59" fmla="*/ 88 h 96"/>
                <a:gd name="T60" fmla="*/ 34 w 100"/>
                <a:gd name="T61" fmla="*/ 88 h 96"/>
                <a:gd name="T62" fmla="*/ 40 w 100"/>
                <a:gd name="T63" fmla="*/ 94 h 96"/>
                <a:gd name="T64" fmla="*/ 42 w 100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96">
                  <a:moveTo>
                    <a:pt x="0" y="26"/>
                  </a:moveTo>
                  <a:lnTo>
                    <a:pt x="18" y="26"/>
                  </a:lnTo>
                  <a:lnTo>
                    <a:pt x="30" y="22"/>
                  </a:lnTo>
                  <a:lnTo>
                    <a:pt x="34" y="16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78" y="0"/>
                  </a:lnTo>
                  <a:lnTo>
                    <a:pt x="78" y="8"/>
                  </a:lnTo>
                  <a:lnTo>
                    <a:pt x="88" y="12"/>
                  </a:lnTo>
                  <a:lnTo>
                    <a:pt x="100" y="18"/>
                  </a:lnTo>
                  <a:lnTo>
                    <a:pt x="98" y="32"/>
                  </a:lnTo>
                  <a:lnTo>
                    <a:pt x="100" y="48"/>
                  </a:lnTo>
                  <a:lnTo>
                    <a:pt x="98" y="64"/>
                  </a:lnTo>
                  <a:lnTo>
                    <a:pt x="90" y="76"/>
                  </a:lnTo>
                  <a:lnTo>
                    <a:pt x="78" y="86"/>
                  </a:lnTo>
                  <a:lnTo>
                    <a:pt x="72" y="92"/>
                  </a:lnTo>
                  <a:lnTo>
                    <a:pt x="70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2" y="88"/>
                  </a:lnTo>
                  <a:lnTo>
                    <a:pt x="30" y="88"/>
                  </a:lnTo>
                  <a:lnTo>
                    <a:pt x="28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4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18" y="68"/>
                  </a:lnTo>
                  <a:lnTo>
                    <a:pt x="16" y="64"/>
                  </a:lnTo>
                  <a:lnTo>
                    <a:pt x="12" y="58"/>
                  </a:lnTo>
                  <a:lnTo>
                    <a:pt x="8" y="52"/>
                  </a:lnTo>
                  <a:lnTo>
                    <a:pt x="4" y="46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6" y="50"/>
                  </a:lnTo>
                  <a:lnTo>
                    <a:pt x="8" y="54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2" y="58"/>
                  </a:lnTo>
                  <a:lnTo>
                    <a:pt x="14" y="62"/>
                  </a:lnTo>
                  <a:lnTo>
                    <a:pt x="16" y="64"/>
                  </a:lnTo>
                  <a:lnTo>
                    <a:pt x="18" y="68"/>
                  </a:lnTo>
                  <a:lnTo>
                    <a:pt x="20" y="72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4" y="76"/>
                  </a:lnTo>
                  <a:lnTo>
                    <a:pt x="26" y="80"/>
                  </a:lnTo>
                  <a:lnTo>
                    <a:pt x="28" y="84"/>
                  </a:lnTo>
                  <a:lnTo>
                    <a:pt x="28" y="86"/>
                  </a:lnTo>
                  <a:lnTo>
                    <a:pt x="30" y="88"/>
                  </a:lnTo>
                  <a:lnTo>
                    <a:pt x="32" y="88"/>
                  </a:lnTo>
                  <a:lnTo>
                    <a:pt x="34" y="88"/>
                  </a:lnTo>
                  <a:lnTo>
                    <a:pt x="34" y="88"/>
                  </a:lnTo>
                  <a:lnTo>
                    <a:pt x="38" y="90"/>
                  </a:lnTo>
                  <a:lnTo>
                    <a:pt x="40" y="94"/>
                  </a:lnTo>
                  <a:lnTo>
                    <a:pt x="42" y="96"/>
                  </a:lnTo>
                  <a:lnTo>
                    <a:pt x="42" y="9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304"/>
            <p:cNvSpPr/>
            <p:nvPr/>
          </p:nvSpPr>
          <p:spPr bwMode="gray">
            <a:xfrm>
              <a:off x="681" y="2768"/>
              <a:ext cx="210" cy="200"/>
            </a:xfrm>
            <a:custGeom>
              <a:avLst/>
              <a:gdLst>
                <a:gd name="T0" fmla="*/ 74 w 210"/>
                <a:gd name="T1" fmla="*/ 0 h 200"/>
                <a:gd name="T2" fmla="*/ 74 w 210"/>
                <a:gd name="T3" fmla="*/ 0 h 200"/>
                <a:gd name="T4" fmla="*/ 72 w 210"/>
                <a:gd name="T5" fmla="*/ 2 h 200"/>
                <a:gd name="T6" fmla="*/ 78 w 210"/>
                <a:gd name="T7" fmla="*/ 114 h 200"/>
                <a:gd name="T8" fmla="*/ 80 w 210"/>
                <a:gd name="T9" fmla="*/ 120 h 200"/>
                <a:gd name="T10" fmla="*/ 82 w 210"/>
                <a:gd name="T11" fmla="*/ 128 h 200"/>
                <a:gd name="T12" fmla="*/ 24 w 210"/>
                <a:gd name="T13" fmla="*/ 130 h 200"/>
                <a:gd name="T14" fmla="*/ 22 w 210"/>
                <a:gd name="T15" fmla="*/ 132 h 200"/>
                <a:gd name="T16" fmla="*/ 18 w 210"/>
                <a:gd name="T17" fmla="*/ 134 h 200"/>
                <a:gd name="T18" fmla="*/ 16 w 210"/>
                <a:gd name="T19" fmla="*/ 132 h 200"/>
                <a:gd name="T20" fmla="*/ 14 w 210"/>
                <a:gd name="T21" fmla="*/ 132 h 200"/>
                <a:gd name="T22" fmla="*/ 12 w 210"/>
                <a:gd name="T23" fmla="*/ 136 h 200"/>
                <a:gd name="T24" fmla="*/ 12 w 210"/>
                <a:gd name="T25" fmla="*/ 140 h 200"/>
                <a:gd name="T26" fmla="*/ 10 w 210"/>
                <a:gd name="T27" fmla="*/ 144 h 200"/>
                <a:gd name="T28" fmla="*/ 8 w 210"/>
                <a:gd name="T29" fmla="*/ 146 h 200"/>
                <a:gd name="T30" fmla="*/ 6 w 210"/>
                <a:gd name="T31" fmla="*/ 150 h 200"/>
                <a:gd name="T32" fmla="*/ 2 w 210"/>
                <a:gd name="T33" fmla="*/ 154 h 200"/>
                <a:gd name="T34" fmla="*/ 0 w 210"/>
                <a:gd name="T35" fmla="*/ 156 h 200"/>
                <a:gd name="T36" fmla="*/ 0 w 210"/>
                <a:gd name="T37" fmla="*/ 164 h 200"/>
                <a:gd name="T38" fmla="*/ 2 w 210"/>
                <a:gd name="T39" fmla="*/ 172 h 200"/>
                <a:gd name="T40" fmla="*/ 2 w 210"/>
                <a:gd name="T41" fmla="*/ 174 h 200"/>
                <a:gd name="T42" fmla="*/ 4 w 210"/>
                <a:gd name="T43" fmla="*/ 176 h 200"/>
                <a:gd name="T44" fmla="*/ 10 w 210"/>
                <a:gd name="T45" fmla="*/ 178 h 200"/>
                <a:gd name="T46" fmla="*/ 14 w 210"/>
                <a:gd name="T47" fmla="*/ 180 h 200"/>
                <a:gd name="T48" fmla="*/ 22 w 210"/>
                <a:gd name="T49" fmla="*/ 182 h 200"/>
                <a:gd name="T50" fmla="*/ 24 w 210"/>
                <a:gd name="T51" fmla="*/ 182 h 200"/>
                <a:gd name="T52" fmla="*/ 30 w 210"/>
                <a:gd name="T53" fmla="*/ 182 h 200"/>
                <a:gd name="T54" fmla="*/ 30 w 210"/>
                <a:gd name="T55" fmla="*/ 176 h 200"/>
                <a:gd name="T56" fmla="*/ 32 w 210"/>
                <a:gd name="T57" fmla="*/ 176 h 200"/>
                <a:gd name="T58" fmla="*/ 38 w 210"/>
                <a:gd name="T59" fmla="*/ 174 h 200"/>
                <a:gd name="T60" fmla="*/ 44 w 210"/>
                <a:gd name="T61" fmla="*/ 178 h 200"/>
                <a:gd name="T62" fmla="*/ 44 w 210"/>
                <a:gd name="T63" fmla="*/ 182 h 200"/>
                <a:gd name="T64" fmla="*/ 48 w 210"/>
                <a:gd name="T65" fmla="*/ 190 h 200"/>
                <a:gd name="T66" fmla="*/ 56 w 210"/>
                <a:gd name="T67" fmla="*/ 198 h 200"/>
                <a:gd name="T68" fmla="*/ 60 w 210"/>
                <a:gd name="T69" fmla="*/ 200 h 200"/>
                <a:gd name="T70" fmla="*/ 70 w 210"/>
                <a:gd name="T71" fmla="*/ 198 h 200"/>
                <a:gd name="T72" fmla="*/ 74 w 210"/>
                <a:gd name="T73" fmla="*/ 196 h 200"/>
                <a:gd name="T74" fmla="*/ 78 w 210"/>
                <a:gd name="T75" fmla="*/ 192 h 200"/>
                <a:gd name="T76" fmla="*/ 84 w 210"/>
                <a:gd name="T77" fmla="*/ 196 h 200"/>
                <a:gd name="T78" fmla="*/ 86 w 210"/>
                <a:gd name="T79" fmla="*/ 196 h 200"/>
                <a:gd name="T80" fmla="*/ 90 w 210"/>
                <a:gd name="T81" fmla="*/ 196 h 200"/>
                <a:gd name="T82" fmla="*/ 92 w 210"/>
                <a:gd name="T83" fmla="*/ 194 h 200"/>
                <a:gd name="T84" fmla="*/ 94 w 210"/>
                <a:gd name="T85" fmla="*/ 186 h 200"/>
                <a:gd name="T86" fmla="*/ 98 w 210"/>
                <a:gd name="T87" fmla="*/ 176 h 200"/>
                <a:gd name="T88" fmla="*/ 102 w 210"/>
                <a:gd name="T89" fmla="*/ 170 h 200"/>
                <a:gd name="T90" fmla="*/ 106 w 210"/>
                <a:gd name="T91" fmla="*/ 166 h 200"/>
                <a:gd name="T92" fmla="*/ 114 w 210"/>
                <a:gd name="T93" fmla="*/ 164 h 200"/>
                <a:gd name="T94" fmla="*/ 130 w 210"/>
                <a:gd name="T95" fmla="*/ 162 h 200"/>
                <a:gd name="T96" fmla="*/ 148 w 210"/>
                <a:gd name="T97" fmla="*/ 156 h 200"/>
                <a:gd name="T98" fmla="*/ 154 w 210"/>
                <a:gd name="T99" fmla="*/ 150 h 200"/>
                <a:gd name="T100" fmla="*/ 162 w 210"/>
                <a:gd name="T101" fmla="*/ 150 h 200"/>
                <a:gd name="T102" fmla="*/ 176 w 210"/>
                <a:gd name="T103" fmla="*/ 148 h 200"/>
                <a:gd name="T104" fmla="*/ 180 w 210"/>
                <a:gd name="T105" fmla="*/ 148 h 200"/>
                <a:gd name="T106" fmla="*/ 186 w 210"/>
                <a:gd name="T107" fmla="*/ 142 h 200"/>
                <a:gd name="T108" fmla="*/ 196 w 210"/>
                <a:gd name="T109" fmla="*/ 132 h 200"/>
                <a:gd name="T110" fmla="*/ 202 w 210"/>
                <a:gd name="T111" fmla="*/ 120 h 200"/>
                <a:gd name="T112" fmla="*/ 208 w 210"/>
                <a:gd name="T113" fmla="*/ 92 h 200"/>
                <a:gd name="T114" fmla="*/ 202 w 210"/>
                <a:gd name="T115" fmla="*/ 74 h 200"/>
                <a:gd name="T116" fmla="*/ 170 w 210"/>
                <a:gd name="T117" fmla="*/ 5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0" h="200">
                  <a:moveTo>
                    <a:pt x="94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80" y="118"/>
                  </a:lnTo>
                  <a:lnTo>
                    <a:pt x="80" y="120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76" y="136"/>
                  </a:lnTo>
                  <a:lnTo>
                    <a:pt x="24" y="130"/>
                  </a:lnTo>
                  <a:lnTo>
                    <a:pt x="24" y="130"/>
                  </a:lnTo>
                  <a:lnTo>
                    <a:pt x="22" y="132"/>
                  </a:lnTo>
                  <a:lnTo>
                    <a:pt x="20" y="134"/>
                  </a:lnTo>
                  <a:lnTo>
                    <a:pt x="18" y="134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6" y="132"/>
                  </a:lnTo>
                  <a:lnTo>
                    <a:pt x="14" y="132"/>
                  </a:lnTo>
                  <a:lnTo>
                    <a:pt x="12" y="134"/>
                  </a:lnTo>
                  <a:lnTo>
                    <a:pt x="12" y="136"/>
                  </a:lnTo>
                  <a:lnTo>
                    <a:pt x="12" y="138"/>
                  </a:lnTo>
                  <a:lnTo>
                    <a:pt x="12" y="140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8" y="146"/>
                  </a:lnTo>
                  <a:lnTo>
                    <a:pt x="8" y="148"/>
                  </a:lnTo>
                  <a:lnTo>
                    <a:pt x="6" y="150"/>
                  </a:lnTo>
                  <a:lnTo>
                    <a:pt x="4" y="154"/>
                  </a:lnTo>
                  <a:lnTo>
                    <a:pt x="2" y="154"/>
                  </a:lnTo>
                  <a:lnTo>
                    <a:pt x="0" y="154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2" y="168"/>
                  </a:lnTo>
                  <a:lnTo>
                    <a:pt x="2" y="172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6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4" y="180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22" y="182"/>
                  </a:lnTo>
                  <a:lnTo>
                    <a:pt x="24" y="182"/>
                  </a:lnTo>
                  <a:lnTo>
                    <a:pt x="28" y="182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2" y="176"/>
                  </a:lnTo>
                  <a:lnTo>
                    <a:pt x="32" y="176"/>
                  </a:lnTo>
                  <a:lnTo>
                    <a:pt x="36" y="174"/>
                  </a:lnTo>
                  <a:lnTo>
                    <a:pt x="38" y="174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4" y="180"/>
                  </a:lnTo>
                  <a:lnTo>
                    <a:pt x="44" y="182"/>
                  </a:lnTo>
                  <a:lnTo>
                    <a:pt x="46" y="186"/>
                  </a:lnTo>
                  <a:lnTo>
                    <a:pt x="48" y="190"/>
                  </a:lnTo>
                  <a:lnTo>
                    <a:pt x="50" y="194"/>
                  </a:lnTo>
                  <a:lnTo>
                    <a:pt x="56" y="198"/>
                  </a:lnTo>
                  <a:lnTo>
                    <a:pt x="56" y="198"/>
                  </a:lnTo>
                  <a:lnTo>
                    <a:pt x="60" y="200"/>
                  </a:lnTo>
                  <a:lnTo>
                    <a:pt x="64" y="200"/>
                  </a:lnTo>
                  <a:lnTo>
                    <a:pt x="70" y="198"/>
                  </a:lnTo>
                  <a:lnTo>
                    <a:pt x="74" y="196"/>
                  </a:lnTo>
                  <a:lnTo>
                    <a:pt x="74" y="196"/>
                  </a:lnTo>
                  <a:lnTo>
                    <a:pt x="76" y="194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4" y="196"/>
                  </a:lnTo>
                  <a:lnTo>
                    <a:pt x="86" y="196"/>
                  </a:lnTo>
                  <a:lnTo>
                    <a:pt x="86" y="196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2" y="194"/>
                  </a:lnTo>
                  <a:lnTo>
                    <a:pt x="92" y="194"/>
                  </a:lnTo>
                  <a:lnTo>
                    <a:pt x="92" y="190"/>
                  </a:lnTo>
                  <a:lnTo>
                    <a:pt x="94" y="186"/>
                  </a:lnTo>
                  <a:lnTo>
                    <a:pt x="96" y="180"/>
                  </a:lnTo>
                  <a:lnTo>
                    <a:pt x="98" y="176"/>
                  </a:lnTo>
                  <a:lnTo>
                    <a:pt x="100" y="172"/>
                  </a:lnTo>
                  <a:lnTo>
                    <a:pt x="102" y="170"/>
                  </a:lnTo>
                  <a:lnTo>
                    <a:pt x="102" y="168"/>
                  </a:lnTo>
                  <a:lnTo>
                    <a:pt x="106" y="166"/>
                  </a:lnTo>
                  <a:lnTo>
                    <a:pt x="108" y="164"/>
                  </a:lnTo>
                  <a:lnTo>
                    <a:pt x="114" y="164"/>
                  </a:lnTo>
                  <a:lnTo>
                    <a:pt x="120" y="164"/>
                  </a:lnTo>
                  <a:lnTo>
                    <a:pt x="130" y="162"/>
                  </a:lnTo>
                  <a:lnTo>
                    <a:pt x="140" y="160"/>
                  </a:lnTo>
                  <a:lnTo>
                    <a:pt x="148" y="156"/>
                  </a:lnTo>
                  <a:lnTo>
                    <a:pt x="152" y="150"/>
                  </a:lnTo>
                  <a:lnTo>
                    <a:pt x="154" y="150"/>
                  </a:lnTo>
                  <a:lnTo>
                    <a:pt x="158" y="150"/>
                  </a:lnTo>
                  <a:lnTo>
                    <a:pt x="162" y="150"/>
                  </a:lnTo>
                  <a:lnTo>
                    <a:pt x="168" y="150"/>
                  </a:lnTo>
                  <a:lnTo>
                    <a:pt x="176" y="148"/>
                  </a:lnTo>
                  <a:lnTo>
                    <a:pt x="176" y="148"/>
                  </a:lnTo>
                  <a:lnTo>
                    <a:pt x="180" y="148"/>
                  </a:lnTo>
                  <a:lnTo>
                    <a:pt x="182" y="146"/>
                  </a:lnTo>
                  <a:lnTo>
                    <a:pt x="186" y="142"/>
                  </a:lnTo>
                  <a:lnTo>
                    <a:pt x="192" y="138"/>
                  </a:lnTo>
                  <a:lnTo>
                    <a:pt x="196" y="132"/>
                  </a:lnTo>
                  <a:lnTo>
                    <a:pt x="200" y="124"/>
                  </a:lnTo>
                  <a:lnTo>
                    <a:pt x="202" y="120"/>
                  </a:lnTo>
                  <a:lnTo>
                    <a:pt x="204" y="108"/>
                  </a:lnTo>
                  <a:lnTo>
                    <a:pt x="208" y="92"/>
                  </a:lnTo>
                  <a:lnTo>
                    <a:pt x="210" y="72"/>
                  </a:lnTo>
                  <a:lnTo>
                    <a:pt x="202" y="74"/>
                  </a:lnTo>
                  <a:lnTo>
                    <a:pt x="198" y="58"/>
                  </a:lnTo>
                  <a:lnTo>
                    <a:pt x="170" y="58"/>
                  </a:lnTo>
                  <a:lnTo>
                    <a:pt x="94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305"/>
            <p:cNvSpPr/>
            <p:nvPr/>
          </p:nvSpPr>
          <p:spPr bwMode="gray">
            <a:xfrm>
              <a:off x="1169" y="2688"/>
              <a:ext cx="138" cy="150"/>
            </a:xfrm>
            <a:custGeom>
              <a:avLst/>
              <a:gdLst>
                <a:gd name="T0" fmla="*/ 0 w 138"/>
                <a:gd name="T1" fmla="*/ 150 h 150"/>
                <a:gd name="T2" fmla="*/ 0 w 138"/>
                <a:gd name="T3" fmla="*/ 0 h 150"/>
                <a:gd name="T4" fmla="*/ 2 w 138"/>
                <a:gd name="T5" fmla="*/ 0 h 150"/>
                <a:gd name="T6" fmla="*/ 6 w 138"/>
                <a:gd name="T7" fmla="*/ 2 h 150"/>
                <a:gd name="T8" fmla="*/ 12 w 138"/>
                <a:gd name="T9" fmla="*/ 2 h 150"/>
                <a:gd name="T10" fmla="*/ 18 w 138"/>
                <a:gd name="T11" fmla="*/ 2 h 150"/>
                <a:gd name="T12" fmla="*/ 22 w 138"/>
                <a:gd name="T13" fmla="*/ 2 h 150"/>
                <a:gd name="T14" fmla="*/ 26 w 138"/>
                <a:gd name="T15" fmla="*/ 4 h 150"/>
                <a:gd name="T16" fmla="*/ 28 w 138"/>
                <a:gd name="T17" fmla="*/ 4 h 150"/>
                <a:gd name="T18" fmla="*/ 30 w 138"/>
                <a:gd name="T19" fmla="*/ 6 h 150"/>
                <a:gd name="T20" fmla="*/ 34 w 138"/>
                <a:gd name="T21" fmla="*/ 8 h 150"/>
                <a:gd name="T22" fmla="*/ 38 w 138"/>
                <a:gd name="T23" fmla="*/ 10 h 150"/>
                <a:gd name="T24" fmla="*/ 44 w 138"/>
                <a:gd name="T25" fmla="*/ 10 h 150"/>
                <a:gd name="T26" fmla="*/ 68 w 138"/>
                <a:gd name="T27" fmla="*/ 4 h 150"/>
                <a:gd name="T28" fmla="*/ 68 w 138"/>
                <a:gd name="T29" fmla="*/ 4 h 150"/>
                <a:gd name="T30" fmla="*/ 70 w 138"/>
                <a:gd name="T31" fmla="*/ 4 h 150"/>
                <a:gd name="T32" fmla="*/ 72 w 138"/>
                <a:gd name="T33" fmla="*/ 2 h 150"/>
                <a:gd name="T34" fmla="*/ 76 w 138"/>
                <a:gd name="T35" fmla="*/ 2 h 150"/>
                <a:gd name="T36" fmla="*/ 80 w 138"/>
                <a:gd name="T37" fmla="*/ 4 h 150"/>
                <a:gd name="T38" fmla="*/ 86 w 138"/>
                <a:gd name="T39" fmla="*/ 6 h 150"/>
                <a:gd name="T40" fmla="*/ 86 w 138"/>
                <a:gd name="T41" fmla="*/ 6 h 150"/>
                <a:gd name="T42" fmla="*/ 86 w 138"/>
                <a:gd name="T43" fmla="*/ 10 h 150"/>
                <a:gd name="T44" fmla="*/ 86 w 138"/>
                <a:gd name="T45" fmla="*/ 14 h 150"/>
                <a:gd name="T46" fmla="*/ 88 w 138"/>
                <a:gd name="T47" fmla="*/ 20 h 150"/>
                <a:gd name="T48" fmla="*/ 92 w 138"/>
                <a:gd name="T49" fmla="*/ 26 h 150"/>
                <a:gd name="T50" fmla="*/ 92 w 138"/>
                <a:gd name="T51" fmla="*/ 30 h 150"/>
                <a:gd name="T52" fmla="*/ 98 w 138"/>
                <a:gd name="T53" fmla="*/ 40 h 150"/>
                <a:gd name="T54" fmla="*/ 106 w 138"/>
                <a:gd name="T55" fmla="*/ 56 h 150"/>
                <a:gd name="T56" fmla="*/ 114 w 138"/>
                <a:gd name="T57" fmla="*/ 74 h 150"/>
                <a:gd name="T58" fmla="*/ 122 w 138"/>
                <a:gd name="T59" fmla="*/ 92 h 150"/>
                <a:gd name="T60" fmla="*/ 130 w 138"/>
                <a:gd name="T61" fmla="*/ 108 h 150"/>
                <a:gd name="T62" fmla="*/ 136 w 138"/>
                <a:gd name="T63" fmla="*/ 122 h 150"/>
                <a:gd name="T64" fmla="*/ 138 w 138"/>
                <a:gd name="T65" fmla="*/ 128 h 150"/>
                <a:gd name="T66" fmla="*/ 138 w 138"/>
                <a:gd name="T67" fmla="*/ 130 h 150"/>
                <a:gd name="T68" fmla="*/ 136 w 138"/>
                <a:gd name="T69" fmla="*/ 132 h 150"/>
                <a:gd name="T70" fmla="*/ 132 w 138"/>
                <a:gd name="T71" fmla="*/ 138 h 150"/>
                <a:gd name="T72" fmla="*/ 126 w 138"/>
                <a:gd name="T73" fmla="*/ 142 h 150"/>
                <a:gd name="T74" fmla="*/ 120 w 138"/>
                <a:gd name="T75" fmla="*/ 146 h 150"/>
                <a:gd name="T76" fmla="*/ 110 w 138"/>
                <a:gd name="T77" fmla="*/ 150 h 150"/>
                <a:gd name="T78" fmla="*/ 0 w 138"/>
                <a:gd name="T7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8" h="150">
                  <a:moveTo>
                    <a:pt x="0" y="15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2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6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44" y="10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8" y="40"/>
                  </a:lnTo>
                  <a:lnTo>
                    <a:pt x="106" y="56"/>
                  </a:lnTo>
                  <a:lnTo>
                    <a:pt x="114" y="74"/>
                  </a:lnTo>
                  <a:lnTo>
                    <a:pt x="122" y="92"/>
                  </a:lnTo>
                  <a:lnTo>
                    <a:pt x="130" y="108"/>
                  </a:lnTo>
                  <a:lnTo>
                    <a:pt x="136" y="122"/>
                  </a:lnTo>
                  <a:lnTo>
                    <a:pt x="138" y="128"/>
                  </a:lnTo>
                  <a:lnTo>
                    <a:pt x="138" y="130"/>
                  </a:lnTo>
                  <a:lnTo>
                    <a:pt x="136" y="132"/>
                  </a:lnTo>
                  <a:lnTo>
                    <a:pt x="132" y="138"/>
                  </a:lnTo>
                  <a:lnTo>
                    <a:pt x="126" y="142"/>
                  </a:lnTo>
                  <a:lnTo>
                    <a:pt x="120" y="146"/>
                  </a:lnTo>
                  <a:lnTo>
                    <a:pt x="110" y="150"/>
                  </a:lnTo>
                  <a:lnTo>
                    <a:pt x="0" y="15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306"/>
            <p:cNvSpPr/>
            <p:nvPr/>
          </p:nvSpPr>
          <p:spPr bwMode="gray">
            <a:xfrm>
              <a:off x="1255" y="2692"/>
              <a:ext cx="40" cy="50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8 h 50"/>
                <a:gd name="T4" fmla="*/ 0 w 40"/>
                <a:gd name="T5" fmla="*/ 10 h 50"/>
                <a:gd name="T6" fmla="*/ 2 w 40"/>
                <a:gd name="T7" fmla="*/ 12 h 50"/>
                <a:gd name="T8" fmla="*/ 2 w 40"/>
                <a:gd name="T9" fmla="*/ 16 h 50"/>
                <a:gd name="T10" fmla="*/ 4 w 40"/>
                <a:gd name="T11" fmla="*/ 20 h 50"/>
                <a:gd name="T12" fmla="*/ 6 w 40"/>
                <a:gd name="T13" fmla="*/ 24 h 50"/>
                <a:gd name="T14" fmla="*/ 8 w 40"/>
                <a:gd name="T15" fmla="*/ 28 h 50"/>
                <a:gd name="T16" fmla="*/ 10 w 40"/>
                <a:gd name="T17" fmla="*/ 30 h 50"/>
                <a:gd name="T18" fmla="*/ 14 w 40"/>
                <a:gd name="T19" fmla="*/ 34 h 50"/>
                <a:gd name="T20" fmla="*/ 16 w 40"/>
                <a:gd name="T21" fmla="*/ 38 h 50"/>
                <a:gd name="T22" fmla="*/ 22 w 40"/>
                <a:gd name="T23" fmla="*/ 42 h 50"/>
                <a:gd name="T24" fmla="*/ 26 w 40"/>
                <a:gd name="T25" fmla="*/ 44 h 50"/>
                <a:gd name="T26" fmla="*/ 30 w 40"/>
                <a:gd name="T27" fmla="*/ 48 h 50"/>
                <a:gd name="T28" fmla="*/ 32 w 40"/>
                <a:gd name="T29" fmla="*/ 50 h 50"/>
                <a:gd name="T30" fmla="*/ 32 w 40"/>
                <a:gd name="T31" fmla="*/ 50 h 50"/>
                <a:gd name="T32" fmla="*/ 34 w 40"/>
                <a:gd name="T33" fmla="*/ 50 h 50"/>
                <a:gd name="T34" fmla="*/ 36 w 40"/>
                <a:gd name="T35" fmla="*/ 48 h 50"/>
                <a:gd name="T36" fmla="*/ 38 w 40"/>
                <a:gd name="T37" fmla="*/ 44 h 50"/>
                <a:gd name="T38" fmla="*/ 40 w 40"/>
                <a:gd name="T39" fmla="*/ 32 h 50"/>
                <a:gd name="T40" fmla="*/ 38 w 40"/>
                <a:gd name="T41" fmla="*/ 28 h 50"/>
                <a:gd name="T42" fmla="*/ 32 w 40"/>
                <a:gd name="T43" fmla="*/ 18 h 50"/>
                <a:gd name="T44" fmla="*/ 26 w 40"/>
                <a:gd name="T45" fmla="*/ 8 h 50"/>
                <a:gd name="T46" fmla="*/ 22 w 40"/>
                <a:gd name="T47" fmla="*/ 0 h 50"/>
                <a:gd name="T48" fmla="*/ 22 w 40"/>
                <a:gd name="T49" fmla="*/ 0 h 50"/>
                <a:gd name="T50" fmla="*/ 18 w 40"/>
                <a:gd name="T51" fmla="*/ 0 h 50"/>
                <a:gd name="T52" fmla="*/ 12 w 40"/>
                <a:gd name="T53" fmla="*/ 0 h 50"/>
                <a:gd name="T54" fmla="*/ 8 w 40"/>
                <a:gd name="T55" fmla="*/ 0 h 50"/>
                <a:gd name="T56" fmla="*/ 2 w 40"/>
                <a:gd name="T57" fmla="*/ 0 h 50"/>
                <a:gd name="T58" fmla="*/ 0 w 40"/>
                <a:gd name="T5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50">
                  <a:moveTo>
                    <a:pt x="0" y="0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4" y="34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6" y="44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48"/>
                  </a:lnTo>
                  <a:lnTo>
                    <a:pt x="38" y="44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2" y="18"/>
                  </a:lnTo>
                  <a:lnTo>
                    <a:pt x="26" y="8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307"/>
            <p:cNvSpPr/>
            <p:nvPr/>
          </p:nvSpPr>
          <p:spPr bwMode="gray">
            <a:xfrm>
              <a:off x="1393" y="3266"/>
              <a:ext cx="86" cy="182"/>
            </a:xfrm>
            <a:custGeom>
              <a:avLst/>
              <a:gdLst>
                <a:gd name="T0" fmla="*/ 78 w 86"/>
                <a:gd name="T1" fmla="*/ 0 h 182"/>
                <a:gd name="T2" fmla="*/ 72 w 86"/>
                <a:gd name="T3" fmla="*/ 4 h 182"/>
                <a:gd name="T4" fmla="*/ 64 w 86"/>
                <a:gd name="T5" fmla="*/ 12 h 182"/>
                <a:gd name="T6" fmla="*/ 60 w 86"/>
                <a:gd name="T7" fmla="*/ 20 h 182"/>
                <a:gd name="T8" fmla="*/ 56 w 86"/>
                <a:gd name="T9" fmla="*/ 24 h 182"/>
                <a:gd name="T10" fmla="*/ 48 w 86"/>
                <a:gd name="T11" fmla="*/ 32 h 182"/>
                <a:gd name="T12" fmla="*/ 40 w 86"/>
                <a:gd name="T13" fmla="*/ 42 h 182"/>
                <a:gd name="T14" fmla="*/ 34 w 86"/>
                <a:gd name="T15" fmla="*/ 50 h 182"/>
                <a:gd name="T16" fmla="*/ 28 w 86"/>
                <a:gd name="T17" fmla="*/ 54 h 182"/>
                <a:gd name="T18" fmla="*/ 24 w 86"/>
                <a:gd name="T19" fmla="*/ 54 h 182"/>
                <a:gd name="T20" fmla="*/ 22 w 86"/>
                <a:gd name="T21" fmla="*/ 54 h 182"/>
                <a:gd name="T22" fmla="*/ 16 w 86"/>
                <a:gd name="T23" fmla="*/ 54 h 182"/>
                <a:gd name="T24" fmla="*/ 10 w 86"/>
                <a:gd name="T25" fmla="*/ 60 h 182"/>
                <a:gd name="T26" fmla="*/ 6 w 86"/>
                <a:gd name="T27" fmla="*/ 68 h 182"/>
                <a:gd name="T28" fmla="*/ 6 w 86"/>
                <a:gd name="T29" fmla="*/ 82 h 182"/>
                <a:gd name="T30" fmla="*/ 4 w 86"/>
                <a:gd name="T31" fmla="*/ 90 h 182"/>
                <a:gd name="T32" fmla="*/ 6 w 86"/>
                <a:gd name="T33" fmla="*/ 92 h 182"/>
                <a:gd name="T34" fmla="*/ 8 w 86"/>
                <a:gd name="T35" fmla="*/ 92 h 182"/>
                <a:gd name="T36" fmla="*/ 14 w 86"/>
                <a:gd name="T37" fmla="*/ 100 h 182"/>
                <a:gd name="T38" fmla="*/ 14 w 86"/>
                <a:gd name="T39" fmla="*/ 106 h 182"/>
                <a:gd name="T40" fmla="*/ 10 w 86"/>
                <a:gd name="T41" fmla="*/ 110 h 182"/>
                <a:gd name="T42" fmla="*/ 6 w 86"/>
                <a:gd name="T43" fmla="*/ 116 h 182"/>
                <a:gd name="T44" fmla="*/ 0 w 86"/>
                <a:gd name="T45" fmla="*/ 138 h 182"/>
                <a:gd name="T46" fmla="*/ 6 w 86"/>
                <a:gd name="T47" fmla="*/ 172 h 182"/>
                <a:gd name="T48" fmla="*/ 8 w 86"/>
                <a:gd name="T49" fmla="*/ 172 h 182"/>
                <a:gd name="T50" fmla="*/ 16 w 86"/>
                <a:gd name="T51" fmla="*/ 172 h 182"/>
                <a:gd name="T52" fmla="*/ 22 w 86"/>
                <a:gd name="T53" fmla="*/ 172 h 182"/>
                <a:gd name="T54" fmla="*/ 20 w 86"/>
                <a:gd name="T55" fmla="*/ 174 h 182"/>
                <a:gd name="T56" fmla="*/ 24 w 86"/>
                <a:gd name="T57" fmla="*/ 178 h 182"/>
                <a:gd name="T58" fmla="*/ 28 w 86"/>
                <a:gd name="T59" fmla="*/ 182 h 182"/>
                <a:gd name="T60" fmla="*/ 36 w 86"/>
                <a:gd name="T61" fmla="*/ 182 h 182"/>
                <a:gd name="T62" fmla="*/ 44 w 86"/>
                <a:gd name="T63" fmla="*/ 178 h 182"/>
                <a:gd name="T64" fmla="*/ 50 w 86"/>
                <a:gd name="T65" fmla="*/ 164 h 182"/>
                <a:gd name="T66" fmla="*/ 58 w 86"/>
                <a:gd name="T67" fmla="*/ 134 h 182"/>
                <a:gd name="T68" fmla="*/ 58 w 86"/>
                <a:gd name="T69" fmla="*/ 126 h 182"/>
                <a:gd name="T70" fmla="*/ 60 w 86"/>
                <a:gd name="T71" fmla="*/ 120 h 182"/>
                <a:gd name="T72" fmla="*/ 66 w 86"/>
                <a:gd name="T73" fmla="*/ 108 h 182"/>
                <a:gd name="T74" fmla="*/ 72 w 86"/>
                <a:gd name="T75" fmla="*/ 82 h 182"/>
                <a:gd name="T76" fmla="*/ 78 w 86"/>
                <a:gd name="T77" fmla="*/ 54 h 182"/>
                <a:gd name="T78" fmla="*/ 78 w 86"/>
                <a:gd name="T79" fmla="*/ 50 h 182"/>
                <a:gd name="T80" fmla="*/ 82 w 86"/>
                <a:gd name="T81" fmla="*/ 40 h 182"/>
                <a:gd name="T82" fmla="*/ 84 w 86"/>
                <a:gd name="T83" fmla="*/ 28 h 182"/>
                <a:gd name="T84" fmla="*/ 84 w 86"/>
                <a:gd name="T85" fmla="*/ 20 h 182"/>
                <a:gd name="T86" fmla="*/ 86 w 86"/>
                <a:gd name="T87" fmla="*/ 12 h 182"/>
                <a:gd name="T88" fmla="*/ 86 w 86"/>
                <a:gd name="T89" fmla="*/ 4 h 182"/>
                <a:gd name="T90" fmla="*/ 78 w 86"/>
                <a:gd name="T9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" h="182">
                  <a:moveTo>
                    <a:pt x="78" y="0"/>
                  </a:moveTo>
                  <a:lnTo>
                    <a:pt x="78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4" y="12"/>
                  </a:lnTo>
                  <a:lnTo>
                    <a:pt x="62" y="20"/>
                  </a:lnTo>
                  <a:lnTo>
                    <a:pt x="60" y="20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2" y="28"/>
                  </a:lnTo>
                  <a:lnTo>
                    <a:pt x="48" y="32"/>
                  </a:lnTo>
                  <a:lnTo>
                    <a:pt x="44" y="36"/>
                  </a:lnTo>
                  <a:lnTo>
                    <a:pt x="40" y="42"/>
                  </a:lnTo>
                  <a:lnTo>
                    <a:pt x="38" y="46"/>
                  </a:lnTo>
                  <a:lnTo>
                    <a:pt x="34" y="50"/>
                  </a:lnTo>
                  <a:lnTo>
                    <a:pt x="30" y="52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6"/>
                  </a:lnTo>
                  <a:lnTo>
                    <a:pt x="10" y="60"/>
                  </a:lnTo>
                  <a:lnTo>
                    <a:pt x="8" y="64"/>
                  </a:lnTo>
                  <a:lnTo>
                    <a:pt x="6" y="68"/>
                  </a:lnTo>
                  <a:lnTo>
                    <a:pt x="6" y="76"/>
                  </a:lnTo>
                  <a:lnTo>
                    <a:pt x="6" y="82"/>
                  </a:lnTo>
                  <a:lnTo>
                    <a:pt x="6" y="88"/>
                  </a:lnTo>
                  <a:lnTo>
                    <a:pt x="4" y="90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92"/>
                  </a:lnTo>
                  <a:lnTo>
                    <a:pt x="12" y="96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4" y="106"/>
                  </a:lnTo>
                  <a:lnTo>
                    <a:pt x="12" y="108"/>
                  </a:lnTo>
                  <a:lnTo>
                    <a:pt x="10" y="110"/>
                  </a:lnTo>
                  <a:lnTo>
                    <a:pt x="8" y="112"/>
                  </a:lnTo>
                  <a:lnTo>
                    <a:pt x="6" y="116"/>
                  </a:lnTo>
                  <a:lnTo>
                    <a:pt x="2" y="124"/>
                  </a:lnTo>
                  <a:lnTo>
                    <a:pt x="0" y="138"/>
                  </a:lnTo>
                  <a:lnTo>
                    <a:pt x="0" y="154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20" y="172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20" y="174"/>
                  </a:lnTo>
                  <a:lnTo>
                    <a:pt x="22" y="176"/>
                  </a:lnTo>
                  <a:lnTo>
                    <a:pt x="24" y="178"/>
                  </a:lnTo>
                  <a:lnTo>
                    <a:pt x="26" y="180"/>
                  </a:lnTo>
                  <a:lnTo>
                    <a:pt x="28" y="182"/>
                  </a:lnTo>
                  <a:lnTo>
                    <a:pt x="32" y="182"/>
                  </a:lnTo>
                  <a:lnTo>
                    <a:pt x="36" y="182"/>
                  </a:lnTo>
                  <a:lnTo>
                    <a:pt x="40" y="182"/>
                  </a:lnTo>
                  <a:lnTo>
                    <a:pt x="44" y="178"/>
                  </a:lnTo>
                  <a:lnTo>
                    <a:pt x="46" y="172"/>
                  </a:lnTo>
                  <a:lnTo>
                    <a:pt x="50" y="164"/>
                  </a:lnTo>
                  <a:lnTo>
                    <a:pt x="56" y="146"/>
                  </a:lnTo>
                  <a:lnTo>
                    <a:pt x="58" y="134"/>
                  </a:lnTo>
                  <a:lnTo>
                    <a:pt x="60" y="128"/>
                  </a:lnTo>
                  <a:lnTo>
                    <a:pt x="58" y="126"/>
                  </a:lnTo>
                  <a:lnTo>
                    <a:pt x="58" y="124"/>
                  </a:lnTo>
                  <a:lnTo>
                    <a:pt x="60" y="120"/>
                  </a:lnTo>
                  <a:lnTo>
                    <a:pt x="62" y="114"/>
                  </a:lnTo>
                  <a:lnTo>
                    <a:pt x="66" y="108"/>
                  </a:lnTo>
                  <a:lnTo>
                    <a:pt x="70" y="98"/>
                  </a:lnTo>
                  <a:lnTo>
                    <a:pt x="72" y="82"/>
                  </a:lnTo>
                  <a:lnTo>
                    <a:pt x="76" y="66"/>
                  </a:lnTo>
                  <a:lnTo>
                    <a:pt x="78" y="54"/>
                  </a:lnTo>
                  <a:lnTo>
                    <a:pt x="78" y="52"/>
                  </a:lnTo>
                  <a:lnTo>
                    <a:pt x="78" y="50"/>
                  </a:lnTo>
                  <a:lnTo>
                    <a:pt x="80" y="44"/>
                  </a:lnTo>
                  <a:lnTo>
                    <a:pt x="82" y="40"/>
                  </a:lnTo>
                  <a:lnTo>
                    <a:pt x="82" y="34"/>
                  </a:lnTo>
                  <a:lnTo>
                    <a:pt x="84" y="28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6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4" y="2"/>
                  </a:lnTo>
                  <a:lnTo>
                    <a:pt x="78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308"/>
            <p:cNvSpPr/>
            <p:nvPr/>
          </p:nvSpPr>
          <p:spPr bwMode="gray">
            <a:xfrm>
              <a:off x="2677" y="3726"/>
              <a:ext cx="58" cy="56"/>
            </a:xfrm>
            <a:custGeom>
              <a:avLst/>
              <a:gdLst>
                <a:gd name="T0" fmla="*/ 10 w 58"/>
                <a:gd name="T1" fmla="*/ 2 h 56"/>
                <a:gd name="T2" fmla="*/ 10 w 58"/>
                <a:gd name="T3" fmla="*/ 2 h 56"/>
                <a:gd name="T4" fmla="*/ 8 w 58"/>
                <a:gd name="T5" fmla="*/ 2 h 56"/>
                <a:gd name="T6" fmla="*/ 6 w 58"/>
                <a:gd name="T7" fmla="*/ 2 h 56"/>
                <a:gd name="T8" fmla="*/ 4 w 58"/>
                <a:gd name="T9" fmla="*/ 4 h 56"/>
                <a:gd name="T10" fmla="*/ 2 w 58"/>
                <a:gd name="T11" fmla="*/ 6 h 56"/>
                <a:gd name="T12" fmla="*/ 0 w 58"/>
                <a:gd name="T13" fmla="*/ 8 h 56"/>
                <a:gd name="T14" fmla="*/ 0 w 58"/>
                <a:gd name="T15" fmla="*/ 14 h 56"/>
                <a:gd name="T16" fmla="*/ 6 w 58"/>
                <a:gd name="T17" fmla="*/ 30 h 56"/>
                <a:gd name="T18" fmla="*/ 6 w 58"/>
                <a:gd name="T19" fmla="*/ 30 h 56"/>
                <a:gd name="T20" fmla="*/ 8 w 58"/>
                <a:gd name="T21" fmla="*/ 32 h 56"/>
                <a:gd name="T22" fmla="*/ 10 w 58"/>
                <a:gd name="T23" fmla="*/ 36 h 56"/>
                <a:gd name="T24" fmla="*/ 14 w 58"/>
                <a:gd name="T25" fmla="*/ 40 h 56"/>
                <a:gd name="T26" fmla="*/ 14 w 58"/>
                <a:gd name="T27" fmla="*/ 44 h 56"/>
                <a:gd name="T28" fmla="*/ 18 w 58"/>
                <a:gd name="T29" fmla="*/ 46 h 56"/>
                <a:gd name="T30" fmla="*/ 22 w 58"/>
                <a:gd name="T31" fmla="*/ 50 h 56"/>
                <a:gd name="T32" fmla="*/ 26 w 58"/>
                <a:gd name="T33" fmla="*/ 52 h 56"/>
                <a:gd name="T34" fmla="*/ 32 w 58"/>
                <a:gd name="T35" fmla="*/ 54 h 56"/>
                <a:gd name="T36" fmla="*/ 36 w 58"/>
                <a:gd name="T37" fmla="*/ 56 h 56"/>
                <a:gd name="T38" fmla="*/ 40 w 58"/>
                <a:gd name="T39" fmla="*/ 54 h 56"/>
                <a:gd name="T40" fmla="*/ 42 w 58"/>
                <a:gd name="T41" fmla="*/ 52 h 56"/>
                <a:gd name="T42" fmla="*/ 46 w 58"/>
                <a:gd name="T43" fmla="*/ 50 h 56"/>
                <a:gd name="T44" fmla="*/ 50 w 58"/>
                <a:gd name="T45" fmla="*/ 44 h 56"/>
                <a:gd name="T46" fmla="*/ 54 w 58"/>
                <a:gd name="T47" fmla="*/ 40 h 56"/>
                <a:gd name="T48" fmla="*/ 56 w 58"/>
                <a:gd name="T49" fmla="*/ 34 h 56"/>
                <a:gd name="T50" fmla="*/ 58 w 58"/>
                <a:gd name="T51" fmla="*/ 30 h 56"/>
                <a:gd name="T52" fmla="*/ 56 w 58"/>
                <a:gd name="T53" fmla="*/ 24 h 56"/>
                <a:gd name="T54" fmla="*/ 56 w 58"/>
                <a:gd name="T55" fmla="*/ 18 h 56"/>
                <a:gd name="T56" fmla="*/ 56 w 58"/>
                <a:gd name="T57" fmla="*/ 12 h 56"/>
                <a:gd name="T58" fmla="*/ 56 w 58"/>
                <a:gd name="T59" fmla="*/ 8 h 56"/>
                <a:gd name="T60" fmla="*/ 56 w 58"/>
                <a:gd name="T61" fmla="*/ 6 h 56"/>
                <a:gd name="T62" fmla="*/ 54 w 58"/>
                <a:gd name="T63" fmla="*/ 6 h 56"/>
                <a:gd name="T64" fmla="*/ 52 w 58"/>
                <a:gd name="T65" fmla="*/ 4 h 56"/>
                <a:gd name="T66" fmla="*/ 50 w 58"/>
                <a:gd name="T67" fmla="*/ 2 h 56"/>
                <a:gd name="T68" fmla="*/ 46 w 58"/>
                <a:gd name="T69" fmla="*/ 0 h 56"/>
                <a:gd name="T70" fmla="*/ 42 w 58"/>
                <a:gd name="T71" fmla="*/ 0 h 56"/>
                <a:gd name="T72" fmla="*/ 40 w 58"/>
                <a:gd name="T73" fmla="*/ 0 h 56"/>
                <a:gd name="T74" fmla="*/ 38 w 58"/>
                <a:gd name="T75" fmla="*/ 2 h 56"/>
                <a:gd name="T76" fmla="*/ 36 w 58"/>
                <a:gd name="T77" fmla="*/ 4 h 56"/>
                <a:gd name="T78" fmla="*/ 34 w 58"/>
                <a:gd name="T79" fmla="*/ 8 h 56"/>
                <a:gd name="T80" fmla="*/ 32 w 58"/>
                <a:gd name="T81" fmla="*/ 10 h 56"/>
                <a:gd name="T82" fmla="*/ 32 w 58"/>
                <a:gd name="T83" fmla="*/ 10 h 56"/>
                <a:gd name="T84" fmla="*/ 16 w 58"/>
                <a:gd name="T85" fmla="*/ 2 h 56"/>
                <a:gd name="T86" fmla="*/ 10 w 58"/>
                <a:gd name="T8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8" h="56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0" y="36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8" y="46"/>
                  </a:lnTo>
                  <a:lnTo>
                    <a:pt x="22" y="5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6" y="56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6" y="50"/>
                  </a:lnTo>
                  <a:lnTo>
                    <a:pt x="50" y="44"/>
                  </a:lnTo>
                  <a:lnTo>
                    <a:pt x="54" y="40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56" y="24"/>
                  </a:lnTo>
                  <a:lnTo>
                    <a:pt x="56" y="18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4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16" y="2"/>
                  </a:lnTo>
                  <a:lnTo>
                    <a:pt x="10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309"/>
            <p:cNvSpPr/>
            <p:nvPr/>
          </p:nvSpPr>
          <p:spPr bwMode="gray">
            <a:xfrm>
              <a:off x="2731" y="3138"/>
              <a:ext cx="70" cy="54"/>
            </a:xfrm>
            <a:custGeom>
              <a:avLst/>
              <a:gdLst>
                <a:gd name="T0" fmla="*/ 2 w 70"/>
                <a:gd name="T1" fmla="*/ 44 h 54"/>
                <a:gd name="T2" fmla="*/ 34 w 70"/>
                <a:gd name="T3" fmla="*/ 28 h 54"/>
                <a:gd name="T4" fmla="*/ 34 w 70"/>
                <a:gd name="T5" fmla="*/ 28 h 54"/>
                <a:gd name="T6" fmla="*/ 38 w 70"/>
                <a:gd name="T7" fmla="*/ 26 h 54"/>
                <a:gd name="T8" fmla="*/ 40 w 70"/>
                <a:gd name="T9" fmla="*/ 22 h 54"/>
                <a:gd name="T10" fmla="*/ 44 w 70"/>
                <a:gd name="T11" fmla="*/ 18 h 54"/>
                <a:gd name="T12" fmla="*/ 48 w 70"/>
                <a:gd name="T13" fmla="*/ 14 h 54"/>
                <a:gd name="T14" fmla="*/ 52 w 70"/>
                <a:gd name="T15" fmla="*/ 10 h 54"/>
                <a:gd name="T16" fmla="*/ 54 w 70"/>
                <a:gd name="T17" fmla="*/ 4 h 54"/>
                <a:gd name="T18" fmla="*/ 54 w 70"/>
                <a:gd name="T19" fmla="*/ 0 h 54"/>
                <a:gd name="T20" fmla="*/ 64 w 70"/>
                <a:gd name="T21" fmla="*/ 0 h 54"/>
                <a:gd name="T22" fmla="*/ 70 w 70"/>
                <a:gd name="T23" fmla="*/ 8 h 54"/>
                <a:gd name="T24" fmla="*/ 68 w 70"/>
                <a:gd name="T25" fmla="*/ 12 h 54"/>
                <a:gd name="T26" fmla="*/ 64 w 70"/>
                <a:gd name="T27" fmla="*/ 22 h 54"/>
                <a:gd name="T28" fmla="*/ 56 w 70"/>
                <a:gd name="T29" fmla="*/ 32 h 54"/>
                <a:gd name="T30" fmla="*/ 46 w 70"/>
                <a:gd name="T31" fmla="*/ 42 h 54"/>
                <a:gd name="T32" fmla="*/ 28 w 70"/>
                <a:gd name="T33" fmla="*/ 50 h 54"/>
                <a:gd name="T34" fmla="*/ 16 w 70"/>
                <a:gd name="T35" fmla="*/ 54 h 54"/>
                <a:gd name="T36" fmla="*/ 10 w 70"/>
                <a:gd name="T37" fmla="*/ 54 h 54"/>
                <a:gd name="T38" fmla="*/ 10 w 70"/>
                <a:gd name="T39" fmla="*/ 54 h 54"/>
                <a:gd name="T40" fmla="*/ 8 w 70"/>
                <a:gd name="T41" fmla="*/ 54 h 54"/>
                <a:gd name="T42" fmla="*/ 6 w 70"/>
                <a:gd name="T43" fmla="*/ 54 h 54"/>
                <a:gd name="T44" fmla="*/ 4 w 70"/>
                <a:gd name="T45" fmla="*/ 52 h 54"/>
                <a:gd name="T46" fmla="*/ 2 w 70"/>
                <a:gd name="T47" fmla="*/ 52 h 54"/>
                <a:gd name="T48" fmla="*/ 0 w 70"/>
                <a:gd name="T49" fmla="*/ 50 h 54"/>
                <a:gd name="T50" fmla="*/ 0 w 70"/>
                <a:gd name="T51" fmla="*/ 48 h 54"/>
                <a:gd name="T52" fmla="*/ 2 w 70"/>
                <a:gd name="T53" fmla="*/ 4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54">
                  <a:moveTo>
                    <a:pt x="2" y="44"/>
                  </a:moveTo>
                  <a:lnTo>
                    <a:pt x="34" y="28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48" y="14"/>
                  </a:lnTo>
                  <a:lnTo>
                    <a:pt x="52" y="10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0" y="8"/>
                  </a:lnTo>
                  <a:lnTo>
                    <a:pt x="68" y="12"/>
                  </a:lnTo>
                  <a:lnTo>
                    <a:pt x="64" y="22"/>
                  </a:lnTo>
                  <a:lnTo>
                    <a:pt x="56" y="32"/>
                  </a:lnTo>
                  <a:lnTo>
                    <a:pt x="46" y="42"/>
                  </a:lnTo>
                  <a:lnTo>
                    <a:pt x="28" y="50"/>
                  </a:lnTo>
                  <a:lnTo>
                    <a:pt x="16" y="54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2" y="4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310"/>
            <p:cNvSpPr/>
            <p:nvPr/>
          </p:nvSpPr>
          <p:spPr bwMode="gray">
            <a:xfrm>
              <a:off x="2957" y="3706"/>
              <a:ext cx="74" cy="110"/>
            </a:xfrm>
            <a:custGeom>
              <a:avLst/>
              <a:gdLst>
                <a:gd name="T0" fmla="*/ 8 w 74"/>
                <a:gd name="T1" fmla="*/ 0 h 110"/>
                <a:gd name="T2" fmla="*/ 4 w 74"/>
                <a:gd name="T3" fmla="*/ 2 h 110"/>
                <a:gd name="T4" fmla="*/ 2 w 74"/>
                <a:gd name="T5" fmla="*/ 4 h 110"/>
                <a:gd name="T6" fmla="*/ 2 w 74"/>
                <a:gd name="T7" fmla="*/ 12 h 110"/>
                <a:gd name="T8" fmla="*/ 8 w 74"/>
                <a:gd name="T9" fmla="*/ 20 h 110"/>
                <a:gd name="T10" fmla="*/ 14 w 74"/>
                <a:gd name="T11" fmla="*/ 30 h 110"/>
                <a:gd name="T12" fmla="*/ 20 w 74"/>
                <a:gd name="T13" fmla="*/ 38 h 110"/>
                <a:gd name="T14" fmla="*/ 22 w 74"/>
                <a:gd name="T15" fmla="*/ 40 h 110"/>
                <a:gd name="T16" fmla="*/ 22 w 74"/>
                <a:gd name="T17" fmla="*/ 54 h 110"/>
                <a:gd name="T18" fmla="*/ 18 w 74"/>
                <a:gd name="T19" fmla="*/ 74 h 110"/>
                <a:gd name="T20" fmla="*/ 18 w 74"/>
                <a:gd name="T21" fmla="*/ 78 h 110"/>
                <a:gd name="T22" fmla="*/ 22 w 74"/>
                <a:gd name="T23" fmla="*/ 84 h 110"/>
                <a:gd name="T24" fmla="*/ 28 w 74"/>
                <a:gd name="T25" fmla="*/ 92 h 110"/>
                <a:gd name="T26" fmla="*/ 32 w 74"/>
                <a:gd name="T27" fmla="*/ 102 h 110"/>
                <a:gd name="T28" fmla="*/ 36 w 74"/>
                <a:gd name="T29" fmla="*/ 110 h 110"/>
                <a:gd name="T30" fmla="*/ 38 w 74"/>
                <a:gd name="T31" fmla="*/ 110 h 110"/>
                <a:gd name="T32" fmla="*/ 40 w 74"/>
                <a:gd name="T33" fmla="*/ 102 h 110"/>
                <a:gd name="T34" fmla="*/ 46 w 74"/>
                <a:gd name="T35" fmla="*/ 90 h 110"/>
                <a:gd name="T36" fmla="*/ 54 w 74"/>
                <a:gd name="T37" fmla="*/ 82 h 110"/>
                <a:gd name="T38" fmla="*/ 60 w 74"/>
                <a:gd name="T39" fmla="*/ 78 h 110"/>
                <a:gd name="T40" fmla="*/ 66 w 74"/>
                <a:gd name="T41" fmla="*/ 68 h 110"/>
                <a:gd name="T42" fmla="*/ 70 w 74"/>
                <a:gd name="T43" fmla="*/ 58 h 110"/>
                <a:gd name="T44" fmla="*/ 72 w 74"/>
                <a:gd name="T45" fmla="*/ 50 h 110"/>
                <a:gd name="T46" fmla="*/ 72 w 74"/>
                <a:gd name="T47" fmla="*/ 50 h 110"/>
                <a:gd name="T48" fmla="*/ 64 w 74"/>
                <a:gd name="T49" fmla="*/ 52 h 110"/>
                <a:gd name="T50" fmla="*/ 54 w 74"/>
                <a:gd name="T51" fmla="*/ 52 h 110"/>
                <a:gd name="T52" fmla="*/ 46 w 74"/>
                <a:gd name="T53" fmla="*/ 48 h 110"/>
                <a:gd name="T54" fmla="*/ 38 w 74"/>
                <a:gd name="T55" fmla="*/ 40 h 110"/>
                <a:gd name="T56" fmla="*/ 34 w 74"/>
                <a:gd name="T57" fmla="*/ 32 h 110"/>
                <a:gd name="T58" fmla="*/ 32 w 74"/>
                <a:gd name="T59" fmla="*/ 28 h 110"/>
                <a:gd name="T60" fmla="*/ 18 w 74"/>
                <a:gd name="T61" fmla="*/ 10 h 110"/>
                <a:gd name="T62" fmla="*/ 18 w 74"/>
                <a:gd name="T63" fmla="*/ 6 h 110"/>
                <a:gd name="T64" fmla="*/ 12 w 74"/>
                <a:gd name="T6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110">
                  <a:moveTo>
                    <a:pt x="10" y="0"/>
                  </a:move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6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54"/>
                  </a:lnTo>
                  <a:lnTo>
                    <a:pt x="20" y="6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8" y="80"/>
                  </a:lnTo>
                  <a:lnTo>
                    <a:pt x="22" y="84"/>
                  </a:lnTo>
                  <a:lnTo>
                    <a:pt x="24" y="88"/>
                  </a:lnTo>
                  <a:lnTo>
                    <a:pt x="28" y="92"/>
                  </a:lnTo>
                  <a:lnTo>
                    <a:pt x="30" y="96"/>
                  </a:lnTo>
                  <a:lnTo>
                    <a:pt x="32" y="102"/>
                  </a:lnTo>
                  <a:lnTo>
                    <a:pt x="34" y="106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8" y="110"/>
                  </a:lnTo>
                  <a:lnTo>
                    <a:pt x="38" y="106"/>
                  </a:lnTo>
                  <a:lnTo>
                    <a:pt x="40" y="102"/>
                  </a:lnTo>
                  <a:lnTo>
                    <a:pt x="44" y="96"/>
                  </a:lnTo>
                  <a:lnTo>
                    <a:pt x="46" y="90"/>
                  </a:lnTo>
                  <a:lnTo>
                    <a:pt x="50" y="86"/>
                  </a:lnTo>
                  <a:lnTo>
                    <a:pt x="54" y="82"/>
                  </a:lnTo>
                  <a:lnTo>
                    <a:pt x="56" y="80"/>
                  </a:lnTo>
                  <a:lnTo>
                    <a:pt x="60" y="78"/>
                  </a:lnTo>
                  <a:lnTo>
                    <a:pt x="64" y="74"/>
                  </a:lnTo>
                  <a:lnTo>
                    <a:pt x="66" y="68"/>
                  </a:lnTo>
                  <a:lnTo>
                    <a:pt x="68" y="64"/>
                  </a:lnTo>
                  <a:lnTo>
                    <a:pt x="70" y="58"/>
                  </a:lnTo>
                  <a:lnTo>
                    <a:pt x="72" y="54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2" y="50"/>
                  </a:lnTo>
                  <a:lnTo>
                    <a:pt x="68" y="50"/>
                  </a:lnTo>
                  <a:lnTo>
                    <a:pt x="64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48" y="50"/>
                  </a:lnTo>
                  <a:lnTo>
                    <a:pt x="46" y="48"/>
                  </a:lnTo>
                  <a:lnTo>
                    <a:pt x="42" y="44"/>
                  </a:lnTo>
                  <a:lnTo>
                    <a:pt x="38" y="40"/>
                  </a:lnTo>
                  <a:lnTo>
                    <a:pt x="36" y="36"/>
                  </a:lnTo>
                  <a:lnTo>
                    <a:pt x="34" y="32"/>
                  </a:lnTo>
                  <a:lnTo>
                    <a:pt x="32" y="30"/>
                  </a:lnTo>
                  <a:lnTo>
                    <a:pt x="32" y="28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2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311"/>
            <p:cNvSpPr/>
            <p:nvPr/>
          </p:nvSpPr>
          <p:spPr bwMode="gray">
            <a:xfrm>
              <a:off x="2887" y="3810"/>
              <a:ext cx="92" cy="104"/>
            </a:xfrm>
            <a:custGeom>
              <a:avLst/>
              <a:gdLst>
                <a:gd name="T0" fmla="*/ 4 w 92"/>
                <a:gd name="T1" fmla="*/ 80 h 104"/>
                <a:gd name="T2" fmla="*/ 4 w 92"/>
                <a:gd name="T3" fmla="*/ 80 h 104"/>
                <a:gd name="T4" fmla="*/ 2 w 92"/>
                <a:gd name="T5" fmla="*/ 82 h 104"/>
                <a:gd name="T6" fmla="*/ 0 w 92"/>
                <a:gd name="T7" fmla="*/ 84 h 104"/>
                <a:gd name="T8" fmla="*/ 0 w 92"/>
                <a:gd name="T9" fmla="*/ 88 h 104"/>
                <a:gd name="T10" fmla="*/ 0 w 92"/>
                <a:gd name="T11" fmla="*/ 90 h 104"/>
                <a:gd name="T12" fmla="*/ 0 w 92"/>
                <a:gd name="T13" fmla="*/ 94 h 104"/>
                <a:gd name="T14" fmla="*/ 4 w 92"/>
                <a:gd name="T15" fmla="*/ 96 h 104"/>
                <a:gd name="T16" fmla="*/ 10 w 92"/>
                <a:gd name="T17" fmla="*/ 98 h 104"/>
                <a:gd name="T18" fmla="*/ 16 w 92"/>
                <a:gd name="T19" fmla="*/ 100 h 104"/>
                <a:gd name="T20" fmla="*/ 22 w 92"/>
                <a:gd name="T21" fmla="*/ 102 h 104"/>
                <a:gd name="T22" fmla="*/ 28 w 92"/>
                <a:gd name="T23" fmla="*/ 104 h 104"/>
                <a:gd name="T24" fmla="*/ 34 w 92"/>
                <a:gd name="T25" fmla="*/ 104 h 104"/>
                <a:gd name="T26" fmla="*/ 36 w 92"/>
                <a:gd name="T27" fmla="*/ 104 h 104"/>
                <a:gd name="T28" fmla="*/ 40 w 92"/>
                <a:gd name="T29" fmla="*/ 102 h 104"/>
                <a:gd name="T30" fmla="*/ 44 w 92"/>
                <a:gd name="T31" fmla="*/ 98 h 104"/>
                <a:gd name="T32" fmla="*/ 48 w 92"/>
                <a:gd name="T33" fmla="*/ 94 h 104"/>
                <a:gd name="T34" fmla="*/ 50 w 92"/>
                <a:gd name="T35" fmla="*/ 90 h 104"/>
                <a:gd name="T36" fmla="*/ 52 w 92"/>
                <a:gd name="T37" fmla="*/ 86 h 104"/>
                <a:gd name="T38" fmla="*/ 52 w 92"/>
                <a:gd name="T39" fmla="*/ 82 h 104"/>
                <a:gd name="T40" fmla="*/ 52 w 92"/>
                <a:gd name="T41" fmla="*/ 78 h 104"/>
                <a:gd name="T42" fmla="*/ 50 w 92"/>
                <a:gd name="T43" fmla="*/ 74 h 104"/>
                <a:gd name="T44" fmla="*/ 52 w 92"/>
                <a:gd name="T45" fmla="*/ 70 h 104"/>
                <a:gd name="T46" fmla="*/ 54 w 92"/>
                <a:gd name="T47" fmla="*/ 66 h 104"/>
                <a:gd name="T48" fmla="*/ 58 w 92"/>
                <a:gd name="T49" fmla="*/ 64 h 104"/>
                <a:gd name="T50" fmla="*/ 62 w 92"/>
                <a:gd name="T51" fmla="*/ 60 h 104"/>
                <a:gd name="T52" fmla="*/ 66 w 92"/>
                <a:gd name="T53" fmla="*/ 54 h 104"/>
                <a:gd name="T54" fmla="*/ 70 w 92"/>
                <a:gd name="T55" fmla="*/ 50 h 104"/>
                <a:gd name="T56" fmla="*/ 72 w 92"/>
                <a:gd name="T57" fmla="*/ 46 h 104"/>
                <a:gd name="T58" fmla="*/ 74 w 92"/>
                <a:gd name="T59" fmla="*/ 44 h 104"/>
                <a:gd name="T60" fmla="*/ 74 w 92"/>
                <a:gd name="T61" fmla="*/ 42 h 104"/>
                <a:gd name="T62" fmla="*/ 80 w 92"/>
                <a:gd name="T63" fmla="*/ 30 h 104"/>
                <a:gd name="T64" fmla="*/ 82 w 92"/>
                <a:gd name="T65" fmla="*/ 28 h 104"/>
                <a:gd name="T66" fmla="*/ 84 w 92"/>
                <a:gd name="T67" fmla="*/ 26 h 104"/>
                <a:gd name="T68" fmla="*/ 86 w 92"/>
                <a:gd name="T69" fmla="*/ 24 h 104"/>
                <a:gd name="T70" fmla="*/ 88 w 92"/>
                <a:gd name="T71" fmla="*/ 20 h 104"/>
                <a:gd name="T72" fmla="*/ 90 w 92"/>
                <a:gd name="T73" fmla="*/ 16 h 104"/>
                <a:gd name="T74" fmla="*/ 92 w 92"/>
                <a:gd name="T75" fmla="*/ 12 h 104"/>
                <a:gd name="T76" fmla="*/ 92 w 92"/>
                <a:gd name="T77" fmla="*/ 8 h 104"/>
                <a:gd name="T78" fmla="*/ 90 w 92"/>
                <a:gd name="T79" fmla="*/ 6 h 104"/>
                <a:gd name="T80" fmla="*/ 86 w 92"/>
                <a:gd name="T81" fmla="*/ 4 h 104"/>
                <a:gd name="T82" fmla="*/ 82 w 92"/>
                <a:gd name="T83" fmla="*/ 2 h 104"/>
                <a:gd name="T84" fmla="*/ 78 w 92"/>
                <a:gd name="T85" fmla="*/ 0 h 104"/>
                <a:gd name="T86" fmla="*/ 74 w 92"/>
                <a:gd name="T87" fmla="*/ 0 h 104"/>
                <a:gd name="T88" fmla="*/ 70 w 92"/>
                <a:gd name="T89" fmla="*/ 0 h 104"/>
                <a:gd name="T90" fmla="*/ 68 w 92"/>
                <a:gd name="T91" fmla="*/ 2 h 104"/>
                <a:gd name="T92" fmla="*/ 66 w 92"/>
                <a:gd name="T93" fmla="*/ 4 h 104"/>
                <a:gd name="T94" fmla="*/ 64 w 92"/>
                <a:gd name="T95" fmla="*/ 8 h 104"/>
                <a:gd name="T96" fmla="*/ 62 w 92"/>
                <a:gd name="T97" fmla="*/ 10 h 104"/>
                <a:gd name="T98" fmla="*/ 60 w 92"/>
                <a:gd name="T99" fmla="*/ 12 h 104"/>
                <a:gd name="T100" fmla="*/ 60 w 92"/>
                <a:gd name="T101" fmla="*/ 12 h 104"/>
                <a:gd name="T102" fmla="*/ 58 w 92"/>
                <a:gd name="T103" fmla="*/ 26 h 104"/>
                <a:gd name="T104" fmla="*/ 42 w 92"/>
                <a:gd name="T105" fmla="*/ 36 h 104"/>
                <a:gd name="T106" fmla="*/ 32 w 92"/>
                <a:gd name="T107" fmla="*/ 44 h 104"/>
                <a:gd name="T108" fmla="*/ 20 w 92"/>
                <a:gd name="T109" fmla="*/ 62 h 104"/>
                <a:gd name="T110" fmla="*/ 14 w 92"/>
                <a:gd name="T111" fmla="*/ 72 h 104"/>
                <a:gd name="T112" fmla="*/ 14 w 92"/>
                <a:gd name="T113" fmla="*/ 72 h 104"/>
                <a:gd name="T114" fmla="*/ 12 w 92"/>
                <a:gd name="T115" fmla="*/ 72 h 104"/>
                <a:gd name="T116" fmla="*/ 8 w 92"/>
                <a:gd name="T117" fmla="*/ 72 h 104"/>
                <a:gd name="T118" fmla="*/ 6 w 92"/>
                <a:gd name="T119" fmla="*/ 76 h 104"/>
                <a:gd name="T120" fmla="*/ 4 w 92"/>
                <a:gd name="T121" fmla="*/ 8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2" h="104">
                  <a:moveTo>
                    <a:pt x="4" y="80"/>
                  </a:moveTo>
                  <a:lnTo>
                    <a:pt x="4" y="80"/>
                  </a:lnTo>
                  <a:lnTo>
                    <a:pt x="2" y="82"/>
                  </a:lnTo>
                  <a:lnTo>
                    <a:pt x="0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4" y="96"/>
                  </a:lnTo>
                  <a:lnTo>
                    <a:pt x="10" y="98"/>
                  </a:lnTo>
                  <a:lnTo>
                    <a:pt x="16" y="100"/>
                  </a:lnTo>
                  <a:lnTo>
                    <a:pt x="22" y="102"/>
                  </a:lnTo>
                  <a:lnTo>
                    <a:pt x="28" y="104"/>
                  </a:lnTo>
                  <a:lnTo>
                    <a:pt x="34" y="104"/>
                  </a:lnTo>
                  <a:lnTo>
                    <a:pt x="36" y="104"/>
                  </a:lnTo>
                  <a:lnTo>
                    <a:pt x="40" y="102"/>
                  </a:lnTo>
                  <a:lnTo>
                    <a:pt x="44" y="98"/>
                  </a:lnTo>
                  <a:lnTo>
                    <a:pt x="48" y="94"/>
                  </a:lnTo>
                  <a:lnTo>
                    <a:pt x="50" y="90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52" y="70"/>
                  </a:lnTo>
                  <a:lnTo>
                    <a:pt x="54" y="66"/>
                  </a:lnTo>
                  <a:lnTo>
                    <a:pt x="58" y="64"/>
                  </a:lnTo>
                  <a:lnTo>
                    <a:pt x="62" y="60"/>
                  </a:lnTo>
                  <a:lnTo>
                    <a:pt x="66" y="54"/>
                  </a:lnTo>
                  <a:lnTo>
                    <a:pt x="70" y="50"/>
                  </a:lnTo>
                  <a:lnTo>
                    <a:pt x="72" y="46"/>
                  </a:lnTo>
                  <a:lnTo>
                    <a:pt x="74" y="44"/>
                  </a:lnTo>
                  <a:lnTo>
                    <a:pt x="74" y="42"/>
                  </a:lnTo>
                  <a:lnTo>
                    <a:pt x="80" y="30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6" y="24"/>
                  </a:lnTo>
                  <a:lnTo>
                    <a:pt x="88" y="20"/>
                  </a:lnTo>
                  <a:lnTo>
                    <a:pt x="90" y="16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0" y="6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6" y="4"/>
                  </a:lnTo>
                  <a:lnTo>
                    <a:pt x="64" y="8"/>
                  </a:lnTo>
                  <a:lnTo>
                    <a:pt x="62" y="1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58" y="26"/>
                  </a:lnTo>
                  <a:lnTo>
                    <a:pt x="42" y="36"/>
                  </a:lnTo>
                  <a:lnTo>
                    <a:pt x="32" y="44"/>
                  </a:lnTo>
                  <a:lnTo>
                    <a:pt x="20" y="62"/>
                  </a:lnTo>
                  <a:lnTo>
                    <a:pt x="14" y="72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8" y="72"/>
                  </a:lnTo>
                  <a:lnTo>
                    <a:pt x="6" y="76"/>
                  </a:lnTo>
                  <a:lnTo>
                    <a:pt x="4" y="8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312"/>
            <p:cNvSpPr/>
            <p:nvPr/>
          </p:nvSpPr>
          <p:spPr bwMode="gray">
            <a:xfrm>
              <a:off x="2363" y="2868"/>
              <a:ext cx="36" cy="96"/>
            </a:xfrm>
            <a:custGeom>
              <a:avLst/>
              <a:gdLst>
                <a:gd name="T0" fmla="*/ 20 w 36"/>
                <a:gd name="T1" fmla="*/ 0 h 96"/>
                <a:gd name="T2" fmla="*/ 20 w 36"/>
                <a:gd name="T3" fmla="*/ 0 h 96"/>
                <a:gd name="T4" fmla="*/ 16 w 36"/>
                <a:gd name="T5" fmla="*/ 0 h 96"/>
                <a:gd name="T6" fmla="*/ 12 w 36"/>
                <a:gd name="T7" fmla="*/ 0 h 96"/>
                <a:gd name="T8" fmla="*/ 8 w 36"/>
                <a:gd name="T9" fmla="*/ 2 h 96"/>
                <a:gd name="T10" fmla="*/ 4 w 36"/>
                <a:gd name="T11" fmla="*/ 4 h 96"/>
                <a:gd name="T12" fmla="*/ 2 w 36"/>
                <a:gd name="T13" fmla="*/ 8 h 96"/>
                <a:gd name="T14" fmla="*/ 2 w 36"/>
                <a:gd name="T15" fmla="*/ 12 h 96"/>
                <a:gd name="T16" fmla="*/ 0 w 36"/>
                <a:gd name="T17" fmla="*/ 26 h 96"/>
                <a:gd name="T18" fmla="*/ 0 w 36"/>
                <a:gd name="T19" fmla="*/ 40 h 96"/>
                <a:gd name="T20" fmla="*/ 2 w 36"/>
                <a:gd name="T21" fmla="*/ 48 h 96"/>
                <a:gd name="T22" fmla="*/ 2 w 36"/>
                <a:gd name="T23" fmla="*/ 52 h 96"/>
                <a:gd name="T24" fmla="*/ 4 w 36"/>
                <a:gd name="T25" fmla="*/ 54 h 96"/>
                <a:gd name="T26" fmla="*/ 4 w 36"/>
                <a:gd name="T27" fmla="*/ 54 h 96"/>
                <a:gd name="T28" fmla="*/ 4 w 36"/>
                <a:gd name="T29" fmla="*/ 54 h 96"/>
                <a:gd name="T30" fmla="*/ 4 w 36"/>
                <a:gd name="T31" fmla="*/ 56 h 96"/>
                <a:gd name="T32" fmla="*/ 2 w 36"/>
                <a:gd name="T33" fmla="*/ 58 h 96"/>
                <a:gd name="T34" fmla="*/ 2 w 36"/>
                <a:gd name="T35" fmla="*/ 60 h 96"/>
                <a:gd name="T36" fmla="*/ 0 w 36"/>
                <a:gd name="T37" fmla="*/ 64 h 96"/>
                <a:gd name="T38" fmla="*/ 0 w 36"/>
                <a:gd name="T39" fmla="*/ 66 h 96"/>
                <a:gd name="T40" fmla="*/ 2 w 36"/>
                <a:gd name="T41" fmla="*/ 70 h 96"/>
                <a:gd name="T42" fmla="*/ 4 w 36"/>
                <a:gd name="T43" fmla="*/ 76 h 96"/>
                <a:gd name="T44" fmla="*/ 6 w 36"/>
                <a:gd name="T45" fmla="*/ 82 h 96"/>
                <a:gd name="T46" fmla="*/ 10 w 36"/>
                <a:gd name="T47" fmla="*/ 88 h 96"/>
                <a:gd name="T48" fmla="*/ 12 w 36"/>
                <a:gd name="T49" fmla="*/ 92 h 96"/>
                <a:gd name="T50" fmla="*/ 14 w 36"/>
                <a:gd name="T51" fmla="*/ 94 h 96"/>
                <a:gd name="T52" fmla="*/ 16 w 36"/>
                <a:gd name="T53" fmla="*/ 96 h 96"/>
                <a:gd name="T54" fmla="*/ 18 w 36"/>
                <a:gd name="T55" fmla="*/ 94 h 96"/>
                <a:gd name="T56" fmla="*/ 22 w 36"/>
                <a:gd name="T57" fmla="*/ 90 h 96"/>
                <a:gd name="T58" fmla="*/ 24 w 36"/>
                <a:gd name="T59" fmla="*/ 88 h 96"/>
                <a:gd name="T60" fmla="*/ 24 w 36"/>
                <a:gd name="T61" fmla="*/ 84 h 96"/>
                <a:gd name="T62" fmla="*/ 24 w 36"/>
                <a:gd name="T63" fmla="*/ 78 h 96"/>
                <a:gd name="T64" fmla="*/ 24 w 36"/>
                <a:gd name="T65" fmla="*/ 72 h 96"/>
                <a:gd name="T66" fmla="*/ 24 w 36"/>
                <a:gd name="T67" fmla="*/ 66 h 96"/>
                <a:gd name="T68" fmla="*/ 24 w 36"/>
                <a:gd name="T69" fmla="*/ 60 h 96"/>
                <a:gd name="T70" fmla="*/ 24 w 36"/>
                <a:gd name="T71" fmla="*/ 56 h 96"/>
                <a:gd name="T72" fmla="*/ 24 w 36"/>
                <a:gd name="T73" fmla="*/ 56 h 96"/>
                <a:gd name="T74" fmla="*/ 30 w 36"/>
                <a:gd name="T75" fmla="*/ 42 h 96"/>
                <a:gd name="T76" fmla="*/ 30 w 36"/>
                <a:gd name="T77" fmla="*/ 40 h 96"/>
                <a:gd name="T78" fmla="*/ 30 w 36"/>
                <a:gd name="T79" fmla="*/ 36 h 96"/>
                <a:gd name="T80" fmla="*/ 30 w 36"/>
                <a:gd name="T81" fmla="*/ 32 h 96"/>
                <a:gd name="T82" fmla="*/ 30 w 36"/>
                <a:gd name="T83" fmla="*/ 28 h 96"/>
                <a:gd name="T84" fmla="*/ 32 w 36"/>
                <a:gd name="T85" fmla="*/ 24 h 96"/>
                <a:gd name="T86" fmla="*/ 32 w 36"/>
                <a:gd name="T87" fmla="*/ 24 h 96"/>
                <a:gd name="T88" fmla="*/ 34 w 36"/>
                <a:gd name="T89" fmla="*/ 22 h 96"/>
                <a:gd name="T90" fmla="*/ 34 w 36"/>
                <a:gd name="T91" fmla="*/ 20 h 96"/>
                <a:gd name="T92" fmla="*/ 34 w 36"/>
                <a:gd name="T93" fmla="*/ 16 h 96"/>
                <a:gd name="T94" fmla="*/ 34 w 36"/>
                <a:gd name="T95" fmla="*/ 10 h 96"/>
                <a:gd name="T96" fmla="*/ 34 w 36"/>
                <a:gd name="T97" fmla="*/ 6 h 96"/>
                <a:gd name="T98" fmla="*/ 34 w 36"/>
                <a:gd name="T99" fmla="*/ 2 h 96"/>
                <a:gd name="T100" fmla="*/ 36 w 36"/>
                <a:gd name="T101" fmla="*/ 0 h 96"/>
                <a:gd name="T102" fmla="*/ 34 w 36"/>
                <a:gd name="T103" fmla="*/ 0 h 96"/>
                <a:gd name="T104" fmla="*/ 32 w 36"/>
                <a:gd name="T105" fmla="*/ 0 h 96"/>
                <a:gd name="T106" fmla="*/ 28 w 36"/>
                <a:gd name="T107" fmla="*/ 2 h 96"/>
                <a:gd name="T108" fmla="*/ 24 w 36"/>
                <a:gd name="T109" fmla="*/ 2 h 96"/>
                <a:gd name="T110" fmla="*/ 20 w 36"/>
                <a:gd name="T1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" h="96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12"/>
                  </a:lnTo>
                  <a:lnTo>
                    <a:pt x="0" y="26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4" y="76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12" y="92"/>
                  </a:lnTo>
                  <a:lnTo>
                    <a:pt x="14" y="94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8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0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2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313"/>
            <p:cNvSpPr/>
            <p:nvPr/>
          </p:nvSpPr>
          <p:spPr bwMode="gray">
            <a:xfrm>
              <a:off x="2331" y="2968"/>
              <a:ext cx="32" cy="34"/>
            </a:xfrm>
            <a:custGeom>
              <a:avLst/>
              <a:gdLst>
                <a:gd name="T0" fmla="*/ 2 w 32"/>
                <a:gd name="T1" fmla="*/ 28 h 34"/>
                <a:gd name="T2" fmla="*/ 2 w 32"/>
                <a:gd name="T3" fmla="*/ 28 h 34"/>
                <a:gd name="T4" fmla="*/ 0 w 32"/>
                <a:gd name="T5" fmla="*/ 30 h 34"/>
                <a:gd name="T6" fmla="*/ 0 w 32"/>
                <a:gd name="T7" fmla="*/ 30 h 34"/>
                <a:gd name="T8" fmla="*/ 2 w 32"/>
                <a:gd name="T9" fmla="*/ 32 h 34"/>
                <a:gd name="T10" fmla="*/ 4 w 32"/>
                <a:gd name="T11" fmla="*/ 34 h 34"/>
                <a:gd name="T12" fmla="*/ 6 w 32"/>
                <a:gd name="T13" fmla="*/ 32 h 34"/>
                <a:gd name="T14" fmla="*/ 10 w 32"/>
                <a:gd name="T15" fmla="*/ 32 h 34"/>
                <a:gd name="T16" fmla="*/ 12 w 32"/>
                <a:gd name="T17" fmla="*/ 30 h 34"/>
                <a:gd name="T18" fmla="*/ 16 w 32"/>
                <a:gd name="T19" fmla="*/ 26 h 34"/>
                <a:gd name="T20" fmla="*/ 20 w 32"/>
                <a:gd name="T21" fmla="*/ 24 h 34"/>
                <a:gd name="T22" fmla="*/ 22 w 32"/>
                <a:gd name="T23" fmla="*/ 22 h 34"/>
                <a:gd name="T24" fmla="*/ 22 w 32"/>
                <a:gd name="T25" fmla="*/ 22 h 34"/>
                <a:gd name="T26" fmla="*/ 22 w 32"/>
                <a:gd name="T27" fmla="*/ 22 h 34"/>
                <a:gd name="T28" fmla="*/ 24 w 32"/>
                <a:gd name="T29" fmla="*/ 20 h 34"/>
                <a:gd name="T30" fmla="*/ 26 w 32"/>
                <a:gd name="T31" fmla="*/ 16 h 34"/>
                <a:gd name="T32" fmla="*/ 28 w 32"/>
                <a:gd name="T33" fmla="*/ 12 h 34"/>
                <a:gd name="T34" fmla="*/ 30 w 32"/>
                <a:gd name="T35" fmla="*/ 10 h 34"/>
                <a:gd name="T36" fmla="*/ 32 w 32"/>
                <a:gd name="T37" fmla="*/ 6 h 34"/>
                <a:gd name="T38" fmla="*/ 32 w 32"/>
                <a:gd name="T39" fmla="*/ 4 h 34"/>
                <a:gd name="T40" fmla="*/ 32 w 32"/>
                <a:gd name="T41" fmla="*/ 4 h 34"/>
                <a:gd name="T42" fmla="*/ 32 w 32"/>
                <a:gd name="T43" fmla="*/ 2 h 34"/>
                <a:gd name="T44" fmla="*/ 30 w 32"/>
                <a:gd name="T45" fmla="*/ 0 h 34"/>
                <a:gd name="T46" fmla="*/ 28 w 32"/>
                <a:gd name="T47" fmla="*/ 0 h 34"/>
                <a:gd name="T48" fmla="*/ 26 w 32"/>
                <a:gd name="T49" fmla="*/ 0 h 34"/>
                <a:gd name="T50" fmla="*/ 22 w 32"/>
                <a:gd name="T51" fmla="*/ 2 h 34"/>
                <a:gd name="T52" fmla="*/ 20 w 32"/>
                <a:gd name="T53" fmla="*/ 6 h 34"/>
                <a:gd name="T54" fmla="*/ 16 w 32"/>
                <a:gd name="T55" fmla="*/ 10 h 34"/>
                <a:gd name="T56" fmla="*/ 12 w 32"/>
                <a:gd name="T57" fmla="*/ 14 h 34"/>
                <a:gd name="T58" fmla="*/ 8 w 32"/>
                <a:gd name="T59" fmla="*/ 20 h 34"/>
                <a:gd name="T60" fmla="*/ 4 w 32"/>
                <a:gd name="T61" fmla="*/ 24 h 34"/>
                <a:gd name="T62" fmla="*/ 2 w 32"/>
                <a:gd name="T63" fmla="*/ 26 h 34"/>
                <a:gd name="T64" fmla="*/ 2 w 32"/>
                <a:gd name="T65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4">
                  <a:moveTo>
                    <a:pt x="2" y="28"/>
                  </a:moveTo>
                  <a:lnTo>
                    <a:pt x="2" y="2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6" y="16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6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20"/>
                  </a:lnTo>
                  <a:lnTo>
                    <a:pt x="4" y="24"/>
                  </a:lnTo>
                  <a:lnTo>
                    <a:pt x="2" y="26"/>
                  </a:lnTo>
                  <a:lnTo>
                    <a:pt x="2" y="2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314"/>
            <p:cNvSpPr/>
            <p:nvPr/>
          </p:nvSpPr>
          <p:spPr bwMode="gray">
            <a:xfrm>
              <a:off x="2391" y="2992"/>
              <a:ext cx="60" cy="46"/>
            </a:xfrm>
            <a:custGeom>
              <a:avLst/>
              <a:gdLst>
                <a:gd name="T0" fmla="*/ 42 w 60"/>
                <a:gd name="T1" fmla="*/ 2 h 46"/>
                <a:gd name="T2" fmla="*/ 30 w 60"/>
                <a:gd name="T3" fmla="*/ 8 h 46"/>
                <a:gd name="T4" fmla="*/ 20 w 60"/>
                <a:gd name="T5" fmla="*/ 10 h 46"/>
                <a:gd name="T6" fmla="*/ 6 w 60"/>
                <a:gd name="T7" fmla="*/ 16 h 46"/>
                <a:gd name="T8" fmla="*/ 6 w 60"/>
                <a:gd name="T9" fmla="*/ 18 h 46"/>
                <a:gd name="T10" fmla="*/ 4 w 60"/>
                <a:gd name="T11" fmla="*/ 20 h 46"/>
                <a:gd name="T12" fmla="*/ 2 w 60"/>
                <a:gd name="T13" fmla="*/ 22 h 46"/>
                <a:gd name="T14" fmla="*/ 2 w 60"/>
                <a:gd name="T15" fmla="*/ 26 h 46"/>
                <a:gd name="T16" fmla="*/ 0 w 60"/>
                <a:gd name="T17" fmla="*/ 30 h 46"/>
                <a:gd name="T18" fmla="*/ 0 w 60"/>
                <a:gd name="T19" fmla="*/ 32 h 46"/>
                <a:gd name="T20" fmla="*/ 0 w 60"/>
                <a:gd name="T21" fmla="*/ 34 h 46"/>
                <a:gd name="T22" fmla="*/ 2 w 60"/>
                <a:gd name="T23" fmla="*/ 36 h 46"/>
                <a:gd name="T24" fmla="*/ 8 w 60"/>
                <a:gd name="T25" fmla="*/ 34 h 46"/>
                <a:gd name="T26" fmla="*/ 12 w 60"/>
                <a:gd name="T27" fmla="*/ 34 h 46"/>
                <a:gd name="T28" fmla="*/ 16 w 60"/>
                <a:gd name="T29" fmla="*/ 32 h 46"/>
                <a:gd name="T30" fmla="*/ 20 w 60"/>
                <a:gd name="T31" fmla="*/ 32 h 46"/>
                <a:gd name="T32" fmla="*/ 20 w 60"/>
                <a:gd name="T33" fmla="*/ 32 h 46"/>
                <a:gd name="T34" fmla="*/ 20 w 60"/>
                <a:gd name="T35" fmla="*/ 32 h 46"/>
                <a:gd name="T36" fmla="*/ 20 w 60"/>
                <a:gd name="T37" fmla="*/ 34 h 46"/>
                <a:gd name="T38" fmla="*/ 20 w 60"/>
                <a:gd name="T39" fmla="*/ 38 h 46"/>
                <a:gd name="T40" fmla="*/ 22 w 60"/>
                <a:gd name="T41" fmla="*/ 40 h 46"/>
                <a:gd name="T42" fmla="*/ 24 w 60"/>
                <a:gd name="T43" fmla="*/ 42 h 46"/>
                <a:gd name="T44" fmla="*/ 26 w 60"/>
                <a:gd name="T45" fmla="*/ 44 h 46"/>
                <a:gd name="T46" fmla="*/ 30 w 60"/>
                <a:gd name="T47" fmla="*/ 44 h 46"/>
                <a:gd name="T48" fmla="*/ 32 w 60"/>
                <a:gd name="T49" fmla="*/ 46 h 46"/>
                <a:gd name="T50" fmla="*/ 36 w 60"/>
                <a:gd name="T51" fmla="*/ 46 h 46"/>
                <a:gd name="T52" fmla="*/ 40 w 60"/>
                <a:gd name="T53" fmla="*/ 46 h 46"/>
                <a:gd name="T54" fmla="*/ 42 w 60"/>
                <a:gd name="T55" fmla="*/ 46 h 46"/>
                <a:gd name="T56" fmla="*/ 44 w 60"/>
                <a:gd name="T57" fmla="*/ 42 h 46"/>
                <a:gd name="T58" fmla="*/ 44 w 60"/>
                <a:gd name="T59" fmla="*/ 38 h 46"/>
                <a:gd name="T60" fmla="*/ 44 w 60"/>
                <a:gd name="T61" fmla="*/ 34 h 46"/>
                <a:gd name="T62" fmla="*/ 42 w 60"/>
                <a:gd name="T63" fmla="*/ 32 h 46"/>
                <a:gd name="T64" fmla="*/ 42 w 60"/>
                <a:gd name="T65" fmla="*/ 30 h 46"/>
                <a:gd name="T66" fmla="*/ 44 w 60"/>
                <a:gd name="T67" fmla="*/ 28 h 46"/>
                <a:gd name="T68" fmla="*/ 46 w 60"/>
                <a:gd name="T69" fmla="*/ 28 h 46"/>
                <a:gd name="T70" fmla="*/ 48 w 60"/>
                <a:gd name="T71" fmla="*/ 30 h 46"/>
                <a:gd name="T72" fmla="*/ 50 w 60"/>
                <a:gd name="T73" fmla="*/ 32 h 46"/>
                <a:gd name="T74" fmla="*/ 52 w 60"/>
                <a:gd name="T75" fmla="*/ 34 h 46"/>
                <a:gd name="T76" fmla="*/ 54 w 60"/>
                <a:gd name="T77" fmla="*/ 36 h 46"/>
                <a:gd name="T78" fmla="*/ 56 w 60"/>
                <a:gd name="T79" fmla="*/ 34 h 46"/>
                <a:gd name="T80" fmla="*/ 58 w 60"/>
                <a:gd name="T81" fmla="*/ 30 h 46"/>
                <a:gd name="T82" fmla="*/ 60 w 60"/>
                <a:gd name="T83" fmla="*/ 24 h 46"/>
                <a:gd name="T84" fmla="*/ 60 w 60"/>
                <a:gd name="T85" fmla="*/ 20 h 46"/>
                <a:gd name="T86" fmla="*/ 60 w 60"/>
                <a:gd name="T87" fmla="*/ 16 h 46"/>
                <a:gd name="T88" fmla="*/ 58 w 60"/>
                <a:gd name="T89" fmla="*/ 12 h 46"/>
                <a:gd name="T90" fmla="*/ 56 w 60"/>
                <a:gd name="T91" fmla="*/ 8 h 46"/>
                <a:gd name="T92" fmla="*/ 52 w 60"/>
                <a:gd name="T93" fmla="*/ 4 h 46"/>
                <a:gd name="T94" fmla="*/ 48 w 60"/>
                <a:gd name="T95" fmla="*/ 2 h 46"/>
                <a:gd name="T96" fmla="*/ 46 w 60"/>
                <a:gd name="T97" fmla="*/ 0 h 46"/>
                <a:gd name="T98" fmla="*/ 42 w 60"/>
                <a:gd name="T99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46">
                  <a:moveTo>
                    <a:pt x="42" y="2"/>
                  </a:moveTo>
                  <a:lnTo>
                    <a:pt x="30" y="8"/>
                  </a:lnTo>
                  <a:lnTo>
                    <a:pt x="20" y="10"/>
                  </a:lnTo>
                  <a:lnTo>
                    <a:pt x="6" y="16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4" y="42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4" y="42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8" y="30"/>
                  </a:lnTo>
                  <a:lnTo>
                    <a:pt x="50" y="32"/>
                  </a:lnTo>
                  <a:lnTo>
                    <a:pt x="52" y="34"/>
                  </a:lnTo>
                  <a:lnTo>
                    <a:pt x="54" y="36"/>
                  </a:lnTo>
                  <a:lnTo>
                    <a:pt x="56" y="34"/>
                  </a:lnTo>
                  <a:lnTo>
                    <a:pt x="58" y="30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0" y="16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2"/>
                  </a:lnTo>
                  <a:lnTo>
                    <a:pt x="46" y="0"/>
                  </a:lnTo>
                  <a:lnTo>
                    <a:pt x="42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315"/>
            <p:cNvSpPr/>
            <p:nvPr/>
          </p:nvSpPr>
          <p:spPr bwMode="gray">
            <a:xfrm>
              <a:off x="2249" y="3020"/>
              <a:ext cx="108" cy="96"/>
            </a:xfrm>
            <a:custGeom>
              <a:avLst/>
              <a:gdLst>
                <a:gd name="T0" fmla="*/ 70 w 108"/>
                <a:gd name="T1" fmla="*/ 46 h 96"/>
                <a:gd name="T2" fmla="*/ 90 w 108"/>
                <a:gd name="T3" fmla="*/ 46 h 96"/>
                <a:gd name="T4" fmla="*/ 100 w 108"/>
                <a:gd name="T5" fmla="*/ 44 h 96"/>
                <a:gd name="T6" fmla="*/ 86 w 108"/>
                <a:gd name="T7" fmla="*/ 38 h 96"/>
                <a:gd name="T8" fmla="*/ 108 w 108"/>
                <a:gd name="T9" fmla="*/ 30 h 96"/>
                <a:gd name="T10" fmla="*/ 108 w 108"/>
                <a:gd name="T11" fmla="*/ 26 h 96"/>
                <a:gd name="T12" fmla="*/ 104 w 108"/>
                <a:gd name="T13" fmla="*/ 22 h 96"/>
                <a:gd name="T14" fmla="*/ 98 w 108"/>
                <a:gd name="T15" fmla="*/ 16 h 96"/>
                <a:gd name="T16" fmla="*/ 92 w 108"/>
                <a:gd name="T17" fmla="*/ 10 h 96"/>
                <a:gd name="T18" fmla="*/ 90 w 108"/>
                <a:gd name="T19" fmla="*/ 6 h 96"/>
                <a:gd name="T20" fmla="*/ 88 w 108"/>
                <a:gd name="T21" fmla="*/ 4 h 96"/>
                <a:gd name="T22" fmla="*/ 84 w 108"/>
                <a:gd name="T23" fmla="*/ 0 h 96"/>
                <a:gd name="T24" fmla="*/ 78 w 108"/>
                <a:gd name="T25" fmla="*/ 2 h 96"/>
                <a:gd name="T26" fmla="*/ 72 w 108"/>
                <a:gd name="T27" fmla="*/ 4 h 96"/>
                <a:gd name="T28" fmla="*/ 66 w 108"/>
                <a:gd name="T29" fmla="*/ 10 h 96"/>
                <a:gd name="T30" fmla="*/ 58 w 108"/>
                <a:gd name="T31" fmla="*/ 14 h 96"/>
                <a:gd name="T32" fmla="*/ 48 w 108"/>
                <a:gd name="T33" fmla="*/ 38 h 96"/>
                <a:gd name="T34" fmla="*/ 42 w 108"/>
                <a:gd name="T35" fmla="*/ 40 h 96"/>
                <a:gd name="T36" fmla="*/ 36 w 108"/>
                <a:gd name="T37" fmla="*/ 46 h 96"/>
                <a:gd name="T38" fmla="*/ 30 w 108"/>
                <a:gd name="T39" fmla="*/ 48 h 96"/>
                <a:gd name="T40" fmla="*/ 24 w 108"/>
                <a:gd name="T41" fmla="*/ 54 h 96"/>
                <a:gd name="T42" fmla="*/ 18 w 108"/>
                <a:gd name="T43" fmla="*/ 60 h 96"/>
                <a:gd name="T44" fmla="*/ 16 w 108"/>
                <a:gd name="T45" fmla="*/ 64 h 96"/>
                <a:gd name="T46" fmla="*/ 0 w 108"/>
                <a:gd name="T47" fmla="*/ 88 h 96"/>
                <a:gd name="T48" fmla="*/ 2 w 108"/>
                <a:gd name="T49" fmla="*/ 90 h 96"/>
                <a:gd name="T50" fmla="*/ 10 w 108"/>
                <a:gd name="T51" fmla="*/ 94 h 96"/>
                <a:gd name="T52" fmla="*/ 16 w 108"/>
                <a:gd name="T53" fmla="*/ 96 h 96"/>
                <a:gd name="T54" fmla="*/ 22 w 108"/>
                <a:gd name="T55" fmla="*/ 90 h 96"/>
                <a:gd name="T56" fmla="*/ 24 w 108"/>
                <a:gd name="T57" fmla="*/ 86 h 96"/>
                <a:gd name="T58" fmla="*/ 28 w 108"/>
                <a:gd name="T59" fmla="*/ 82 h 96"/>
                <a:gd name="T60" fmla="*/ 32 w 108"/>
                <a:gd name="T61" fmla="*/ 80 h 96"/>
                <a:gd name="T62" fmla="*/ 46 w 108"/>
                <a:gd name="T63" fmla="*/ 74 h 96"/>
                <a:gd name="T64" fmla="*/ 62 w 108"/>
                <a:gd name="T65" fmla="*/ 5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96">
                  <a:moveTo>
                    <a:pt x="62" y="56"/>
                  </a:moveTo>
                  <a:lnTo>
                    <a:pt x="70" y="46"/>
                  </a:lnTo>
                  <a:lnTo>
                    <a:pt x="84" y="46"/>
                  </a:lnTo>
                  <a:lnTo>
                    <a:pt x="90" y="46"/>
                  </a:lnTo>
                  <a:lnTo>
                    <a:pt x="96" y="44"/>
                  </a:lnTo>
                  <a:lnTo>
                    <a:pt x="100" y="44"/>
                  </a:lnTo>
                  <a:lnTo>
                    <a:pt x="102" y="42"/>
                  </a:lnTo>
                  <a:lnTo>
                    <a:pt x="86" y="38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20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90" y="8"/>
                  </a:lnTo>
                  <a:lnTo>
                    <a:pt x="90" y="6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2"/>
                  </a:lnTo>
                  <a:lnTo>
                    <a:pt x="84" y="0"/>
                  </a:lnTo>
                  <a:lnTo>
                    <a:pt x="82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72" y="4"/>
                  </a:lnTo>
                  <a:lnTo>
                    <a:pt x="70" y="6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58" y="14"/>
                  </a:lnTo>
                  <a:lnTo>
                    <a:pt x="48" y="36"/>
                  </a:lnTo>
                  <a:lnTo>
                    <a:pt x="48" y="38"/>
                  </a:lnTo>
                  <a:lnTo>
                    <a:pt x="46" y="38"/>
                  </a:lnTo>
                  <a:lnTo>
                    <a:pt x="42" y="40"/>
                  </a:lnTo>
                  <a:lnTo>
                    <a:pt x="38" y="44"/>
                  </a:lnTo>
                  <a:lnTo>
                    <a:pt x="36" y="46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8" y="60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8" y="84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18" y="94"/>
                  </a:lnTo>
                  <a:lnTo>
                    <a:pt x="22" y="90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6" y="84"/>
                  </a:lnTo>
                  <a:lnTo>
                    <a:pt x="28" y="82"/>
                  </a:lnTo>
                  <a:lnTo>
                    <a:pt x="28" y="82"/>
                  </a:lnTo>
                  <a:lnTo>
                    <a:pt x="32" y="80"/>
                  </a:lnTo>
                  <a:lnTo>
                    <a:pt x="38" y="78"/>
                  </a:lnTo>
                  <a:lnTo>
                    <a:pt x="46" y="74"/>
                  </a:lnTo>
                  <a:lnTo>
                    <a:pt x="54" y="70"/>
                  </a:lnTo>
                  <a:lnTo>
                    <a:pt x="62" y="5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316"/>
            <p:cNvSpPr/>
            <p:nvPr/>
          </p:nvSpPr>
          <p:spPr bwMode="gray">
            <a:xfrm>
              <a:off x="2229" y="3062"/>
              <a:ext cx="120" cy="110"/>
            </a:xfrm>
            <a:custGeom>
              <a:avLst/>
              <a:gdLst>
                <a:gd name="T0" fmla="*/ 102 w 120"/>
                <a:gd name="T1" fmla="*/ 32 h 110"/>
                <a:gd name="T2" fmla="*/ 104 w 120"/>
                <a:gd name="T3" fmla="*/ 34 h 110"/>
                <a:gd name="T4" fmla="*/ 112 w 120"/>
                <a:gd name="T5" fmla="*/ 36 h 110"/>
                <a:gd name="T6" fmla="*/ 120 w 120"/>
                <a:gd name="T7" fmla="*/ 42 h 110"/>
                <a:gd name="T8" fmla="*/ 116 w 120"/>
                <a:gd name="T9" fmla="*/ 46 h 110"/>
                <a:gd name="T10" fmla="*/ 114 w 120"/>
                <a:gd name="T11" fmla="*/ 48 h 110"/>
                <a:gd name="T12" fmla="*/ 106 w 120"/>
                <a:gd name="T13" fmla="*/ 50 h 110"/>
                <a:gd name="T14" fmla="*/ 102 w 120"/>
                <a:gd name="T15" fmla="*/ 54 h 110"/>
                <a:gd name="T16" fmla="*/ 100 w 120"/>
                <a:gd name="T17" fmla="*/ 56 h 110"/>
                <a:gd name="T18" fmla="*/ 94 w 120"/>
                <a:gd name="T19" fmla="*/ 70 h 110"/>
                <a:gd name="T20" fmla="*/ 88 w 120"/>
                <a:gd name="T21" fmla="*/ 76 h 110"/>
                <a:gd name="T22" fmla="*/ 86 w 120"/>
                <a:gd name="T23" fmla="*/ 80 h 110"/>
                <a:gd name="T24" fmla="*/ 84 w 120"/>
                <a:gd name="T25" fmla="*/ 84 h 110"/>
                <a:gd name="T26" fmla="*/ 82 w 120"/>
                <a:gd name="T27" fmla="*/ 94 h 110"/>
                <a:gd name="T28" fmla="*/ 78 w 120"/>
                <a:gd name="T29" fmla="*/ 102 h 110"/>
                <a:gd name="T30" fmla="*/ 74 w 120"/>
                <a:gd name="T31" fmla="*/ 106 h 110"/>
                <a:gd name="T32" fmla="*/ 66 w 120"/>
                <a:gd name="T33" fmla="*/ 108 h 110"/>
                <a:gd name="T34" fmla="*/ 60 w 120"/>
                <a:gd name="T35" fmla="*/ 100 h 110"/>
                <a:gd name="T36" fmla="*/ 50 w 120"/>
                <a:gd name="T37" fmla="*/ 98 h 110"/>
                <a:gd name="T38" fmla="*/ 46 w 120"/>
                <a:gd name="T39" fmla="*/ 96 h 110"/>
                <a:gd name="T40" fmla="*/ 40 w 120"/>
                <a:gd name="T41" fmla="*/ 96 h 110"/>
                <a:gd name="T42" fmla="*/ 34 w 120"/>
                <a:gd name="T43" fmla="*/ 96 h 110"/>
                <a:gd name="T44" fmla="*/ 26 w 120"/>
                <a:gd name="T45" fmla="*/ 94 h 110"/>
                <a:gd name="T46" fmla="*/ 22 w 120"/>
                <a:gd name="T47" fmla="*/ 90 h 110"/>
                <a:gd name="T48" fmla="*/ 16 w 120"/>
                <a:gd name="T49" fmla="*/ 86 h 110"/>
                <a:gd name="T50" fmla="*/ 6 w 120"/>
                <a:gd name="T51" fmla="*/ 82 h 110"/>
                <a:gd name="T52" fmla="*/ 0 w 120"/>
                <a:gd name="T53" fmla="*/ 78 h 110"/>
                <a:gd name="T54" fmla="*/ 0 w 120"/>
                <a:gd name="T55" fmla="*/ 74 h 110"/>
                <a:gd name="T56" fmla="*/ 4 w 120"/>
                <a:gd name="T57" fmla="*/ 72 h 110"/>
                <a:gd name="T58" fmla="*/ 2 w 120"/>
                <a:gd name="T59" fmla="*/ 60 h 110"/>
                <a:gd name="T60" fmla="*/ 2 w 120"/>
                <a:gd name="T61" fmla="*/ 52 h 110"/>
                <a:gd name="T62" fmla="*/ 6 w 120"/>
                <a:gd name="T63" fmla="*/ 44 h 110"/>
                <a:gd name="T64" fmla="*/ 8 w 120"/>
                <a:gd name="T65" fmla="*/ 42 h 110"/>
                <a:gd name="T66" fmla="*/ 20 w 120"/>
                <a:gd name="T67" fmla="*/ 46 h 110"/>
                <a:gd name="T68" fmla="*/ 22 w 120"/>
                <a:gd name="T69" fmla="*/ 48 h 110"/>
                <a:gd name="T70" fmla="*/ 28 w 120"/>
                <a:gd name="T71" fmla="*/ 52 h 110"/>
                <a:gd name="T72" fmla="*/ 36 w 120"/>
                <a:gd name="T73" fmla="*/ 52 h 110"/>
                <a:gd name="T74" fmla="*/ 44 w 120"/>
                <a:gd name="T75" fmla="*/ 44 h 110"/>
                <a:gd name="T76" fmla="*/ 48 w 120"/>
                <a:gd name="T77" fmla="*/ 42 h 110"/>
                <a:gd name="T78" fmla="*/ 56 w 120"/>
                <a:gd name="T79" fmla="*/ 38 h 110"/>
                <a:gd name="T80" fmla="*/ 62 w 120"/>
                <a:gd name="T81" fmla="*/ 34 h 110"/>
                <a:gd name="T82" fmla="*/ 70 w 120"/>
                <a:gd name="T83" fmla="*/ 30 h 110"/>
                <a:gd name="T84" fmla="*/ 74 w 120"/>
                <a:gd name="T85" fmla="*/ 28 h 110"/>
                <a:gd name="T86" fmla="*/ 90 w 120"/>
                <a:gd name="T87" fmla="*/ 4 h 110"/>
                <a:gd name="T88" fmla="*/ 94 w 120"/>
                <a:gd name="T89" fmla="*/ 4 h 110"/>
                <a:gd name="T90" fmla="*/ 106 w 120"/>
                <a:gd name="T91" fmla="*/ 4 h 110"/>
                <a:gd name="T92" fmla="*/ 116 w 120"/>
                <a:gd name="T93" fmla="*/ 2 h 110"/>
                <a:gd name="T94" fmla="*/ 120 w 120"/>
                <a:gd name="T95" fmla="*/ 2 h 110"/>
                <a:gd name="T96" fmla="*/ 116 w 120"/>
                <a:gd name="T97" fmla="*/ 6 h 110"/>
                <a:gd name="T98" fmla="*/ 108 w 120"/>
                <a:gd name="T99" fmla="*/ 12 h 110"/>
                <a:gd name="T100" fmla="*/ 102 w 120"/>
                <a:gd name="T101" fmla="*/ 2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0" h="110">
                  <a:moveTo>
                    <a:pt x="102" y="28"/>
                  </a:moveTo>
                  <a:lnTo>
                    <a:pt x="102" y="32"/>
                  </a:lnTo>
                  <a:lnTo>
                    <a:pt x="102" y="34"/>
                  </a:lnTo>
                  <a:lnTo>
                    <a:pt x="104" y="34"/>
                  </a:lnTo>
                  <a:lnTo>
                    <a:pt x="106" y="34"/>
                  </a:lnTo>
                  <a:lnTo>
                    <a:pt x="112" y="36"/>
                  </a:lnTo>
                  <a:lnTo>
                    <a:pt x="116" y="38"/>
                  </a:lnTo>
                  <a:lnTo>
                    <a:pt x="120" y="42"/>
                  </a:lnTo>
                  <a:lnTo>
                    <a:pt x="118" y="44"/>
                  </a:lnTo>
                  <a:lnTo>
                    <a:pt x="116" y="46"/>
                  </a:lnTo>
                  <a:lnTo>
                    <a:pt x="114" y="48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6" y="50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0" y="74"/>
                  </a:lnTo>
                  <a:lnTo>
                    <a:pt x="88" y="76"/>
                  </a:lnTo>
                  <a:lnTo>
                    <a:pt x="86" y="78"/>
                  </a:lnTo>
                  <a:lnTo>
                    <a:pt x="86" y="80"/>
                  </a:lnTo>
                  <a:lnTo>
                    <a:pt x="84" y="82"/>
                  </a:lnTo>
                  <a:lnTo>
                    <a:pt x="84" y="84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0" y="98"/>
                  </a:lnTo>
                  <a:lnTo>
                    <a:pt x="78" y="102"/>
                  </a:lnTo>
                  <a:lnTo>
                    <a:pt x="76" y="104"/>
                  </a:lnTo>
                  <a:lnTo>
                    <a:pt x="74" y="106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4" y="110"/>
                  </a:lnTo>
                  <a:lnTo>
                    <a:pt x="60" y="100"/>
                  </a:lnTo>
                  <a:lnTo>
                    <a:pt x="50" y="100"/>
                  </a:lnTo>
                  <a:lnTo>
                    <a:pt x="50" y="98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0" y="96"/>
                  </a:lnTo>
                  <a:lnTo>
                    <a:pt x="38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26" y="94"/>
                  </a:lnTo>
                  <a:lnTo>
                    <a:pt x="24" y="92"/>
                  </a:lnTo>
                  <a:lnTo>
                    <a:pt x="22" y="90"/>
                  </a:lnTo>
                  <a:lnTo>
                    <a:pt x="20" y="88"/>
                  </a:lnTo>
                  <a:lnTo>
                    <a:pt x="16" y="86"/>
                  </a:lnTo>
                  <a:lnTo>
                    <a:pt x="12" y="84"/>
                  </a:lnTo>
                  <a:lnTo>
                    <a:pt x="6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2" y="60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28" y="42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2" y="48"/>
                  </a:lnTo>
                  <a:lnTo>
                    <a:pt x="26" y="50"/>
                  </a:lnTo>
                  <a:lnTo>
                    <a:pt x="28" y="52"/>
                  </a:lnTo>
                  <a:lnTo>
                    <a:pt x="32" y="54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8" y="42"/>
                  </a:lnTo>
                  <a:lnTo>
                    <a:pt x="50" y="38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2" y="34"/>
                  </a:lnTo>
                  <a:lnTo>
                    <a:pt x="66" y="32"/>
                  </a:lnTo>
                  <a:lnTo>
                    <a:pt x="70" y="30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82" y="1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100" y="4"/>
                  </a:lnTo>
                  <a:lnTo>
                    <a:pt x="106" y="4"/>
                  </a:lnTo>
                  <a:lnTo>
                    <a:pt x="112" y="4"/>
                  </a:lnTo>
                  <a:lnTo>
                    <a:pt x="116" y="2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18" y="4"/>
                  </a:lnTo>
                  <a:lnTo>
                    <a:pt x="116" y="6"/>
                  </a:lnTo>
                  <a:lnTo>
                    <a:pt x="112" y="8"/>
                  </a:lnTo>
                  <a:lnTo>
                    <a:pt x="108" y="12"/>
                  </a:lnTo>
                  <a:lnTo>
                    <a:pt x="102" y="14"/>
                  </a:lnTo>
                  <a:lnTo>
                    <a:pt x="102" y="2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317"/>
            <p:cNvSpPr/>
            <p:nvPr/>
          </p:nvSpPr>
          <p:spPr bwMode="gray">
            <a:xfrm>
              <a:off x="2633" y="3146"/>
              <a:ext cx="128" cy="108"/>
            </a:xfrm>
            <a:custGeom>
              <a:avLst/>
              <a:gdLst>
                <a:gd name="T0" fmla="*/ 78 w 128"/>
                <a:gd name="T1" fmla="*/ 40 h 108"/>
                <a:gd name="T2" fmla="*/ 78 w 128"/>
                <a:gd name="T3" fmla="*/ 38 h 108"/>
                <a:gd name="T4" fmla="*/ 76 w 128"/>
                <a:gd name="T5" fmla="*/ 36 h 108"/>
                <a:gd name="T6" fmla="*/ 72 w 128"/>
                <a:gd name="T7" fmla="*/ 36 h 108"/>
                <a:gd name="T8" fmla="*/ 70 w 128"/>
                <a:gd name="T9" fmla="*/ 34 h 108"/>
                <a:gd name="T10" fmla="*/ 68 w 128"/>
                <a:gd name="T11" fmla="*/ 32 h 108"/>
                <a:gd name="T12" fmla="*/ 62 w 128"/>
                <a:gd name="T13" fmla="*/ 28 h 108"/>
                <a:gd name="T14" fmla="*/ 58 w 128"/>
                <a:gd name="T15" fmla="*/ 24 h 108"/>
                <a:gd name="T16" fmla="*/ 52 w 128"/>
                <a:gd name="T17" fmla="*/ 20 h 108"/>
                <a:gd name="T18" fmla="*/ 46 w 128"/>
                <a:gd name="T19" fmla="*/ 16 h 108"/>
                <a:gd name="T20" fmla="*/ 42 w 128"/>
                <a:gd name="T21" fmla="*/ 12 h 108"/>
                <a:gd name="T22" fmla="*/ 40 w 128"/>
                <a:gd name="T23" fmla="*/ 10 h 108"/>
                <a:gd name="T24" fmla="*/ 38 w 128"/>
                <a:gd name="T25" fmla="*/ 10 h 108"/>
                <a:gd name="T26" fmla="*/ 34 w 128"/>
                <a:gd name="T27" fmla="*/ 10 h 108"/>
                <a:gd name="T28" fmla="*/ 26 w 128"/>
                <a:gd name="T29" fmla="*/ 8 h 108"/>
                <a:gd name="T30" fmla="*/ 14 w 128"/>
                <a:gd name="T31" fmla="*/ 4 h 108"/>
                <a:gd name="T32" fmla="*/ 4 w 128"/>
                <a:gd name="T33" fmla="*/ 0 h 108"/>
                <a:gd name="T34" fmla="*/ 0 w 128"/>
                <a:gd name="T35" fmla="*/ 80 h 108"/>
                <a:gd name="T36" fmla="*/ 12 w 128"/>
                <a:gd name="T37" fmla="*/ 86 h 108"/>
                <a:gd name="T38" fmla="*/ 28 w 128"/>
                <a:gd name="T39" fmla="*/ 80 h 108"/>
                <a:gd name="T40" fmla="*/ 28 w 128"/>
                <a:gd name="T41" fmla="*/ 78 h 108"/>
                <a:gd name="T42" fmla="*/ 28 w 128"/>
                <a:gd name="T43" fmla="*/ 76 h 108"/>
                <a:gd name="T44" fmla="*/ 30 w 128"/>
                <a:gd name="T45" fmla="*/ 74 h 108"/>
                <a:gd name="T46" fmla="*/ 34 w 128"/>
                <a:gd name="T47" fmla="*/ 72 h 108"/>
                <a:gd name="T48" fmla="*/ 38 w 128"/>
                <a:gd name="T49" fmla="*/ 68 h 108"/>
                <a:gd name="T50" fmla="*/ 42 w 128"/>
                <a:gd name="T51" fmla="*/ 68 h 108"/>
                <a:gd name="T52" fmla="*/ 46 w 128"/>
                <a:gd name="T53" fmla="*/ 66 h 108"/>
                <a:gd name="T54" fmla="*/ 52 w 128"/>
                <a:gd name="T55" fmla="*/ 68 h 108"/>
                <a:gd name="T56" fmla="*/ 76 w 128"/>
                <a:gd name="T57" fmla="*/ 82 h 108"/>
                <a:gd name="T58" fmla="*/ 86 w 128"/>
                <a:gd name="T59" fmla="*/ 94 h 108"/>
                <a:gd name="T60" fmla="*/ 104 w 128"/>
                <a:gd name="T61" fmla="*/ 102 h 108"/>
                <a:gd name="T62" fmla="*/ 126 w 128"/>
                <a:gd name="T63" fmla="*/ 108 h 108"/>
                <a:gd name="T64" fmla="*/ 128 w 128"/>
                <a:gd name="T65" fmla="*/ 108 h 108"/>
                <a:gd name="T66" fmla="*/ 128 w 128"/>
                <a:gd name="T67" fmla="*/ 106 h 108"/>
                <a:gd name="T68" fmla="*/ 128 w 128"/>
                <a:gd name="T69" fmla="*/ 104 h 108"/>
                <a:gd name="T70" fmla="*/ 128 w 128"/>
                <a:gd name="T71" fmla="*/ 100 h 108"/>
                <a:gd name="T72" fmla="*/ 126 w 128"/>
                <a:gd name="T73" fmla="*/ 98 h 108"/>
                <a:gd name="T74" fmla="*/ 124 w 128"/>
                <a:gd name="T75" fmla="*/ 94 h 108"/>
                <a:gd name="T76" fmla="*/ 120 w 128"/>
                <a:gd name="T77" fmla="*/ 92 h 108"/>
                <a:gd name="T78" fmla="*/ 116 w 128"/>
                <a:gd name="T79" fmla="*/ 88 h 108"/>
                <a:gd name="T80" fmla="*/ 110 w 128"/>
                <a:gd name="T81" fmla="*/ 84 h 108"/>
                <a:gd name="T82" fmla="*/ 106 w 128"/>
                <a:gd name="T83" fmla="*/ 80 h 108"/>
                <a:gd name="T84" fmla="*/ 102 w 128"/>
                <a:gd name="T85" fmla="*/ 76 h 108"/>
                <a:gd name="T86" fmla="*/ 98 w 128"/>
                <a:gd name="T87" fmla="*/ 72 h 108"/>
                <a:gd name="T88" fmla="*/ 96 w 128"/>
                <a:gd name="T89" fmla="*/ 70 h 108"/>
                <a:gd name="T90" fmla="*/ 96 w 128"/>
                <a:gd name="T91" fmla="*/ 70 h 108"/>
                <a:gd name="T92" fmla="*/ 80 w 128"/>
                <a:gd name="T93" fmla="*/ 60 h 108"/>
                <a:gd name="T94" fmla="*/ 96 w 128"/>
                <a:gd name="T95" fmla="*/ 54 h 108"/>
                <a:gd name="T96" fmla="*/ 92 w 128"/>
                <a:gd name="T97" fmla="*/ 46 h 108"/>
                <a:gd name="T98" fmla="*/ 90 w 128"/>
                <a:gd name="T99" fmla="*/ 46 h 108"/>
                <a:gd name="T100" fmla="*/ 88 w 128"/>
                <a:gd name="T101" fmla="*/ 44 h 108"/>
                <a:gd name="T102" fmla="*/ 84 w 128"/>
                <a:gd name="T103" fmla="*/ 44 h 108"/>
                <a:gd name="T104" fmla="*/ 80 w 128"/>
                <a:gd name="T105" fmla="*/ 42 h 108"/>
                <a:gd name="T106" fmla="*/ 78 w 128"/>
                <a:gd name="T107" fmla="*/ 42 h 108"/>
                <a:gd name="T108" fmla="*/ 78 w 128"/>
                <a:gd name="T109" fmla="*/ 4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8" h="108">
                  <a:moveTo>
                    <a:pt x="78" y="40"/>
                  </a:moveTo>
                  <a:lnTo>
                    <a:pt x="78" y="38"/>
                  </a:lnTo>
                  <a:lnTo>
                    <a:pt x="76" y="36"/>
                  </a:lnTo>
                  <a:lnTo>
                    <a:pt x="72" y="36"/>
                  </a:lnTo>
                  <a:lnTo>
                    <a:pt x="70" y="34"/>
                  </a:lnTo>
                  <a:lnTo>
                    <a:pt x="68" y="32"/>
                  </a:lnTo>
                  <a:lnTo>
                    <a:pt x="62" y="28"/>
                  </a:lnTo>
                  <a:lnTo>
                    <a:pt x="58" y="24"/>
                  </a:lnTo>
                  <a:lnTo>
                    <a:pt x="52" y="20"/>
                  </a:lnTo>
                  <a:lnTo>
                    <a:pt x="46" y="16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14" y="4"/>
                  </a:lnTo>
                  <a:lnTo>
                    <a:pt x="4" y="0"/>
                  </a:lnTo>
                  <a:lnTo>
                    <a:pt x="0" y="80"/>
                  </a:lnTo>
                  <a:lnTo>
                    <a:pt x="12" y="86"/>
                  </a:lnTo>
                  <a:lnTo>
                    <a:pt x="28" y="80"/>
                  </a:lnTo>
                  <a:lnTo>
                    <a:pt x="28" y="78"/>
                  </a:lnTo>
                  <a:lnTo>
                    <a:pt x="28" y="76"/>
                  </a:lnTo>
                  <a:lnTo>
                    <a:pt x="30" y="74"/>
                  </a:lnTo>
                  <a:lnTo>
                    <a:pt x="34" y="72"/>
                  </a:lnTo>
                  <a:lnTo>
                    <a:pt x="38" y="68"/>
                  </a:lnTo>
                  <a:lnTo>
                    <a:pt x="42" y="68"/>
                  </a:lnTo>
                  <a:lnTo>
                    <a:pt x="46" y="66"/>
                  </a:lnTo>
                  <a:lnTo>
                    <a:pt x="52" y="68"/>
                  </a:lnTo>
                  <a:lnTo>
                    <a:pt x="76" y="82"/>
                  </a:lnTo>
                  <a:lnTo>
                    <a:pt x="86" y="94"/>
                  </a:lnTo>
                  <a:lnTo>
                    <a:pt x="104" y="102"/>
                  </a:lnTo>
                  <a:lnTo>
                    <a:pt x="126" y="108"/>
                  </a:lnTo>
                  <a:lnTo>
                    <a:pt x="128" y="108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8" y="100"/>
                  </a:lnTo>
                  <a:lnTo>
                    <a:pt x="126" y="98"/>
                  </a:lnTo>
                  <a:lnTo>
                    <a:pt x="124" y="94"/>
                  </a:lnTo>
                  <a:lnTo>
                    <a:pt x="120" y="92"/>
                  </a:lnTo>
                  <a:lnTo>
                    <a:pt x="116" y="88"/>
                  </a:lnTo>
                  <a:lnTo>
                    <a:pt x="110" y="84"/>
                  </a:lnTo>
                  <a:lnTo>
                    <a:pt x="106" y="80"/>
                  </a:lnTo>
                  <a:lnTo>
                    <a:pt x="102" y="76"/>
                  </a:lnTo>
                  <a:lnTo>
                    <a:pt x="98" y="72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80" y="60"/>
                  </a:lnTo>
                  <a:lnTo>
                    <a:pt x="96" y="54"/>
                  </a:lnTo>
                  <a:lnTo>
                    <a:pt x="92" y="46"/>
                  </a:lnTo>
                  <a:lnTo>
                    <a:pt x="90" y="46"/>
                  </a:lnTo>
                  <a:lnTo>
                    <a:pt x="88" y="44"/>
                  </a:lnTo>
                  <a:lnTo>
                    <a:pt x="84" y="44"/>
                  </a:lnTo>
                  <a:lnTo>
                    <a:pt x="80" y="42"/>
                  </a:lnTo>
                  <a:lnTo>
                    <a:pt x="78" y="42"/>
                  </a:lnTo>
                  <a:lnTo>
                    <a:pt x="78" y="4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318"/>
            <p:cNvSpPr/>
            <p:nvPr/>
          </p:nvSpPr>
          <p:spPr bwMode="gray">
            <a:xfrm>
              <a:off x="2513" y="3118"/>
              <a:ext cx="122" cy="108"/>
            </a:xfrm>
            <a:custGeom>
              <a:avLst/>
              <a:gdLst>
                <a:gd name="T0" fmla="*/ 122 w 122"/>
                <a:gd name="T1" fmla="*/ 28 h 108"/>
                <a:gd name="T2" fmla="*/ 114 w 122"/>
                <a:gd name="T3" fmla="*/ 24 h 108"/>
                <a:gd name="T4" fmla="*/ 102 w 122"/>
                <a:gd name="T5" fmla="*/ 18 h 108"/>
                <a:gd name="T6" fmla="*/ 92 w 122"/>
                <a:gd name="T7" fmla="*/ 14 h 108"/>
                <a:gd name="T8" fmla="*/ 80 w 122"/>
                <a:gd name="T9" fmla="*/ 14 h 108"/>
                <a:gd name="T10" fmla="*/ 72 w 122"/>
                <a:gd name="T11" fmla="*/ 20 h 108"/>
                <a:gd name="T12" fmla="*/ 72 w 122"/>
                <a:gd name="T13" fmla="*/ 20 h 108"/>
                <a:gd name="T14" fmla="*/ 72 w 122"/>
                <a:gd name="T15" fmla="*/ 24 h 108"/>
                <a:gd name="T16" fmla="*/ 72 w 122"/>
                <a:gd name="T17" fmla="*/ 28 h 108"/>
                <a:gd name="T18" fmla="*/ 70 w 122"/>
                <a:gd name="T19" fmla="*/ 32 h 108"/>
                <a:gd name="T20" fmla="*/ 70 w 122"/>
                <a:gd name="T21" fmla="*/ 36 h 108"/>
                <a:gd name="T22" fmla="*/ 66 w 122"/>
                <a:gd name="T23" fmla="*/ 40 h 108"/>
                <a:gd name="T24" fmla="*/ 64 w 122"/>
                <a:gd name="T25" fmla="*/ 42 h 108"/>
                <a:gd name="T26" fmla="*/ 58 w 122"/>
                <a:gd name="T27" fmla="*/ 42 h 108"/>
                <a:gd name="T28" fmla="*/ 52 w 122"/>
                <a:gd name="T29" fmla="*/ 42 h 108"/>
                <a:gd name="T30" fmla="*/ 48 w 122"/>
                <a:gd name="T31" fmla="*/ 40 h 108"/>
                <a:gd name="T32" fmla="*/ 42 w 122"/>
                <a:gd name="T33" fmla="*/ 38 h 108"/>
                <a:gd name="T34" fmla="*/ 40 w 122"/>
                <a:gd name="T35" fmla="*/ 32 h 108"/>
                <a:gd name="T36" fmla="*/ 38 w 122"/>
                <a:gd name="T37" fmla="*/ 28 h 108"/>
                <a:gd name="T38" fmla="*/ 34 w 122"/>
                <a:gd name="T39" fmla="*/ 22 h 108"/>
                <a:gd name="T40" fmla="*/ 34 w 122"/>
                <a:gd name="T41" fmla="*/ 18 h 108"/>
                <a:gd name="T42" fmla="*/ 32 w 122"/>
                <a:gd name="T43" fmla="*/ 14 h 108"/>
                <a:gd name="T44" fmla="*/ 32 w 122"/>
                <a:gd name="T45" fmla="*/ 12 h 108"/>
                <a:gd name="T46" fmla="*/ 30 w 122"/>
                <a:gd name="T47" fmla="*/ 12 h 108"/>
                <a:gd name="T48" fmla="*/ 28 w 122"/>
                <a:gd name="T49" fmla="*/ 10 h 108"/>
                <a:gd name="T50" fmla="*/ 26 w 122"/>
                <a:gd name="T51" fmla="*/ 6 h 108"/>
                <a:gd name="T52" fmla="*/ 22 w 122"/>
                <a:gd name="T53" fmla="*/ 4 h 108"/>
                <a:gd name="T54" fmla="*/ 18 w 122"/>
                <a:gd name="T55" fmla="*/ 2 h 108"/>
                <a:gd name="T56" fmla="*/ 12 w 122"/>
                <a:gd name="T57" fmla="*/ 0 h 108"/>
                <a:gd name="T58" fmla="*/ 8 w 122"/>
                <a:gd name="T59" fmla="*/ 2 h 108"/>
                <a:gd name="T60" fmla="*/ 2 w 122"/>
                <a:gd name="T61" fmla="*/ 4 h 108"/>
                <a:gd name="T62" fmla="*/ 2 w 122"/>
                <a:gd name="T63" fmla="*/ 6 h 108"/>
                <a:gd name="T64" fmla="*/ 0 w 122"/>
                <a:gd name="T65" fmla="*/ 8 h 108"/>
                <a:gd name="T66" fmla="*/ 0 w 122"/>
                <a:gd name="T67" fmla="*/ 10 h 108"/>
                <a:gd name="T68" fmla="*/ 2 w 122"/>
                <a:gd name="T69" fmla="*/ 14 h 108"/>
                <a:gd name="T70" fmla="*/ 6 w 122"/>
                <a:gd name="T71" fmla="*/ 18 h 108"/>
                <a:gd name="T72" fmla="*/ 10 w 122"/>
                <a:gd name="T73" fmla="*/ 26 h 108"/>
                <a:gd name="T74" fmla="*/ 12 w 122"/>
                <a:gd name="T75" fmla="*/ 32 h 108"/>
                <a:gd name="T76" fmla="*/ 14 w 122"/>
                <a:gd name="T77" fmla="*/ 38 h 108"/>
                <a:gd name="T78" fmla="*/ 14 w 122"/>
                <a:gd name="T79" fmla="*/ 42 h 108"/>
                <a:gd name="T80" fmla="*/ 16 w 122"/>
                <a:gd name="T81" fmla="*/ 46 h 108"/>
                <a:gd name="T82" fmla="*/ 18 w 122"/>
                <a:gd name="T83" fmla="*/ 48 h 108"/>
                <a:gd name="T84" fmla="*/ 20 w 122"/>
                <a:gd name="T85" fmla="*/ 50 h 108"/>
                <a:gd name="T86" fmla="*/ 24 w 122"/>
                <a:gd name="T87" fmla="*/ 50 h 108"/>
                <a:gd name="T88" fmla="*/ 28 w 122"/>
                <a:gd name="T89" fmla="*/ 48 h 108"/>
                <a:gd name="T90" fmla="*/ 34 w 122"/>
                <a:gd name="T91" fmla="*/ 48 h 108"/>
                <a:gd name="T92" fmla="*/ 38 w 122"/>
                <a:gd name="T93" fmla="*/ 50 h 108"/>
                <a:gd name="T94" fmla="*/ 42 w 122"/>
                <a:gd name="T95" fmla="*/ 52 h 108"/>
                <a:gd name="T96" fmla="*/ 46 w 122"/>
                <a:gd name="T97" fmla="*/ 54 h 108"/>
                <a:gd name="T98" fmla="*/ 50 w 122"/>
                <a:gd name="T99" fmla="*/ 54 h 108"/>
                <a:gd name="T100" fmla="*/ 56 w 122"/>
                <a:gd name="T101" fmla="*/ 56 h 108"/>
                <a:gd name="T102" fmla="*/ 62 w 122"/>
                <a:gd name="T103" fmla="*/ 56 h 108"/>
                <a:gd name="T104" fmla="*/ 68 w 122"/>
                <a:gd name="T105" fmla="*/ 58 h 108"/>
                <a:gd name="T106" fmla="*/ 70 w 122"/>
                <a:gd name="T107" fmla="*/ 58 h 108"/>
                <a:gd name="T108" fmla="*/ 72 w 122"/>
                <a:gd name="T109" fmla="*/ 58 h 108"/>
                <a:gd name="T110" fmla="*/ 88 w 122"/>
                <a:gd name="T111" fmla="*/ 72 h 108"/>
                <a:gd name="T112" fmla="*/ 98 w 122"/>
                <a:gd name="T113" fmla="*/ 90 h 108"/>
                <a:gd name="T114" fmla="*/ 114 w 122"/>
                <a:gd name="T115" fmla="*/ 104 h 108"/>
                <a:gd name="T116" fmla="*/ 118 w 122"/>
                <a:gd name="T117" fmla="*/ 108 h 108"/>
                <a:gd name="T118" fmla="*/ 122 w 122"/>
                <a:gd name="T119" fmla="*/ 2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" h="108">
                  <a:moveTo>
                    <a:pt x="122" y="28"/>
                  </a:moveTo>
                  <a:lnTo>
                    <a:pt x="114" y="24"/>
                  </a:lnTo>
                  <a:lnTo>
                    <a:pt x="102" y="18"/>
                  </a:lnTo>
                  <a:lnTo>
                    <a:pt x="92" y="14"/>
                  </a:lnTo>
                  <a:lnTo>
                    <a:pt x="80" y="14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0" y="32"/>
                  </a:lnTo>
                  <a:lnTo>
                    <a:pt x="70" y="36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58" y="42"/>
                  </a:lnTo>
                  <a:lnTo>
                    <a:pt x="52" y="42"/>
                  </a:lnTo>
                  <a:lnTo>
                    <a:pt x="48" y="40"/>
                  </a:lnTo>
                  <a:lnTo>
                    <a:pt x="42" y="38"/>
                  </a:lnTo>
                  <a:lnTo>
                    <a:pt x="40" y="32"/>
                  </a:lnTo>
                  <a:lnTo>
                    <a:pt x="38" y="28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4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6" y="6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8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18"/>
                  </a:lnTo>
                  <a:lnTo>
                    <a:pt x="10" y="26"/>
                  </a:lnTo>
                  <a:lnTo>
                    <a:pt x="12" y="32"/>
                  </a:lnTo>
                  <a:lnTo>
                    <a:pt x="14" y="38"/>
                  </a:lnTo>
                  <a:lnTo>
                    <a:pt x="14" y="42"/>
                  </a:lnTo>
                  <a:lnTo>
                    <a:pt x="16" y="46"/>
                  </a:lnTo>
                  <a:lnTo>
                    <a:pt x="18" y="48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8" y="48"/>
                  </a:lnTo>
                  <a:lnTo>
                    <a:pt x="34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6" y="54"/>
                  </a:lnTo>
                  <a:lnTo>
                    <a:pt x="50" y="54"/>
                  </a:lnTo>
                  <a:lnTo>
                    <a:pt x="56" y="56"/>
                  </a:lnTo>
                  <a:lnTo>
                    <a:pt x="62" y="56"/>
                  </a:lnTo>
                  <a:lnTo>
                    <a:pt x="68" y="58"/>
                  </a:lnTo>
                  <a:lnTo>
                    <a:pt x="70" y="58"/>
                  </a:lnTo>
                  <a:lnTo>
                    <a:pt x="72" y="58"/>
                  </a:lnTo>
                  <a:lnTo>
                    <a:pt x="88" y="72"/>
                  </a:lnTo>
                  <a:lnTo>
                    <a:pt x="98" y="90"/>
                  </a:lnTo>
                  <a:lnTo>
                    <a:pt x="114" y="104"/>
                  </a:lnTo>
                  <a:lnTo>
                    <a:pt x="118" y="108"/>
                  </a:lnTo>
                  <a:lnTo>
                    <a:pt x="122" y="2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319"/>
            <p:cNvSpPr/>
            <p:nvPr/>
          </p:nvSpPr>
          <p:spPr bwMode="gray">
            <a:xfrm>
              <a:off x="2285" y="3296"/>
              <a:ext cx="508" cy="408"/>
            </a:xfrm>
            <a:custGeom>
              <a:avLst/>
              <a:gdLst>
                <a:gd name="T0" fmla="*/ 98 w 508"/>
                <a:gd name="T1" fmla="*/ 124 h 408"/>
                <a:gd name="T2" fmla="*/ 110 w 508"/>
                <a:gd name="T3" fmla="*/ 100 h 408"/>
                <a:gd name="T4" fmla="*/ 128 w 508"/>
                <a:gd name="T5" fmla="*/ 86 h 408"/>
                <a:gd name="T6" fmla="*/ 134 w 508"/>
                <a:gd name="T7" fmla="*/ 70 h 408"/>
                <a:gd name="T8" fmla="*/ 170 w 508"/>
                <a:gd name="T9" fmla="*/ 48 h 408"/>
                <a:gd name="T10" fmla="*/ 190 w 508"/>
                <a:gd name="T11" fmla="*/ 60 h 408"/>
                <a:gd name="T12" fmla="*/ 202 w 508"/>
                <a:gd name="T13" fmla="*/ 56 h 408"/>
                <a:gd name="T14" fmla="*/ 196 w 508"/>
                <a:gd name="T15" fmla="*/ 44 h 408"/>
                <a:gd name="T16" fmla="*/ 204 w 508"/>
                <a:gd name="T17" fmla="*/ 28 h 408"/>
                <a:gd name="T18" fmla="*/ 230 w 508"/>
                <a:gd name="T19" fmla="*/ 18 h 408"/>
                <a:gd name="T20" fmla="*/ 222 w 508"/>
                <a:gd name="T21" fmla="*/ 8 h 408"/>
                <a:gd name="T22" fmla="*/ 238 w 508"/>
                <a:gd name="T23" fmla="*/ 0 h 408"/>
                <a:gd name="T24" fmla="*/ 246 w 508"/>
                <a:gd name="T25" fmla="*/ 8 h 408"/>
                <a:gd name="T26" fmla="*/ 252 w 508"/>
                <a:gd name="T27" fmla="*/ 12 h 408"/>
                <a:gd name="T28" fmla="*/ 256 w 508"/>
                <a:gd name="T29" fmla="*/ 4 h 408"/>
                <a:gd name="T30" fmla="*/ 268 w 508"/>
                <a:gd name="T31" fmla="*/ 20 h 408"/>
                <a:gd name="T32" fmla="*/ 298 w 508"/>
                <a:gd name="T33" fmla="*/ 18 h 408"/>
                <a:gd name="T34" fmla="*/ 300 w 508"/>
                <a:gd name="T35" fmla="*/ 32 h 408"/>
                <a:gd name="T36" fmla="*/ 286 w 508"/>
                <a:gd name="T37" fmla="*/ 52 h 408"/>
                <a:gd name="T38" fmla="*/ 326 w 508"/>
                <a:gd name="T39" fmla="*/ 82 h 408"/>
                <a:gd name="T40" fmla="*/ 344 w 508"/>
                <a:gd name="T41" fmla="*/ 78 h 408"/>
                <a:gd name="T42" fmla="*/ 358 w 508"/>
                <a:gd name="T43" fmla="*/ 10 h 408"/>
                <a:gd name="T44" fmla="*/ 364 w 508"/>
                <a:gd name="T45" fmla="*/ 0 h 408"/>
                <a:gd name="T46" fmla="*/ 378 w 508"/>
                <a:gd name="T47" fmla="*/ 20 h 408"/>
                <a:gd name="T48" fmla="*/ 376 w 508"/>
                <a:gd name="T49" fmla="*/ 36 h 408"/>
                <a:gd name="T50" fmla="*/ 390 w 508"/>
                <a:gd name="T51" fmla="*/ 42 h 408"/>
                <a:gd name="T52" fmla="*/ 404 w 508"/>
                <a:gd name="T53" fmla="*/ 66 h 408"/>
                <a:gd name="T54" fmla="*/ 412 w 508"/>
                <a:gd name="T55" fmla="*/ 80 h 408"/>
                <a:gd name="T56" fmla="*/ 424 w 508"/>
                <a:gd name="T57" fmla="*/ 100 h 408"/>
                <a:gd name="T58" fmla="*/ 454 w 508"/>
                <a:gd name="T59" fmla="*/ 136 h 408"/>
                <a:gd name="T60" fmla="*/ 506 w 508"/>
                <a:gd name="T61" fmla="*/ 210 h 408"/>
                <a:gd name="T62" fmla="*/ 508 w 508"/>
                <a:gd name="T63" fmla="*/ 272 h 408"/>
                <a:gd name="T64" fmla="*/ 488 w 508"/>
                <a:gd name="T65" fmla="*/ 294 h 408"/>
                <a:gd name="T66" fmla="*/ 472 w 508"/>
                <a:gd name="T67" fmla="*/ 332 h 408"/>
                <a:gd name="T68" fmla="*/ 460 w 508"/>
                <a:gd name="T69" fmla="*/ 352 h 408"/>
                <a:gd name="T70" fmla="*/ 460 w 508"/>
                <a:gd name="T71" fmla="*/ 384 h 408"/>
                <a:gd name="T72" fmla="*/ 414 w 508"/>
                <a:gd name="T73" fmla="*/ 408 h 408"/>
                <a:gd name="T74" fmla="*/ 394 w 508"/>
                <a:gd name="T75" fmla="*/ 392 h 408"/>
                <a:gd name="T76" fmla="*/ 376 w 508"/>
                <a:gd name="T77" fmla="*/ 396 h 408"/>
                <a:gd name="T78" fmla="*/ 344 w 508"/>
                <a:gd name="T79" fmla="*/ 388 h 408"/>
                <a:gd name="T80" fmla="*/ 274 w 508"/>
                <a:gd name="T81" fmla="*/ 318 h 408"/>
                <a:gd name="T82" fmla="*/ 214 w 508"/>
                <a:gd name="T83" fmla="*/ 294 h 408"/>
                <a:gd name="T84" fmla="*/ 134 w 508"/>
                <a:gd name="T85" fmla="*/ 326 h 408"/>
                <a:gd name="T86" fmla="*/ 120 w 508"/>
                <a:gd name="T87" fmla="*/ 340 h 408"/>
                <a:gd name="T88" fmla="*/ 80 w 508"/>
                <a:gd name="T89" fmla="*/ 338 h 408"/>
                <a:gd name="T90" fmla="*/ 64 w 508"/>
                <a:gd name="T91" fmla="*/ 352 h 408"/>
                <a:gd name="T92" fmla="*/ 36 w 508"/>
                <a:gd name="T93" fmla="*/ 350 h 408"/>
                <a:gd name="T94" fmla="*/ 30 w 508"/>
                <a:gd name="T95" fmla="*/ 340 h 408"/>
                <a:gd name="T96" fmla="*/ 20 w 508"/>
                <a:gd name="T97" fmla="*/ 342 h 408"/>
                <a:gd name="T98" fmla="*/ 26 w 508"/>
                <a:gd name="T99" fmla="*/ 326 h 408"/>
                <a:gd name="T100" fmla="*/ 24 w 508"/>
                <a:gd name="T101" fmla="*/ 284 h 408"/>
                <a:gd name="T102" fmla="*/ 4 w 508"/>
                <a:gd name="T103" fmla="*/ 228 h 408"/>
                <a:gd name="T104" fmla="*/ 4 w 508"/>
                <a:gd name="T105" fmla="*/ 194 h 408"/>
                <a:gd name="T106" fmla="*/ 12 w 508"/>
                <a:gd name="T107" fmla="*/ 154 h 408"/>
                <a:gd name="T108" fmla="*/ 30 w 508"/>
                <a:gd name="T109" fmla="*/ 13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8" h="408">
                  <a:moveTo>
                    <a:pt x="30" y="138"/>
                  </a:moveTo>
                  <a:lnTo>
                    <a:pt x="60" y="136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4" y="128"/>
                  </a:lnTo>
                  <a:lnTo>
                    <a:pt x="98" y="124"/>
                  </a:lnTo>
                  <a:lnTo>
                    <a:pt x="100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8" y="108"/>
                  </a:lnTo>
                  <a:lnTo>
                    <a:pt x="110" y="104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2" y="92"/>
                  </a:lnTo>
                  <a:lnTo>
                    <a:pt x="114" y="88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30" y="76"/>
                  </a:lnTo>
                  <a:lnTo>
                    <a:pt x="130" y="72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40" y="66"/>
                  </a:lnTo>
                  <a:lnTo>
                    <a:pt x="146" y="56"/>
                  </a:lnTo>
                  <a:lnTo>
                    <a:pt x="156" y="48"/>
                  </a:lnTo>
                  <a:lnTo>
                    <a:pt x="170" y="48"/>
                  </a:lnTo>
                  <a:lnTo>
                    <a:pt x="170" y="48"/>
                  </a:lnTo>
                  <a:lnTo>
                    <a:pt x="172" y="50"/>
                  </a:lnTo>
                  <a:lnTo>
                    <a:pt x="176" y="52"/>
                  </a:lnTo>
                  <a:lnTo>
                    <a:pt x="180" y="54"/>
                  </a:lnTo>
                  <a:lnTo>
                    <a:pt x="182" y="56"/>
                  </a:lnTo>
                  <a:lnTo>
                    <a:pt x="186" y="58"/>
                  </a:lnTo>
                  <a:lnTo>
                    <a:pt x="190" y="60"/>
                  </a:lnTo>
                  <a:lnTo>
                    <a:pt x="194" y="60"/>
                  </a:lnTo>
                  <a:lnTo>
                    <a:pt x="196" y="60"/>
                  </a:lnTo>
                  <a:lnTo>
                    <a:pt x="198" y="6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2" y="54"/>
                  </a:lnTo>
                  <a:lnTo>
                    <a:pt x="202" y="52"/>
                  </a:lnTo>
                  <a:lnTo>
                    <a:pt x="200" y="50"/>
                  </a:lnTo>
                  <a:lnTo>
                    <a:pt x="198" y="48"/>
                  </a:lnTo>
                  <a:lnTo>
                    <a:pt x="196" y="46"/>
                  </a:lnTo>
                  <a:lnTo>
                    <a:pt x="196" y="44"/>
                  </a:lnTo>
                  <a:lnTo>
                    <a:pt x="198" y="42"/>
                  </a:lnTo>
                  <a:lnTo>
                    <a:pt x="202" y="40"/>
                  </a:lnTo>
                  <a:lnTo>
                    <a:pt x="204" y="32"/>
                  </a:lnTo>
                  <a:lnTo>
                    <a:pt x="202" y="32"/>
                  </a:lnTo>
                  <a:lnTo>
                    <a:pt x="204" y="30"/>
                  </a:lnTo>
                  <a:lnTo>
                    <a:pt x="204" y="28"/>
                  </a:lnTo>
                  <a:lnTo>
                    <a:pt x="206" y="24"/>
                  </a:lnTo>
                  <a:lnTo>
                    <a:pt x="208" y="22"/>
                  </a:lnTo>
                  <a:lnTo>
                    <a:pt x="212" y="20"/>
                  </a:lnTo>
                  <a:lnTo>
                    <a:pt x="228" y="20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2" y="16"/>
                  </a:lnTo>
                  <a:lnTo>
                    <a:pt x="232" y="14"/>
                  </a:lnTo>
                  <a:lnTo>
                    <a:pt x="232" y="10"/>
                  </a:lnTo>
                  <a:lnTo>
                    <a:pt x="222" y="10"/>
                  </a:lnTo>
                  <a:lnTo>
                    <a:pt x="222" y="10"/>
                  </a:lnTo>
                  <a:lnTo>
                    <a:pt x="222" y="8"/>
                  </a:lnTo>
                  <a:lnTo>
                    <a:pt x="224" y="6"/>
                  </a:lnTo>
                  <a:lnTo>
                    <a:pt x="224" y="4"/>
                  </a:lnTo>
                  <a:lnTo>
                    <a:pt x="228" y="2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4" y="0"/>
                  </a:lnTo>
                  <a:lnTo>
                    <a:pt x="246" y="2"/>
                  </a:lnTo>
                  <a:lnTo>
                    <a:pt x="248" y="2"/>
                  </a:lnTo>
                  <a:lnTo>
                    <a:pt x="246" y="6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2" y="12"/>
                  </a:lnTo>
                  <a:lnTo>
                    <a:pt x="254" y="10"/>
                  </a:lnTo>
                  <a:lnTo>
                    <a:pt x="254" y="8"/>
                  </a:lnTo>
                  <a:lnTo>
                    <a:pt x="254" y="6"/>
                  </a:lnTo>
                  <a:lnTo>
                    <a:pt x="254" y="4"/>
                  </a:lnTo>
                  <a:lnTo>
                    <a:pt x="256" y="4"/>
                  </a:lnTo>
                  <a:lnTo>
                    <a:pt x="258" y="4"/>
                  </a:lnTo>
                  <a:lnTo>
                    <a:pt x="262" y="6"/>
                  </a:lnTo>
                  <a:lnTo>
                    <a:pt x="264" y="12"/>
                  </a:lnTo>
                  <a:lnTo>
                    <a:pt x="266" y="16"/>
                  </a:lnTo>
                  <a:lnTo>
                    <a:pt x="268" y="18"/>
                  </a:lnTo>
                  <a:lnTo>
                    <a:pt x="268" y="20"/>
                  </a:lnTo>
                  <a:lnTo>
                    <a:pt x="280" y="14"/>
                  </a:lnTo>
                  <a:lnTo>
                    <a:pt x="282" y="14"/>
                  </a:lnTo>
                  <a:lnTo>
                    <a:pt x="284" y="14"/>
                  </a:lnTo>
                  <a:lnTo>
                    <a:pt x="290" y="14"/>
                  </a:lnTo>
                  <a:lnTo>
                    <a:pt x="294" y="16"/>
                  </a:lnTo>
                  <a:lnTo>
                    <a:pt x="298" y="18"/>
                  </a:lnTo>
                  <a:lnTo>
                    <a:pt x="300" y="20"/>
                  </a:lnTo>
                  <a:lnTo>
                    <a:pt x="302" y="24"/>
                  </a:lnTo>
                  <a:lnTo>
                    <a:pt x="304" y="28"/>
                  </a:lnTo>
                  <a:lnTo>
                    <a:pt x="302" y="30"/>
                  </a:lnTo>
                  <a:lnTo>
                    <a:pt x="302" y="32"/>
                  </a:lnTo>
                  <a:lnTo>
                    <a:pt x="300" y="32"/>
                  </a:lnTo>
                  <a:lnTo>
                    <a:pt x="298" y="34"/>
                  </a:lnTo>
                  <a:lnTo>
                    <a:pt x="294" y="36"/>
                  </a:lnTo>
                  <a:lnTo>
                    <a:pt x="292" y="40"/>
                  </a:lnTo>
                  <a:lnTo>
                    <a:pt x="290" y="44"/>
                  </a:lnTo>
                  <a:lnTo>
                    <a:pt x="288" y="48"/>
                  </a:lnTo>
                  <a:lnTo>
                    <a:pt x="286" y="52"/>
                  </a:lnTo>
                  <a:lnTo>
                    <a:pt x="286" y="54"/>
                  </a:lnTo>
                  <a:lnTo>
                    <a:pt x="290" y="56"/>
                  </a:lnTo>
                  <a:lnTo>
                    <a:pt x="298" y="62"/>
                  </a:lnTo>
                  <a:lnTo>
                    <a:pt x="308" y="70"/>
                  </a:lnTo>
                  <a:lnTo>
                    <a:pt x="318" y="76"/>
                  </a:lnTo>
                  <a:lnTo>
                    <a:pt x="326" y="82"/>
                  </a:lnTo>
                  <a:lnTo>
                    <a:pt x="330" y="82"/>
                  </a:lnTo>
                  <a:lnTo>
                    <a:pt x="330" y="84"/>
                  </a:lnTo>
                  <a:lnTo>
                    <a:pt x="334" y="84"/>
                  </a:lnTo>
                  <a:lnTo>
                    <a:pt x="336" y="84"/>
                  </a:lnTo>
                  <a:lnTo>
                    <a:pt x="340" y="82"/>
                  </a:lnTo>
                  <a:lnTo>
                    <a:pt x="344" y="78"/>
                  </a:lnTo>
                  <a:lnTo>
                    <a:pt x="348" y="70"/>
                  </a:lnTo>
                  <a:lnTo>
                    <a:pt x="352" y="58"/>
                  </a:lnTo>
                  <a:lnTo>
                    <a:pt x="354" y="48"/>
                  </a:lnTo>
                  <a:lnTo>
                    <a:pt x="356" y="42"/>
                  </a:lnTo>
                  <a:lnTo>
                    <a:pt x="358" y="12"/>
                  </a:lnTo>
                  <a:lnTo>
                    <a:pt x="358" y="10"/>
                  </a:lnTo>
                  <a:lnTo>
                    <a:pt x="358" y="10"/>
                  </a:lnTo>
                  <a:lnTo>
                    <a:pt x="358" y="6"/>
                  </a:lnTo>
                  <a:lnTo>
                    <a:pt x="358" y="4"/>
                  </a:lnTo>
                  <a:lnTo>
                    <a:pt x="360" y="2"/>
                  </a:lnTo>
                  <a:lnTo>
                    <a:pt x="360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4"/>
                  </a:lnTo>
                  <a:lnTo>
                    <a:pt x="376" y="6"/>
                  </a:lnTo>
                  <a:lnTo>
                    <a:pt x="376" y="12"/>
                  </a:lnTo>
                  <a:lnTo>
                    <a:pt x="378" y="16"/>
                  </a:lnTo>
                  <a:lnTo>
                    <a:pt x="378" y="20"/>
                  </a:lnTo>
                  <a:lnTo>
                    <a:pt x="378" y="22"/>
                  </a:lnTo>
                  <a:lnTo>
                    <a:pt x="378" y="24"/>
                  </a:lnTo>
                  <a:lnTo>
                    <a:pt x="376" y="24"/>
                  </a:lnTo>
                  <a:lnTo>
                    <a:pt x="376" y="28"/>
                  </a:lnTo>
                  <a:lnTo>
                    <a:pt x="376" y="32"/>
                  </a:lnTo>
                  <a:lnTo>
                    <a:pt x="376" y="36"/>
                  </a:lnTo>
                  <a:lnTo>
                    <a:pt x="378" y="40"/>
                  </a:lnTo>
                  <a:lnTo>
                    <a:pt x="378" y="42"/>
                  </a:lnTo>
                  <a:lnTo>
                    <a:pt x="382" y="42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90" y="42"/>
                  </a:lnTo>
                  <a:lnTo>
                    <a:pt x="392" y="44"/>
                  </a:lnTo>
                  <a:lnTo>
                    <a:pt x="394" y="46"/>
                  </a:lnTo>
                  <a:lnTo>
                    <a:pt x="396" y="50"/>
                  </a:lnTo>
                  <a:lnTo>
                    <a:pt x="398" y="56"/>
                  </a:lnTo>
                  <a:lnTo>
                    <a:pt x="402" y="62"/>
                  </a:lnTo>
                  <a:lnTo>
                    <a:pt x="404" y="66"/>
                  </a:lnTo>
                  <a:lnTo>
                    <a:pt x="408" y="68"/>
                  </a:lnTo>
                  <a:lnTo>
                    <a:pt x="408" y="68"/>
                  </a:lnTo>
                  <a:lnTo>
                    <a:pt x="408" y="70"/>
                  </a:lnTo>
                  <a:lnTo>
                    <a:pt x="410" y="72"/>
                  </a:lnTo>
                  <a:lnTo>
                    <a:pt x="410" y="76"/>
                  </a:lnTo>
                  <a:lnTo>
                    <a:pt x="412" y="80"/>
                  </a:lnTo>
                  <a:lnTo>
                    <a:pt x="414" y="84"/>
                  </a:lnTo>
                  <a:lnTo>
                    <a:pt x="416" y="88"/>
                  </a:lnTo>
                  <a:lnTo>
                    <a:pt x="416" y="92"/>
                  </a:lnTo>
                  <a:lnTo>
                    <a:pt x="418" y="94"/>
                  </a:lnTo>
                  <a:lnTo>
                    <a:pt x="420" y="98"/>
                  </a:lnTo>
                  <a:lnTo>
                    <a:pt x="424" y="100"/>
                  </a:lnTo>
                  <a:lnTo>
                    <a:pt x="426" y="104"/>
                  </a:lnTo>
                  <a:lnTo>
                    <a:pt x="430" y="108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36" y="114"/>
                  </a:lnTo>
                  <a:lnTo>
                    <a:pt x="454" y="136"/>
                  </a:lnTo>
                  <a:lnTo>
                    <a:pt x="454" y="144"/>
                  </a:lnTo>
                  <a:lnTo>
                    <a:pt x="488" y="170"/>
                  </a:lnTo>
                  <a:lnTo>
                    <a:pt x="490" y="174"/>
                  </a:lnTo>
                  <a:lnTo>
                    <a:pt x="496" y="182"/>
                  </a:lnTo>
                  <a:lnTo>
                    <a:pt x="502" y="194"/>
                  </a:lnTo>
                  <a:lnTo>
                    <a:pt x="506" y="210"/>
                  </a:lnTo>
                  <a:lnTo>
                    <a:pt x="506" y="224"/>
                  </a:lnTo>
                  <a:lnTo>
                    <a:pt x="508" y="240"/>
                  </a:lnTo>
                  <a:lnTo>
                    <a:pt x="508" y="256"/>
                  </a:lnTo>
                  <a:lnTo>
                    <a:pt x="508" y="268"/>
                  </a:lnTo>
                  <a:lnTo>
                    <a:pt x="508" y="272"/>
                  </a:lnTo>
                  <a:lnTo>
                    <a:pt x="508" y="272"/>
                  </a:lnTo>
                  <a:lnTo>
                    <a:pt x="508" y="276"/>
                  </a:lnTo>
                  <a:lnTo>
                    <a:pt x="504" y="280"/>
                  </a:lnTo>
                  <a:lnTo>
                    <a:pt x="502" y="284"/>
                  </a:lnTo>
                  <a:lnTo>
                    <a:pt x="498" y="288"/>
                  </a:lnTo>
                  <a:lnTo>
                    <a:pt x="494" y="292"/>
                  </a:lnTo>
                  <a:lnTo>
                    <a:pt x="488" y="294"/>
                  </a:lnTo>
                  <a:lnTo>
                    <a:pt x="480" y="312"/>
                  </a:lnTo>
                  <a:lnTo>
                    <a:pt x="480" y="312"/>
                  </a:lnTo>
                  <a:lnTo>
                    <a:pt x="478" y="316"/>
                  </a:lnTo>
                  <a:lnTo>
                    <a:pt x="476" y="322"/>
                  </a:lnTo>
                  <a:lnTo>
                    <a:pt x="474" y="326"/>
                  </a:lnTo>
                  <a:lnTo>
                    <a:pt x="472" y="332"/>
                  </a:lnTo>
                  <a:lnTo>
                    <a:pt x="470" y="336"/>
                  </a:lnTo>
                  <a:lnTo>
                    <a:pt x="466" y="338"/>
                  </a:lnTo>
                  <a:lnTo>
                    <a:pt x="462" y="340"/>
                  </a:lnTo>
                  <a:lnTo>
                    <a:pt x="460" y="344"/>
                  </a:lnTo>
                  <a:lnTo>
                    <a:pt x="460" y="346"/>
                  </a:lnTo>
                  <a:lnTo>
                    <a:pt x="460" y="352"/>
                  </a:lnTo>
                  <a:lnTo>
                    <a:pt x="462" y="358"/>
                  </a:lnTo>
                  <a:lnTo>
                    <a:pt x="464" y="364"/>
                  </a:lnTo>
                  <a:lnTo>
                    <a:pt x="466" y="370"/>
                  </a:lnTo>
                  <a:lnTo>
                    <a:pt x="466" y="376"/>
                  </a:lnTo>
                  <a:lnTo>
                    <a:pt x="464" y="380"/>
                  </a:lnTo>
                  <a:lnTo>
                    <a:pt x="460" y="384"/>
                  </a:lnTo>
                  <a:lnTo>
                    <a:pt x="452" y="388"/>
                  </a:lnTo>
                  <a:lnTo>
                    <a:pt x="440" y="394"/>
                  </a:lnTo>
                  <a:lnTo>
                    <a:pt x="430" y="402"/>
                  </a:lnTo>
                  <a:lnTo>
                    <a:pt x="420" y="406"/>
                  </a:lnTo>
                  <a:lnTo>
                    <a:pt x="416" y="408"/>
                  </a:lnTo>
                  <a:lnTo>
                    <a:pt x="414" y="408"/>
                  </a:lnTo>
                  <a:lnTo>
                    <a:pt x="412" y="406"/>
                  </a:lnTo>
                  <a:lnTo>
                    <a:pt x="408" y="404"/>
                  </a:lnTo>
                  <a:lnTo>
                    <a:pt x="402" y="400"/>
                  </a:lnTo>
                  <a:lnTo>
                    <a:pt x="398" y="396"/>
                  </a:lnTo>
                  <a:lnTo>
                    <a:pt x="396" y="392"/>
                  </a:lnTo>
                  <a:lnTo>
                    <a:pt x="394" y="392"/>
                  </a:lnTo>
                  <a:lnTo>
                    <a:pt x="392" y="392"/>
                  </a:lnTo>
                  <a:lnTo>
                    <a:pt x="390" y="392"/>
                  </a:lnTo>
                  <a:lnTo>
                    <a:pt x="386" y="394"/>
                  </a:lnTo>
                  <a:lnTo>
                    <a:pt x="384" y="396"/>
                  </a:lnTo>
                  <a:lnTo>
                    <a:pt x="380" y="396"/>
                  </a:lnTo>
                  <a:lnTo>
                    <a:pt x="376" y="396"/>
                  </a:lnTo>
                  <a:lnTo>
                    <a:pt x="372" y="396"/>
                  </a:lnTo>
                  <a:lnTo>
                    <a:pt x="368" y="394"/>
                  </a:lnTo>
                  <a:lnTo>
                    <a:pt x="366" y="394"/>
                  </a:lnTo>
                  <a:lnTo>
                    <a:pt x="364" y="392"/>
                  </a:lnTo>
                  <a:lnTo>
                    <a:pt x="346" y="392"/>
                  </a:lnTo>
                  <a:lnTo>
                    <a:pt x="344" y="388"/>
                  </a:lnTo>
                  <a:lnTo>
                    <a:pt x="338" y="380"/>
                  </a:lnTo>
                  <a:lnTo>
                    <a:pt x="334" y="366"/>
                  </a:lnTo>
                  <a:lnTo>
                    <a:pt x="330" y="354"/>
                  </a:lnTo>
                  <a:lnTo>
                    <a:pt x="318" y="334"/>
                  </a:lnTo>
                  <a:lnTo>
                    <a:pt x="292" y="332"/>
                  </a:lnTo>
                  <a:lnTo>
                    <a:pt x="274" y="318"/>
                  </a:lnTo>
                  <a:lnTo>
                    <a:pt x="272" y="316"/>
                  </a:lnTo>
                  <a:lnTo>
                    <a:pt x="266" y="310"/>
                  </a:lnTo>
                  <a:lnTo>
                    <a:pt x="256" y="304"/>
                  </a:lnTo>
                  <a:lnTo>
                    <a:pt x="240" y="296"/>
                  </a:lnTo>
                  <a:lnTo>
                    <a:pt x="220" y="292"/>
                  </a:lnTo>
                  <a:lnTo>
                    <a:pt x="214" y="294"/>
                  </a:lnTo>
                  <a:lnTo>
                    <a:pt x="204" y="296"/>
                  </a:lnTo>
                  <a:lnTo>
                    <a:pt x="190" y="300"/>
                  </a:lnTo>
                  <a:lnTo>
                    <a:pt x="178" y="304"/>
                  </a:lnTo>
                  <a:lnTo>
                    <a:pt x="144" y="324"/>
                  </a:lnTo>
                  <a:lnTo>
                    <a:pt x="136" y="324"/>
                  </a:lnTo>
                  <a:lnTo>
                    <a:pt x="134" y="326"/>
                  </a:lnTo>
                  <a:lnTo>
                    <a:pt x="134" y="328"/>
                  </a:lnTo>
                  <a:lnTo>
                    <a:pt x="132" y="332"/>
                  </a:lnTo>
                  <a:lnTo>
                    <a:pt x="130" y="334"/>
                  </a:lnTo>
                  <a:lnTo>
                    <a:pt x="128" y="338"/>
                  </a:lnTo>
                  <a:lnTo>
                    <a:pt x="124" y="340"/>
                  </a:lnTo>
                  <a:lnTo>
                    <a:pt x="120" y="340"/>
                  </a:lnTo>
                  <a:lnTo>
                    <a:pt x="116" y="340"/>
                  </a:lnTo>
                  <a:lnTo>
                    <a:pt x="110" y="340"/>
                  </a:lnTo>
                  <a:lnTo>
                    <a:pt x="106" y="340"/>
                  </a:lnTo>
                  <a:lnTo>
                    <a:pt x="104" y="338"/>
                  </a:lnTo>
                  <a:lnTo>
                    <a:pt x="102" y="338"/>
                  </a:lnTo>
                  <a:lnTo>
                    <a:pt x="80" y="338"/>
                  </a:lnTo>
                  <a:lnTo>
                    <a:pt x="78" y="338"/>
                  </a:lnTo>
                  <a:lnTo>
                    <a:pt x="76" y="340"/>
                  </a:lnTo>
                  <a:lnTo>
                    <a:pt x="74" y="342"/>
                  </a:lnTo>
                  <a:lnTo>
                    <a:pt x="70" y="344"/>
                  </a:lnTo>
                  <a:lnTo>
                    <a:pt x="68" y="346"/>
                  </a:lnTo>
                  <a:lnTo>
                    <a:pt x="64" y="352"/>
                  </a:lnTo>
                  <a:lnTo>
                    <a:pt x="60" y="352"/>
                  </a:lnTo>
                  <a:lnTo>
                    <a:pt x="52" y="352"/>
                  </a:lnTo>
                  <a:lnTo>
                    <a:pt x="48" y="352"/>
                  </a:lnTo>
                  <a:lnTo>
                    <a:pt x="44" y="352"/>
                  </a:lnTo>
                  <a:lnTo>
                    <a:pt x="40" y="352"/>
                  </a:lnTo>
                  <a:lnTo>
                    <a:pt x="36" y="350"/>
                  </a:lnTo>
                  <a:lnTo>
                    <a:pt x="34" y="350"/>
                  </a:lnTo>
                  <a:lnTo>
                    <a:pt x="32" y="348"/>
                  </a:lnTo>
                  <a:lnTo>
                    <a:pt x="32" y="346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4"/>
                  </a:lnTo>
                  <a:lnTo>
                    <a:pt x="24" y="344"/>
                  </a:lnTo>
                  <a:lnTo>
                    <a:pt x="22" y="344"/>
                  </a:lnTo>
                  <a:lnTo>
                    <a:pt x="20" y="342"/>
                  </a:lnTo>
                  <a:lnTo>
                    <a:pt x="18" y="342"/>
                  </a:lnTo>
                  <a:lnTo>
                    <a:pt x="16" y="338"/>
                  </a:lnTo>
                  <a:lnTo>
                    <a:pt x="16" y="336"/>
                  </a:lnTo>
                  <a:lnTo>
                    <a:pt x="16" y="332"/>
                  </a:lnTo>
                  <a:lnTo>
                    <a:pt x="20" y="330"/>
                  </a:lnTo>
                  <a:lnTo>
                    <a:pt x="26" y="32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28" y="296"/>
                  </a:lnTo>
                  <a:lnTo>
                    <a:pt x="28" y="292"/>
                  </a:lnTo>
                  <a:lnTo>
                    <a:pt x="26" y="288"/>
                  </a:lnTo>
                  <a:lnTo>
                    <a:pt x="24" y="284"/>
                  </a:lnTo>
                  <a:lnTo>
                    <a:pt x="22" y="280"/>
                  </a:lnTo>
                  <a:lnTo>
                    <a:pt x="22" y="278"/>
                  </a:lnTo>
                  <a:lnTo>
                    <a:pt x="18" y="272"/>
                  </a:lnTo>
                  <a:lnTo>
                    <a:pt x="12" y="258"/>
                  </a:lnTo>
                  <a:lnTo>
                    <a:pt x="8" y="242"/>
                  </a:lnTo>
                  <a:lnTo>
                    <a:pt x="4" y="228"/>
                  </a:lnTo>
                  <a:lnTo>
                    <a:pt x="4" y="218"/>
                  </a:lnTo>
                  <a:lnTo>
                    <a:pt x="8" y="214"/>
                  </a:lnTo>
                  <a:lnTo>
                    <a:pt x="8" y="208"/>
                  </a:lnTo>
                  <a:lnTo>
                    <a:pt x="8" y="202"/>
                  </a:lnTo>
                  <a:lnTo>
                    <a:pt x="6" y="196"/>
                  </a:lnTo>
                  <a:lnTo>
                    <a:pt x="4" y="194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8"/>
                  </a:lnTo>
                  <a:lnTo>
                    <a:pt x="4" y="160"/>
                  </a:lnTo>
                  <a:lnTo>
                    <a:pt x="8" y="158"/>
                  </a:lnTo>
                  <a:lnTo>
                    <a:pt x="12" y="154"/>
                  </a:lnTo>
                  <a:lnTo>
                    <a:pt x="16" y="150"/>
                  </a:lnTo>
                  <a:lnTo>
                    <a:pt x="20" y="148"/>
                  </a:lnTo>
                  <a:lnTo>
                    <a:pt x="24" y="144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0" y="13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320"/>
            <p:cNvSpPr/>
            <p:nvPr/>
          </p:nvSpPr>
          <p:spPr bwMode="gray">
            <a:xfrm>
              <a:off x="2353" y="3084"/>
              <a:ext cx="82" cy="96"/>
            </a:xfrm>
            <a:custGeom>
              <a:avLst/>
              <a:gdLst>
                <a:gd name="T0" fmla="*/ 10 w 82"/>
                <a:gd name="T1" fmla="*/ 92 h 96"/>
                <a:gd name="T2" fmla="*/ 8 w 82"/>
                <a:gd name="T3" fmla="*/ 86 h 96"/>
                <a:gd name="T4" fmla="*/ 8 w 82"/>
                <a:gd name="T5" fmla="*/ 78 h 96"/>
                <a:gd name="T6" fmla="*/ 10 w 82"/>
                <a:gd name="T7" fmla="*/ 68 h 96"/>
                <a:gd name="T8" fmla="*/ 12 w 82"/>
                <a:gd name="T9" fmla="*/ 62 h 96"/>
                <a:gd name="T10" fmla="*/ 10 w 82"/>
                <a:gd name="T11" fmla="*/ 56 h 96"/>
                <a:gd name="T12" fmla="*/ 6 w 82"/>
                <a:gd name="T13" fmla="*/ 52 h 96"/>
                <a:gd name="T14" fmla="*/ 2 w 82"/>
                <a:gd name="T15" fmla="*/ 52 h 96"/>
                <a:gd name="T16" fmla="*/ 0 w 82"/>
                <a:gd name="T17" fmla="*/ 46 h 96"/>
                <a:gd name="T18" fmla="*/ 4 w 82"/>
                <a:gd name="T19" fmla="*/ 38 h 96"/>
                <a:gd name="T20" fmla="*/ 8 w 82"/>
                <a:gd name="T21" fmla="*/ 32 h 96"/>
                <a:gd name="T22" fmla="*/ 8 w 82"/>
                <a:gd name="T23" fmla="*/ 30 h 96"/>
                <a:gd name="T24" fmla="*/ 8 w 82"/>
                <a:gd name="T25" fmla="*/ 24 h 96"/>
                <a:gd name="T26" fmla="*/ 10 w 82"/>
                <a:gd name="T27" fmla="*/ 18 h 96"/>
                <a:gd name="T28" fmla="*/ 14 w 82"/>
                <a:gd name="T29" fmla="*/ 18 h 96"/>
                <a:gd name="T30" fmla="*/ 18 w 82"/>
                <a:gd name="T31" fmla="*/ 16 h 96"/>
                <a:gd name="T32" fmla="*/ 20 w 82"/>
                <a:gd name="T33" fmla="*/ 12 h 96"/>
                <a:gd name="T34" fmla="*/ 24 w 82"/>
                <a:gd name="T35" fmla="*/ 8 h 96"/>
                <a:gd name="T36" fmla="*/ 34 w 82"/>
                <a:gd name="T37" fmla="*/ 2 h 96"/>
                <a:gd name="T38" fmla="*/ 44 w 82"/>
                <a:gd name="T39" fmla="*/ 0 h 96"/>
                <a:gd name="T40" fmla="*/ 52 w 82"/>
                <a:gd name="T41" fmla="*/ 0 h 96"/>
                <a:gd name="T42" fmla="*/ 62 w 82"/>
                <a:gd name="T43" fmla="*/ 2 h 96"/>
                <a:gd name="T44" fmla="*/ 68 w 82"/>
                <a:gd name="T45" fmla="*/ 4 h 96"/>
                <a:gd name="T46" fmla="*/ 72 w 82"/>
                <a:gd name="T47" fmla="*/ 6 h 96"/>
                <a:gd name="T48" fmla="*/ 76 w 82"/>
                <a:gd name="T49" fmla="*/ 6 h 96"/>
                <a:gd name="T50" fmla="*/ 78 w 82"/>
                <a:gd name="T51" fmla="*/ 4 h 96"/>
                <a:gd name="T52" fmla="*/ 82 w 82"/>
                <a:gd name="T53" fmla="*/ 10 h 96"/>
                <a:gd name="T54" fmla="*/ 82 w 82"/>
                <a:gd name="T55" fmla="*/ 18 h 96"/>
                <a:gd name="T56" fmla="*/ 74 w 82"/>
                <a:gd name="T57" fmla="*/ 22 h 96"/>
                <a:gd name="T58" fmla="*/ 68 w 82"/>
                <a:gd name="T59" fmla="*/ 22 h 96"/>
                <a:gd name="T60" fmla="*/ 64 w 82"/>
                <a:gd name="T61" fmla="*/ 16 h 96"/>
                <a:gd name="T62" fmla="*/ 60 w 82"/>
                <a:gd name="T63" fmla="*/ 12 h 96"/>
                <a:gd name="T64" fmla="*/ 54 w 82"/>
                <a:gd name="T65" fmla="*/ 8 h 96"/>
                <a:gd name="T66" fmla="*/ 46 w 82"/>
                <a:gd name="T67" fmla="*/ 6 h 96"/>
                <a:gd name="T68" fmla="*/ 36 w 82"/>
                <a:gd name="T69" fmla="*/ 10 h 96"/>
                <a:gd name="T70" fmla="*/ 26 w 82"/>
                <a:gd name="T71" fmla="*/ 16 h 96"/>
                <a:gd name="T72" fmla="*/ 22 w 82"/>
                <a:gd name="T73" fmla="*/ 22 h 96"/>
                <a:gd name="T74" fmla="*/ 22 w 82"/>
                <a:gd name="T75" fmla="*/ 28 h 96"/>
                <a:gd name="T76" fmla="*/ 20 w 82"/>
                <a:gd name="T77" fmla="*/ 34 h 96"/>
                <a:gd name="T78" fmla="*/ 20 w 82"/>
                <a:gd name="T79" fmla="*/ 38 h 96"/>
                <a:gd name="T80" fmla="*/ 24 w 82"/>
                <a:gd name="T81" fmla="*/ 38 h 96"/>
                <a:gd name="T82" fmla="*/ 34 w 82"/>
                <a:gd name="T83" fmla="*/ 36 h 96"/>
                <a:gd name="T84" fmla="*/ 42 w 82"/>
                <a:gd name="T85" fmla="*/ 34 h 96"/>
                <a:gd name="T86" fmla="*/ 44 w 82"/>
                <a:gd name="T87" fmla="*/ 30 h 96"/>
                <a:gd name="T88" fmla="*/ 50 w 82"/>
                <a:gd name="T89" fmla="*/ 28 h 96"/>
                <a:gd name="T90" fmla="*/ 54 w 82"/>
                <a:gd name="T91" fmla="*/ 28 h 96"/>
                <a:gd name="T92" fmla="*/ 54 w 82"/>
                <a:gd name="T93" fmla="*/ 32 h 96"/>
                <a:gd name="T94" fmla="*/ 54 w 82"/>
                <a:gd name="T95" fmla="*/ 36 h 96"/>
                <a:gd name="T96" fmla="*/ 50 w 82"/>
                <a:gd name="T97" fmla="*/ 38 h 96"/>
                <a:gd name="T98" fmla="*/ 42 w 82"/>
                <a:gd name="T99" fmla="*/ 40 h 96"/>
                <a:gd name="T100" fmla="*/ 36 w 82"/>
                <a:gd name="T101" fmla="*/ 44 h 96"/>
                <a:gd name="T102" fmla="*/ 32 w 82"/>
                <a:gd name="T103" fmla="*/ 44 h 96"/>
                <a:gd name="T104" fmla="*/ 32 w 82"/>
                <a:gd name="T105" fmla="*/ 46 h 96"/>
                <a:gd name="T106" fmla="*/ 32 w 82"/>
                <a:gd name="T107" fmla="*/ 50 h 96"/>
                <a:gd name="T108" fmla="*/ 36 w 82"/>
                <a:gd name="T109" fmla="*/ 52 h 96"/>
                <a:gd name="T110" fmla="*/ 42 w 82"/>
                <a:gd name="T111" fmla="*/ 58 h 96"/>
                <a:gd name="T112" fmla="*/ 46 w 82"/>
                <a:gd name="T113" fmla="*/ 66 h 96"/>
                <a:gd name="T114" fmla="*/ 46 w 82"/>
                <a:gd name="T115" fmla="*/ 70 h 96"/>
                <a:gd name="T116" fmla="*/ 62 w 82"/>
                <a:gd name="T117" fmla="*/ 90 h 96"/>
                <a:gd name="T118" fmla="*/ 38 w 82"/>
                <a:gd name="T119" fmla="*/ 96 h 96"/>
                <a:gd name="T120" fmla="*/ 34 w 82"/>
                <a:gd name="T121" fmla="*/ 64 h 96"/>
                <a:gd name="T122" fmla="*/ 28 w 82"/>
                <a:gd name="T123" fmla="*/ 58 h 96"/>
                <a:gd name="T124" fmla="*/ 24 w 82"/>
                <a:gd name="T125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" h="96">
                  <a:moveTo>
                    <a:pt x="16" y="88"/>
                  </a:moveTo>
                  <a:lnTo>
                    <a:pt x="10" y="92"/>
                  </a:lnTo>
                  <a:lnTo>
                    <a:pt x="10" y="90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0" y="56"/>
                  </a:lnTo>
                  <a:lnTo>
                    <a:pt x="8" y="54"/>
                  </a:lnTo>
                  <a:lnTo>
                    <a:pt x="6" y="52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2" y="42"/>
                  </a:lnTo>
                  <a:lnTo>
                    <a:pt x="4" y="38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2" y="10"/>
                  </a:lnTo>
                  <a:lnTo>
                    <a:pt x="24" y="8"/>
                  </a:lnTo>
                  <a:lnTo>
                    <a:pt x="30" y="4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2" y="2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6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78" y="20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4" y="16"/>
                  </a:lnTo>
                  <a:lnTo>
                    <a:pt x="62" y="14"/>
                  </a:lnTo>
                  <a:lnTo>
                    <a:pt x="60" y="12"/>
                  </a:lnTo>
                  <a:lnTo>
                    <a:pt x="58" y="10"/>
                  </a:lnTo>
                  <a:lnTo>
                    <a:pt x="54" y="8"/>
                  </a:lnTo>
                  <a:lnTo>
                    <a:pt x="50" y="8"/>
                  </a:lnTo>
                  <a:lnTo>
                    <a:pt x="46" y="6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0" y="14"/>
                  </a:lnTo>
                  <a:lnTo>
                    <a:pt x="26" y="16"/>
                  </a:lnTo>
                  <a:lnTo>
                    <a:pt x="24" y="18"/>
                  </a:lnTo>
                  <a:lnTo>
                    <a:pt x="22" y="22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4" y="38"/>
                  </a:lnTo>
                  <a:lnTo>
                    <a:pt x="28" y="36"/>
                  </a:lnTo>
                  <a:lnTo>
                    <a:pt x="34" y="36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0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2" y="28"/>
                  </a:lnTo>
                  <a:lnTo>
                    <a:pt x="54" y="28"/>
                  </a:lnTo>
                  <a:lnTo>
                    <a:pt x="54" y="30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38" y="42"/>
                  </a:lnTo>
                  <a:lnTo>
                    <a:pt x="36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0" y="48"/>
                  </a:lnTo>
                  <a:lnTo>
                    <a:pt x="32" y="50"/>
                  </a:lnTo>
                  <a:lnTo>
                    <a:pt x="32" y="50"/>
                  </a:lnTo>
                  <a:lnTo>
                    <a:pt x="36" y="52"/>
                  </a:lnTo>
                  <a:lnTo>
                    <a:pt x="40" y="54"/>
                  </a:lnTo>
                  <a:lnTo>
                    <a:pt x="42" y="58"/>
                  </a:lnTo>
                  <a:lnTo>
                    <a:pt x="44" y="62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58" y="76"/>
                  </a:lnTo>
                  <a:lnTo>
                    <a:pt x="62" y="90"/>
                  </a:lnTo>
                  <a:lnTo>
                    <a:pt x="46" y="92"/>
                  </a:lnTo>
                  <a:lnTo>
                    <a:pt x="38" y="96"/>
                  </a:lnTo>
                  <a:lnTo>
                    <a:pt x="34" y="80"/>
                  </a:lnTo>
                  <a:lnTo>
                    <a:pt x="34" y="64"/>
                  </a:lnTo>
                  <a:lnTo>
                    <a:pt x="32" y="62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78"/>
                  </a:lnTo>
                  <a:lnTo>
                    <a:pt x="16" y="8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321"/>
            <p:cNvSpPr/>
            <p:nvPr/>
          </p:nvSpPr>
          <p:spPr bwMode="gray">
            <a:xfrm>
              <a:off x="2047" y="3042"/>
              <a:ext cx="136" cy="148"/>
            </a:xfrm>
            <a:custGeom>
              <a:avLst/>
              <a:gdLst>
                <a:gd name="T0" fmla="*/ 2 w 136"/>
                <a:gd name="T1" fmla="*/ 2 h 148"/>
                <a:gd name="T2" fmla="*/ 8 w 136"/>
                <a:gd name="T3" fmla="*/ 4 h 148"/>
                <a:gd name="T4" fmla="*/ 18 w 136"/>
                <a:gd name="T5" fmla="*/ 2 h 148"/>
                <a:gd name="T6" fmla="*/ 24 w 136"/>
                <a:gd name="T7" fmla="*/ 0 h 148"/>
                <a:gd name="T8" fmla="*/ 32 w 136"/>
                <a:gd name="T9" fmla="*/ 4 h 148"/>
                <a:gd name="T10" fmla="*/ 38 w 136"/>
                <a:gd name="T11" fmla="*/ 14 h 148"/>
                <a:gd name="T12" fmla="*/ 42 w 136"/>
                <a:gd name="T13" fmla="*/ 18 h 148"/>
                <a:gd name="T14" fmla="*/ 42 w 136"/>
                <a:gd name="T15" fmla="*/ 20 h 148"/>
                <a:gd name="T16" fmla="*/ 66 w 136"/>
                <a:gd name="T17" fmla="*/ 42 h 148"/>
                <a:gd name="T18" fmla="*/ 72 w 136"/>
                <a:gd name="T19" fmla="*/ 42 h 148"/>
                <a:gd name="T20" fmla="*/ 92 w 136"/>
                <a:gd name="T21" fmla="*/ 60 h 148"/>
                <a:gd name="T22" fmla="*/ 110 w 136"/>
                <a:gd name="T23" fmla="*/ 74 h 148"/>
                <a:gd name="T24" fmla="*/ 108 w 136"/>
                <a:gd name="T25" fmla="*/ 74 h 148"/>
                <a:gd name="T26" fmla="*/ 104 w 136"/>
                <a:gd name="T27" fmla="*/ 76 h 148"/>
                <a:gd name="T28" fmla="*/ 104 w 136"/>
                <a:gd name="T29" fmla="*/ 78 h 148"/>
                <a:gd name="T30" fmla="*/ 114 w 136"/>
                <a:gd name="T31" fmla="*/ 88 h 148"/>
                <a:gd name="T32" fmla="*/ 126 w 136"/>
                <a:gd name="T33" fmla="*/ 100 h 148"/>
                <a:gd name="T34" fmla="*/ 128 w 136"/>
                <a:gd name="T35" fmla="*/ 102 h 148"/>
                <a:gd name="T36" fmla="*/ 132 w 136"/>
                <a:gd name="T37" fmla="*/ 108 h 148"/>
                <a:gd name="T38" fmla="*/ 136 w 136"/>
                <a:gd name="T39" fmla="*/ 116 h 148"/>
                <a:gd name="T40" fmla="*/ 134 w 136"/>
                <a:gd name="T41" fmla="*/ 116 h 148"/>
                <a:gd name="T42" fmla="*/ 134 w 136"/>
                <a:gd name="T43" fmla="*/ 120 h 148"/>
                <a:gd name="T44" fmla="*/ 136 w 136"/>
                <a:gd name="T45" fmla="*/ 128 h 148"/>
                <a:gd name="T46" fmla="*/ 136 w 136"/>
                <a:gd name="T47" fmla="*/ 132 h 148"/>
                <a:gd name="T48" fmla="*/ 136 w 136"/>
                <a:gd name="T49" fmla="*/ 140 h 148"/>
                <a:gd name="T50" fmla="*/ 132 w 136"/>
                <a:gd name="T51" fmla="*/ 146 h 148"/>
                <a:gd name="T52" fmla="*/ 126 w 136"/>
                <a:gd name="T53" fmla="*/ 148 h 148"/>
                <a:gd name="T54" fmla="*/ 122 w 136"/>
                <a:gd name="T55" fmla="*/ 148 h 148"/>
                <a:gd name="T56" fmla="*/ 100 w 136"/>
                <a:gd name="T57" fmla="*/ 138 h 148"/>
                <a:gd name="T58" fmla="*/ 82 w 136"/>
                <a:gd name="T59" fmla="*/ 116 h 148"/>
                <a:gd name="T60" fmla="*/ 62 w 136"/>
                <a:gd name="T61" fmla="*/ 88 h 148"/>
                <a:gd name="T62" fmla="*/ 52 w 136"/>
                <a:gd name="T63" fmla="*/ 68 h 148"/>
                <a:gd name="T64" fmla="*/ 44 w 136"/>
                <a:gd name="T65" fmla="*/ 60 h 148"/>
                <a:gd name="T66" fmla="*/ 40 w 136"/>
                <a:gd name="T67" fmla="*/ 54 h 148"/>
                <a:gd name="T68" fmla="*/ 34 w 136"/>
                <a:gd name="T69" fmla="*/ 46 h 148"/>
                <a:gd name="T70" fmla="*/ 14 w 136"/>
                <a:gd name="T71" fmla="*/ 18 h 148"/>
                <a:gd name="T72" fmla="*/ 12 w 136"/>
                <a:gd name="T73" fmla="*/ 16 h 148"/>
                <a:gd name="T74" fmla="*/ 6 w 136"/>
                <a:gd name="T75" fmla="*/ 12 h 148"/>
                <a:gd name="T76" fmla="*/ 0 w 136"/>
                <a:gd name="T77" fmla="*/ 6 h 148"/>
                <a:gd name="T78" fmla="*/ 0 w 136"/>
                <a:gd name="T7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6" h="148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8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66" y="42"/>
                  </a:lnTo>
                  <a:lnTo>
                    <a:pt x="68" y="40"/>
                  </a:lnTo>
                  <a:lnTo>
                    <a:pt x="72" y="42"/>
                  </a:lnTo>
                  <a:lnTo>
                    <a:pt x="82" y="50"/>
                  </a:lnTo>
                  <a:lnTo>
                    <a:pt x="92" y="60"/>
                  </a:lnTo>
                  <a:lnTo>
                    <a:pt x="104" y="68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4" y="76"/>
                  </a:lnTo>
                  <a:lnTo>
                    <a:pt x="102" y="76"/>
                  </a:lnTo>
                  <a:lnTo>
                    <a:pt x="104" y="78"/>
                  </a:lnTo>
                  <a:lnTo>
                    <a:pt x="106" y="82"/>
                  </a:lnTo>
                  <a:lnTo>
                    <a:pt x="114" y="88"/>
                  </a:lnTo>
                  <a:lnTo>
                    <a:pt x="114" y="100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30" y="104"/>
                  </a:lnTo>
                  <a:lnTo>
                    <a:pt x="132" y="108"/>
                  </a:lnTo>
                  <a:lnTo>
                    <a:pt x="134" y="112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4" y="116"/>
                  </a:lnTo>
                  <a:lnTo>
                    <a:pt x="134" y="118"/>
                  </a:lnTo>
                  <a:lnTo>
                    <a:pt x="134" y="120"/>
                  </a:lnTo>
                  <a:lnTo>
                    <a:pt x="134" y="124"/>
                  </a:lnTo>
                  <a:lnTo>
                    <a:pt x="136" y="128"/>
                  </a:lnTo>
                  <a:lnTo>
                    <a:pt x="136" y="130"/>
                  </a:lnTo>
                  <a:lnTo>
                    <a:pt x="136" y="132"/>
                  </a:lnTo>
                  <a:lnTo>
                    <a:pt x="136" y="136"/>
                  </a:lnTo>
                  <a:lnTo>
                    <a:pt x="136" y="140"/>
                  </a:lnTo>
                  <a:lnTo>
                    <a:pt x="134" y="144"/>
                  </a:lnTo>
                  <a:lnTo>
                    <a:pt x="132" y="146"/>
                  </a:lnTo>
                  <a:lnTo>
                    <a:pt x="128" y="148"/>
                  </a:lnTo>
                  <a:lnTo>
                    <a:pt x="126" y="148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02" y="142"/>
                  </a:lnTo>
                  <a:lnTo>
                    <a:pt x="100" y="138"/>
                  </a:lnTo>
                  <a:lnTo>
                    <a:pt x="92" y="128"/>
                  </a:lnTo>
                  <a:lnTo>
                    <a:pt x="82" y="116"/>
                  </a:lnTo>
                  <a:lnTo>
                    <a:pt x="72" y="102"/>
                  </a:lnTo>
                  <a:lnTo>
                    <a:pt x="62" y="88"/>
                  </a:lnTo>
                  <a:lnTo>
                    <a:pt x="56" y="78"/>
                  </a:lnTo>
                  <a:lnTo>
                    <a:pt x="52" y="68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2" y="4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8" name="Freeform 322"/>
            <p:cNvSpPr/>
            <p:nvPr/>
          </p:nvSpPr>
          <p:spPr bwMode="gray">
            <a:xfrm>
              <a:off x="2179" y="3194"/>
              <a:ext cx="116" cy="32"/>
            </a:xfrm>
            <a:custGeom>
              <a:avLst/>
              <a:gdLst>
                <a:gd name="T0" fmla="*/ 50 w 116"/>
                <a:gd name="T1" fmla="*/ 22 h 32"/>
                <a:gd name="T2" fmla="*/ 22 w 116"/>
                <a:gd name="T3" fmla="*/ 22 h 32"/>
                <a:gd name="T4" fmla="*/ 0 w 116"/>
                <a:gd name="T5" fmla="*/ 10 h 32"/>
                <a:gd name="T6" fmla="*/ 2 w 116"/>
                <a:gd name="T7" fmla="*/ 4 h 32"/>
                <a:gd name="T8" fmla="*/ 2 w 116"/>
                <a:gd name="T9" fmla="*/ 4 h 32"/>
                <a:gd name="T10" fmla="*/ 6 w 116"/>
                <a:gd name="T11" fmla="*/ 2 h 32"/>
                <a:gd name="T12" fmla="*/ 10 w 116"/>
                <a:gd name="T13" fmla="*/ 0 h 32"/>
                <a:gd name="T14" fmla="*/ 14 w 116"/>
                <a:gd name="T15" fmla="*/ 0 h 32"/>
                <a:gd name="T16" fmla="*/ 20 w 116"/>
                <a:gd name="T17" fmla="*/ 0 h 32"/>
                <a:gd name="T18" fmla="*/ 26 w 116"/>
                <a:gd name="T19" fmla="*/ 0 h 32"/>
                <a:gd name="T20" fmla="*/ 56 w 116"/>
                <a:gd name="T21" fmla="*/ 8 h 32"/>
                <a:gd name="T22" fmla="*/ 58 w 116"/>
                <a:gd name="T23" fmla="*/ 8 h 32"/>
                <a:gd name="T24" fmla="*/ 62 w 116"/>
                <a:gd name="T25" fmla="*/ 6 h 32"/>
                <a:gd name="T26" fmla="*/ 66 w 116"/>
                <a:gd name="T27" fmla="*/ 6 h 32"/>
                <a:gd name="T28" fmla="*/ 72 w 116"/>
                <a:gd name="T29" fmla="*/ 6 h 32"/>
                <a:gd name="T30" fmla="*/ 80 w 116"/>
                <a:gd name="T31" fmla="*/ 6 h 32"/>
                <a:gd name="T32" fmla="*/ 84 w 116"/>
                <a:gd name="T33" fmla="*/ 8 h 32"/>
                <a:gd name="T34" fmla="*/ 90 w 116"/>
                <a:gd name="T35" fmla="*/ 12 h 32"/>
                <a:gd name="T36" fmla="*/ 96 w 116"/>
                <a:gd name="T37" fmla="*/ 14 h 32"/>
                <a:gd name="T38" fmla="*/ 102 w 116"/>
                <a:gd name="T39" fmla="*/ 16 h 32"/>
                <a:gd name="T40" fmla="*/ 108 w 116"/>
                <a:gd name="T41" fmla="*/ 18 h 32"/>
                <a:gd name="T42" fmla="*/ 110 w 116"/>
                <a:gd name="T43" fmla="*/ 20 h 32"/>
                <a:gd name="T44" fmla="*/ 112 w 116"/>
                <a:gd name="T45" fmla="*/ 20 h 32"/>
                <a:gd name="T46" fmla="*/ 112 w 116"/>
                <a:gd name="T47" fmla="*/ 20 h 32"/>
                <a:gd name="T48" fmla="*/ 114 w 116"/>
                <a:gd name="T49" fmla="*/ 22 h 32"/>
                <a:gd name="T50" fmla="*/ 114 w 116"/>
                <a:gd name="T51" fmla="*/ 24 h 32"/>
                <a:gd name="T52" fmla="*/ 116 w 116"/>
                <a:gd name="T53" fmla="*/ 28 h 32"/>
                <a:gd name="T54" fmla="*/ 114 w 116"/>
                <a:gd name="T55" fmla="*/ 30 h 32"/>
                <a:gd name="T56" fmla="*/ 114 w 116"/>
                <a:gd name="T57" fmla="*/ 32 h 32"/>
                <a:gd name="T58" fmla="*/ 110 w 116"/>
                <a:gd name="T59" fmla="*/ 32 h 32"/>
                <a:gd name="T60" fmla="*/ 100 w 116"/>
                <a:gd name="T61" fmla="*/ 32 h 32"/>
                <a:gd name="T62" fmla="*/ 88 w 116"/>
                <a:gd name="T63" fmla="*/ 30 h 32"/>
                <a:gd name="T64" fmla="*/ 76 w 116"/>
                <a:gd name="T65" fmla="*/ 30 h 32"/>
                <a:gd name="T66" fmla="*/ 72 w 116"/>
                <a:gd name="T67" fmla="*/ 28 h 32"/>
                <a:gd name="T68" fmla="*/ 50 w 116"/>
                <a:gd name="T69" fmla="*/ 2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6" h="32">
                  <a:moveTo>
                    <a:pt x="50" y="22"/>
                  </a:moveTo>
                  <a:lnTo>
                    <a:pt x="22" y="22"/>
                  </a:lnTo>
                  <a:lnTo>
                    <a:pt x="0" y="10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80" y="6"/>
                  </a:lnTo>
                  <a:lnTo>
                    <a:pt x="84" y="8"/>
                  </a:lnTo>
                  <a:lnTo>
                    <a:pt x="90" y="12"/>
                  </a:lnTo>
                  <a:lnTo>
                    <a:pt x="96" y="14"/>
                  </a:lnTo>
                  <a:lnTo>
                    <a:pt x="102" y="16"/>
                  </a:lnTo>
                  <a:lnTo>
                    <a:pt x="108" y="18"/>
                  </a:lnTo>
                  <a:lnTo>
                    <a:pt x="110" y="20"/>
                  </a:lnTo>
                  <a:lnTo>
                    <a:pt x="112" y="20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4" y="24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0" y="32"/>
                  </a:lnTo>
                  <a:lnTo>
                    <a:pt x="100" y="32"/>
                  </a:lnTo>
                  <a:lnTo>
                    <a:pt x="88" y="30"/>
                  </a:lnTo>
                  <a:lnTo>
                    <a:pt x="76" y="30"/>
                  </a:lnTo>
                  <a:lnTo>
                    <a:pt x="72" y="28"/>
                  </a:lnTo>
                  <a:lnTo>
                    <a:pt x="50" y="2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69" name="Freeform 323"/>
            <p:cNvSpPr/>
            <p:nvPr/>
          </p:nvSpPr>
          <p:spPr bwMode="gray">
            <a:xfrm>
              <a:off x="4551" y="3258"/>
              <a:ext cx="176" cy="204"/>
            </a:xfrm>
            <a:custGeom>
              <a:avLst/>
              <a:gdLst>
                <a:gd name="T0" fmla="*/ 2 w 176"/>
                <a:gd name="T1" fmla="*/ 94 h 204"/>
                <a:gd name="T2" fmla="*/ 8 w 176"/>
                <a:gd name="T3" fmla="*/ 90 h 204"/>
                <a:gd name="T4" fmla="*/ 22 w 176"/>
                <a:gd name="T5" fmla="*/ 84 h 204"/>
                <a:gd name="T6" fmla="*/ 28 w 176"/>
                <a:gd name="T7" fmla="*/ 80 h 204"/>
                <a:gd name="T8" fmla="*/ 26 w 176"/>
                <a:gd name="T9" fmla="*/ 70 h 204"/>
                <a:gd name="T10" fmla="*/ 24 w 176"/>
                <a:gd name="T11" fmla="*/ 66 h 204"/>
                <a:gd name="T12" fmla="*/ 24 w 176"/>
                <a:gd name="T13" fmla="*/ 52 h 204"/>
                <a:gd name="T14" fmla="*/ 28 w 176"/>
                <a:gd name="T15" fmla="*/ 44 h 204"/>
                <a:gd name="T16" fmla="*/ 26 w 176"/>
                <a:gd name="T17" fmla="*/ 36 h 204"/>
                <a:gd name="T18" fmla="*/ 34 w 176"/>
                <a:gd name="T19" fmla="*/ 18 h 204"/>
                <a:gd name="T20" fmla="*/ 42 w 176"/>
                <a:gd name="T21" fmla="*/ 16 h 204"/>
                <a:gd name="T22" fmla="*/ 48 w 176"/>
                <a:gd name="T23" fmla="*/ 8 h 204"/>
                <a:gd name="T24" fmla="*/ 58 w 176"/>
                <a:gd name="T25" fmla="*/ 4 h 204"/>
                <a:gd name="T26" fmla="*/ 64 w 176"/>
                <a:gd name="T27" fmla="*/ 6 h 204"/>
                <a:gd name="T28" fmla="*/ 68 w 176"/>
                <a:gd name="T29" fmla="*/ 0 h 204"/>
                <a:gd name="T30" fmla="*/ 74 w 176"/>
                <a:gd name="T31" fmla="*/ 2 h 204"/>
                <a:gd name="T32" fmla="*/ 72 w 176"/>
                <a:gd name="T33" fmla="*/ 20 h 204"/>
                <a:gd name="T34" fmla="*/ 98 w 176"/>
                <a:gd name="T35" fmla="*/ 46 h 204"/>
                <a:gd name="T36" fmla="*/ 110 w 176"/>
                <a:gd name="T37" fmla="*/ 48 h 204"/>
                <a:gd name="T38" fmla="*/ 118 w 176"/>
                <a:gd name="T39" fmla="*/ 60 h 204"/>
                <a:gd name="T40" fmla="*/ 128 w 176"/>
                <a:gd name="T41" fmla="*/ 66 h 204"/>
                <a:gd name="T42" fmla="*/ 140 w 176"/>
                <a:gd name="T43" fmla="*/ 78 h 204"/>
                <a:gd name="T44" fmla="*/ 166 w 176"/>
                <a:gd name="T45" fmla="*/ 90 h 204"/>
                <a:gd name="T46" fmla="*/ 166 w 176"/>
                <a:gd name="T47" fmla="*/ 98 h 204"/>
                <a:gd name="T48" fmla="*/ 168 w 176"/>
                <a:gd name="T49" fmla="*/ 104 h 204"/>
                <a:gd name="T50" fmla="*/ 174 w 176"/>
                <a:gd name="T51" fmla="*/ 108 h 204"/>
                <a:gd name="T52" fmla="*/ 176 w 176"/>
                <a:gd name="T53" fmla="*/ 120 h 204"/>
                <a:gd name="T54" fmla="*/ 174 w 176"/>
                <a:gd name="T55" fmla="*/ 156 h 204"/>
                <a:gd name="T56" fmla="*/ 162 w 176"/>
                <a:gd name="T57" fmla="*/ 152 h 204"/>
                <a:gd name="T58" fmla="*/ 132 w 176"/>
                <a:gd name="T59" fmla="*/ 150 h 204"/>
                <a:gd name="T60" fmla="*/ 112 w 176"/>
                <a:gd name="T61" fmla="*/ 180 h 204"/>
                <a:gd name="T62" fmla="*/ 106 w 176"/>
                <a:gd name="T63" fmla="*/ 190 h 204"/>
                <a:gd name="T64" fmla="*/ 98 w 176"/>
                <a:gd name="T65" fmla="*/ 186 h 204"/>
                <a:gd name="T66" fmla="*/ 84 w 176"/>
                <a:gd name="T67" fmla="*/ 200 h 204"/>
                <a:gd name="T68" fmla="*/ 82 w 176"/>
                <a:gd name="T69" fmla="*/ 194 h 204"/>
                <a:gd name="T70" fmla="*/ 76 w 176"/>
                <a:gd name="T71" fmla="*/ 188 h 204"/>
                <a:gd name="T72" fmla="*/ 56 w 176"/>
                <a:gd name="T73" fmla="*/ 188 h 204"/>
                <a:gd name="T74" fmla="*/ 50 w 176"/>
                <a:gd name="T75" fmla="*/ 198 h 204"/>
                <a:gd name="T76" fmla="*/ 46 w 176"/>
                <a:gd name="T77" fmla="*/ 202 h 204"/>
                <a:gd name="T78" fmla="*/ 40 w 176"/>
                <a:gd name="T79" fmla="*/ 204 h 204"/>
                <a:gd name="T80" fmla="*/ 30 w 176"/>
                <a:gd name="T81" fmla="*/ 160 h 204"/>
                <a:gd name="T82" fmla="*/ 30 w 176"/>
                <a:gd name="T83" fmla="*/ 150 h 204"/>
                <a:gd name="T84" fmla="*/ 24 w 176"/>
                <a:gd name="T85" fmla="*/ 138 h 204"/>
                <a:gd name="T86" fmla="*/ 10 w 176"/>
                <a:gd name="T87" fmla="*/ 118 h 204"/>
                <a:gd name="T88" fmla="*/ 2 w 176"/>
                <a:gd name="T89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" h="204">
                  <a:moveTo>
                    <a:pt x="0" y="96"/>
                  </a:moveTo>
                  <a:lnTo>
                    <a:pt x="2" y="94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6" y="92"/>
                  </a:lnTo>
                  <a:lnTo>
                    <a:pt x="8" y="90"/>
                  </a:lnTo>
                  <a:lnTo>
                    <a:pt x="12" y="88"/>
                  </a:lnTo>
                  <a:lnTo>
                    <a:pt x="18" y="86"/>
                  </a:lnTo>
                  <a:lnTo>
                    <a:pt x="22" y="84"/>
                  </a:lnTo>
                  <a:lnTo>
                    <a:pt x="24" y="84"/>
                  </a:lnTo>
                  <a:lnTo>
                    <a:pt x="26" y="82"/>
                  </a:lnTo>
                  <a:lnTo>
                    <a:pt x="28" y="80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26" y="70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66"/>
                  </a:lnTo>
                  <a:lnTo>
                    <a:pt x="24" y="62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6" y="46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6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4" y="12"/>
                  </a:lnTo>
                  <a:lnTo>
                    <a:pt x="46" y="10"/>
                  </a:lnTo>
                  <a:lnTo>
                    <a:pt x="48" y="8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8" y="0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4" y="6"/>
                  </a:lnTo>
                  <a:lnTo>
                    <a:pt x="72" y="10"/>
                  </a:lnTo>
                  <a:lnTo>
                    <a:pt x="72" y="20"/>
                  </a:lnTo>
                  <a:lnTo>
                    <a:pt x="76" y="32"/>
                  </a:lnTo>
                  <a:lnTo>
                    <a:pt x="86" y="42"/>
                  </a:lnTo>
                  <a:lnTo>
                    <a:pt x="98" y="46"/>
                  </a:lnTo>
                  <a:lnTo>
                    <a:pt x="108" y="44"/>
                  </a:lnTo>
                  <a:lnTo>
                    <a:pt x="108" y="46"/>
                  </a:lnTo>
                  <a:lnTo>
                    <a:pt x="110" y="48"/>
                  </a:lnTo>
                  <a:lnTo>
                    <a:pt x="112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8" y="66"/>
                  </a:lnTo>
                  <a:lnTo>
                    <a:pt x="132" y="68"/>
                  </a:lnTo>
                  <a:lnTo>
                    <a:pt x="136" y="72"/>
                  </a:lnTo>
                  <a:lnTo>
                    <a:pt x="140" y="78"/>
                  </a:lnTo>
                  <a:lnTo>
                    <a:pt x="142" y="82"/>
                  </a:lnTo>
                  <a:lnTo>
                    <a:pt x="144" y="88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8"/>
                  </a:lnTo>
                  <a:lnTo>
                    <a:pt x="166" y="102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70" y="106"/>
                  </a:lnTo>
                  <a:lnTo>
                    <a:pt x="172" y="106"/>
                  </a:lnTo>
                  <a:lnTo>
                    <a:pt x="174" y="108"/>
                  </a:lnTo>
                  <a:lnTo>
                    <a:pt x="176" y="112"/>
                  </a:lnTo>
                  <a:lnTo>
                    <a:pt x="176" y="116"/>
                  </a:lnTo>
                  <a:lnTo>
                    <a:pt x="176" y="120"/>
                  </a:lnTo>
                  <a:lnTo>
                    <a:pt x="176" y="132"/>
                  </a:lnTo>
                  <a:lnTo>
                    <a:pt x="176" y="144"/>
                  </a:lnTo>
                  <a:lnTo>
                    <a:pt x="174" y="156"/>
                  </a:lnTo>
                  <a:lnTo>
                    <a:pt x="172" y="162"/>
                  </a:lnTo>
                  <a:lnTo>
                    <a:pt x="170" y="160"/>
                  </a:lnTo>
                  <a:lnTo>
                    <a:pt x="162" y="152"/>
                  </a:lnTo>
                  <a:lnTo>
                    <a:pt x="150" y="148"/>
                  </a:lnTo>
                  <a:lnTo>
                    <a:pt x="136" y="148"/>
                  </a:lnTo>
                  <a:lnTo>
                    <a:pt x="132" y="150"/>
                  </a:lnTo>
                  <a:lnTo>
                    <a:pt x="126" y="158"/>
                  </a:lnTo>
                  <a:lnTo>
                    <a:pt x="116" y="168"/>
                  </a:lnTo>
                  <a:lnTo>
                    <a:pt x="112" y="180"/>
                  </a:lnTo>
                  <a:lnTo>
                    <a:pt x="108" y="192"/>
                  </a:lnTo>
                  <a:lnTo>
                    <a:pt x="108" y="190"/>
                  </a:lnTo>
                  <a:lnTo>
                    <a:pt x="106" y="190"/>
                  </a:lnTo>
                  <a:lnTo>
                    <a:pt x="104" y="188"/>
                  </a:lnTo>
                  <a:lnTo>
                    <a:pt x="102" y="186"/>
                  </a:lnTo>
                  <a:lnTo>
                    <a:pt x="98" y="186"/>
                  </a:lnTo>
                  <a:lnTo>
                    <a:pt x="94" y="188"/>
                  </a:lnTo>
                  <a:lnTo>
                    <a:pt x="88" y="192"/>
                  </a:lnTo>
                  <a:lnTo>
                    <a:pt x="84" y="200"/>
                  </a:lnTo>
                  <a:lnTo>
                    <a:pt x="84" y="200"/>
                  </a:lnTo>
                  <a:lnTo>
                    <a:pt x="82" y="196"/>
                  </a:lnTo>
                  <a:lnTo>
                    <a:pt x="82" y="194"/>
                  </a:lnTo>
                  <a:lnTo>
                    <a:pt x="80" y="192"/>
                  </a:lnTo>
                  <a:lnTo>
                    <a:pt x="78" y="188"/>
                  </a:lnTo>
                  <a:lnTo>
                    <a:pt x="76" y="188"/>
                  </a:lnTo>
                  <a:lnTo>
                    <a:pt x="58" y="184"/>
                  </a:lnTo>
                  <a:lnTo>
                    <a:pt x="58" y="186"/>
                  </a:lnTo>
                  <a:lnTo>
                    <a:pt x="56" y="188"/>
                  </a:lnTo>
                  <a:lnTo>
                    <a:pt x="54" y="192"/>
                  </a:lnTo>
                  <a:lnTo>
                    <a:pt x="52" y="194"/>
                  </a:lnTo>
                  <a:lnTo>
                    <a:pt x="50" y="198"/>
                  </a:lnTo>
                  <a:lnTo>
                    <a:pt x="48" y="198"/>
                  </a:lnTo>
                  <a:lnTo>
                    <a:pt x="46" y="200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0" y="204"/>
                  </a:lnTo>
                  <a:lnTo>
                    <a:pt x="38" y="202"/>
                  </a:lnTo>
                  <a:lnTo>
                    <a:pt x="34" y="180"/>
                  </a:lnTo>
                  <a:lnTo>
                    <a:pt x="30" y="160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28" y="144"/>
                  </a:lnTo>
                  <a:lnTo>
                    <a:pt x="26" y="140"/>
                  </a:lnTo>
                  <a:lnTo>
                    <a:pt x="24" y="138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0" y="118"/>
                  </a:lnTo>
                  <a:lnTo>
                    <a:pt x="6" y="114"/>
                  </a:lnTo>
                  <a:lnTo>
                    <a:pt x="4" y="108"/>
                  </a:lnTo>
                  <a:lnTo>
                    <a:pt x="2" y="102"/>
                  </a:lnTo>
                  <a:lnTo>
                    <a:pt x="0" y="9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0" name="Freeform 324"/>
            <p:cNvSpPr/>
            <p:nvPr/>
          </p:nvSpPr>
          <p:spPr bwMode="gray">
            <a:xfrm>
              <a:off x="4401" y="3118"/>
              <a:ext cx="178" cy="244"/>
            </a:xfrm>
            <a:custGeom>
              <a:avLst/>
              <a:gdLst>
                <a:gd name="T0" fmla="*/ 72 w 178"/>
                <a:gd name="T1" fmla="*/ 216 h 244"/>
                <a:gd name="T2" fmla="*/ 68 w 178"/>
                <a:gd name="T3" fmla="*/ 200 h 244"/>
                <a:gd name="T4" fmla="*/ 58 w 178"/>
                <a:gd name="T5" fmla="*/ 176 h 244"/>
                <a:gd name="T6" fmla="*/ 46 w 178"/>
                <a:gd name="T7" fmla="*/ 148 h 244"/>
                <a:gd name="T8" fmla="*/ 18 w 178"/>
                <a:gd name="T9" fmla="*/ 108 h 244"/>
                <a:gd name="T10" fmla="*/ 4 w 178"/>
                <a:gd name="T11" fmla="*/ 90 h 244"/>
                <a:gd name="T12" fmla="*/ 6 w 178"/>
                <a:gd name="T13" fmla="*/ 84 h 244"/>
                <a:gd name="T14" fmla="*/ 4 w 178"/>
                <a:gd name="T15" fmla="*/ 78 h 244"/>
                <a:gd name="T16" fmla="*/ 0 w 178"/>
                <a:gd name="T17" fmla="*/ 74 h 244"/>
                <a:gd name="T18" fmla="*/ 6 w 178"/>
                <a:gd name="T19" fmla="*/ 64 h 244"/>
                <a:gd name="T20" fmla="*/ 14 w 178"/>
                <a:gd name="T21" fmla="*/ 64 h 244"/>
                <a:gd name="T22" fmla="*/ 28 w 178"/>
                <a:gd name="T23" fmla="*/ 68 h 244"/>
                <a:gd name="T24" fmla="*/ 36 w 178"/>
                <a:gd name="T25" fmla="*/ 66 h 244"/>
                <a:gd name="T26" fmla="*/ 38 w 178"/>
                <a:gd name="T27" fmla="*/ 62 h 244"/>
                <a:gd name="T28" fmla="*/ 42 w 178"/>
                <a:gd name="T29" fmla="*/ 54 h 244"/>
                <a:gd name="T30" fmla="*/ 46 w 178"/>
                <a:gd name="T31" fmla="*/ 48 h 244"/>
                <a:gd name="T32" fmla="*/ 60 w 178"/>
                <a:gd name="T33" fmla="*/ 44 h 244"/>
                <a:gd name="T34" fmla="*/ 82 w 178"/>
                <a:gd name="T35" fmla="*/ 18 h 244"/>
                <a:gd name="T36" fmla="*/ 82 w 178"/>
                <a:gd name="T37" fmla="*/ 8 h 244"/>
                <a:gd name="T38" fmla="*/ 88 w 178"/>
                <a:gd name="T39" fmla="*/ 4 h 244"/>
                <a:gd name="T40" fmla="*/ 100 w 178"/>
                <a:gd name="T41" fmla="*/ 8 h 244"/>
                <a:gd name="T42" fmla="*/ 116 w 178"/>
                <a:gd name="T43" fmla="*/ 14 h 244"/>
                <a:gd name="T44" fmla="*/ 124 w 178"/>
                <a:gd name="T45" fmla="*/ 22 h 244"/>
                <a:gd name="T46" fmla="*/ 126 w 178"/>
                <a:gd name="T47" fmla="*/ 28 h 244"/>
                <a:gd name="T48" fmla="*/ 134 w 178"/>
                <a:gd name="T49" fmla="*/ 36 h 244"/>
                <a:gd name="T50" fmla="*/ 146 w 178"/>
                <a:gd name="T51" fmla="*/ 36 h 244"/>
                <a:gd name="T52" fmla="*/ 158 w 178"/>
                <a:gd name="T53" fmla="*/ 38 h 244"/>
                <a:gd name="T54" fmla="*/ 162 w 178"/>
                <a:gd name="T55" fmla="*/ 42 h 244"/>
                <a:gd name="T56" fmla="*/ 162 w 178"/>
                <a:gd name="T57" fmla="*/ 60 h 244"/>
                <a:gd name="T58" fmla="*/ 156 w 178"/>
                <a:gd name="T59" fmla="*/ 66 h 244"/>
                <a:gd name="T60" fmla="*/ 148 w 178"/>
                <a:gd name="T61" fmla="*/ 64 h 244"/>
                <a:gd name="T62" fmla="*/ 142 w 178"/>
                <a:gd name="T63" fmla="*/ 66 h 244"/>
                <a:gd name="T64" fmla="*/ 128 w 178"/>
                <a:gd name="T65" fmla="*/ 72 h 244"/>
                <a:gd name="T66" fmla="*/ 122 w 178"/>
                <a:gd name="T67" fmla="*/ 82 h 244"/>
                <a:gd name="T68" fmla="*/ 118 w 178"/>
                <a:gd name="T69" fmla="*/ 92 h 244"/>
                <a:gd name="T70" fmla="*/ 114 w 178"/>
                <a:gd name="T71" fmla="*/ 98 h 244"/>
                <a:gd name="T72" fmla="*/ 110 w 178"/>
                <a:gd name="T73" fmla="*/ 116 h 244"/>
                <a:gd name="T74" fmla="*/ 114 w 178"/>
                <a:gd name="T75" fmla="*/ 126 h 244"/>
                <a:gd name="T76" fmla="*/ 116 w 178"/>
                <a:gd name="T77" fmla="*/ 134 h 244"/>
                <a:gd name="T78" fmla="*/ 118 w 178"/>
                <a:gd name="T79" fmla="*/ 134 h 244"/>
                <a:gd name="T80" fmla="*/ 126 w 178"/>
                <a:gd name="T81" fmla="*/ 134 h 244"/>
                <a:gd name="T82" fmla="*/ 126 w 178"/>
                <a:gd name="T83" fmla="*/ 136 h 244"/>
                <a:gd name="T84" fmla="*/ 138 w 178"/>
                <a:gd name="T85" fmla="*/ 140 h 244"/>
                <a:gd name="T86" fmla="*/ 142 w 178"/>
                <a:gd name="T87" fmla="*/ 140 h 244"/>
                <a:gd name="T88" fmla="*/ 150 w 178"/>
                <a:gd name="T89" fmla="*/ 134 h 244"/>
                <a:gd name="T90" fmla="*/ 152 w 178"/>
                <a:gd name="T91" fmla="*/ 156 h 244"/>
                <a:gd name="T92" fmla="*/ 156 w 178"/>
                <a:gd name="T93" fmla="*/ 158 h 244"/>
                <a:gd name="T94" fmla="*/ 164 w 178"/>
                <a:gd name="T95" fmla="*/ 160 h 244"/>
                <a:gd name="T96" fmla="*/ 176 w 178"/>
                <a:gd name="T97" fmla="*/ 176 h 244"/>
                <a:gd name="T98" fmla="*/ 178 w 178"/>
                <a:gd name="T99" fmla="*/ 184 h 244"/>
                <a:gd name="T100" fmla="*/ 174 w 178"/>
                <a:gd name="T101" fmla="*/ 192 h 244"/>
                <a:gd name="T102" fmla="*/ 174 w 178"/>
                <a:gd name="T103" fmla="*/ 206 h 244"/>
                <a:gd name="T104" fmla="*/ 176 w 178"/>
                <a:gd name="T105" fmla="*/ 210 h 244"/>
                <a:gd name="T106" fmla="*/ 178 w 178"/>
                <a:gd name="T107" fmla="*/ 220 h 244"/>
                <a:gd name="T108" fmla="*/ 170 w 178"/>
                <a:gd name="T109" fmla="*/ 224 h 244"/>
                <a:gd name="T110" fmla="*/ 156 w 178"/>
                <a:gd name="T111" fmla="*/ 230 h 244"/>
                <a:gd name="T112" fmla="*/ 148 w 178"/>
                <a:gd name="T113" fmla="*/ 238 h 244"/>
                <a:gd name="T114" fmla="*/ 132 w 178"/>
                <a:gd name="T115" fmla="*/ 244 h 244"/>
                <a:gd name="T116" fmla="*/ 120 w 178"/>
                <a:gd name="T117" fmla="*/ 244 h 244"/>
                <a:gd name="T118" fmla="*/ 112 w 178"/>
                <a:gd name="T119" fmla="*/ 240 h 244"/>
                <a:gd name="T120" fmla="*/ 98 w 178"/>
                <a:gd name="T121" fmla="*/ 234 h 244"/>
                <a:gd name="T122" fmla="*/ 82 w 178"/>
                <a:gd name="T123" fmla="*/ 22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8" h="244">
                  <a:moveTo>
                    <a:pt x="82" y="226"/>
                  </a:moveTo>
                  <a:lnTo>
                    <a:pt x="76" y="222"/>
                  </a:lnTo>
                  <a:lnTo>
                    <a:pt x="72" y="216"/>
                  </a:lnTo>
                  <a:lnTo>
                    <a:pt x="70" y="210"/>
                  </a:lnTo>
                  <a:lnTo>
                    <a:pt x="68" y="204"/>
                  </a:lnTo>
                  <a:lnTo>
                    <a:pt x="68" y="200"/>
                  </a:lnTo>
                  <a:lnTo>
                    <a:pt x="66" y="196"/>
                  </a:lnTo>
                  <a:lnTo>
                    <a:pt x="64" y="190"/>
                  </a:lnTo>
                  <a:lnTo>
                    <a:pt x="58" y="176"/>
                  </a:lnTo>
                  <a:lnTo>
                    <a:pt x="52" y="164"/>
                  </a:lnTo>
                  <a:lnTo>
                    <a:pt x="48" y="152"/>
                  </a:lnTo>
                  <a:lnTo>
                    <a:pt x="46" y="148"/>
                  </a:lnTo>
                  <a:lnTo>
                    <a:pt x="40" y="136"/>
                  </a:lnTo>
                  <a:lnTo>
                    <a:pt x="30" y="122"/>
                  </a:lnTo>
                  <a:lnTo>
                    <a:pt x="18" y="108"/>
                  </a:lnTo>
                  <a:lnTo>
                    <a:pt x="10" y="98"/>
                  </a:lnTo>
                  <a:lnTo>
                    <a:pt x="6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2" y="68"/>
                  </a:lnTo>
                  <a:lnTo>
                    <a:pt x="4" y="66"/>
                  </a:lnTo>
                  <a:lnTo>
                    <a:pt x="6" y="64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26" y="66"/>
                  </a:lnTo>
                  <a:lnTo>
                    <a:pt x="28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4" y="50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60" y="44"/>
                  </a:lnTo>
                  <a:lnTo>
                    <a:pt x="70" y="36"/>
                  </a:lnTo>
                  <a:lnTo>
                    <a:pt x="78" y="28"/>
                  </a:lnTo>
                  <a:lnTo>
                    <a:pt x="82" y="18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88" y="4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6"/>
                  </a:lnTo>
                  <a:lnTo>
                    <a:pt x="126" y="28"/>
                  </a:lnTo>
                  <a:lnTo>
                    <a:pt x="126" y="32"/>
                  </a:lnTo>
                  <a:lnTo>
                    <a:pt x="130" y="34"/>
                  </a:lnTo>
                  <a:lnTo>
                    <a:pt x="134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6" y="36"/>
                  </a:lnTo>
                  <a:lnTo>
                    <a:pt x="150" y="36"/>
                  </a:lnTo>
                  <a:lnTo>
                    <a:pt x="154" y="38"/>
                  </a:lnTo>
                  <a:lnTo>
                    <a:pt x="158" y="38"/>
                  </a:lnTo>
                  <a:lnTo>
                    <a:pt x="158" y="38"/>
                  </a:lnTo>
                  <a:lnTo>
                    <a:pt x="160" y="40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6" y="60"/>
                  </a:lnTo>
                  <a:lnTo>
                    <a:pt x="162" y="60"/>
                  </a:lnTo>
                  <a:lnTo>
                    <a:pt x="162" y="66"/>
                  </a:lnTo>
                  <a:lnTo>
                    <a:pt x="156" y="66"/>
                  </a:lnTo>
                  <a:lnTo>
                    <a:pt x="156" y="66"/>
                  </a:lnTo>
                  <a:lnTo>
                    <a:pt x="154" y="64"/>
                  </a:lnTo>
                  <a:lnTo>
                    <a:pt x="152" y="64"/>
                  </a:lnTo>
                  <a:lnTo>
                    <a:pt x="148" y="64"/>
                  </a:lnTo>
                  <a:lnTo>
                    <a:pt x="146" y="66"/>
                  </a:lnTo>
                  <a:lnTo>
                    <a:pt x="146" y="66"/>
                  </a:lnTo>
                  <a:lnTo>
                    <a:pt x="142" y="66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128" y="72"/>
                  </a:lnTo>
                  <a:lnTo>
                    <a:pt x="124" y="76"/>
                  </a:lnTo>
                  <a:lnTo>
                    <a:pt x="122" y="80"/>
                  </a:lnTo>
                  <a:lnTo>
                    <a:pt x="122" y="82"/>
                  </a:lnTo>
                  <a:lnTo>
                    <a:pt x="122" y="86"/>
                  </a:lnTo>
                  <a:lnTo>
                    <a:pt x="120" y="90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16" y="96"/>
                  </a:lnTo>
                  <a:lnTo>
                    <a:pt x="114" y="98"/>
                  </a:lnTo>
                  <a:lnTo>
                    <a:pt x="112" y="102"/>
                  </a:lnTo>
                  <a:lnTo>
                    <a:pt x="110" y="108"/>
                  </a:lnTo>
                  <a:lnTo>
                    <a:pt x="110" y="116"/>
                  </a:lnTo>
                  <a:lnTo>
                    <a:pt x="114" y="122"/>
                  </a:lnTo>
                  <a:lnTo>
                    <a:pt x="114" y="124"/>
                  </a:lnTo>
                  <a:lnTo>
                    <a:pt x="114" y="126"/>
                  </a:lnTo>
                  <a:lnTo>
                    <a:pt x="116" y="128"/>
                  </a:lnTo>
                  <a:lnTo>
                    <a:pt x="116" y="132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6" y="134"/>
                  </a:lnTo>
                  <a:lnTo>
                    <a:pt x="118" y="134"/>
                  </a:lnTo>
                  <a:lnTo>
                    <a:pt x="120" y="132"/>
                  </a:lnTo>
                  <a:lnTo>
                    <a:pt x="122" y="132"/>
                  </a:lnTo>
                  <a:lnTo>
                    <a:pt x="126" y="134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6" y="136"/>
                  </a:lnTo>
                  <a:lnTo>
                    <a:pt x="128" y="138"/>
                  </a:lnTo>
                  <a:lnTo>
                    <a:pt x="132" y="138"/>
                  </a:lnTo>
                  <a:lnTo>
                    <a:pt x="138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2" y="140"/>
                  </a:lnTo>
                  <a:lnTo>
                    <a:pt x="144" y="138"/>
                  </a:lnTo>
                  <a:lnTo>
                    <a:pt x="148" y="136"/>
                  </a:lnTo>
                  <a:lnTo>
                    <a:pt x="150" y="134"/>
                  </a:lnTo>
                  <a:lnTo>
                    <a:pt x="152" y="132"/>
                  </a:lnTo>
                  <a:lnTo>
                    <a:pt x="154" y="130"/>
                  </a:lnTo>
                  <a:lnTo>
                    <a:pt x="152" y="156"/>
                  </a:lnTo>
                  <a:lnTo>
                    <a:pt x="152" y="156"/>
                  </a:lnTo>
                  <a:lnTo>
                    <a:pt x="154" y="158"/>
                  </a:lnTo>
                  <a:lnTo>
                    <a:pt x="156" y="158"/>
                  </a:lnTo>
                  <a:lnTo>
                    <a:pt x="160" y="160"/>
                  </a:lnTo>
                  <a:lnTo>
                    <a:pt x="160" y="160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6" y="178"/>
                  </a:lnTo>
                  <a:lnTo>
                    <a:pt x="178" y="180"/>
                  </a:lnTo>
                  <a:lnTo>
                    <a:pt x="178" y="184"/>
                  </a:lnTo>
                  <a:lnTo>
                    <a:pt x="176" y="186"/>
                  </a:lnTo>
                  <a:lnTo>
                    <a:pt x="176" y="188"/>
                  </a:lnTo>
                  <a:lnTo>
                    <a:pt x="174" y="192"/>
                  </a:lnTo>
                  <a:lnTo>
                    <a:pt x="174" y="196"/>
                  </a:lnTo>
                  <a:lnTo>
                    <a:pt x="174" y="202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8" y="214"/>
                  </a:lnTo>
                  <a:lnTo>
                    <a:pt x="178" y="216"/>
                  </a:lnTo>
                  <a:lnTo>
                    <a:pt x="178" y="220"/>
                  </a:lnTo>
                  <a:lnTo>
                    <a:pt x="176" y="222"/>
                  </a:lnTo>
                  <a:lnTo>
                    <a:pt x="174" y="224"/>
                  </a:lnTo>
                  <a:lnTo>
                    <a:pt x="170" y="224"/>
                  </a:lnTo>
                  <a:lnTo>
                    <a:pt x="166" y="226"/>
                  </a:lnTo>
                  <a:lnTo>
                    <a:pt x="160" y="228"/>
                  </a:lnTo>
                  <a:lnTo>
                    <a:pt x="156" y="230"/>
                  </a:lnTo>
                  <a:lnTo>
                    <a:pt x="154" y="234"/>
                  </a:lnTo>
                  <a:lnTo>
                    <a:pt x="152" y="236"/>
                  </a:lnTo>
                  <a:lnTo>
                    <a:pt x="148" y="238"/>
                  </a:lnTo>
                  <a:lnTo>
                    <a:pt x="142" y="240"/>
                  </a:lnTo>
                  <a:lnTo>
                    <a:pt x="138" y="242"/>
                  </a:lnTo>
                  <a:lnTo>
                    <a:pt x="132" y="244"/>
                  </a:lnTo>
                  <a:lnTo>
                    <a:pt x="130" y="244"/>
                  </a:lnTo>
                  <a:lnTo>
                    <a:pt x="128" y="244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2"/>
                  </a:lnTo>
                  <a:lnTo>
                    <a:pt x="112" y="240"/>
                  </a:lnTo>
                  <a:lnTo>
                    <a:pt x="108" y="238"/>
                  </a:lnTo>
                  <a:lnTo>
                    <a:pt x="104" y="236"/>
                  </a:lnTo>
                  <a:lnTo>
                    <a:pt x="98" y="234"/>
                  </a:lnTo>
                  <a:lnTo>
                    <a:pt x="96" y="232"/>
                  </a:lnTo>
                  <a:lnTo>
                    <a:pt x="94" y="230"/>
                  </a:lnTo>
                  <a:lnTo>
                    <a:pt x="82" y="22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325"/>
            <p:cNvSpPr/>
            <p:nvPr/>
          </p:nvSpPr>
          <p:spPr bwMode="gray">
            <a:xfrm>
              <a:off x="4525" y="2938"/>
              <a:ext cx="176" cy="172"/>
            </a:xfrm>
            <a:custGeom>
              <a:avLst/>
              <a:gdLst>
                <a:gd name="T0" fmla="*/ 166 w 176"/>
                <a:gd name="T1" fmla="*/ 50 h 172"/>
                <a:gd name="T2" fmla="*/ 162 w 176"/>
                <a:gd name="T3" fmla="*/ 46 h 172"/>
                <a:gd name="T4" fmla="*/ 152 w 176"/>
                <a:gd name="T5" fmla="*/ 38 h 172"/>
                <a:gd name="T6" fmla="*/ 142 w 176"/>
                <a:gd name="T7" fmla="*/ 34 h 172"/>
                <a:gd name="T8" fmla="*/ 134 w 176"/>
                <a:gd name="T9" fmla="*/ 26 h 172"/>
                <a:gd name="T10" fmla="*/ 126 w 176"/>
                <a:gd name="T11" fmla="*/ 22 h 172"/>
                <a:gd name="T12" fmla="*/ 110 w 176"/>
                <a:gd name="T13" fmla="*/ 26 h 172"/>
                <a:gd name="T14" fmla="*/ 100 w 176"/>
                <a:gd name="T15" fmla="*/ 30 h 172"/>
                <a:gd name="T16" fmla="*/ 84 w 176"/>
                <a:gd name="T17" fmla="*/ 32 h 172"/>
                <a:gd name="T18" fmla="*/ 72 w 176"/>
                <a:gd name="T19" fmla="*/ 30 h 172"/>
                <a:gd name="T20" fmla="*/ 62 w 176"/>
                <a:gd name="T21" fmla="*/ 22 h 172"/>
                <a:gd name="T22" fmla="*/ 54 w 176"/>
                <a:gd name="T23" fmla="*/ 14 h 172"/>
                <a:gd name="T24" fmla="*/ 48 w 176"/>
                <a:gd name="T25" fmla="*/ 6 h 172"/>
                <a:gd name="T26" fmla="*/ 42 w 176"/>
                <a:gd name="T27" fmla="*/ 4 h 172"/>
                <a:gd name="T28" fmla="*/ 42 w 176"/>
                <a:gd name="T29" fmla="*/ 0 h 172"/>
                <a:gd name="T30" fmla="*/ 40 w 176"/>
                <a:gd name="T31" fmla="*/ 2 h 172"/>
                <a:gd name="T32" fmla="*/ 40 w 176"/>
                <a:gd name="T33" fmla="*/ 6 h 172"/>
                <a:gd name="T34" fmla="*/ 38 w 176"/>
                <a:gd name="T35" fmla="*/ 8 h 172"/>
                <a:gd name="T36" fmla="*/ 36 w 176"/>
                <a:gd name="T37" fmla="*/ 12 h 172"/>
                <a:gd name="T38" fmla="*/ 36 w 176"/>
                <a:gd name="T39" fmla="*/ 16 h 172"/>
                <a:gd name="T40" fmla="*/ 36 w 176"/>
                <a:gd name="T41" fmla="*/ 20 h 172"/>
                <a:gd name="T42" fmla="*/ 32 w 176"/>
                <a:gd name="T43" fmla="*/ 18 h 172"/>
                <a:gd name="T44" fmla="*/ 32 w 176"/>
                <a:gd name="T45" fmla="*/ 14 h 172"/>
                <a:gd name="T46" fmla="*/ 34 w 176"/>
                <a:gd name="T47" fmla="*/ 10 h 172"/>
                <a:gd name="T48" fmla="*/ 32 w 176"/>
                <a:gd name="T49" fmla="*/ 6 h 172"/>
                <a:gd name="T50" fmla="*/ 24 w 176"/>
                <a:gd name="T51" fmla="*/ 10 h 172"/>
                <a:gd name="T52" fmla="*/ 18 w 176"/>
                <a:gd name="T53" fmla="*/ 16 h 172"/>
                <a:gd name="T54" fmla="*/ 10 w 176"/>
                <a:gd name="T55" fmla="*/ 20 h 172"/>
                <a:gd name="T56" fmla="*/ 0 w 176"/>
                <a:gd name="T57" fmla="*/ 30 h 172"/>
                <a:gd name="T58" fmla="*/ 0 w 176"/>
                <a:gd name="T59" fmla="*/ 36 h 172"/>
                <a:gd name="T60" fmla="*/ 2 w 176"/>
                <a:gd name="T61" fmla="*/ 48 h 172"/>
                <a:gd name="T62" fmla="*/ 4 w 176"/>
                <a:gd name="T63" fmla="*/ 54 h 172"/>
                <a:gd name="T64" fmla="*/ 2 w 176"/>
                <a:gd name="T65" fmla="*/ 62 h 172"/>
                <a:gd name="T66" fmla="*/ 0 w 176"/>
                <a:gd name="T67" fmla="*/ 72 h 172"/>
                <a:gd name="T68" fmla="*/ 6 w 176"/>
                <a:gd name="T69" fmla="*/ 84 h 172"/>
                <a:gd name="T70" fmla="*/ 48 w 176"/>
                <a:gd name="T71" fmla="*/ 98 h 172"/>
                <a:gd name="T72" fmla="*/ 56 w 176"/>
                <a:gd name="T73" fmla="*/ 98 h 172"/>
                <a:gd name="T74" fmla="*/ 62 w 176"/>
                <a:gd name="T75" fmla="*/ 96 h 172"/>
                <a:gd name="T76" fmla="*/ 66 w 176"/>
                <a:gd name="T77" fmla="*/ 96 h 172"/>
                <a:gd name="T78" fmla="*/ 66 w 176"/>
                <a:gd name="T79" fmla="*/ 102 h 172"/>
                <a:gd name="T80" fmla="*/ 60 w 176"/>
                <a:gd name="T81" fmla="*/ 108 h 172"/>
                <a:gd name="T82" fmla="*/ 60 w 176"/>
                <a:gd name="T83" fmla="*/ 122 h 172"/>
                <a:gd name="T84" fmla="*/ 60 w 176"/>
                <a:gd name="T85" fmla="*/ 140 h 172"/>
                <a:gd name="T86" fmla="*/ 64 w 176"/>
                <a:gd name="T87" fmla="*/ 148 h 172"/>
                <a:gd name="T88" fmla="*/ 68 w 176"/>
                <a:gd name="T89" fmla="*/ 164 h 172"/>
                <a:gd name="T90" fmla="*/ 116 w 176"/>
                <a:gd name="T91" fmla="*/ 152 h 172"/>
                <a:gd name="T92" fmla="*/ 122 w 176"/>
                <a:gd name="T93" fmla="*/ 140 h 172"/>
                <a:gd name="T94" fmla="*/ 116 w 176"/>
                <a:gd name="T95" fmla="*/ 140 h 172"/>
                <a:gd name="T96" fmla="*/ 112 w 176"/>
                <a:gd name="T97" fmla="*/ 136 h 172"/>
                <a:gd name="T98" fmla="*/ 108 w 176"/>
                <a:gd name="T99" fmla="*/ 126 h 172"/>
                <a:gd name="T100" fmla="*/ 104 w 176"/>
                <a:gd name="T101" fmla="*/ 124 h 172"/>
                <a:gd name="T102" fmla="*/ 106 w 176"/>
                <a:gd name="T103" fmla="*/ 118 h 172"/>
                <a:gd name="T104" fmla="*/ 126 w 176"/>
                <a:gd name="T105" fmla="*/ 124 h 172"/>
                <a:gd name="T106" fmla="*/ 144 w 176"/>
                <a:gd name="T107" fmla="*/ 124 h 172"/>
                <a:gd name="T108" fmla="*/ 156 w 176"/>
                <a:gd name="T109" fmla="*/ 122 h 172"/>
                <a:gd name="T110" fmla="*/ 162 w 176"/>
                <a:gd name="T111" fmla="*/ 120 h 172"/>
                <a:gd name="T112" fmla="*/ 156 w 176"/>
                <a:gd name="T113" fmla="*/ 100 h 172"/>
                <a:gd name="T114" fmla="*/ 154 w 176"/>
                <a:gd name="T115" fmla="*/ 90 h 172"/>
                <a:gd name="T116" fmla="*/ 166 w 176"/>
                <a:gd name="T117" fmla="*/ 76 h 172"/>
                <a:gd name="T118" fmla="*/ 168 w 176"/>
                <a:gd name="T119" fmla="*/ 62 h 172"/>
                <a:gd name="T120" fmla="*/ 176 w 176"/>
                <a:gd name="T121" fmla="*/ 5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172">
                  <a:moveTo>
                    <a:pt x="176" y="58"/>
                  </a:moveTo>
                  <a:lnTo>
                    <a:pt x="170" y="54"/>
                  </a:lnTo>
                  <a:lnTo>
                    <a:pt x="166" y="50"/>
                  </a:lnTo>
                  <a:lnTo>
                    <a:pt x="166" y="50"/>
                  </a:lnTo>
                  <a:lnTo>
                    <a:pt x="164" y="48"/>
                  </a:lnTo>
                  <a:lnTo>
                    <a:pt x="162" y="46"/>
                  </a:lnTo>
                  <a:lnTo>
                    <a:pt x="160" y="44"/>
                  </a:lnTo>
                  <a:lnTo>
                    <a:pt x="156" y="40"/>
                  </a:lnTo>
                  <a:lnTo>
                    <a:pt x="152" y="38"/>
                  </a:lnTo>
                  <a:lnTo>
                    <a:pt x="146" y="36"/>
                  </a:lnTo>
                  <a:lnTo>
                    <a:pt x="144" y="34"/>
                  </a:lnTo>
                  <a:lnTo>
                    <a:pt x="142" y="34"/>
                  </a:lnTo>
                  <a:lnTo>
                    <a:pt x="138" y="32"/>
                  </a:lnTo>
                  <a:lnTo>
                    <a:pt x="136" y="28"/>
                  </a:lnTo>
                  <a:lnTo>
                    <a:pt x="134" y="26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26" y="22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6" y="28"/>
                  </a:lnTo>
                  <a:lnTo>
                    <a:pt x="100" y="30"/>
                  </a:lnTo>
                  <a:lnTo>
                    <a:pt x="94" y="32"/>
                  </a:lnTo>
                  <a:lnTo>
                    <a:pt x="88" y="32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78" y="32"/>
                  </a:lnTo>
                  <a:lnTo>
                    <a:pt x="72" y="30"/>
                  </a:lnTo>
                  <a:lnTo>
                    <a:pt x="68" y="28"/>
                  </a:lnTo>
                  <a:lnTo>
                    <a:pt x="64" y="24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50" y="8"/>
                  </a:lnTo>
                  <a:lnTo>
                    <a:pt x="48" y="6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4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2" y="18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28" y="6"/>
                  </a:lnTo>
                  <a:lnTo>
                    <a:pt x="24" y="10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4" y="54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2" y="80"/>
                  </a:lnTo>
                  <a:lnTo>
                    <a:pt x="6" y="84"/>
                  </a:lnTo>
                  <a:lnTo>
                    <a:pt x="12" y="86"/>
                  </a:lnTo>
                  <a:lnTo>
                    <a:pt x="44" y="90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52" y="98"/>
                  </a:lnTo>
                  <a:lnTo>
                    <a:pt x="56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2" y="96"/>
                  </a:lnTo>
                  <a:lnTo>
                    <a:pt x="62" y="96"/>
                  </a:lnTo>
                  <a:lnTo>
                    <a:pt x="64" y="96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4" y="104"/>
                  </a:lnTo>
                  <a:lnTo>
                    <a:pt x="62" y="106"/>
                  </a:lnTo>
                  <a:lnTo>
                    <a:pt x="60" y="108"/>
                  </a:lnTo>
                  <a:lnTo>
                    <a:pt x="60" y="112"/>
                  </a:lnTo>
                  <a:lnTo>
                    <a:pt x="58" y="116"/>
                  </a:lnTo>
                  <a:lnTo>
                    <a:pt x="60" y="122"/>
                  </a:lnTo>
                  <a:lnTo>
                    <a:pt x="62" y="128"/>
                  </a:lnTo>
                  <a:lnTo>
                    <a:pt x="68" y="132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2" y="144"/>
                  </a:lnTo>
                  <a:lnTo>
                    <a:pt x="64" y="148"/>
                  </a:lnTo>
                  <a:lnTo>
                    <a:pt x="66" y="154"/>
                  </a:lnTo>
                  <a:lnTo>
                    <a:pt x="68" y="160"/>
                  </a:lnTo>
                  <a:lnTo>
                    <a:pt x="68" y="164"/>
                  </a:lnTo>
                  <a:lnTo>
                    <a:pt x="80" y="166"/>
                  </a:lnTo>
                  <a:lnTo>
                    <a:pt x="98" y="172"/>
                  </a:lnTo>
                  <a:lnTo>
                    <a:pt x="116" y="152"/>
                  </a:lnTo>
                  <a:lnTo>
                    <a:pt x="124" y="148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22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2" y="138"/>
                  </a:lnTo>
                  <a:lnTo>
                    <a:pt x="112" y="136"/>
                  </a:lnTo>
                  <a:lnTo>
                    <a:pt x="112" y="130"/>
                  </a:lnTo>
                  <a:lnTo>
                    <a:pt x="110" y="128"/>
                  </a:lnTo>
                  <a:lnTo>
                    <a:pt x="108" y="126"/>
                  </a:lnTo>
                  <a:lnTo>
                    <a:pt x="106" y="124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104" y="122"/>
                  </a:lnTo>
                  <a:lnTo>
                    <a:pt x="104" y="118"/>
                  </a:lnTo>
                  <a:lnTo>
                    <a:pt x="106" y="118"/>
                  </a:lnTo>
                  <a:lnTo>
                    <a:pt x="108" y="120"/>
                  </a:lnTo>
                  <a:lnTo>
                    <a:pt x="114" y="122"/>
                  </a:lnTo>
                  <a:lnTo>
                    <a:pt x="126" y="124"/>
                  </a:lnTo>
                  <a:lnTo>
                    <a:pt x="128" y="130"/>
                  </a:lnTo>
                  <a:lnTo>
                    <a:pt x="144" y="128"/>
                  </a:lnTo>
                  <a:lnTo>
                    <a:pt x="144" y="124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6" y="122"/>
                  </a:lnTo>
                  <a:lnTo>
                    <a:pt x="158" y="122"/>
                  </a:lnTo>
                  <a:lnTo>
                    <a:pt x="160" y="120"/>
                  </a:lnTo>
                  <a:lnTo>
                    <a:pt x="162" y="120"/>
                  </a:lnTo>
                  <a:lnTo>
                    <a:pt x="164" y="118"/>
                  </a:lnTo>
                  <a:lnTo>
                    <a:pt x="164" y="116"/>
                  </a:lnTo>
                  <a:lnTo>
                    <a:pt x="156" y="100"/>
                  </a:lnTo>
                  <a:lnTo>
                    <a:pt x="156" y="98"/>
                  </a:lnTo>
                  <a:lnTo>
                    <a:pt x="154" y="96"/>
                  </a:lnTo>
                  <a:lnTo>
                    <a:pt x="154" y="90"/>
                  </a:lnTo>
                  <a:lnTo>
                    <a:pt x="154" y="84"/>
                  </a:lnTo>
                  <a:lnTo>
                    <a:pt x="156" y="78"/>
                  </a:lnTo>
                  <a:lnTo>
                    <a:pt x="166" y="76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4" y="60"/>
                  </a:lnTo>
                  <a:lnTo>
                    <a:pt x="176" y="58"/>
                  </a:lnTo>
                  <a:lnTo>
                    <a:pt x="176" y="5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326"/>
            <p:cNvSpPr/>
            <p:nvPr/>
          </p:nvSpPr>
          <p:spPr bwMode="gray">
            <a:xfrm>
              <a:off x="4679" y="2996"/>
              <a:ext cx="52" cy="86"/>
            </a:xfrm>
            <a:custGeom>
              <a:avLst/>
              <a:gdLst>
                <a:gd name="T0" fmla="*/ 52 w 52"/>
                <a:gd name="T1" fmla="*/ 28 h 86"/>
                <a:gd name="T2" fmla="*/ 52 w 52"/>
                <a:gd name="T3" fmla="*/ 28 h 86"/>
                <a:gd name="T4" fmla="*/ 48 w 52"/>
                <a:gd name="T5" fmla="*/ 26 h 86"/>
                <a:gd name="T6" fmla="*/ 46 w 52"/>
                <a:gd name="T7" fmla="*/ 22 h 86"/>
                <a:gd name="T8" fmla="*/ 40 w 52"/>
                <a:gd name="T9" fmla="*/ 16 h 86"/>
                <a:gd name="T10" fmla="*/ 34 w 52"/>
                <a:gd name="T11" fmla="*/ 12 h 86"/>
                <a:gd name="T12" fmla="*/ 28 w 52"/>
                <a:gd name="T13" fmla="*/ 6 h 86"/>
                <a:gd name="T14" fmla="*/ 22 w 52"/>
                <a:gd name="T15" fmla="*/ 0 h 86"/>
                <a:gd name="T16" fmla="*/ 22 w 52"/>
                <a:gd name="T17" fmla="*/ 0 h 86"/>
                <a:gd name="T18" fmla="*/ 20 w 52"/>
                <a:gd name="T19" fmla="*/ 2 h 86"/>
                <a:gd name="T20" fmla="*/ 16 w 52"/>
                <a:gd name="T21" fmla="*/ 4 h 86"/>
                <a:gd name="T22" fmla="*/ 14 w 52"/>
                <a:gd name="T23" fmla="*/ 4 h 86"/>
                <a:gd name="T24" fmla="*/ 10 w 52"/>
                <a:gd name="T25" fmla="*/ 6 h 86"/>
                <a:gd name="T26" fmla="*/ 10 w 52"/>
                <a:gd name="T27" fmla="*/ 6 h 86"/>
                <a:gd name="T28" fmla="*/ 12 w 52"/>
                <a:gd name="T29" fmla="*/ 18 h 86"/>
                <a:gd name="T30" fmla="*/ 2 w 52"/>
                <a:gd name="T31" fmla="*/ 20 h 86"/>
                <a:gd name="T32" fmla="*/ 0 w 52"/>
                <a:gd name="T33" fmla="*/ 26 h 86"/>
                <a:gd name="T34" fmla="*/ 0 w 52"/>
                <a:gd name="T35" fmla="*/ 32 h 86"/>
                <a:gd name="T36" fmla="*/ 0 w 52"/>
                <a:gd name="T37" fmla="*/ 38 h 86"/>
                <a:gd name="T38" fmla="*/ 2 w 52"/>
                <a:gd name="T39" fmla="*/ 40 h 86"/>
                <a:gd name="T40" fmla="*/ 2 w 52"/>
                <a:gd name="T41" fmla="*/ 42 h 86"/>
                <a:gd name="T42" fmla="*/ 10 w 52"/>
                <a:gd name="T43" fmla="*/ 58 h 86"/>
                <a:gd name="T44" fmla="*/ 14 w 52"/>
                <a:gd name="T45" fmla="*/ 58 h 86"/>
                <a:gd name="T46" fmla="*/ 16 w 52"/>
                <a:gd name="T47" fmla="*/ 60 h 86"/>
                <a:gd name="T48" fmla="*/ 16 w 52"/>
                <a:gd name="T49" fmla="*/ 62 h 86"/>
                <a:gd name="T50" fmla="*/ 18 w 52"/>
                <a:gd name="T51" fmla="*/ 66 h 86"/>
                <a:gd name="T52" fmla="*/ 18 w 52"/>
                <a:gd name="T53" fmla="*/ 70 h 86"/>
                <a:gd name="T54" fmla="*/ 18 w 52"/>
                <a:gd name="T55" fmla="*/ 72 h 86"/>
                <a:gd name="T56" fmla="*/ 16 w 52"/>
                <a:gd name="T57" fmla="*/ 74 h 86"/>
                <a:gd name="T58" fmla="*/ 16 w 52"/>
                <a:gd name="T59" fmla="*/ 78 h 86"/>
                <a:gd name="T60" fmla="*/ 16 w 52"/>
                <a:gd name="T61" fmla="*/ 80 h 86"/>
                <a:gd name="T62" fmla="*/ 16 w 52"/>
                <a:gd name="T63" fmla="*/ 84 h 86"/>
                <a:gd name="T64" fmla="*/ 18 w 52"/>
                <a:gd name="T65" fmla="*/ 86 h 86"/>
                <a:gd name="T66" fmla="*/ 24 w 52"/>
                <a:gd name="T67" fmla="*/ 84 h 86"/>
                <a:gd name="T68" fmla="*/ 26 w 52"/>
                <a:gd name="T69" fmla="*/ 84 h 86"/>
                <a:gd name="T70" fmla="*/ 36 w 52"/>
                <a:gd name="T71" fmla="*/ 82 h 86"/>
                <a:gd name="T72" fmla="*/ 40 w 52"/>
                <a:gd name="T73" fmla="*/ 82 h 86"/>
                <a:gd name="T74" fmla="*/ 46 w 52"/>
                <a:gd name="T75" fmla="*/ 82 h 86"/>
                <a:gd name="T76" fmla="*/ 46 w 52"/>
                <a:gd name="T77" fmla="*/ 82 h 86"/>
                <a:gd name="T78" fmla="*/ 44 w 52"/>
                <a:gd name="T79" fmla="*/ 80 h 86"/>
                <a:gd name="T80" fmla="*/ 42 w 52"/>
                <a:gd name="T81" fmla="*/ 78 h 86"/>
                <a:gd name="T82" fmla="*/ 42 w 52"/>
                <a:gd name="T83" fmla="*/ 74 h 86"/>
                <a:gd name="T84" fmla="*/ 40 w 52"/>
                <a:gd name="T85" fmla="*/ 64 h 86"/>
                <a:gd name="T86" fmla="*/ 36 w 52"/>
                <a:gd name="T87" fmla="*/ 62 h 86"/>
                <a:gd name="T88" fmla="*/ 36 w 52"/>
                <a:gd name="T89" fmla="*/ 62 h 86"/>
                <a:gd name="T90" fmla="*/ 34 w 52"/>
                <a:gd name="T91" fmla="*/ 58 h 86"/>
                <a:gd name="T92" fmla="*/ 32 w 52"/>
                <a:gd name="T93" fmla="*/ 54 h 86"/>
                <a:gd name="T94" fmla="*/ 32 w 52"/>
                <a:gd name="T95" fmla="*/ 50 h 86"/>
                <a:gd name="T96" fmla="*/ 32 w 52"/>
                <a:gd name="T97" fmla="*/ 44 h 86"/>
                <a:gd name="T98" fmla="*/ 34 w 52"/>
                <a:gd name="T99" fmla="*/ 40 h 86"/>
                <a:gd name="T100" fmla="*/ 38 w 52"/>
                <a:gd name="T101" fmla="*/ 40 h 86"/>
                <a:gd name="T102" fmla="*/ 40 w 52"/>
                <a:gd name="T103" fmla="*/ 40 h 86"/>
                <a:gd name="T104" fmla="*/ 42 w 52"/>
                <a:gd name="T105" fmla="*/ 42 h 86"/>
                <a:gd name="T106" fmla="*/ 44 w 52"/>
                <a:gd name="T107" fmla="*/ 42 h 86"/>
                <a:gd name="T108" fmla="*/ 44 w 52"/>
                <a:gd name="T109" fmla="*/ 40 h 86"/>
                <a:gd name="T110" fmla="*/ 46 w 52"/>
                <a:gd name="T111" fmla="*/ 38 h 86"/>
                <a:gd name="T112" fmla="*/ 46 w 52"/>
                <a:gd name="T113" fmla="*/ 38 h 86"/>
                <a:gd name="T114" fmla="*/ 46 w 52"/>
                <a:gd name="T115" fmla="*/ 36 h 86"/>
                <a:gd name="T116" fmla="*/ 48 w 52"/>
                <a:gd name="T117" fmla="*/ 34 h 86"/>
                <a:gd name="T118" fmla="*/ 48 w 52"/>
                <a:gd name="T119" fmla="*/ 32 h 86"/>
                <a:gd name="T120" fmla="*/ 52 w 52"/>
                <a:gd name="T121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" h="86">
                  <a:moveTo>
                    <a:pt x="52" y="28"/>
                  </a:moveTo>
                  <a:lnTo>
                    <a:pt x="52" y="28"/>
                  </a:lnTo>
                  <a:lnTo>
                    <a:pt x="48" y="26"/>
                  </a:lnTo>
                  <a:lnTo>
                    <a:pt x="46" y="22"/>
                  </a:lnTo>
                  <a:lnTo>
                    <a:pt x="40" y="16"/>
                  </a:lnTo>
                  <a:lnTo>
                    <a:pt x="34" y="12"/>
                  </a:lnTo>
                  <a:lnTo>
                    <a:pt x="28" y="6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18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0" y="58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6" y="62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18" y="72"/>
                  </a:lnTo>
                  <a:lnTo>
                    <a:pt x="16" y="74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16" y="84"/>
                  </a:lnTo>
                  <a:lnTo>
                    <a:pt x="18" y="86"/>
                  </a:lnTo>
                  <a:lnTo>
                    <a:pt x="24" y="84"/>
                  </a:lnTo>
                  <a:lnTo>
                    <a:pt x="26" y="84"/>
                  </a:lnTo>
                  <a:lnTo>
                    <a:pt x="36" y="82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4" y="80"/>
                  </a:lnTo>
                  <a:lnTo>
                    <a:pt x="42" y="78"/>
                  </a:lnTo>
                  <a:lnTo>
                    <a:pt x="42" y="74"/>
                  </a:lnTo>
                  <a:lnTo>
                    <a:pt x="40" y="64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4" y="58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2" y="44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2" y="42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52" y="2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327"/>
            <p:cNvSpPr/>
            <p:nvPr/>
          </p:nvSpPr>
          <p:spPr bwMode="gray">
            <a:xfrm>
              <a:off x="4711" y="3024"/>
              <a:ext cx="46" cy="56"/>
            </a:xfrm>
            <a:custGeom>
              <a:avLst/>
              <a:gdLst>
                <a:gd name="T0" fmla="*/ 20 w 46"/>
                <a:gd name="T1" fmla="*/ 0 h 56"/>
                <a:gd name="T2" fmla="*/ 28 w 46"/>
                <a:gd name="T3" fmla="*/ 4 h 56"/>
                <a:gd name="T4" fmla="*/ 36 w 46"/>
                <a:gd name="T5" fmla="*/ 8 h 56"/>
                <a:gd name="T6" fmla="*/ 46 w 46"/>
                <a:gd name="T7" fmla="*/ 10 h 56"/>
                <a:gd name="T8" fmla="*/ 44 w 46"/>
                <a:gd name="T9" fmla="*/ 16 h 56"/>
                <a:gd name="T10" fmla="*/ 44 w 46"/>
                <a:gd name="T11" fmla="*/ 16 h 56"/>
                <a:gd name="T12" fmla="*/ 42 w 46"/>
                <a:gd name="T13" fmla="*/ 18 h 56"/>
                <a:gd name="T14" fmla="*/ 40 w 46"/>
                <a:gd name="T15" fmla="*/ 20 h 56"/>
                <a:gd name="T16" fmla="*/ 38 w 46"/>
                <a:gd name="T17" fmla="*/ 22 h 56"/>
                <a:gd name="T18" fmla="*/ 38 w 46"/>
                <a:gd name="T19" fmla="*/ 24 h 56"/>
                <a:gd name="T20" fmla="*/ 36 w 46"/>
                <a:gd name="T21" fmla="*/ 26 h 56"/>
                <a:gd name="T22" fmla="*/ 36 w 46"/>
                <a:gd name="T23" fmla="*/ 28 h 56"/>
                <a:gd name="T24" fmla="*/ 38 w 46"/>
                <a:gd name="T25" fmla="*/ 30 h 56"/>
                <a:gd name="T26" fmla="*/ 38 w 46"/>
                <a:gd name="T27" fmla="*/ 30 h 56"/>
                <a:gd name="T28" fmla="*/ 40 w 46"/>
                <a:gd name="T29" fmla="*/ 32 h 56"/>
                <a:gd name="T30" fmla="*/ 42 w 46"/>
                <a:gd name="T31" fmla="*/ 36 h 56"/>
                <a:gd name="T32" fmla="*/ 42 w 46"/>
                <a:gd name="T33" fmla="*/ 38 h 56"/>
                <a:gd name="T34" fmla="*/ 42 w 46"/>
                <a:gd name="T35" fmla="*/ 38 h 56"/>
                <a:gd name="T36" fmla="*/ 40 w 46"/>
                <a:gd name="T37" fmla="*/ 42 h 56"/>
                <a:gd name="T38" fmla="*/ 40 w 46"/>
                <a:gd name="T39" fmla="*/ 44 h 56"/>
                <a:gd name="T40" fmla="*/ 40 w 46"/>
                <a:gd name="T41" fmla="*/ 46 h 56"/>
                <a:gd name="T42" fmla="*/ 40 w 46"/>
                <a:gd name="T43" fmla="*/ 48 h 56"/>
                <a:gd name="T44" fmla="*/ 40 w 46"/>
                <a:gd name="T45" fmla="*/ 50 h 56"/>
                <a:gd name="T46" fmla="*/ 38 w 46"/>
                <a:gd name="T47" fmla="*/ 52 h 56"/>
                <a:gd name="T48" fmla="*/ 36 w 46"/>
                <a:gd name="T49" fmla="*/ 52 h 56"/>
                <a:gd name="T50" fmla="*/ 34 w 46"/>
                <a:gd name="T51" fmla="*/ 52 h 56"/>
                <a:gd name="T52" fmla="*/ 34 w 46"/>
                <a:gd name="T53" fmla="*/ 52 h 56"/>
                <a:gd name="T54" fmla="*/ 32 w 46"/>
                <a:gd name="T55" fmla="*/ 50 h 56"/>
                <a:gd name="T56" fmla="*/ 28 w 46"/>
                <a:gd name="T57" fmla="*/ 50 h 56"/>
                <a:gd name="T58" fmla="*/ 26 w 46"/>
                <a:gd name="T59" fmla="*/ 52 h 56"/>
                <a:gd name="T60" fmla="*/ 24 w 46"/>
                <a:gd name="T61" fmla="*/ 52 h 56"/>
                <a:gd name="T62" fmla="*/ 20 w 46"/>
                <a:gd name="T63" fmla="*/ 50 h 56"/>
                <a:gd name="T64" fmla="*/ 20 w 46"/>
                <a:gd name="T65" fmla="*/ 50 h 56"/>
                <a:gd name="T66" fmla="*/ 18 w 46"/>
                <a:gd name="T67" fmla="*/ 54 h 56"/>
                <a:gd name="T68" fmla="*/ 20 w 46"/>
                <a:gd name="T69" fmla="*/ 56 h 56"/>
                <a:gd name="T70" fmla="*/ 14 w 46"/>
                <a:gd name="T71" fmla="*/ 54 h 56"/>
                <a:gd name="T72" fmla="*/ 14 w 46"/>
                <a:gd name="T73" fmla="*/ 54 h 56"/>
                <a:gd name="T74" fmla="*/ 12 w 46"/>
                <a:gd name="T75" fmla="*/ 52 h 56"/>
                <a:gd name="T76" fmla="*/ 10 w 46"/>
                <a:gd name="T77" fmla="*/ 50 h 56"/>
                <a:gd name="T78" fmla="*/ 10 w 46"/>
                <a:gd name="T79" fmla="*/ 46 h 56"/>
                <a:gd name="T80" fmla="*/ 8 w 46"/>
                <a:gd name="T81" fmla="*/ 36 h 56"/>
                <a:gd name="T82" fmla="*/ 4 w 46"/>
                <a:gd name="T83" fmla="*/ 34 h 56"/>
                <a:gd name="T84" fmla="*/ 4 w 46"/>
                <a:gd name="T85" fmla="*/ 34 h 56"/>
                <a:gd name="T86" fmla="*/ 2 w 46"/>
                <a:gd name="T87" fmla="*/ 30 h 56"/>
                <a:gd name="T88" fmla="*/ 0 w 46"/>
                <a:gd name="T89" fmla="*/ 26 h 56"/>
                <a:gd name="T90" fmla="*/ 0 w 46"/>
                <a:gd name="T91" fmla="*/ 22 h 56"/>
                <a:gd name="T92" fmla="*/ 0 w 46"/>
                <a:gd name="T93" fmla="*/ 16 h 56"/>
                <a:gd name="T94" fmla="*/ 2 w 46"/>
                <a:gd name="T95" fmla="*/ 12 h 56"/>
                <a:gd name="T96" fmla="*/ 6 w 46"/>
                <a:gd name="T97" fmla="*/ 12 h 56"/>
                <a:gd name="T98" fmla="*/ 8 w 46"/>
                <a:gd name="T99" fmla="*/ 12 h 56"/>
                <a:gd name="T100" fmla="*/ 10 w 46"/>
                <a:gd name="T101" fmla="*/ 14 h 56"/>
                <a:gd name="T102" fmla="*/ 12 w 46"/>
                <a:gd name="T103" fmla="*/ 14 h 56"/>
                <a:gd name="T104" fmla="*/ 12 w 46"/>
                <a:gd name="T105" fmla="*/ 12 h 56"/>
                <a:gd name="T106" fmla="*/ 14 w 46"/>
                <a:gd name="T107" fmla="*/ 10 h 56"/>
                <a:gd name="T108" fmla="*/ 14 w 46"/>
                <a:gd name="T109" fmla="*/ 10 h 56"/>
                <a:gd name="T110" fmla="*/ 14 w 46"/>
                <a:gd name="T111" fmla="*/ 8 h 56"/>
                <a:gd name="T112" fmla="*/ 16 w 46"/>
                <a:gd name="T113" fmla="*/ 6 h 56"/>
                <a:gd name="T114" fmla="*/ 16 w 46"/>
                <a:gd name="T115" fmla="*/ 4 h 56"/>
                <a:gd name="T116" fmla="*/ 20 w 46"/>
                <a:gd name="T1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56">
                  <a:moveTo>
                    <a:pt x="20" y="0"/>
                  </a:moveTo>
                  <a:lnTo>
                    <a:pt x="28" y="4"/>
                  </a:lnTo>
                  <a:lnTo>
                    <a:pt x="36" y="8"/>
                  </a:lnTo>
                  <a:lnTo>
                    <a:pt x="46" y="10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42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2" y="50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2" y="52"/>
                  </a:lnTo>
                  <a:lnTo>
                    <a:pt x="10" y="50"/>
                  </a:lnTo>
                  <a:lnTo>
                    <a:pt x="10" y="46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6" y="4"/>
                  </a:lnTo>
                  <a:lnTo>
                    <a:pt x="2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328"/>
            <p:cNvSpPr/>
            <p:nvPr/>
          </p:nvSpPr>
          <p:spPr bwMode="gray">
            <a:xfrm>
              <a:off x="4747" y="3034"/>
              <a:ext cx="46" cy="42"/>
            </a:xfrm>
            <a:custGeom>
              <a:avLst/>
              <a:gdLst>
                <a:gd name="T0" fmla="*/ 46 w 46"/>
                <a:gd name="T1" fmla="*/ 18 h 42"/>
                <a:gd name="T2" fmla="*/ 38 w 46"/>
                <a:gd name="T3" fmla="*/ 12 h 42"/>
                <a:gd name="T4" fmla="*/ 32 w 46"/>
                <a:gd name="T5" fmla="*/ 8 h 42"/>
                <a:gd name="T6" fmla="*/ 20 w 46"/>
                <a:gd name="T7" fmla="*/ 4 h 42"/>
                <a:gd name="T8" fmla="*/ 10 w 46"/>
                <a:gd name="T9" fmla="*/ 0 h 42"/>
                <a:gd name="T10" fmla="*/ 8 w 46"/>
                <a:gd name="T11" fmla="*/ 2 h 42"/>
                <a:gd name="T12" fmla="*/ 8 w 46"/>
                <a:gd name="T13" fmla="*/ 6 h 42"/>
                <a:gd name="T14" fmla="*/ 8 w 46"/>
                <a:gd name="T15" fmla="*/ 6 h 42"/>
                <a:gd name="T16" fmla="*/ 6 w 46"/>
                <a:gd name="T17" fmla="*/ 8 h 42"/>
                <a:gd name="T18" fmla="*/ 4 w 46"/>
                <a:gd name="T19" fmla="*/ 10 h 42"/>
                <a:gd name="T20" fmla="*/ 2 w 46"/>
                <a:gd name="T21" fmla="*/ 12 h 42"/>
                <a:gd name="T22" fmla="*/ 2 w 46"/>
                <a:gd name="T23" fmla="*/ 14 h 42"/>
                <a:gd name="T24" fmla="*/ 0 w 46"/>
                <a:gd name="T25" fmla="*/ 16 h 42"/>
                <a:gd name="T26" fmla="*/ 0 w 46"/>
                <a:gd name="T27" fmla="*/ 18 h 42"/>
                <a:gd name="T28" fmla="*/ 2 w 46"/>
                <a:gd name="T29" fmla="*/ 20 h 42"/>
                <a:gd name="T30" fmla="*/ 2 w 46"/>
                <a:gd name="T31" fmla="*/ 20 h 42"/>
                <a:gd name="T32" fmla="*/ 4 w 46"/>
                <a:gd name="T33" fmla="*/ 22 h 42"/>
                <a:gd name="T34" fmla="*/ 6 w 46"/>
                <a:gd name="T35" fmla="*/ 26 h 42"/>
                <a:gd name="T36" fmla="*/ 6 w 46"/>
                <a:gd name="T37" fmla="*/ 28 h 42"/>
                <a:gd name="T38" fmla="*/ 6 w 46"/>
                <a:gd name="T39" fmla="*/ 28 h 42"/>
                <a:gd name="T40" fmla="*/ 4 w 46"/>
                <a:gd name="T41" fmla="*/ 32 h 42"/>
                <a:gd name="T42" fmla="*/ 4 w 46"/>
                <a:gd name="T43" fmla="*/ 34 h 42"/>
                <a:gd name="T44" fmla="*/ 4 w 46"/>
                <a:gd name="T45" fmla="*/ 36 h 42"/>
                <a:gd name="T46" fmla="*/ 4 w 46"/>
                <a:gd name="T47" fmla="*/ 38 h 42"/>
                <a:gd name="T48" fmla="*/ 4 w 46"/>
                <a:gd name="T49" fmla="*/ 40 h 42"/>
                <a:gd name="T50" fmla="*/ 2 w 46"/>
                <a:gd name="T51" fmla="*/ 40 h 42"/>
                <a:gd name="T52" fmla="*/ 2 w 46"/>
                <a:gd name="T53" fmla="*/ 42 h 42"/>
                <a:gd name="T54" fmla="*/ 4 w 46"/>
                <a:gd name="T55" fmla="*/ 42 h 42"/>
                <a:gd name="T56" fmla="*/ 8 w 46"/>
                <a:gd name="T57" fmla="*/ 42 h 42"/>
                <a:gd name="T58" fmla="*/ 8 w 46"/>
                <a:gd name="T59" fmla="*/ 42 h 42"/>
                <a:gd name="T60" fmla="*/ 10 w 46"/>
                <a:gd name="T61" fmla="*/ 40 h 42"/>
                <a:gd name="T62" fmla="*/ 10 w 46"/>
                <a:gd name="T63" fmla="*/ 40 h 42"/>
                <a:gd name="T64" fmla="*/ 12 w 46"/>
                <a:gd name="T65" fmla="*/ 40 h 42"/>
                <a:gd name="T66" fmla="*/ 14 w 46"/>
                <a:gd name="T67" fmla="*/ 40 h 42"/>
                <a:gd name="T68" fmla="*/ 16 w 46"/>
                <a:gd name="T69" fmla="*/ 40 h 42"/>
                <a:gd name="T70" fmla="*/ 16 w 46"/>
                <a:gd name="T71" fmla="*/ 40 h 42"/>
                <a:gd name="T72" fmla="*/ 18 w 46"/>
                <a:gd name="T73" fmla="*/ 40 h 42"/>
                <a:gd name="T74" fmla="*/ 20 w 46"/>
                <a:gd name="T75" fmla="*/ 40 h 42"/>
                <a:gd name="T76" fmla="*/ 22 w 46"/>
                <a:gd name="T77" fmla="*/ 42 h 42"/>
                <a:gd name="T78" fmla="*/ 24 w 46"/>
                <a:gd name="T79" fmla="*/ 42 h 42"/>
                <a:gd name="T80" fmla="*/ 26 w 46"/>
                <a:gd name="T81" fmla="*/ 42 h 42"/>
                <a:gd name="T82" fmla="*/ 26 w 46"/>
                <a:gd name="T83" fmla="*/ 42 h 42"/>
                <a:gd name="T84" fmla="*/ 28 w 46"/>
                <a:gd name="T85" fmla="*/ 42 h 42"/>
                <a:gd name="T86" fmla="*/ 28 w 46"/>
                <a:gd name="T87" fmla="*/ 40 h 42"/>
                <a:gd name="T88" fmla="*/ 30 w 46"/>
                <a:gd name="T89" fmla="*/ 38 h 42"/>
                <a:gd name="T90" fmla="*/ 30 w 46"/>
                <a:gd name="T91" fmla="*/ 36 h 42"/>
                <a:gd name="T92" fmla="*/ 32 w 46"/>
                <a:gd name="T93" fmla="*/ 32 h 42"/>
                <a:gd name="T94" fmla="*/ 34 w 46"/>
                <a:gd name="T95" fmla="*/ 28 h 42"/>
                <a:gd name="T96" fmla="*/ 36 w 46"/>
                <a:gd name="T97" fmla="*/ 26 h 42"/>
                <a:gd name="T98" fmla="*/ 40 w 46"/>
                <a:gd name="T99" fmla="*/ 26 h 42"/>
                <a:gd name="T100" fmla="*/ 42 w 46"/>
                <a:gd name="T101" fmla="*/ 22 h 42"/>
                <a:gd name="T102" fmla="*/ 46 w 46"/>
                <a:gd name="T103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" h="42">
                  <a:moveTo>
                    <a:pt x="46" y="18"/>
                  </a:moveTo>
                  <a:lnTo>
                    <a:pt x="38" y="12"/>
                  </a:lnTo>
                  <a:lnTo>
                    <a:pt x="32" y="8"/>
                  </a:lnTo>
                  <a:lnTo>
                    <a:pt x="20" y="4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6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2" y="32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2" y="22"/>
                  </a:lnTo>
                  <a:lnTo>
                    <a:pt x="46" y="1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329"/>
            <p:cNvSpPr/>
            <p:nvPr/>
          </p:nvSpPr>
          <p:spPr bwMode="gray">
            <a:xfrm>
              <a:off x="4445" y="2936"/>
              <a:ext cx="148" cy="242"/>
            </a:xfrm>
            <a:custGeom>
              <a:avLst/>
              <a:gdLst>
                <a:gd name="T0" fmla="*/ 128 w 148"/>
                <a:gd name="T1" fmla="*/ 204 h 242"/>
                <a:gd name="T2" fmla="*/ 126 w 148"/>
                <a:gd name="T3" fmla="*/ 212 h 242"/>
                <a:gd name="T4" fmla="*/ 114 w 148"/>
                <a:gd name="T5" fmla="*/ 240 h 242"/>
                <a:gd name="T6" fmla="*/ 118 w 148"/>
                <a:gd name="T7" fmla="*/ 226 h 242"/>
                <a:gd name="T8" fmla="*/ 114 w 148"/>
                <a:gd name="T9" fmla="*/ 220 h 242"/>
                <a:gd name="T10" fmla="*/ 106 w 148"/>
                <a:gd name="T11" fmla="*/ 218 h 242"/>
                <a:gd name="T12" fmla="*/ 96 w 148"/>
                <a:gd name="T13" fmla="*/ 218 h 242"/>
                <a:gd name="T14" fmla="*/ 82 w 148"/>
                <a:gd name="T15" fmla="*/ 214 h 242"/>
                <a:gd name="T16" fmla="*/ 80 w 148"/>
                <a:gd name="T17" fmla="*/ 206 h 242"/>
                <a:gd name="T18" fmla="*/ 78 w 148"/>
                <a:gd name="T19" fmla="*/ 200 h 242"/>
                <a:gd name="T20" fmla="*/ 60 w 148"/>
                <a:gd name="T21" fmla="*/ 192 h 242"/>
                <a:gd name="T22" fmla="*/ 50 w 148"/>
                <a:gd name="T23" fmla="*/ 188 h 242"/>
                <a:gd name="T24" fmla="*/ 36 w 148"/>
                <a:gd name="T25" fmla="*/ 180 h 242"/>
                <a:gd name="T26" fmla="*/ 26 w 148"/>
                <a:gd name="T27" fmla="*/ 172 h 242"/>
                <a:gd name="T28" fmla="*/ 26 w 148"/>
                <a:gd name="T29" fmla="*/ 172 h 242"/>
                <a:gd name="T30" fmla="*/ 14 w 148"/>
                <a:gd name="T31" fmla="*/ 168 h 242"/>
                <a:gd name="T32" fmla="*/ 2 w 148"/>
                <a:gd name="T33" fmla="*/ 166 h 242"/>
                <a:gd name="T34" fmla="*/ 4 w 148"/>
                <a:gd name="T35" fmla="*/ 160 h 242"/>
                <a:gd name="T36" fmla="*/ 14 w 148"/>
                <a:gd name="T37" fmla="*/ 142 h 242"/>
                <a:gd name="T38" fmla="*/ 18 w 148"/>
                <a:gd name="T39" fmla="*/ 122 h 242"/>
                <a:gd name="T40" fmla="*/ 18 w 148"/>
                <a:gd name="T41" fmla="*/ 92 h 242"/>
                <a:gd name="T42" fmla="*/ 20 w 148"/>
                <a:gd name="T43" fmla="*/ 72 h 242"/>
                <a:gd name="T44" fmla="*/ 18 w 148"/>
                <a:gd name="T45" fmla="*/ 66 h 242"/>
                <a:gd name="T46" fmla="*/ 18 w 148"/>
                <a:gd name="T47" fmla="*/ 56 h 242"/>
                <a:gd name="T48" fmla="*/ 34 w 148"/>
                <a:gd name="T49" fmla="*/ 50 h 242"/>
                <a:gd name="T50" fmla="*/ 68 w 148"/>
                <a:gd name="T51" fmla="*/ 22 h 242"/>
                <a:gd name="T52" fmla="*/ 78 w 148"/>
                <a:gd name="T53" fmla="*/ 12 h 242"/>
                <a:gd name="T54" fmla="*/ 86 w 148"/>
                <a:gd name="T55" fmla="*/ 8 h 242"/>
                <a:gd name="T56" fmla="*/ 94 w 148"/>
                <a:gd name="T57" fmla="*/ 6 h 242"/>
                <a:gd name="T58" fmla="*/ 102 w 148"/>
                <a:gd name="T59" fmla="*/ 2 h 242"/>
                <a:gd name="T60" fmla="*/ 112 w 148"/>
                <a:gd name="T61" fmla="*/ 0 h 242"/>
                <a:gd name="T62" fmla="*/ 116 w 148"/>
                <a:gd name="T63" fmla="*/ 2 h 242"/>
                <a:gd name="T64" fmla="*/ 114 w 148"/>
                <a:gd name="T65" fmla="*/ 6 h 242"/>
                <a:gd name="T66" fmla="*/ 106 w 148"/>
                <a:gd name="T67" fmla="*/ 10 h 242"/>
                <a:gd name="T68" fmla="*/ 98 w 148"/>
                <a:gd name="T69" fmla="*/ 20 h 242"/>
                <a:gd name="T70" fmla="*/ 86 w 148"/>
                <a:gd name="T71" fmla="*/ 26 h 242"/>
                <a:gd name="T72" fmla="*/ 80 w 148"/>
                <a:gd name="T73" fmla="*/ 32 h 242"/>
                <a:gd name="T74" fmla="*/ 80 w 148"/>
                <a:gd name="T75" fmla="*/ 44 h 242"/>
                <a:gd name="T76" fmla="*/ 82 w 148"/>
                <a:gd name="T77" fmla="*/ 50 h 242"/>
                <a:gd name="T78" fmla="*/ 84 w 148"/>
                <a:gd name="T79" fmla="*/ 60 h 242"/>
                <a:gd name="T80" fmla="*/ 82 w 148"/>
                <a:gd name="T81" fmla="*/ 66 h 242"/>
                <a:gd name="T82" fmla="*/ 82 w 148"/>
                <a:gd name="T83" fmla="*/ 78 h 242"/>
                <a:gd name="T84" fmla="*/ 92 w 148"/>
                <a:gd name="T85" fmla="*/ 88 h 242"/>
                <a:gd name="T86" fmla="*/ 128 w 148"/>
                <a:gd name="T87" fmla="*/ 100 h 242"/>
                <a:gd name="T88" fmla="*/ 140 w 148"/>
                <a:gd name="T89" fmla="*/ 100 h 242"/>
                <a:gd name="T90" fmla="*/ 142 w 148"/>
                <a:gd name="T91" fmla="*/ 98 h 242"/>
                <a:gd name="T92" fmla="*/ 146 w 148"/>
                <a:gd name="T93" fmla="*/ 100 h 242"/>
                <a:gd name="T94" fmla="*/ 144 w 148"/>
                <a:gd name="T95" fmla="*/ 106 h 242"/>
                <a:gd name="T96" fmla="*/ 140 w 148"/>
                <a:gd name="T97" fmla="*/ 114 h 242"/>
                <a:gd name="T98" fmla="*/ 142 w 148"/>
                <a:gd name="T99" fmla="*/ 130 h 242"/>
                <a:gd name="T100" fmla="*/ 142 w 148"/>
                <a:gd name="T101" fmla="*/ 142 h 242"/>
                <a:gd name="T102" fmla="*/ 146 w 148"/>
                <a:gd name="T103" fmla="*/ 156 h 242"/>
                <a:gd name="T104" fmla="*/ 146 w 148"/>
                <a:gd name="T105" fmla="*/ 166 h 242"/>
                <a:gd name="T106" fmla="*/ 144 w 148"/>
                <a:gd name="T107" fmla="*/ 160 h 242"/>
                <a:gd name="T108" fmla="*/ 120 w 148"/>
                <a:gd name="T109" fmla="*/ 168 h 242"/>
                <a:gd name="T110" fmla="*/ 128 w 148"/>
                <a:gd name="T111" fmla="*/ 178 h 242"/>
                <a:gd name="T112" fmla="*/ 122 w 148"/>
                <a:gd name="T113" fmla="*/ 174 h 242"/>
                <a:gd name="T114" fmla="*/ 120 w 148"/>
                <a:gd name="T115" fmla="*/ 186 h 242"/>
                <a:gd name="T116" fmla="*/ 124 w 148"/>
                <a:gd name="T117" fmla="*/ 194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8" h="242">
                  <a:moveTo>
                    <a:pt x="124" y="194"/>
                  </a:moveTo>
                  <a:lnTo>
                    <a:pt x="126" y="200"/>
                  </a:lnTo>
                  <a:lnTo>
                    <a:pt x="128" y="204"/>
                  </a:lnTo>
                  <a:lnTo>
                    <a:pt x="128" y="208"/>
                  </a:lnTo>
                  <a:lnTo>
                    <a:pt x="126" y="212"/>
                  </a:lnTo>
                  <a:lnTo>
                    <a:pt x="126" y="212"/>
                  </a:lnTo>
                  <a:lnTo>
                    <a:pt x="118" y="242"/>
                  </a:lnTo>
                  <a:lnTo>
                    <a:pt x="116" y="240"/>
                  </a:lnTo>
                  <a:lnTo>
                    <a:pt x="114" y="240"/>
                  </a:lnTo>
                  <a:lnTo>
                    <a:pt x="112" y="242"/>
                  </a:lnTo>
                  <a:lnTo>
                    <a:pt x="112" y="242"/>
                  </a:lnTo>
                  <a:lnTo>
                    <a:pt x="118" y="226"/>
                  </a:lnTo>
                  <a:lnTo>
                    <a:pt x="118" y="224"/>
                  </a:lnTo>
                  <a:lnTo>
                    <a:pt x="116" y="222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0" y="220"/>
                  </a:lnTo>
                  <a:lnTo>
                    <a:pt x="106" y="218"/>
                  </a:lnTo>
                  <a:lnTo>
                    <a:pt x="102" y="218"/>
                  </a:lnTo>
                  <a:lnTo>
                    <a:pt x="98" y="218"/>
                  </a:lnTo>
                  <a:lnTo>
                    <a:pt x="96" y="218"/>
                  </a:lnTo>
                  <a:lnTo>
                    <a:pt x="90" y="218"/>
                  </a:lnTo>
                  <a:lnTo>
                    <a:pt x="86" y="216"/>
                  </a:lnTo>
                  <a:lnTo>
                    <a:pt x="82" y="214"/>
                  </a:lnTo>
                  <a:lnTo>
                    <a:pt x="82" y="210"/>
                  </a:lnTo>
                  <a:lnTo>
                    <a:pt x="80" y="208"/>
                  </a:lnTo>
                  <a:lnTo>
                    <a:pt x="80" y="206"/>
                  </a:lnTo>
                  <a:lnTo>
                    <a:pt x="80" y="204"/>
                  </a:lnTo>
                  <a:lnTo>
                    <a:pt x="80" y="204"/>
                  </a:lnTo>
                  <a:lnTo>
                    <a:pt x="78" y="200"/>
                  </a:lnTo>
                  <a:lnTo>
                    <a:pt x="72" y="196"/>
                  </a:lnTo>
                  <a:lnTo>
                    <a:pt x="66" y="194"/>
                  </a:lnTo>
                  <a:lnTo>
                    <a:pt x="60" y="192"/>
                  </a:lnTo>
                  <a:lnTo>
                    <a:pt x="56" y="190"/>
                  </a:lnTo>
                  <a:lnTo>
                    <a:pt x="52" y="188"/>
                  </a:lnTo>
                  <a:lnTo>
                    <a:pt x="50" y="188"/>
                  </a:lnTo>
                  <a:lnTo>
                    <a:pt x="46" y="186"/>
                  </a:lnTo>
                  <a:lnTo>
                    <a:pt x="40" y="184"/>
                  </a:lnTo>
                  <a:lnTo>
                    <a:pt x="36" y="180"/>
                  </a:lnTo>
                  <a:lnTo>
                    <a:pt x="32" y="178"/>
                  </a:lnTo>
                  <a:lnTo>
                    <a:pt x="28" y="174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0" y="170"/>
                  </a:lnTo>
                  <a:lnTo>
                    <a:pt x="14" y="168"/>
                  </a:lnTo>
                  <a:lnTo>
                    <a:pt x="10" y="168"/>
                  </a:lnTo>
                  <a:lnTo>
                    <a:pt x="4" y="166"/>
                  </a:lnTo>
                  <a:lnTo>
                    <a:pt x="2" y="166"/>
                  </a:lnTo>
                  <a:lnTo>
                    <a:pt x="0" y="166"/>
                  </a:lnTo>
                  <a:lnTo>
                    <a:pt x="2" y="162"/>
                  </a:lnTo>
                  <a:lnTo>
                    <a:pt x="4" y="160"/>
                  </a:lnTo>
                  <a:lnTo>
                    <a:pt x="4" y="160"/>
                  </a:lnTo>
                  <a:lnTo>
                    <a:pt x="10" y="154"/>
                  </a:lnTo>
                  <a:lnTo>
                    <a:pt x="14" y="142"/>
                  </a:lnTo>
                  <a:lnTo>
                    <a:pt x="16" y="136"/>
                  </a:lnTo>
                  <a:lnTo>
                    <a:pt x="18" y="130"/>
                  </a:lnTo>
                  <a:lnTo>
                    <a:pt x="18" y="122"/>
                  </a:lnTo>
                  <a:lnTo>
                    <a:pt x="18" y="114"/>
                  </a:lnTo>
                  <a:lnTo>
                    <a:pt x="18" y="104"/>
                  </a:lnTo>
                  <a:lnTo>
                    <a:pt x="18" y="92"/>
                  </a:lnTo>
                  <a:lnTo>
                    <a:pt x="18" y="80"/>
                  </a:lnTo>
                  <a:lnTo>
                    <a:pt x="20" y="74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20" y="62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34" y="50"/>
                  </a:lnTo>
                  <a:lnTo>
                    <a:pt x="44" y="34"/>
                  </a:lnTo>
                  <a:lnTo>
                    <a:pt x="50" y="24"/>
                  </a:lnTo>
                  <a:lnTo>
                    <a:pt x="68" y="2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2"/>
                  </a:lnTo>
                  <a:lnTo>
                    <a:pt x="80" y="10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2" y="8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8" y="4"/>
                  </a:lnTo>
                  <a:lnTo>
                    <a:pt x="102" y="2"/>
                  </a:lnTo>
                  <a:lnTo>
                    <a:pt x="106" y="2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2" y="6"/>
                  </a:lnTo>
                  <a:lnTo>
                    <a:pt x="110" y="8"/>
                  </a:lnTo>
                  <a:lnTo>
                    <a:pt x="106" y="10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20"/>
                  </a:lnTo>
                  <a:lnTo>
                    <a:pt x="94" y="20"/>
                  </a:lnTo>
                  <a:lnTo>
                    <a:pt x="90" y="22"/>
                  </a:lnTo>
                  <a:lnTo>
                    <a:pt x="86" y="26"/>
                  </a:lnTo>
                  <a:lnTo>
                    <a:pt x="82" y="28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2" y="50"/>
                  </a:lnTo>
                  <a:lnTo>
                    <a:pt x="82" y="50"/>
                  </a:lnTo>
                  <a:lnTo>
                    <a:pt x="82" y="52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2" y="62"/>
                  </a:lnTo>
                  <a:lnTo>
                    <a:pt x="82" y="64"/>
                  </a:lnTo>
                  <a:lnTo>
                    <a:pt x="82" y="66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82" y="78"/>
                  </a:lnTo>
                  <a:lnTo>
                    <a:pt x="82" y="82"/>
                  </a:lnTo>
                  <a:lnTo>
                    <a:pt x="86" y="86"/>
                  </a:lnTo>
                  <a:lnTo>
                    <a:pt x="92" y="88"/>
                  </a:lnTo>
                  <a:lnTo>
                    <a:pt x="124" y="92"/>
                  </a:lnTo>
                  <a:lnTo>
                    <a:pt x="128" y="100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40" y="100"/>
                  </a:lnTo>
                  <a:lnTo>
                    <a:pt x="140" y="100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4" y="98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6" y="104"/>
                  </a:lnTo>
                  <a:lnTo>
                    <a:pt x="144" y="106"/>
                  </a:lnTo>
                  <a:lnTo>
                    <a:pt x="142" y="108"/>
                  </a:lnTo>
                  <a:lnTo>
                    <a:pt x="140" y="110"/>
                  </a:lnTo>
                  <a:lnTo>
                    <a:pt x="140" y="114"/>
                  </a:lnTo>
                  <a:lnTo>
                    <a:pt x="138" y="118"/>
                  </a:lnTo>
                  <a:lnTo>
                    <a:pt x="140" y="124"/>
                  </a:lnTo>
                  <a:lnTo>
                    <a:pt x="142" y="130"/>
                  </a:lnTo>
                  <a:lnTo>
                    <a:pt x="148" y="134"/>
                  </a:lnTo>
                  <a:lnTo>
                    <a:pt x="140" y="142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4" y="150"/>
                  </a:lnTo>
                  <a:lnTo>
                    <a:pt x="146" y="156"/>
                  </a:lnTo>
                  <a:lnTo>
                    <a:pt x="148" y="162"/>
                  </a:lnTo>
                  <a:lnTo>
                    <a:pt x="148" y="166"/>
                  </a:lnTo>
                  <a:lnTo>
                    <a:pt x="146" y="166"/>
                  </a:lnTo>
                  <a:lnTo>
                    <a:pt x="146" y="166"/>
                  </a:lnTo>
                  <a:lnTo>
                    <a:pt x="146" y="164"/>
                  </a:lnTo>
                  <a:lnTo>
                    <a:pt x="144" y="160"/>
                  </a:lnTo>
                  <a:lnTo>
                    <a:pt x="142" y="156"/>
                  </a:lnTo>
                  <a:lnTo>
                    <a:pt x="118" y="16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30" y="178"/>
                  </a:lnTo>
                  <a:lnTo>
                    <a:pt x="128" y="178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4"/>
                  </a:lnTo>
                  <a:lnTo>
                    <a:pt x="120" y="174"/>
                  </a:lnTo>
                  <a:lnTo>
                    <a:pt x="120" y="17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2" y="188"/>
                  </a:lnTo>
                  <a:lnTo>
                    <a:pt x="124" y="19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330"/>
            <p:cNvSpPr/>
            <p:nvPr/>
          </p:nvSpPr>
          <p:spPr bwMode="gray">
            <a:xfrm>
              <a:off x="4405" y="3102"/>
              <a:ext cx="80" cy="84"/>
            </a:xfrm>
            <a:custGeom>
              <a:avLst/>
              <a:gdLst>
                <a:gd name="T0" fmla="*/ 10 w 80"/>
                <a:gd name="T1" fmla="*/ 80 h 84"/>
                <a:gd name="T2" fmla="*/ 10 w 80"/>
                <a:gd name="T3" fmla="*/ 74 h 84"/>
                <a:gd name="T4" fmla="*/ 6 w 80"/>
                <a:gd name="T5" fmla="*/ 74 h 84"/>
                <a:gd name="T6" fmla="*/ 4 w 80"/>
                <a:gd name="T7" fmla="*/ 72 h 84"/>
                <a:gd name="T8" fmla="*/ 2 w 80"/>
                <a:gd name="T9" fmla="*/ 70 h 84"/>
                <a:gd name="T10" fmla="*/ 0 w 80"/>
                <a:gd name="T11" fmla="*/ 68 h 84"/>
                <a:gd name="T12" fmla="*/ 0 w 80"/>
                <a:gd name="T13" fmla="*/ 66 h 84"/>
                <a:gd name="T14" fmla="*/ 6 w 80"/>
                <a:gd name="T15" fmla="*/ 54 h 84"/>
                <a:gd name="T16" fmla="*/ 14 w 80"/>
                <a:gd name="T17" fmla="*/ 44 h 84"/>
                <a:gd name="T18" fmla="*/ 24 w 80"/>
                <a:gd name="T19" fmla="*/ 36 h 84"/>
                <a:gd name="T20" fmla="*/ 28 w 80"/>
                <a:gd name="T21" fmla="*/ 34 h 84"/>
                <a:gd name="T22" fmla="*/ 30 w 80"/>
                <a:gd name="T23" fmla="*/ 22 h 84"/>
                <a:gd name="T24" fmla="*/ 32 w 80"/>
                <a:gd name="T25" fmla="*/ 20 h 84"/>
                <a:gd name="T26" fmla="*/ 34 w 80"/>
                <a:gd name="T27" fmla="*/ 18 h 84"/>
                <a:gd name="T28" fmla="*/ 36 w 80"/>
                <a:gd name="T29" fmla="*/ 18 h 84"/>
                <a:gd name="T30" fmla="*/ 38 w 80"/>
                <a:gd name="T31" fmla="*/ 16 h 84"/>
                <a:gd name="T32" fmla="*/ 38 w 80"/>
                <a:gd name="T33" fmla="*/ 12 h 84"/>
                <a:gd name="T34" fmla="*/ 38 w 80"/>
                <a:gd name="T35" fmla="*/ 8 h 84"/>
                <a:gd name="T36" fmla="*/ 38 w 80"/>
                <a:gd name="T37" fmla="*/ 6 h 84"/>
                <a:gd name="T38" fmla="*/ 40 w 80"/>
                <a:gd name="T39" fmla="*/ 2 h 84"/>
                <a:gd name="T40" fmla="*/ 40 w 80"/>
                <a:gd name="T41" fmla="*/ 0 h 84"/>
                <a:gd name="T42" fmla="*/ 42 w 80"/>
                <a:gd name="T43" fmla="*/ 0 h 84"/>
                <a:gd name="T44" fmla="*/ 44 w 80"/>
                <a:gd name="T45" fmla="*/ 0 h 84"/>
                <a:gd name="T46" fmla="*/ 50 w 80"/>
                <a:gd name="T47" fmla="*/ 2 h 84"/>
                <a:gd name="T48" fmla="*/ 54 w 80"/>
                <a:gd name="T49" fmla="*/ 2 h 84"/>
                <a:gd name="T50" fmla="*/ 60 w 80"/>
                <a:gd name="T51" fmla="*/ 4 h 84"/>
                <a:gd name="T52" fmla="*/ 66 w 80"/>
                <a:gd name="T53" fmla="*/ 6 h 84"/>
                <a:gd name="T54" fmla="*/ 66 w 80"/>
                <a:gd name="T55" fmla="*/ 6 h 84"/>
                <a:gd name="T56" fmla="*/ 66 w 80"/>
                <a:gd name="T57" fmla="*/ 6 h 84"/>
                <a:gd name="T58" fmla="*/ 66 w 80"/>
                <a:gd name="T59" fmla="*/ 6 h 84"/>
                <a:gd name="T60" fmla="*/ 68 w 80"/>
                <a:gd name="T61" fmla="*/ 6 h 84"/>
                <a:gd name="T62" fmla="*/ 70 w 80"/>
                <a:gd name="T63" fmla="*/ 10 h 84"/>
                <a:gd name="T64" fmla="*/ 74 w 80"/>
                <a:gd name="T65" fmla="*/ 12 h 84"/>
                <a:gd name="T66" fmla="*/ 78 w 80"/>
                <a:gd name="T67" fmla="*/ 16 h 84"/>
                <a:gd name="T68" fmla="*/ 78 w 80"/>
                <a:gd name="T69" fmla="*/ 18 h 84"/>
                <a:gd name="T70" fmla="*/ 78 w 80"/>
                <a:gd name="T71" fmla="*/ 20 h 84"/>
                <a:gd name="T72" fmla="*/ 78 w 80"/>
                <a:gd name="T73" fmla="*/ 24 h 84"/>
                <a:gd name="T74" fmla="*/ 80 w 80"/>
                <a:gd name="T75" fmla="*/ 26 h 84"/>
                <a:gd name="T76" fmla="*/ 80 w 80"/>
                <a:gd name="T77" fmla="*/ 30 h 84"/>
                <a:gd name="T78" fmla="*/ 78 w 80"/>
                <a:gd name="T79" fmla="*/ 34 h 84"/>
                <a:gd name="T80" fmla="*/ 74 w 80"/>
                <a:gd name="T81" fmla="*/ 44 h 84"/>
                <a:gd name="T82" fmla="*/ 66 w 80"/>
                <a:gd name="T83" fmla="*/ 52 h 84"/>
                <a:gd name="T84" fmla="*/ 56 w 80"/>
                <a:gd name="T85" fmla="*/ 60 h 84"/>
                <a:gd name="T86" fmla="*/ 44 w 80"/>
                <a:gd name="T87" fmla="*/ 64 h 84"/>
                <a:gd name="T88" fmla="*/ 42 w 80"/>
                <a:gd name="T89" fmla="*/ 64 h 84"/>
                <a:gd name="T90" fmla="*/ 42 w 80"/>
                <a:gd name="T91" fmla="*/ 64 h 84"/>
                <a:gd name="T92" fmla="*/ 40 w 80"/>
                <a:gd name="T93" fmla="*/ 66 h 84"/>
                <a:gd name="T94" fmla="*/ 38 w 80"/>
                <a:gd name="T95" fmla="*/ 70 h 84"/>
                <a:gd name="T96" fmla="*/ 38 w 80"/>
                <a:gd name="T97" fmla="*/ 70 h 84"/>
                <a:gd name="T98" fmla="*/ 36 w 80"/>
                <a:gd name="T99" fmla="*/ 72 h 84"/>
                <a:gd name="T100" fmla="*/ 36 w 80"/>
                <a:gd name="T101" fmla="*/ 76 h 84"/>
                <a:gd name="T102" fmla="*/ 34 w 80"/>
                <a:gd name="T103" fmla="*/ 78 h 84"/>
                <a:gd name="T104" fmla="*/ 32 w 80"/>
                <a:gd name="T105" fmla="*/ 80 h 84"/>
                <a:gd name="T106" fmla="*/ 32 w 80"/>
                <a:gd name="T107" fmla="*/ 80 h 84"/>
                <a:gd name="T108" fmla="*/ 32 w 80"/>
                <a:gd name="T109" fmla="*/ 82 h 84"/>
                <a:gd name="T110" fmla="*/ 30 w 80"/>
                <a:gd name="T111" fmla="*/ 84 h 84"/>
                <a:gd name="T112" fmla="*/ 26 w 80"/>
                <a:gd name="T113" fmla="*/ 84 h 84"/>
                <a:gd name="T114" fmla="*/ 24 w 80"/>
                <a:gd name="T115" fmla="*/ 84 h 84"/>
                <a:gd name="T116" fmla="*/ 22 w 80"/>
                <a:gd name="T117" fmla="*/ 82 h 84"/>
                <a:gd name="T118" fmla="*/ 12 w 80"/>
                <a:gd name="T119" fmla="*/ 82 h 84"/>
                <a:gd name="T120" fmla="*/ 10 w 80"/>
                <a:gd name="T121" fmla="*/ 8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0" h="84">
                  <a:moveTo>
                    <a:pt x="10" y="80"/>
                  </a:moveTo>
                  <a:lnTo>
                    <a:pt x="10" y="74"/>
                  </a:lnTo>
                  <a:lnTo>
                    <a:pt x="6" y="74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6" y="54"/>
                  </a:lnTo>
                  <a:lnTo>
                    <a:pt x="14" y="44"/>
                  </a:lnTo>
                  <a:lnTo>
                    <a:pt x="24" y="36"/>
                  </a:lnTo>
                  <a:lnTo>
                    <a:pt x="28" y="34"/>
                  </a:lnTo>
                  <a:lnTo>
                    <a:pt x="30" y="22"/>
                  </a:lnTo>
                  <a:lnTo>
                    <a:pt x="32" y="20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78" y="34"/>
                  </a:lnTo>
                  <a:lnTo>
                    <a:pt x="74" y="44"/>
                  </a:lnTo>
                  <a:lnTo>
                    <a:pt x="66" y="52"/>
                  </a:lnTo>
                  <a:lnTo>
                    <a:pt x="56" y="60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0" y="66"/>
                  </a:lnTo>
                  <a:lnTo>
                    <a:pt x="38" y="70"/>
                  </a:lnTo>
                  <a:lnTo>
                    <a:pt x="38" y="70"/>
                  </a:lnTo>
                  <a:lnTo>
                    <a:pt x="36" y="72"/>
                  </a:lnTo>
                  <a:lnTo>
                    <a:pt x="36" y="76"/>
                  </a:lnTo>
                  <a:lnTo>
                    <a:pt x="34" y="78"/>
                  </a:lnTo>
                  <a:lnTo>
                    <a:pt x="32" y="80"/>
                  </a:lnTo>
                  <a:lnTo>
                    <a:pt x="32" y="80"/>
                  </a:lnTo>
                  <a:lnTo>
                    <a:pt x="32" y="82"/>
                  </a:lnTo>
                  <a:lnTo>
                    <a:pt x="30" y="84"/>
                  </a:lnTo>
                  <a:lnTo>
                    <a:pt x="26" y="84"/>
                  </a:lnTo>
                  <a:lnTo>
                    <a:pt x="24" y="84"/>
                  </a:lnTo>
                  <a:lnTo>
                    <a:pt x="22" y="82"/>
                  </a:lnTo>
                  <a:lnTo>
                    <a:pt x="12" y="82"/>
                  </a:lnTo>
                  <a:lnTo>
                    <a:pt x="10" y="8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331"/>
            <p:cNvSpPr/>
            <p:nvPr/>
          </p:nvSpPr>
          <p:spPr bwMode="gray">
            <a:xfrm>
              <a:off x="4515" y="3442"/>
              <a:ext cx="268" cy="660"/>
            </a:xfrm>
            <a:custGeom>
              <a:avLst/>
              <a:gdLst>
                <a:gd name="T0" fmla="*/ 82 w 268"/>
                <a:gd name="T1" fmla="*/ 28 h 660"/>
                <a:gd name="T2" fmla="*/ 78 w 268"/>
                <a:gd name="T3" fmla="*/ 38 h 660"/>
                <a:gd name="T4" fmla="*/ 68 w 268"/>
                <a:gd name="T5" fmla="*/ 58 h 660"/>
                <a:gd name="T6" fmla="*/ 52 w 268"/>
                <a:gd name="T7" fmla="*/ 90 h 660"/>
                <a:gd name="T8" fmla="*/ 46 w 268"/>
                <a:gd name="T9" fmla="*/ 126 h 660"/>
                <a:gd name="T10" fmla="*/ 44 w 268"/>
                <a:gd name="T11" fmla="*/ 238 h 660"/>
                <a:gd name="T12" fmla="*/ 32 w 268"/>
                <a:gd name="T13" fmla="*/ 256 h 660"/>
                <a:gd name="T14" fmla="*/ 22 w 268"/>
                <a:gd name="T15" fmla="*/ 282 h 660"/>
                <a:gd name="T16" fmla="*/ 24 w 268"/>
                <a:gd name="T17" fmla="*/ 310 h 660"/>
                <a:gd name="T18" fmla="*/ 20 w 268"/>
                <a:gd name="T19" fmla="*/ 332 h 660"/>
                <a:gd name="T20" fmla="*/ 20 w 268"/>
                <a:gd name="T21" fmla="*/ 370 h 660"/>
                <a:gd name="T22" fmla="*/ 18 w 268"/>
                <a:gd name="T23" fmla="*/ 382 h 660"/>
                <a:gd name="T24" fmla="*/ 22 w 268"/>
                <a:gd name="T25" fmla="*/ 390 h 660"/>
                <a:gd name="T26" fmla="*/ 20 w 268"/>
                <a:gd name="T27" fmla="*/ 428 h 660"/>
                <a:gd name="T28" fmla="*/ 10 w 268"/>
                <a:gd name="T29" fmla="*/ 438 h 660"/>
                <a:gd name="T30" fmla="*/ 2 w 268"/>
                <a:gd name="T31" fmla="*/ 466 h 660"/>
                <a:gd name="T32" fmla="*/ 2 w 268"/>
                <a:gd name="T33" fmla="*/ 530 h 660"/>
                <a:gd name="T34" fmla="*/ 2 w 268"/>
                <a:gd name="T35" fmla="*/ 554 h 660"/>
                <a:gd name="T36" fmla="*/ 54 w 268"/>
                <a:gd name="T37" fmla="*/ 570 h 660"/>
                <a:gd name="T38" fmla="*/ 56 w 268"/>
                <a:gd name="T39" fmla="*/ 588 h 660"/>
                <a:gd name="T40" fmla="*/ 114 w 268"/>
                <a:gd name="T41" fmla="*/ 660 h 660"/>
                <a:gd name="T42" fmla="*/ 106 w 268"/>
                <a:gd name="T43" fmla="*/ 624 h 660"/>
                <a:gd name="T44" fmla="*/ 82 w 268"/>
                <a:gd name="T45" fmla="*/ 616 h 660"/>
                <a:gd name="T46" fmla="*/ 56 w 268"/>
                <a:gd name="T47" fmla="*/ 568 h 660"/>
                <a:gd name="T48" fmla="*/ 54 w 268"/>
                <a:gd name="T49" fmla="*/ 534 h 660"/>
                <a:gd name="T50" fmla="*/ 78 w 268"/>
                <a:gd name="T51" fmla="*/ 506 h 660"/>
                <a:gd name="T52" fmla="*/ 92 w 268"/>
                <a:gd name="T53" fmla="*/ 492 h 660"/>
                <a:gd name="T54" fmla="*/ 96 w 268"/>
                <a:gd name="T55" fmla="*/ 482 h 660"/>
                <a:gd name="T56" fmla="*/ 96 w 268"/>
                <a:gd name="T57" fmla="*/ 466 h 660"/>
                <a:gd name="T58" fmla="*/ 82 w 268"/>
                <a:gd name="T59" fmla="*/ 456 h 660"/>
                <a:gd name="T60" fmla="*/ 74 w 268"/>
                <a:gd name="T61" fmla="*/ 436 h 660"/>
                <a:gd name="T62" fmla="*/ 82 w 268"/>
                <a:gd name="T63" fmla="*/ 424 h 660"/>
                <a:gd name="T64" fmla="*/ 88 w 268"/>
                <a:gd name="T65" fmla="*/ 424 h 660"/>
                <a:gd name="T66" fmla="*/ 124 w 268"/>
                <a:gd name="T67" fmla="*/ 368 h 660"/>
                <a:gd name="T68" fmla="*/ 112 w 268"/>
                <a:gd name="T69" fmla="*/ 346 h 660"/>
                <a:gd name="T70" fmla="*/ 112 w 268"/>
                <a:gd name="T71" fmla="*/ 334 h 660"/>
                <a:gd name="T72" fmla="*/ 142 w 268"/>
                <a:gd name="T73" fmla="*/ 314 h 660"/>
                <a:gd name="T74" fmla="*/ 148 w 268"/>
                <a:gd name="T75" fmla="*/ 300 h 660"/>
                <a:gd name="T76" fmla="*/ 164 w 268"/>
                <a:gd name="T77" fmla="*/ 294 h 660"/>
                <a:gd name="T78" fmla="*/ 210 w 268"/>
                <a:gd name="T79" fmla="*/ 282 h 660"/>
                <a:gd name="T80" fmla="*/ 218 w 268"/>
                <a:gd name="T81" fmla="*/ 250 h 660"/>
                <a:gd name="T82" fmla="*/ 206 w 268"/>
                <a:gd name="T83" fmla="*/ 216 h 660"/>
                <a:gd name="T84" fmla="*/ 200 w 268"/>
                <a:gd name="T85" fmla="*/ 202 h 660"/>
                <a:gd name="T86" fmla="*/ 200 w 268"/>
                <a:gd name="T87" fmla="*/ 180 h 660"/>
                <a:gd name="T88" fmla="*/ 214 w 268"/>
                <a:gd name="T89" fmla="*/ 134 h 660"/>
                <a:gd name="T90" fmla="*/ 220 w 268"/>
                <a:gd name="T91" fmla="*/ 120 h 660"/>
                <a:gd name="T92" fmla="*/ 230 w 268"/>
                <a:gd name="T93" fmla="*/ 110 h 660"/>
                <a:gd name="T94" fmla="*/ 262 w 268"/>
                <a:gd name="T95" fmla="*/ 84 h 660"/>
                <a:gd name="T96" fmla="*/ 268 w 268"/>
                <a:gd name="T97" fmla="*/ 68 h 660"/>
                <a:gd name="T98" fmla="*/ 262 w 268"/>
                <a:gd name="T99" fmla="*/ 62 h 660"/>
                <a:gd name="T100" fmla="*/ 258 w 268"/>
                <a:gd name="T101" fmla="*/ 58 h 660"/>
                <a:gd name="T102" fmla="*/ 252 w 268"/>
                <a:gd name="T103" fmla="*/ 58 h 660"/>
                <a:gd name="T104" fmla="*/ 250 w 268"/>
                <a:gd name="T105" fmla="*/ 72 h 660"/>
                <a:gd name="T106" fmla="*/ 246 w 268"/>
                <a:gd name="T107" fmla="*/ 86 h 660"/>
                <a:gd name="T108" fmla="*/ 176 w 268"/>
                <a:gd name="T109" fmla="*/ 34 h 660"/>
                <a:gd name="T110" fmla="*/ 146 w 268"/>
                <a:gd name="T111" fmla="*/ 18 h 660"/>
                <a:gd name="T112" fmla="*/ 144 w 268"/>
                <a:gd name="T113" fmla="*/ 6 h 660"/>
                <a:gd name="T114" fmla="*/ 138 w 268"/>
                <a:gd name="T115" fmla="*/ 2 h 660"/>
                <a:gd name="T116" fmla="*/ 120 w 268"/>
                <a:gd name="T117" fmla="*/ 16 h 660"/>
                <a:gd name="T118" fmla="*/ 118 w 268"/>
                <a:gd name="T119" fmla="*/ 8 h 660"/>
                <a:gd name="T120" fmla="*/ 94 w 268"/>
                <a:gd name="T121" fmla="*/ 0 h 660"/>
                <a:gd name="T122" fmla="*/ 86 w 268"/>
                <a:gd name="T123" fmla="*/ 1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8" h="660">
                  <a:moveTo>
                    <a:pt x="82" y="18"/>
                  </a:moveTo>
                  <a:lnTo>
                    <a:pt x="82" y="20"/>
                  </a:lnTo>
                  <a:lnTo>
                    <a:pt x="82" y="22"/>
                  </a:lnTo>
                  <a:lnTo>
                    <a:pt x="82" y="28"/>
                  </a:lnTo>
                  <a:lnTo>
                    <a:pt x="82" y="32"/>
                  </a:lnTo>
                  <a:lnTo>
                    <a:pt x="82" y="36"/>
                  </a:lnTo>
                  <a:lnTo>
                    <a:pt x="80" y="36"/>
                  </a:lnTo>
                  <a:lnTo>
                    <a:pt x="78" y="38"/>
                  </a:lnTo>
                  <a:lnTo>
                    <a:pt x="76" y="40"/>
                  </a:lnTo>
                  <a:lnTo>
                    <a:pt x="72" y="44"/>
                  </a:lnTo>
                  <a:lnTo>
                    <a:pt x="70" y="50"/>
                  </a:lnTo>
                  <a:lnTo>
                    <a:pt x="68" y="58"/>
                  </a:lnTo>
                  <a:lnTo>
                    <a:pt x="66" y="62"/>
                  </a:lnTo>
                  <a:lnTo>
                    <a:pt x="62" y="70"/>
                  </a:lnTo>
                  <a:lnTo>
                    <a:pt x="56" y="80"/>
                  </a:lnTo>
                  <a:lnTo>
                    <a:pt x="52" y="90"/>
                  </a:lnTo>
                  <a:lnTo>
                    <a:pt x="50" y="98"/>
                  </a:lnTo>
                  <a:lnTo>
                    <a:pt x="48" y="104"/>
                  </a:lnTo>
                  <a:lnTo>
                    <a:pt x="48" y="112"/>
                  </a:lnTo>
                  <a:lnTo>
                    <a:pt x="46" y="126"/>
                  </a:lnTo>
                  <a:lnTo>
                    <a:pt x="48" y="144"/>
                  </a:lnTo>
                  <a:lnTo>
                    <a:pt x="46" y="234"/>
                  </a:lnTo>
                  <a:lnTo>
                    <a:pt x="46" y="236"/>
                  </a:lnTo>
                  <a:lnTo>
                    <a:pt x="44" y="238"/>
                  </a:lnTo>
                  <a:lnTo>
                    <a:pt x="40" y="242"/>
                  </a:lnTo>
                  <a:lnTo>
                    <a:pt x="38" y="246"/>
                  </a:lnTo>
                  <a:lnTo>
                    <a:pt x="34" y="250"/>
                  </a:lnTo>
                  <a:lnTo>
                    <a:pt x="32" y="256"/>
                  </a:lnTo>
                  <a:lnTo>
                    <a:pt x="30" y="260"/>
                  </a:lnTo>
                  <a:lnTo>
                    <a:pt x="28" y="262"/>
                  </a:lnTo>
                  <a:lnTo>
                    <a:pt x="24" y="280"/>
                  </a:lnTo>
                  <a:lnTo>
                    <a:pt x="22" y="282"/>
                  </a:lnTo>
                  <a:lnTo>
                    <a:pt x="22" y="284"/>
                  </a:lnTo>
                  <a:lnTo>
                    <a:pt x="24" y="292"/>
                  </a:lnTo>
                  <a:lnTo>
                    <a:pt x="22" y="302"/>
                  </a:lnTo>
                  <a:lnTo>
                    <a:pt x="24" y="310"/>
                  </a:lnTo>
                  <a:lnTo>
                    <a:pt x="22" y="322"/>
                  </a:lnTo>
                  <a:lnTo>
                    <a:pt x="18" y="324"/>
                  </a:lnTo>
                  <a:lnTo>
                    <a:pt x="18" y="332"/>
                  </a:lnTo>
                  <a:lnTo>
                    <a:pt x="20" y="332"/>
                  </a:lnTo>
                  <a:lnTo>
                    <a:pt x="20" y="336"/>
                  </a:lnTo>
                  <a:lnTo>
                    <a:pt x="20" y="348"/>
                  </a:lnTo>
                  <a:lnTo>
                    <a:pt x="20" y="360"/>
                  </a:lnTo>
                  <a:lnTo>
                    <a:pt x="20" y="370"/>
                  </a:lnTo>
                  <a:lnTo>
                    <a:pt x="20" y="374"/>
                  </a:lnTo>
                  <a:lnTo>
                    <a:pt x="18" y="378"/>
                  </a:lnTo>
                  <a:lnTo>
                    <a:pt x="18" y="380"/>
                  </a:lnTo>
                  <a:lnTo>
                    <a:pt x="18" y="382"/>
                  </a:lnTo>
                  <a:lnTo>
                    <a:pt x="18" y="384"/>
                  </a:lnTo>
                  <a:lnTo>
                    <a:pt x="20" y="386"/>
                  </a:lnTo>
                  <a:lnTo>
                    <a:pt x="20" y="388"/>
                  </a:lnTo>
                  <a:lnTo>
                    <a:pt x="22" y="390"/>
                  </a:lnTo>
                  <a:lnTo>
                    <a:pt x="22" y="396"/>
                  </a:lnTo>
                  <a:lnTo>
                    <a:pt x="22" y="408"/>
                  </a:lnTo>
                  <a:lnTo>
                    <a:pt x="22" y="420"/>
                  </a:lnTo>
                  <a:lnTo>
                    <a:pt x="20" y="428"/>
                  </a:lnTo>
                  <a:lnTo>
                    <a:pt x="20" y="430"/>
                  </a:lnTo>
                  <a:lnTo>
                    <a:pt x="16" y="432"/>
                  </a:lnTo>
                  <a:lnTo>
                    <a:pt x="14" y="434"/>
                  </a:lnTo>
                  <a:lnTo>
                    <a:pt x="10" y="438"/>
                  </a:lnTo>
                  <a:lnTo>
                    <a:pt x="6" y="442"/>
                  </a:lnTo>
                  <a:lnTo>
                    <a:pt x="4" y="446"/>
                  </a:lnTo>
                  <a:lnTo>
                    <a:pt x="2" y="452"/>
                  </a:lnTo>
                  <a:lnTo>
                    <a:pt x="2" y="466"/>
                  </a:lnTo>
                  <a:lnTo>
                    <a:pt x="2" y="486"/>
                  </a:lnTo>
                  <a:lnTo>
                    <a:pt x="2" y="506"/>
                  </a:lnTo>
                  <a:lnTo>
                    <a:pt x="2" y="524"/>
                  </a:lnTo>
                  <a:lnTo>
                    <a:pt x="2" y="530"/>
                  </a:lnTo>
                  <a:lnTo>
                    <a:pt x="0" y="532"/>
                  </a:lnTo>
                  <a:lnTo>
                    <a:pt x="0" y="536"/>
                  </a:lnTo>
                  <a:lnTo>
                    <a:pt x="2" y="542"/>
                  </a:lnTo>
                  <a:lnTo>
                    <a:pt x="2" y="554"/>
                  </a:lnTo>
                  <a:lnTo>
                    <a:pt x="14" y="568"/>
                  </a:lnTo>
                  <a:lnTo>
                    <a:pt x="52" y="568"/>
                  </a:lnTo>
                  <a:lnTo>
                    <a:pt x="54" y="568"/>
                  </a:lnTo>
                  <a:lnTo>
                    <a:pt x="54" y="570"/>
                  </a:lnTo>
                  <a:lnTo>
                    <a:pt x="54" y="572"/>
                  </a:lnTo>
                  <a:lnTo>
                    <a:pt x="54" y="574"/>
                  </a:lnTo>
                  <a:lnTo>
                    <a:pt x="54" y="580"/>
                  </a:lnTo>
                  <a:lnTo>
                    <a:pt x="56" y="588"/>
                  </a:lnTo>
                  <a:lnTo>
                    <a:pt x="56" y="612"/>
                  </a:lnTo>
                  <a:lnTo>
                    <a:pt x="60" y="638"/>
                  </a:lnTo>
                  <a:lnTo>
                    <a:pt x="100" y="640"/>
                  </a:lnTo>
                  <a:lnTo>
                    <a:pt x="114" y="660"/>
                  </a:lnTo>
                  <a:lnTo>
                    <a:pt x="116" y="654"/>
                  </a:lnTo>
                  <a:lnTo>
                    <a:pt x="118" y="648"/>
                  </a:lnTo>
                  <a:lnTo>
                    <a:pt x="118" y="638"/>
                  </a:lnTo>
                  <a:lnTo>
                    <a:pt x="106" y="624"/>
                  </a:lnTo>
                  <a:lnTo>
                    <a:pt x="94" y="614"/>
                  </a:lnTo>
                  <a:lnTo>
                    <a:pt x="92" y="616"/>
                  </a:lnTo>
                  <a:lnTo>
                    <a:pt x="88" y="616"/>
                  </a:lnTo>
                  <a:lnTo>
                    <a:pt x="82" y="616"/>
                  </a:lnTo>
                  <a:lnTo>
                    <a:pt x="74" y="612"/>
                  </a:lnTo>
                  <a:lnTo>
                    <a:pt x="66" y="604"/>
                  </a:lnTo>
                  <a:lnTo>
                    <a:pt x="60" y="590"/>
                  </a:lnTo>
                  <a:lnTo>
                    <a:pt x="56" y="568"/>
                  </a:lnTo>
                  <a:lnTo>
                    <a:pt x="56" y="564"/>
                  </a:lnTo>
                  <a:lnTo>
                    <a:pt x="54" y="554"/>
                  </a:lnTo>
                  <a:lnTo>
                    <a:pt x="52" y="544"/>
                  </a:lnTo>
                  <a:lnTo>
                    <a:pt x="54" y="534"/>
                  </a:lnTo>
                  <a:lnTo>
                    <a:pt x="62" y="526"/>
                  </a:lnTo>
                  <a:lnTo>
                    <a:pt x="74" y="508"/>
                  </a:lnTo>
                  <a:lnTo>
                    <a:pt x="74" y="508"/>
                  </a:lnTo>
                  <a:lnTo>
                    <a:pt x="78" y="506"/>
                  </a:lnTo>
                  <a:lnTo>
                    <a:pt x="80" y="502"/>
                  </a:lnTo>
                  <a:lnTo>
                    <a:pt x="84" y="500"/>
                  </a:lnTo>
                  <a:lnTo>
                    <a:pt x="88" y="496"/>
                  </a:lnTo>
                  <a:lnTo>
                    <a:pt x="92" y="492"/>
                  </a:lnTo>
                  <a:lnTo>
                    <a:pt x="94" y="490"/>
                  </a:lnTo>
                  <a:lnTo>
                    <a:pt x="94" y="486"/>
                  </a:lnTo>
                  <a:lnTo>
                    <a:pt x="94" y="484"/>
                  </a:lnTo>
                  <a:lnTo>
                    <a:pt x="96" y="482"/>
                  </a:lnTo>
                  <a:lnTo>
                    <a:pt x="96" y="478"/>
                  </a:lnTo>
                  <a:lnTo>
                    <a:pt x="96" y="474"/>
                  </a:lnTo>
                  <a:lnTo>
                    <a:pt x="96" y="470"/>
                  </a:lnTo>
                  <a:lnTo>
                    <a:pt x="96" y="466"/>
                  </a:lnTo>
                  <a:lnTo>
                    <a:pt x="94" y="462"/>
                  </a:lnTo>
                  <a:lnTo>
                    <a:pt x="90" y="460"/>
                  </a:lnTo>
                  <a:lnTo>
                    <a:pt x="86" y="458"/>
                  </a:lnTo>
                  <a:lnTo>
                    <a:pt x="82" y="456"/>
                  </a:lnTo>
                  <a:lnTo>
                    <a:pt x="78" y="452"/>
                  </a:lnTo>
                  <a:lnTo>
                    <a:pt x="76" y="448"/>
                  </a:lnTo>
                  <a:lnTo>
                    <a:pt x="74" y="444"/>
                  </a:lnTo>
                  <a:lnTo>
                    <a:pt x="74" y="436"/>
                  </a:lnTo>
                  <a:lnTo>
                    <a:pt x="74" y="432"/>
                  </a:lnTo>
                  <a:lnTo>
                    <a:pt x="76" y="428"/>
                  </a:lnTo>
                  <a:lnTo>
                    <a:pt x="78" y="426"/>
                  </a:lnTo>
                  <a:lnTo>
                    <a:pt x="82" y="424"/>
                  </a:lnTo>
                  <a:lnTo>
                    <a:pt x="84" y="424"/>
                  </a:lnTo>
                  <a:lnTo>
                    <a:pt x="86" y="424"/>
                  </a:lnTo>
                  <a:lnTo>
                    <a:pt x="88" y="424"/>
                  </a:lnTo>
                  <a:lnTo>
                    <a:pt x="88" y="424"/>
                  </a:lnTo>
                  <a:lnTo>
                    <a:pt x="104" y="402"/>
                  </a:lnTo>
                  <a:lnTo>
                    <a:pt x="112" y="382"/>
                  </a:lnTo>
                  <a:lnTo>
                    <a:pt x="112" y="370"/>
                  </a:lnTo>
                  <a:lnTo>
                    <a:pt x="124" y="368"/>
                  </a:lnTo>
                  <a:lnTo>
                    <a:pt x="124" y="354"/>
                  </a:lnTo>
                  <a:lnTo>
                    <a:pt x="112" y="348"/>
                  </a:lnTo>
                  <a:lnTo>
                    <a:pt x="112" y="348"/>
                  </a:lnTo>
                  <a:lnTo>
                    <a:pt x="112" y="346"/>
                  </a:lnTo>
                  <a:lnTo>
                    <a:pt x="110" y="344"/>
                  </a:lnTo>
                  <a:lnTo>
                    <a:pt x="110" y="340"/>
                  </a:lnTo>
                  <a:lnTo>
                    <a:pt x="110" y="336"/>
                  </a:lnTo>
                  <a:lnTo>
                    <a:pt x="112" y="334"/>
                  </a:lnTo>
                  <a:lnTo>
                    <a:pt x="114" y="332"/>
                  </a:lnTo>
                  <a:lnTo>
                    <a:pt x="118" y="332"/>
                  </a:lnTo>
                  <a:lnTo>
                    <a:pt x="138" y="334"/>
                  </a:lnTo>
                  <a:lnTo>
                    <a:pt x="142" y="314"/>
                  </a:lnTo>
                  <a:lnTo>
                    <a:pt x="142" y="312"/>
                  </a:lnTo>
                  <a:lnTo>
                    <a:pt x="144" y="310"/>
                  </a:lnTo>
                  <a:lnTo>
                    <a:pt x="144" y="306"/>
                  </a:lnTo>
                  <a:lnTo>
                    <a:pt x="148" y="300"/>
                  </a:lnTo>
                  <a:lnTo>
                    <a:pt x="150" y="296"/>
                  </a:lnTo>
                  <a:lnTo>
                    <a:pt x="154" y="294"/>
                  </a:lnTo>
                  <a:lnTo>
                    <a:pt x="160" y="292"/>
                  </a:lnTo>
                  <a:lnTo>
                    <a:pt x="164" y="294"/>
                  </a:lnTo>
                  <a:lnTo>
                    <a:pt x="172" y="294"/>
                  </a:lnTo>
                  <a:lnTo>
                    <a:pt x="184" y="294"/>
                  </a:lnTo>
                  <a:lnTo>
                    <a:pt x="198" y="290"/>
                  </a:lnTo>
                  <a:lnTo>
                    <a:pt x="210" y="282"/>
                  </a:lnTo>
                  <a:lnTo>
                    <a:pt x="218" y="266"/>
                  </a:lnTo>
                  <a:lnTo>
                    <a:pt x="220" y="262"/>
                  </a:lnTo>
                  <a:lnTo>
                    <a:pt x="220" y="256"/>
                  </a:lnTo>
                  <a:lnTo>
                    <a:pt x="218" y="250"/>
                  </a:lnTo>
                  <a:lnTo>
                    <a:pt x="216" y="242"/>
                  </a:lnTo>
                  <a:lnTo>
                    <a:pt x="214" y="234"/>
                  </a:lnTo>
                  <a:lnTo>
                    <a:pt x="208" y="218"/>
                  </a:lnTo>
                  <a:lnTo>
                    <a:pt x="206" y="216"/>
                  </a:lnTo>
                  <a:lnTo>
                    <a:pt x="206" y="214"/>
                  </a:lnTo>
                  <a:lnTo>
                    <a:pt x="204" y="210"/>
                  </a:lnTo>
                  <a:lnTo>
                    <a:pt x="202" y="206"/>
                  </a:lnTo>
                  <a:lnTo>
                    <a:pt x="200" y="202"/>
                  </a:lnTo>
                  <a:lnTo>
                    <a:pt x="200" y="196"/>
                  </a:lnTo>
                  <a:lnTo>
                    <a:pt x="202" y="194"/>
                  </a:lnTo>
                  <a:lnTo>
                    <a:pt x="202" y="190"/>
                  </a:lnTo>
                  <a:lnTo>
                    <a:pt x="200" y="180"/>
                  </a:lnTo>
                  <a:lnTo>
                    <a:pt x="200" y="168"/>
                  </a:lnTo>
                  <a:lnTo>
                    <a:pt x="200" y="158"/>
                  </a:lnTo>
                  <a:lnTo>
                    <a:pt x="202" y="152"/>
                  </a:lnTo>
                  <a:lnTo>
                    <a:pt x="214" y="134"/>
                  </a:lnTo>
                  <a:lnTo>
                    <a:pt x="214" y="132"/>
                  </a:lnTo>
                  <a:lnTo>
                    <a:pt x="214" y="128"/>
                  </a:lnTo>
                  <a:lnTo>
                    <a:pt x="218" y="124"/>
                  </a:lnTo>
                  <a:lnTo>
                    <a:pt x="220" y="120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38" y="104"/>
                  </a:lnTo>
                  <a:lnTo>
                    <a:pt x="246" y="98"/>
                  </a:lnTo>
                  <a:lnTo>
                    <a:pt x="254" y="90"/>
                  </a:lnTo>
                  <a:lnTo>
                    <a:pt x="262" y="84"/>
                  </a:lnTo>
                  <a:lnTo>
                    <a:pt x="264" y="82"/>
                  </a:lnTo>
                  <a:lnTo>
                    <a:pt x="266" y="76"/>
                  </a:lnTo>
                  <a:lnTo>
                    <a:pt x="268" y="72"/>
                  </a:lnTo>
                  <a:lnTo>
                    <a:pt x="268" y="68"/>
                  </a:lnTo>
                  <a:lnTo>
                    <a:pt x="268" y="64"/>
                  </a:lnTo>
                  <a:lnTo>
                    <a:pt x="266" y="62"/>
                  </a:lnTo>
                  <a:lnTo>
                    <a:pt x="264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60" y="60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8" y="58"/>
                  </a:lnTo>
                  <a:lnTo>
                    <a:pt x="258" y="56"/>
                  </a:lnTo>
                  <a:lnTo>
                    <a:pt x="260" y="56"/>
                  </a:lnTo>
                  <a:lnTo>
                    <a:pt x="252" y="58"/>
                  </a:lnTo>
                  <a:lnTo>
                    <a:pt x="252" y="60"/>
                  </a:lnTo>
                  <a:lnTo>
                    <a:pt x="250" y="66"/>
                  </a:lnTo>
                  <a:lnTo>
                    <a:pt x="250" y="70"/>
                  </a:lnTo>
                  <a:lnTo>
                    <a:pt x="250" y="72"/>
                  </a:lnTo>
                  <a:lnTo>
                    <a:pt x="250" y="74"/>
                  </a:lnTo>
                  <a:lnTo>
                    <a:pt x="248" y="78"/>
                  </a:lnTo>
                  <a:lnTo>
                    <a:pt x="246" y="82"/>
                  </a:lnTo>
                  <a:lnTo>
                    <a:pt x="246" y="86"/>
                  </a:lnTo>
                  <a:lnTo>
                    <a:pt x="246" y="88"/>
                  </a:lnTo>
                  <a:lnTo>
                    <a:pt x="194" y="88"/>
                  </a:lnTo>
                  <a:lnTo>
                    <a:pt x="210" y="52"/>
                  </a:lnTo>
                  <a:lnTo>
                    <a:pt x="176" y="34"/>
                  </a:lnTo>
                  <a:lnTo>
                    <a:pt x="170" y="28"/>
                  </a:lnTo>
                  <a:lnTo>
                    <a:pt x="154" y="22"/>
                  </a:lnTo>
                  <a:lnTo>
                    <a:pt x="150" y="20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2" y="4"/>
                  </a:lnTo>
                  <a:lnTo>
                    <a:pt x="140" y="2"/>
                  </a:lnTo>
                  <a:lnTo>
                    <a:pt x="138" y="2"/>
                  </a:lnTo>
                  <a:lnTo>
                    <a:pt x="134" y="0"/>
                  </a:lnTo>
                  <a:lnTo>
                    <a:pt x="132" y="2"/>
                  </a:lnTo>
                  <a:lnTo>
                    <a:pt x="130" y="4"/>
                  </a:lnTo>
                  <a:lnTo>
                    <a:pt x="120" y="16"/>
                  </a:lnTo>
                  <a:lnTo>
                    <a:pt x="120" y="16"/>
                  </a:lnTo>
                  <a:lnTo>
                    <a:pt x="120" y="14"/>
                  </a:lnTo>
                  <a:lnTo>
                    <a:pt x="120" y="12"/>
                  </a:lnTo>
                  <a:lnTo>
                    <a:pt x="118" y="8"/>
                  </a:lnTo>
                  <a:lnTo>
                    <a:pt x="116" y="6"/>
                  </a:lnTo>
                  <a:lnTo>
                    <a:pt x="114" y="4"/>
                  </a:lnTo>
                  <a:lnTo>
                    <a:pt x="108" y="4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92" y="6"/>
                  </a:lnTo>
                  <a:lnTo>
                    <a:pt x="90" y="10"/>
                  </a:lnTo>
                  <a:lnTo>
                    <a:pt x="86" y="14"/>
                  </a:lnTo>
                  <a:lnTo>
                    <a:pt x="82" y="1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332"/>
            <p:cNvSpPr/>
            <p:nvPr/>
          </p:nvSpPr>
          <p:spPr bwMode="gray">
            <a:xfrm>
              <a:off x="4511" y="3052"/>
              <a:ext cx="532" cy="572"/>
            </a:xfrm>
            <a:custGeom>
              <a:avLst/>
              <a:gdLst>
                <a:gd name="T0" fmla="*/ 324 w 532"/>
                <a:gd name="T1" fmla="*/ 492 h 572"/>
                <a:gd name="T2" fmla="*/ 418 w 532"/>
                <a:gd name="T3" fmla="*/ 404 h 572"/>
                <a:gd name="T4" fmla="*/ 474 w 532"/>
                <a:gd name="T5" fmla="*/ 284 h 572"/>
                <a:gd name="T6" fmla="*/ 532 w 532"/>
                <a:gd name="T7" fmla="*/ 162 h 572"/>
                <a:gd name="T8" fmla="*/ 478 w 532"/>
                <a:gd name="T9" fmla="*/ 116 h 572"/>
                <a:gd name="T10" fmla="*/ 382 w 532"/>
                <a:gd name="T11" fmla="*/ 96 h 572"/>
                <a:gd name="T12" fmla="*/ 384 w 532"/>
                <a:gd name="T13" fmla="*/ 80 h 572"/>
                <a:gd name="T14" fmla="*/ 366 w 532"/>
                <a:gd name="T15" fmla="*/ 76 h 572"/>
                <a:gd name="T16" fmla="*/ 336 w 532"/>
                <a:gd name="T17" fmla="*/ 72 h 572"/>
                <a:gd name="T18" fmla="*/ 306 w 532"/>
                <a:gd name="T19" fmla="*/ 84 h 572"/>
                <a:gd name="T20" fmla="*/ 282 w 532"/>
                <a:gd name="T21" fmla="*/ 96 h 572"/>
                <a:gd name="T22" fmla="*/ 300 w 532"/>
                <a:gd name="T23" fmla="*/ 76 h 572"/>
                <a:gd name="T24" fmla="*/ 322 w 532"/>
                <a:gd name="T25" fmla="*/ 50 h 572"/>
                <a:gd name="T26" fmla="*/ 282 w 532"/>
                <a:gd name="T27" fmla="*/ 0 h 572"/>
                <a:gd name="T28" fmla="*/ 264 w 532"/>
                <a:gd name="T29" fmla="*/ 20 h 572"/>
                <a:gd name="T30" fmla="*/ 254 w 532"/>
                <a:gd name="T31" fmla="*/ 22 h 572"/>
                <a:gd name="T32" fmla="*/ 244 w 532"/>
                <a:gd name="T33" fmla="*/ 22 h 572"/>
                <a:gd name="T34" fmla="*/ 234 w 532"/>
                <a:gd name="T35" fmla="*/ 24 h 572"/>
                <a:gd name="T36" fmla="*/ 218 w 532"/>
                <a:gd name="T37" fmla="*/ 22 h 572"/>
                <a:gd name="T38" fmla="*/ 202 w 532"/>
                <a:gd name="T39" fmla="*/ 26 h 572"/>
                <a:gd name="T40" fmla="*/ 184 w 532"/>
                <a:gd name="T41" fmla="*/ 24 h 572"/>
                <a:gd name="T42" fmla="*/ 176 w 532"/>
                <a:gd name="T43" fmla="*/ 2 h 572"/>
                <a:gd name="T44" fmla="*/ 156 w 532"/>
                <a:gd name="T45" fmla="*/ 14 h 572"/>
                <a:gd name="T46" fmla="*/ 120 w 532"/>
                <a:gd name="T47" fmla="*/ 6 h 572"/>
                <a:gd name="T48" fmla="*/ 120 w 532"/>
                <a:gd name="T49" fmla="*/ 10 h 572"/>
                <a:gd name="T50" fmla="*/ 130 w 532"/>
                <a:gd name="T51" fmla="*/ 26 h 572"/>
                <a:gd name="T52" fmla="*/ 90 w 532"/>
                <a:gd name="T53" fmla="*/ 52 h 572"/>
                <a:gd name="T54" fmla="*/ 76 w 532"/>
                <a:gd name="T55" fmla="*/ 44 h 572"/>
                <a:gd name="T56" fmla="*/ 62 w 532"/>
                <a:gd name="T57" fmla="*/ 62 h 572"/>
                <a:gd name="T58" fmla="*/ 52 w 532"/>
                <a:gd name="T59" fmla="*/ 70 h 572"/>
                <a:gd name="T60" fmla="*/ 60 w 532"/>
                <a:gd name="T61" fmla="*/ 96 h 572"/>
                <a:gd name="T62" fmla="*/ 36 w 532"/>
                <a:gd name="T63" fmla="*/ 132 h 572"/>
                <a:gd name="T64" fmla="*/ 10 w 532"/>
                <a:gd name="T65" fmla="*/ 146 h 572"/>
                <a:gd name="T66" fmla="*/ 2 w 532"/>
                <a:gd name="T67" fmla="*/ 164 h 572"/>
                <a:gd name="T68" fmla="*/ 4 w 532"/>
                <a:gd name="T69" fmla="*/ 194 h 572"/>
                <a:gd name="T70" fmla="*/ 12 w 532"/>
                <a:gd name="T71" fmla="*/ 198 h 572"/>
                <a:gd name="T72" fmla="*/ 26 w 532"/>
                <a:gd name="T73" fmla="*/ 206 h 572"/>
                <a:gd name="T74" fmla="*/ 42 w 532"/>
                <a:gd name="T75" fmla="*/ 198 h 572"/>
                <a:gd name="T76" fmla="*/ 50 w 532"/>
                <a:gd name="T77" fmla="*/ 226 h 572"/>
                <a:gd name="T78" fmla="*/ 78 w 532"/>
                <a:gd name="T79" fmla="*/ 224 h 572"/>
                <a:gd name="T80" fmla="*/ 96 w 532"/>
                <a:gd name="T81" fmla="*/ 210 h 572"/>
                <a:gd name="T82" fmla="*/ 110 w 532"/>
                <a:gd name="T83" fmla="*/ 206 h 572"/>
                <a:gd name="T84" fmla="*/ 124 w 532"/>
                <a:gd name="T85" fmla="*/ 248 h 572"/>
                <a:gd name="T86" fmla="*/ 156 w 532"/>
                <a:gd name="T87" fmla="*/ 266 h 572"/>
                <a:gd name="T88" fmla="*/ 182 w 532"/>
                <a:gd name="T89" fmla="*/ 288 h 572"/>
                <a:gd name="T90" fmla="*/ 206 w 532"/>
                <a:gd name="T91" fmla="*/ 310 h 572"/>
                <a:gd name="T92" fmla="*/ 214 w 532"/>
                <a:gd name="T93" fmla="*/ 326 h 572"/>
                <a:gd name="T94" fmla="*/ 214 w 532"/>
                <a:gd name="T95" fmla="*/ 372 h 572"/>
                <a:gd name="T96" fmla="*/ 220 w 532"/>
                <a:gd name="T97" fmla="*/ 416 h 572"/>
                <a:gd name="T98" fmla="*/ 242 w 532"/>
                <a:gd name="T99" fmla="*/ 422 h 572"/>
                <a:gd name="T100" fmla="*/ 254 w 532"/>
                <a:gd name="T101" fmla="*/ 436 h 572"/>
                <a:gd name="T102" fmla="*/ 264 w 532"/>
                <a:gd name="T103" fmla="*/ 450 h 572"/>
                <a:gd name="T104" fmla="*/ 270 w 532"/>
                <a:gd name="T105" fmla="*/ 466 h 572"/>
                <a:gd name="T106" fmla="*/ 232 w 532"/>
                <a:gd name="T107" fmla="*/ 500 h 572"/>
                <a:gd name="T108" fmla="*/ 216 w 532"/>
                <a:gd name="T109" fmla="*/ 524 h 572"/>
                <a:gd name="T110" fmla="*/ 240 w 532"/>
                <a:gd name="T111" fmla="*/ 538 h 572"/>
                <a:gd name="T112" fmla="*/ 264 w 532"/>
                <a:gd name="T113" fmla="*/ 55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2" h="572">
                  <a:moveTo>
                    <a:pt x="290" y="562"/>
                  </a:moveTo>
                  <a:lnTo>
                    <a:pt x="292" y="556"/>
                  </a:lnTo>
                  <a:lnTo>
                    <a:pt x="294" y="552"/>
                  </a:lnTo>
                  <a:lnTo>
                    <a:pt x="296" y="548"/>
                  </a:lnTo>
                  <a:lnTo>
                    <a:pt x="304" y="536"/>
                  </a:lnTo>
                  <a:lnTo>
                    <a:pt x="314" y="518"/>
                  </a:lnTo>
                  <a:lnTo>
                    <a:pt x="324" y="492"/>
                  </a:lnTo>
                  <a:lnTo>
                    <a:pt x="336" y="458"/>
                  </a:lnTo>
                  <a:lnTo>
                    <a:pt x="342" y="452"/>
                  </a:lnTo>
                  <a:lnTo>
                    <a:pt x="354" y="440"/>
                  </a:lnTo>
                  <a:lnTo>
                    <a:pt x="370" y="426"/>
                  </a:lnTo>
                  <a:lnTo>
                    <a:pt x="392" y="414"/>
                  </a:lnTo>
                  <a:lnTo>
                    <a:pt x="416" y="406"/>
                  </a:lnTo>
                  <a:lnTo>
                    <a:pt x="418" y="404"/>
                  </a:lnTo>
                  <a:lnTo>
                    <a:pt x="426" y="400"/>
                  </a:lnTo>
                  <a:lnTo>
                    <a:pt x="434" y="394"/>
                  </a:lnTo>
                  <a:lnTo>
                    <a:pt x="446" y="382"/>
                  </a:lnTo>
                  <a:lnTo>
                    <a:pt x="456" y="366"/>
                  </a:lnTo>
                  <a:lnTo>
                    <a:pt x="466" y="344"/>
                  </a:lnTo>
                  <a:lnTo>
                    <a:pt x="472" y="318"/>
                  </a:lnTo>
                  <a:lnTo>
                    <a:pt x="474" y="284"/>
                  </a:lnTo>
                  <a:lnTo>
                    <a:pt x="514" y="216"/>
                  </a:lnTo>
                  <a:lnTo>
                    <a:pt x="516" y="214"/>
                  </a:lnTo>
                  <a:lnTo>
                    <a:pt x="524" y="204"/>
                  </a:lnTo>
                  <a:lnTo>
                    <a:pt x="530" y="190"/>
                  </a:lnTo>
                  <a:lnTo>
                    <a:pt x="532" y="170"/>
                  </a:lnTo>
                  <a:lnTo>
                    <a:pt x="532" y="168"/>
                  </a:lnTo>
                  <a:lnTo>
                    <a:pt x="532" y="162"/>
                  </a:lnTo>
                  <a:lnTo>
                    <a:pt x="532" y="154"/>
                  </a:lnTo>
                  <a:lnTo>
                    <a:pt x="528" y="146"/>
                  </a:lnTo>
                  <a:lnTo>
                    <a:pt x="518" y="138"/>
                  </a:lnTo>
                  <a:lnTo>
                    <a:pt x="502" y="132"/>
                  </a:lnTo>
                  <a:lnTo>
                    <a:pt x="498" y="130"/>
                  </a:lnTo>
                  <a:lnTo>
                    <a:pt x="490" y="124"/>
                  </a:lnTo>
                  <a:lnTo>
                    <a:pt x="478" y="116"/>
                  </a:lnTo>
                  <a:lnTo>
                    <a:pt x="464" y="110"/>
                  </a:lnTo>
                  <a:lnTo>
                    <a:pt x="448" y="110"/>
                  </a:lnTo>
                  <a:lnTo>
                    <a:pt x="398" y="94"/>
                  </a:lnTo>
                  <a:lnTo>
                    <a:pt x="394" y="92"/>
                  </a:lnTo>
                  <a:lnTo>
                    <a:pt x="390" y="94"/>
                  </a:lnTo>
                  <a:lnTo>
                    <a:pt x="386" y="94"/>
                  </a:lnTo>
                  <a:lnTo>
                    <a:pt x="382" y="96"/>
                  </a:lnTo>
                  <a:lnTo>
                    <a:pt x="380" y="98"/>
                  </a:lnTo>
                  <a:lnTo>
                    <a:pt x="378" y="98"/>
                  </a:lnTo>
                  <a:lnTo>
                    <a:pt x="380" y="94"/>
                  </a:lnTo>
                  <a:lnTo>
                    <a:pt x="382" y="90"/>
                  </a:lnTo>
                  <a:lnTo>
                    <a:pt x="382" y="86"/>
                  </a:lnTo>
                  <a:lnTo>
                    <a:pt x="384" y="82"/>
                  </a:lnTo>
                  <a:lnTo>
                    <a:pt x="384" y="80"/>
                  </a:lnTo>
                  <a:lnTo>
                    <a:pt x="382" y="78"/>
                  </a:lnTo>
                  <a:lnTo>
                    <a:pt x="380" y="76"/>
                  </a:lnTo>
                  <a:lnTo>
                    <a:pt x="376" y="76"/>
                  </a:lnTo>
                  <a:lnTo>
                    <a:pt x="374" y="76"/>
                  </a:lnTo>
                  <a:lnTo>
                    <a:pt x="370" y="76"/>
                  </a:lnTo>
                  <a:lnTo>
                    <a:pt x="368" y="76"/>
                  </a:lnTo>
                  <a:lnTo>
                    <a:pt x="366" y="76"/>
                  </a:lnTo>
                  <a:lnTo>
                    <a:pt x="362" y="76"/>
                  </a:lnTo>
                  <a:lnTo>
                    <a:pt x="358" y="74"/>
                  </a:lnTo>
                  <a:lnTo>
                    <a:pt x="352" y="74"/>
                  </a:lnTo>
                  <a:lnTo>
                    <a:pt x="346" y="72"/>
                  </a:lnTo>
                  <a:lnTo>
                    <a:pt x="340" y="72"/>
                  </a:lnTo>
                  <a:lnTo>
                    <a:pt x="338" y="72"/>
                  </a:lnTo>
                  <a:lnTo>
                    <a:pt x="336" y="72"/>
                  </a:lnTo>
                  <a:lnTo>
                    <a:pt x="330" y="72"/>
                  </a:lnTo>
                  <a:lnTo>
                    <a:pt x="324" y="76"/>
                  </a:lnTo>
                  <a:lnTo>
                    <a:pt x="318" y="78"/>
                  </a:lnTo>
                  <a:lnTo>
                    <a:pt x="314" y="80"/>
                  </a:lnTo>
                  <a:lnTo>
                    <a:pt x="310" y="82"/>
                  </a:lnTo>
                  <a:lnTo>
                    <a:pt x="306" y="84"/>
                  </a:lnTo>
                  <a:lnTo>
                    <a:pt x="306" y="84"/>
                  </a:lnTo>
                  <a:lnTo>
                    <a:pt x="298" y="90"/>
                  </a:lnTo>
                  <a:lnTo>
                    <a:pt x="292" y="94"/>
                  </a:lnTo>
                  <a:lnTo>
                    <a:pt x="286" y="98"/>
                  </a:lnTo>
                  <a:lnTo>
                    <a:pt x="282" y="98"/>
                  </a:lnTo>
                  <a:lnTo>
                    <a:pt x="278" y="98"/>
                  </a:lnTo>
                  <a:lnTo>
                    <a:pt x="278" y="98"/>
                  </a:lnTo>
                  <a:lnTo>
                    <a:pt x="282" y="96"/>
                  </a:lnTo>
                  <a:lnTo>
                    <a:pt x="286" y="94"/>
                  </a:lnTo>
                  <a:lnTo>
                    <a:pt x="290" y="90"/>
                  </a:lnTo>
                  <a:lnTo>
                    <a:pt x="292" y="86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8" y="80"/>
                  </a:lnTo>
                  <a:lnTo>
                    <a:pt x="300" y="76"/>
                  </a:lnTo>
                  <a:lnTo>
                    <a:pt x="304" y="72"/>
                  </a:lnTo>
                  <a:lnTo>
                    <a:pt x="308" y="68"/>
                  </a:lnTo>
                  <a:lnTo>
                    <a:pt x="312" y="66"/>
                  </a:lnTo>
                  <a:lnTo>
                    <a:pt x="314" y="64"/>
                  </a:lnTo>
                  <a:lnTo>
                    <a:pt x="316" y="62"/>
                  </a:lnTo>
                  <a:lnTo>
                    <a:pt x="320" y="56"/>
                  </a:lnTo>
                  <a:lnTo>
                    <a:pt x="322" y="50"/>
                  </a:lnTo>
                  <a:lnTo>
                    <a:pt x="322" y="46"/>
                  </a:lnTo>
                  <a:lnTo>
                    <a:pt x="322" y="46"/>
                  </a:lnTo>
                  <a:lnTo>
                    <a:pt x="312" y="26"/>
                  </a:lnTo>
                  <a:lnTo>
                    <a:pt x="296" y="8"/>
                  </a:lnTo>
                  <a:lnTo>
                    <a:pt x="290" y="4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276" y="4"/>
                  </a:lnTo>
                  <a:lnTo>
                    <a:pt x="274" y="8"/>
                  </a:lnTo>
                  <a:lnTo>
                    <a:pt x="270" y="8"/>
                  </a:lnTo>
                  <a:lnTo>
                    <a:pt x="270" y="10"/>
                  </a:lnTo>
                  <a:lnTo>
                    <a:pt x="268" y="14"/>
                  </a:lnTo>
                  <a:lnTo>
                    <a:pt x="266" y="18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2" y="24"/>
                  </a:lnTo>
                  <a:lnTo>
                    <a:pt x="260" y="24"/>
                  </a:lnTo>
                  <a:lnTo>
                    <a:pt x="260" y="24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4" y="22"/>
                  </a:lnTo>
                  <a:lnTo>
                    <a:pt x="252" y="22"/>
                  </a:lnTo>
                  <a:lnTo>
                    <a:pt x="252" y="22"/>
                  </a:lnTo>
                  <a:lnTo>
                    <a:pt x="250" y="22"/>
                  </a:lnTo>
                  <a:lnTo>
                    <a:pt x="248" y="22"/>
                  </a:lnTo>
                  <a:lnTo>
                    <a:pt x="248" y="22"/>
                  </a:lnTo>
                  <a:lnTo>
                    <a:pt x="246" y="22"/>
                  </a:lnTo>
                  <a:lnTo>
                    <a:pt x="244" y="22"/>
                  </a:lnTo>
                  <a:lnTo>
                    <a:pt x="242" y="24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8" y="24"/>
                  </a:lnTo>
                  <a:lnTo>
                    <a:pt x="236" y="24"/>
                  </a:lnTo>
                  <a:lnTo>
                    <a:pt x="236" y="24"/>
                  </a:lnTo>
                  <a:lnTo>
                    <a:pt x="234" y="24"/>
                  </a:lnTo>
                  <a:lnTo>
                    <a:pt x="232" y="22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6" y="24"/>
                  </a:lnTo>
                  <a:lnTo>
                    <a:pt x="224" y="24"/>
                  </a:lnTo>
                  <a:lnTo>
                    <a:pt x="218" y="22"/>
                  </a:lnTo>
                  <a:lnTo>
                    <a:pt x="218" y="26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14" y="28"/>
                  </a:lnTo>
                  <a:lnTo>
                    <a:pt x="212" y="26"/>
                  </a:lnTo>
                  <a:lnTo>
                    <a:pt x="206" y="26"/>
                  </a:lnTo>
                  <a:lnTo>
                    <a:pt x="202" y="26"/>
                  </a:lnTo>
                  <a:lnTo>
                    <a:pt x="194" y="28"/>
                  </a:lnTo>
                  <a:lnTo>
                    <a:pt x="192" y="28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30"/>
                  </a:lnTo>
                  <a:lnTo>
                    <a:pt x="184" y="28"/>
                  </a:lnTo>
                  <a:lnTo>
                    <a:pt x="184" y="24"/>
                  </a:lnTo>
                  <a:lnTo>
                    <a:pt x="184" y="20"/>
                  </a:lnTo>
                  <a:lnTo>
                    <a:pt x="184" y="18"/>
                  </a:lnTo>
                  <a:lnTo>
                    <a:pt x="184" y="14"/>
                  </a:lnTo>
                  <a:lnTo>
                    <a:pt x="184" y="10"/>
                  </a:lnTo>
                  <a:lnTo>
                    <a:pt x="184" y="6"/>
                  </a:lnTo>
                  <a:lnTo>
                    <a:pt x="182" y="2"/>
                  </a:lnTo>
                  <a:lnTo>
                    <a:pt x="176" y="2"/>
                  </a:lnTo>
                  <a:lnTo>
                    <a:pt x="176" y="2"/>
                  </a:lnTo>
                  <a:lnTo>
                    <a:pt x="176" y="4"/>
                  </a:lnTo>
                  <a:lnTo>
                    <a:pt x="174" y="6"/>
                  </a:lnTo>
                  <a:lnTo>
                    <a:pt x="172" y="8"/>
                  </a:lnTo>
                  <a:lnTo>
                    <a:pt x="166" y="6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42" y="16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4" y="10"/>
                  </a:lnTo>
                  <a:lnTo>
                    <a:pt x="128" y="8"/>
                  </a:lnTo>
                  <a:lnTo>
                    <a:pt x="124" y="8"/>
                  </a:lnTo>
                  <a:lnTo>
                    <a:pt x="120" y="6"/>
                  </a:lnTo>
                  <a:lnTo>
                    <a:pt x="116" y="4"/>
                  </a:lnTo>
                  <a:lnTo>
                    <a:pt x="116" y="6"/>
                  </a:lnTo>
                  <a:lnTo>
                    <a:pt x="116" y="8"/>
                  </a:lnTo>
                  <a:lnTo>
                    <a:pt x="116" y="8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2"/>
                  </a:lnTo>
                  <a:lnTo>
                    <a:pt x="124" y="14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6" y="24"/>
                  </a:lnTo>
                  <a:lnTo>
                    <a:pt x="128" y="26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6" y="34"/>
                  </a:lnTo>
                  <a:lnTo>
                    <a:pt x="128" y="38"/>
                  </a:lnTo>
                  <a:lnTo>
                    <a:pt x="110" y="58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8" y="52"/>
                  </a:lnTo>
                  <a:lnTo>
                    <a:pt x="84" y="50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4" y="40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60" y="52"/>
                  </a:lnTo>
                  <a:lnTo>
                    <a:pt x="62" y="62"/>
                  </a:lnTo>
                  <a:lnTo>
                    <a:pt x="62" y="62"/>
                  </a:lnTo>
                  <a:lnTo>
                    <a:pt x="60" y="60"/>
                  </a:lnTo>
                  <a:lnTo>
                    <a:pt x="58" y="60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2" y="60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6" y="76"/>
                  </a:lnTo>
                  <a:lnTo>
                    <a:pt x="58" y="80"/>
                  </a:lnTo>
                  <a:lnTo>
                    <a:pt x="60" y="86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52" y="126"/>
                  </a:lnTo>
                  <a:lnTo>
                    <a:pt x="50" y="132"/>
                  </a:lnTo>
                  <a:lnTo>
                    <a:pt x="44" y="132"/>
                  </a:lnTo>
                  <a:lnTo>
                    <a:pt x="44" y="132"/>
                  </a:lnTo>
                  <a:lnTo>
                    <a:pt x="42" y="130"/>
                  </a:lnTo>
                  <a:lnTo>
                    <a:pt x="38" y="130"/>
                  </a:lnTo>
                  <a:lnTo>
                    <a:pt x="36" y="132"/>
                  </a:lnTo>
                  <a:lnTo>
                    <a:pt x="34" y="132"/>
                  </a:lnTo>
                  <a:lnTo>
                    <a:pt x="32" y="132"/>
                  </a:lnTo>
                  <a:lnTo>
                    <a:pt x="28" y="134"/>
                  </a:lnTo>
                  <a:lnTo>
                    <a:pt x="22" y="134"/>
                  </a:lnTo>
                  <a:lnTo>
                    <a:pt x="18" y="138"/>
                  </a:lnTo>
                  <a:lnTo>
                    <a:pt x="14" y="142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52"/>
                  </a:lnTo>
                  <a:lnTo>
                    <a:pt x="8" y="156"/>
                  </a:lnTo>
                  <a:lnTo>
                    <a:pt x="6" y="158"/>
                  </a:lnTo>
                  <a:lnTo>
                    <a:pt x="6" y="160"/>
                  </a:lnTo>
                  <a:lnTo>
                    <a:pt x="4" y="162"/>
                  </a:lnTo>
                  <a:lnTo>
                    <a:pt x="2" y="164"/>
                  </a:lnTo>
                  <a:lnTo>
                    <a:pt x="0" y="168"/>
                  </a:lnTo>
                  <a:lnTo>
                    <a:pt x="0" y="174"/>
                  </a:lnTo>
                  <a:lnTo>
                    <a:pt x="0" y="182"/>
                  </a:lnTo>
                  <a:lnTo>
                    <a:pt x="2" y="188"/>
                  </a:lnTo>
                  <a:lnTo>
                    <a:pt x="2" y="190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4" y="200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10" y="198"/>
                  </a:lnTo>
                  <a:lnTo>
                    <a:pt x="12" y="198"/>
                  </a:lnTo>
                  <a:lnTo>
                    <a:pt x="14" y="200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6" y="202"/>
                  </a:lnTo>
                  <a:lnTo>
                    <a:pt x="18" y="204"/>
                  </a:lnTo>
                  <a:lnTo>
                    <a:pt x="22" y="204"/>
                  </a:lnTo>
                  <a:lnTo>
                    <a:pt x="26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0" y="206"/>
                  </a:lnTo>
                  <a:lnTo>
                    <a:pt x="34" y="204"/>
                  </a:lnTo>
                  <a:lnTo>
                    <a:pt x="36" y="202"/>
                  </a:lnTo>
                  <a:lnTo>
                    <a:pt x="38" y="200"/>
                  </a:lnTo>
                  <a:lnTo>
                    <a:pt x="42" y="198"/>
                  </a:lnTo>
                  <a:lnTo>
                    <a:pt x="42" y="196"/>
                  </a:lnTo>
                  <a:lnTo>
                    <a:pt x="42" y="222"/>
                  </a:lnTo>
                  <a:lnTo>
                    <a:pt x="42" y="222"/>
                  </a:lnTo>
                  <a:lnTo>
                    <a:pt x="42" y="224"/>
                  </a:lnTo>
                  <a:lnTo>
                    <a:pt x="44" y="224"/>
                  </a:lnTo>
                  <a:lnTo>
                    <a:pt x="48" y="226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8" y="226"/>
                  </a:lnTo>
                  <a:lnTo>
                    <a:pt x="64" y="226"/>
                  </a:lnTo>
                  <a:lnTo>
                    <a:pt x="70" y="226"/>
                  </a:lnTo>
                  <a:lnTo>
                    <a:pt x="74" y="224"/>
                  </a:lnTo>
                  <a:lnTo>
                    <a:pt x="74" y="224"/>
                  </a:lnTo>
                  <a:lnTo>
                    <a:pt x="78" y="224"/>
                  </a:lnTo>
                  <a:lnTo>
                    <a:pt x="80" y="222"/>
                  </a:lnTo>
                  <a:lnTo>
                    <a:pt x="84" y="218"/>
                  </a:lnTo>
                  <a:lnTo>
                    <a:pt x="86" y="216"/>
                  </a:lnTo>
                  <a:lnTo>
                    <a:pt x="86" y="214"/>
                  </a:lnTo>
                  <a:lnTo>
                    <a:pt x="90" y="212"/>
                  </a:lnTo>
                  <a:lnTo>
                    <a:pt x="94" y="210"/>
                  </a:lnTo>
                  <a:lnTo>
                    <a:pt x="96" y="210"/>
                  </a:lnTo>
                  <a:lnTo>
                    <a:pt x="100" y="212"/>
                  </a:lnTo>
                  <a:lnTo>
                    <a:pt x="102" y="212"/>
                  </a:lnTo>
                  <a:lnTo>
                    <a:pt x="102" y="212"/>
                  </a:lnTo>
                  <a:lnTo>
                    <a:pt x="104" y="210"/>
                  </a:lnTo>
                  <a:lnTo>
                    <a:pt x="106" y="208"/>
                  </a:lnTo>
                  <a:lnTo>
                    <a:pt x="108" y="206"/>
                  </a:lnTo>
                  <a:lnTo>
                    <a:pt x="110" y="206"/>
                  </a:lnTo>
                  <a:lnTo>
                    <a:pt x="112" y="206"/>
                  </a:lnTo>
                  <a:lnTo>
                    <a:pt x="112" y="208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12" y="226"/>
                  </a:lnTo>
                  <a:lnTo>
                    <a:pt x="114" y="238"/>
                  </a:lnTo>
                  <a:lnTo>
                    <a:pt x="124" y="248"/>
                  </a:lnTo>
                  <a:lnTo>
                    <a:pt x="136" y="252"/>
                  </a:lnTo>
                  <a:lnTo>
                    <a:pt x="146" y="250"/>
                  </a:lnTo>
                  <a:lnTo>
                    <a:pt x="148" y="252"/>
                  </a:lnTo>
                  <a:lnTo>
                    <a:pt x="148" y="254"/>
                  </a:lnTo>
                  <a:lnTo>
                    <a:pt x="150" y="258"/>
                  </a:lnTo>
                  <a:lnTo>
                    <a:pt x="152" y="262"/>
                  </a:lnTo>
                  <a:lnTo>
                    <a:pt x="156" y="266"/>
                  </a:lnTo>
                  <a:lnTo>
                    <a:pt x="162" y="268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4" y="278"/>
                  </a:lnTo>
                  <a:lnTo>
                    <a:pt x="178" y="284"/>
                  </a:lnTo>
                  <a:lnTo>
                    <a:pt x="182" y="288"/>
                  </a:lnTo>
                  <a:lnTo>
                    <a:pt x="182" y="294"/>
                  </a:lnTo>
                  <a:lnTo>
                    <a:pt x="206" y="296"/>
                  </a:lnTo>
                  <a:lnTo>
                    <a:pt x="206" y="298"/>
                  </a:lnTo>
                  <a:lnTo>
                    <a:pt x="204" y="300"/>
                  </a:lnTo>
                  <a:lnTo>
                    <a:pt x="204" y="304"/>
                  </a:lnTo>
                  <a:lnTo>
                    <a:pt x="204" y="308"/>
                  </a:lnTo>
                  <a:lnTo>
                    <a:pt x="206" y="310"/>
                  </a:lnTo>
                  <a:lnTo>
                    <a:pt x="206" y="310"/>
                  </a:lnTo>
                  <a:lnTo>
                    <a:pt x="208" y="312"/>
                  </a:lnTo>
                  <a:lnTo>
                    <a:pt x="210" y="312"/>
                  </a:lnTo>
                  <a:lnTo>
                    <a:pt x="212" y="314"/>
                  </a:lnTo>
                  <a:lnTo>
                    <a:pt x="214" y="318"/>
                  </a:lnTo>
                  <a:lnTo>
                    <a:pt x="214" y="322"/>
                  </a:lnTo>
                  <a:lnTo>
                    <a:pt x="214" y="326"/>
                  </a:lnTo>
                  <a:lnTo>
                    <a:pt x="214" y="338"/>
                  </a:lnTo>
                  <a:lnTo>
                    <a:pt x="214" y="350"/>
                  </a:lnTo>
                  <a:lnTo>
                    <a:pt x="214" y="362"/>
                  </a:lnTo>
                  <a:lnTo>
                    <a:pt x="210" y="368"/>
                  </a:lnTo>
                  <a:lnTo>
                    <a:pt x="212" y="368"/>
                  </a:lnTo>
                  <a:lnTo>
                    <a:pt x="212" y="370"/>
                  </a:lnTo>
                  <a:lnTo>
                    <a:pt x="214" y="372"/>
                  </a:lnTo>
                  <a:lnTo>
                    <a:pt x="214" y="374"/>
                  </a:lnTo>
                  <a:lnTo>
                    <a:pt x="214" y="380"/>
                  </a:lnTo>
                  <a:lnTo>
                    <a:pt x="216" y="384"/>
                  </a:lnTo>
                  <a:lnTo>
                    <a:pt x="216" y="396"/>
                  </a:lnTo>
                  <a:lnTo>
                    <a:pt x="218" y="408"/>
                  </a:lnTo>
                  <a:lnTo>
                    <a:pt x="218" y="416"/>
                  </a:lnTo>
                  <a:lnTo>
                    <a:pt x="220" y="416"/>
                  </a:lnTo>
                  <a:lnTo>
                    <a:pt x="220" y="418"/>
                  </a:lnTo>
                  <a:lnTo>
                    <a:pt x="222" y="420"/>
                  </a:lnTo>
                  <a:lnTo>
                    <a:pt x="226" y="420"/>
                  </a:lnTo>
                  <a:lnTo>
                    <a:pt x="236" y="424"/>
                  </a:lnTo>
                  <a:lnTo>
                    <a:pt x="238" y="422"/>
                  </a:lnTo>
                  <a:lnTo>
                    <a:pt x="240" y="422"/>
                  </a:lnTo>
                  <a:lnTo>
                    <a:pt x="242" y="422"/>
                  </a:lnTo>
                  <a:lnTo>
                    <a:pt x="244" y="422"/>
                  </a:lnTo>
                  <a:lnTo>
                    <a:pt x="246" y="422"/>
                  </a:lnTo>
                  <a:lnTo>
                    <a:pt x="248" y="424"/>
                  </a:lnTo>
                  <a:lnTo>
                    <a:pt x="248" y="424"/>
                  </a:lnTo>
                  <a:lnTo>
                    <a:pt x="250" y="428"/>
                  </a:lnTo>
                  <a:lnTo>
                    <a:pt x="252" y="432"/>
                  </a:lnTo>
                  <a:lnTo>
                    <a:pt x="254" y="436"/>
                  </a:lnTo>
                  <a:lnTo>
                    <a:pt x="256" y="442"/>
                  </a:lnTo>
                  <a:lnTo>
                    <a:pt x="256" y="446"/>
                  </a:lnTo>
                  <a:lnTo>
                    <a:pt x="256" y="448"/>
                  </a:lnTo>
                  <a:lnTo>
                    <a:pt x="256" y="448"/>
                  </a:lnTo>
                  <a:lnTo>
                    <a:pt x="260" y="450"/>
                  </a:lnTo>
                  <a:lnTo>
                    <a:pt x="264" y="450"/>
                  </a:lnTo>
                  <a:lnTo>
                    <a:pt x="264" y="450"/>
                  </a:lnTo>
                  <a:lnTo>
                    <a:pt x="266" y="452"/>
                  </a:lnTo>
                  <a:lnTo>
                    <a:pt x="266" y="452"/>
                  </a:lnTo>
                  <a:lnTo>
                    <a:pt x="268" y="452"/>
                  </a:lnTo>
                  <a:lnTo>
                    <a:pt x="270" y="454"/>
                  </a:lnTo>
                  <a:lnTo>
                    <a:pt x="270" y="458"/>
                  </a:lnTo>
                  <a:lnTo>
                    <a:pt x="270" y="462"/>
                  </a:lnTo>
                  <a:lnTo>
                    <a:pt x="270" y="466"/>
                  </a:lnTo>
                  <a:lnTo>
                    <a:pt x="266" y="472"/>
                  </a:lnTo>
                  <a:lnTo>
                    <a:pt x="264" y="474"/>
                  </a:lnTo>
                  <a:lnTo>
                    <a:pt x="258" y="480"/>
                  </a:lnTo>
                  <a:lnTo>
                    <a:pt x="248" y="488"/>
                  </a:lnTo>
                  <a:lnTo>
                    <a:pt x="240" y="494"/>
                  </a:lnTo>
                  <a:lnTo>
                    <a:pt x="234" y="500"/>
                  </a:lnTo>
                  <a:lnTo>
                    <a:pt x="232" y="500"/>
                  </a:lnTo>
                  <a:lnTo>
                    <a:pt x="230" y="502"/>
                  </a:lnTo>
                  <a:lnTo>
                    <a:pt x="228" y="506"/>
                  </a:lnTo>
                  <a:lnTo>
                    <a:pt x="224" y="510"/>
                  </a:lnTo>
                  <a:lnTo>
                    <a:pt x="220" y="514"/>
                  </a:lnTo>
                  <a:lnTo>
                    <a:pt x="218" y="518"/>
                  </a:lnTo>
                  <a:lnTo>
                    <a:pt x="216" y="522"/>
                  </a:lnTo>
                  <a:lnTo>
                    <a:pt x="216" y="524"/>
                  </a:lnTo>
                  <a:lnTo>
                    <a:pt x="216" y="524"/>
                  </a:lnTo>
                  <a:lnTo>
                    <a:pt x="218" y="524"/>
                  </a:lnTo>
                  <a:lnTo>
                    <a:pt x="220" y="522"/>
                  </a:lnTo>
                  <a:lnTo>
                    <a:pt x="224" y="524"/>
                  </a:lnTo>
                  <a:lnTo>
                    <a:pt x="226" y="526"/>
                  </a:lnTo>
                  <a:lnTo>
                    <a:pt x="230" y="530"/>
                  </a:lnTo>
                  <a:lnTo>
                    <a:pt x="240" y="538"/>
                  </a:lnTo>
                  <a:lnTo>
                    <a:pt x="240" y="540"/>
                  </a:lnTo>
                  <a:lnTo>
                    <a:pt x="244" y="540"/>
                  </a:lnTo>
                  <a:lnTo>
                    <a:pt x="248" y="542"/>
                  </a:lnTo>
                  <a:lnTo>
                    <a:pt x="254" y="544"/>
                  </a:lnTo>
                  <a:lnTo>
                    <a:pt x="258" y="546"/>
                  </a:lnTo>
                  <a:lnTo>
                    <a:pt x="262" y="548"/>
                  </a:lnTo>
                  <a:lnTo>
                    <a:pt x="264" y="552"/>
                  </a:lnTo>
                  <a:lnTo>
                    <a:pt x="278" y="568"/>
                  </a:lnTo>
                  <a:lnTo>
                    <a:pt x="282" y="572"/>
                  </a:lnTo>
                  <a:lnTo>
                    <a:pt x="290" y="56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333"/>
            <p:cNvSpPr/>
            <p:nvPr/>
          </p:nvSpPr>
          <p:spPr bwMode="gray">
            <a:xfrm>
              <a:off x="4479" y="3354"/>
              <a:ext cx="150" cy="756"/>
            </a:xfrm>
            <a:custGeom>
              <a:avLst/>
              <a:gdLst>
                <a:gd name="T0" fmla="*/ 130 w 150"/>
                <a:gd name="T1" fmla="*/ 742 h 756"/>
                <a:gd name="T2" fmla="*/ 102 w 150"/>
                <a:gd name="T3" fmla="*/ 748 h 756"/>
                <a:gd name="T4" fmla="*/ 92 w 150"/>
                <a:gd name="T5" fmla="*/ 748 h 756"/>
                <a:gd name="T6" fmla="*/ 54 w 150"/>
                <a:gd name="T7" fmla="*/ 716 h 756"/>
                <a:gd name="T8" fmla="*/ 70 w 150"/>
                <a:gd name="T9" fmla="*/ 688 h 756"/>
                <a:gd name="T10" fmla="*/ 58 w 150"/>
                <a:gd name="T11" fmla="*/ 678 h 756"/>
                <a:gd name="T12" fmla="*/ 42 w 150"/>
                <a:gd name="T13" fmla="*/ 678 h 756"/>
                <a:gd name="T14" fmla="*/ 34 w 150"/>
                <a:gd name="T15" fmla="*/ 686 h 756"/>
                <a:gd name="T16" fmla="*/ 0 w 150"/>
                <a:gd name="T17" fmla="*/ 622 h 756"/>
                <a:gd name="T18" fmla="*/ 8 w 150"/>
                <a:gd name="T19" fmla="*/ 540 h 756"/>
                <a:gd name="T20" fmla="*/ 30 w 150"/>
                <a:gd name="T21" fmla="*/ 452 h 756"/>
                <a:gd name="T22" fmla="*/ 28 w 150"/>
                <a:gd name="T23" fmla="*/ 398 h 756"/>
                <a:gd name="T24" fmla="*/ 48 w 150"/>
                <a:gd name="T25" fmla="*/ 368 h 756"/>
                <a:gd name="T26" fmla="*/ 46 w 150"/>
                <a:gd name="T27" fmla="*/ 336 h 756"/>
                <a:gd name="T28" fmla="*/ 38 w 150"/>
                <a:gd name="T29" fmla="*/ 352 h 756"/>
                <a:gd name="T30" fmla="*/ 36 w 150"/>
                <a:gd name="T31" fmla="*/ 372 h 756"/>
                <a:gd name="T32" fmla="*/ 30 w 150"/>
                <a:gd name="T33" fmla="*/ 380 h 756"/>
                <a:gd name="T34" fmla="*/ 50 w 150"/>
                <a:gd name="T35" fmla="*/ 260 h 756"/>
                <a:gd name="T36" fmla="*/ 56 w 150"/>
                <a:gd name="T37" fmla="*/ 214 h 756"/>
                <a:gd name="T38" fmla="*/ 66 w 150"/>
                <a:gd name="T39" fmla="*/ 184 h 756"/>
                <a:gd name="T40" fmla="*/ 66 w 150"/>
                <a:gd name="T41" fmla="*/ 166 h 756"/>
                <a:gd name="T42" fmla="*/ 68 w 150"/>
                <a:gd name="T43" fmla="*/ 150 h 756"/>
                <a:gd name="T44" fmla="*/ 70 w 150"/>
                <a:gd name="T45" fmla="*/ 134 h 756"/>
                <a:gd name="T46" fmla="*/ 68 w 150"/>
                <a:gd name="T47" fmla="*/ 110 h 756"/>
                <a:gd name="T48" fmla="*/ 72 w 150"/>
                <a:gd name="T49" fmla="*/ 88 h 756"/>
                <a:gd name="T50" fmla="*/ 64 w 150"/>
                <a:gd name="T51" fmla="*/ 30 h 756"/>
                <a:gd name="T52" fmla="*/ 46 w 150"/>
                <a:gd name="T53" fmla="*/ 10 h 756"/>
                <a:gd name="T54" fmla="*/ 60 w 150"/>
                <a:gd name="T55" fmla="*/ 6 h 756"/>
                <a:gd name="T56" fmla="*/ 74 w 150"/>
                <a:gd name="T57" fmla="*/ 8 h 756"/>
                <a:gd name="T58" fmla="*/ 100 w 150"/>
                <a:gd name="T59" fmla="*/ 46 h 756"/>
                <a:gd name="T60" fmla="*/ 110 w 150"/>
                <a:gd name="T61" fmla="*/ 106 h 756"/>
                <a:gd name="T62" fmla="*/ 116 w 150"/>
                <a:gd name="T63" fmla="*/ 108 h 756"/>
                <a:gd name="T64" fmla="*/ 118 w 150"/>
                <a:gd name="T65" fmla="*/ 116 h 756"/>
                <a:gd name="T66" fmla="*/ 114 w 150"/>
                <a:gd name="T67" fmla="*/ 126 h 756"/>
                <a:gd name="T68" fmla="*/ 104 w 150"/>
                <a:gd name="T69" fmla="*/ 146 h 756"/>
                <a:gd name="T70" fmla="*/ 88 w 150"/>
                <a:gd name="T71" fmla="*/ 178 h 756"/>
                <a:gd name="T72" fmla="*/ 82 w 150"/>
                <a:gd name="T73" fmla="*/ 214 h 756"/>
                <a:gd name="T74" fmla="*/ 80 w 150"/>
                <a:gd name="T75" fmla="*/ 326 h 756"/>
                <a:gd name="T76" fmla="*/ 68 w 150"/>
                <a:gd name="T77" fmla="*/ 344 h 756"/>
                <a:gd name="T78" fmla="*/ 58 w 150"/>
                <a:gd name="T79" fmla="*/ 370 h 756"/>
                <a:gd name="T80" fmla="*/ 60 w 150"/>
                <a:gd name="T81" fmla="*/ 398 h 756"/>
                <a:gd name="T82" fmla="*/ 56 w 150"/>
                <a:gd name="T83" fmla="*/ 420 h 756"/>
                <a:gd name="T84" fmla="*/ 56 w 150"/>
                <a:gd name="T85" fmla="*/ 458 h 756"/>
                <a:gd name="T86" fmla="*/ 54 w 150"/>
                <a:gd name="T87" fmla="*/ 470 h 756"/>
                <a:gd name="T88" fmla="*/ 58 w 150"/>
                <a:gd name="T89" fmla="*/ 478 h 756"/>
                <a:gd name="T90" fmla="*/ 56 w 150"/>
                <a:gd name="T91" fmla="*/ 516 h 756"/>
                <a:gd name="T92" fmla="*/ 46 w 150"/>
                <a:gd name="T93" fmla="*/ 526 h 756"/>
                <a:gd name="T94" fmla="*/ 38 w 150"/>
                <a:gd name="T95" fmla="*/ 554 h 756"/>
                <a:gd name="T96" fmla="*/ 38 w 150"/>
                <a:gd name="T97" fmla="*/ 618 h 756"/>
                <a:gd name="T98" fmla="*/ 38 w 150"/>
                <a:gd name="T99" fmla="*/ 642 h 756"/>
                <a:gd name="T100" fmla="*/ 90 w 150"/>
                <a:gd name="T101" fmla="*/ 658 h 756"/>
                <a:gd name="T102" fmla="*/ 92 w 150"/>
                <a:gd name="T103" fmla="*/ 676 h 756"/>
                <a:gd name="T104" fmla="*/ 150 w 150"/>
                <a:gd name="T105" fmla="*/ 74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756">
                  <a:moveTo>
                    <a:pt x="150" y="748"/>
                  </a:moveTo>
                  <a:lnTo>
                    <a:pt x="144" y="752"/>
                  </a:lnTo>
                  <a:lnTo>
                    <a:pt x="136" y="748"/>
                  </a:lnTo>
                  <a:lnTo>
                    <a:pt x="130" y="742"/>
                  </a:lnTo>
                  <a:lnTo>
                    <a:pt x="122" y="744"/>
                  </a:lnTo>
                  <a:lnTo>
                    <a:pt x="112" y="750"/>
                  </a:lnTo>
                  <a:lnTo>
                    <a:pt x="106" y="756"/>
                  </a:lnTo>
                  <a:lnTo>
                    <a:pt x="102" y="748"/>
                  </a:lnTo>
                  <a:lnTo>
                    <a:pt x="104" y="738"/>
                  </a:lnTo>
                  <a:lnTo>
                    <a:pt x="102" y="732"/>
                  </a:lnTo>
                  <a:lnTo>
                    <a:pt x="92" y="736"/>
                  </a:lnTo>
                  <a:lnTo>
                    <a:pt x="92" y="748"/>
                  </a:lnTo>
                  <a:lnTo>
                    <a:pt x="76" y="748"/>
                  </a:lnTo>
                  <a:lnTo>
                    <a:pt x="70" y="728"/>
                  </a:lnTo>
                  <a:lnTo>
                    <a:pt x="54" y="730"/>
                  </a:lnTo>
                  <a:lnTo>
                    <a:pt x="54" y="716"/>
                  </a:lnTo>
                  <a:lnTo>
                    <a:pt x="66" y="712"/>
                  </a:lnTo>
                  <a:lnTo>
                    <a:pt x="72" y="694"/>
                  </a:lnTo>
                  <a:lnTo>
                    <a:pt x="72" y="690"/>
                  </a:lnTo>
                  <a:lnTo>
                    <a:pt x="70" y="688"/>
                  </a:lnTo>
                  <a:lnTo>
                    <a:pt x="66" y="684"/>
                  </a:lnTo>
                  <a:lnTo>
                    <a:pt x="62" y="682"/>
                  </a:lnTo>
                  <a:lnTo>
                    <a:pt x="60" y="680"/>
                  </a:lnTo>
                  <a:lnTo>
                    <a:pt x="58" y="678"/>
                  </a:lnTo>
                  <a:lnTo>
                    <a:pt x="56" y="676"/>
                  </a:lnTo>
                  <a:lnTo>
                    <a:pt x="50" y="676"/>
                  </a:lnTo>
                  <a:lnTo>
                    <a:pt x="46" y="676"/>
                  </a:lnTo>
                  <a:lnTo>
                    <a:pt x="42" y="678"/>
                  </a:lnTo>
                  <a:lnTo>
                    <a:pt x="38" y="680"/>
                  </a:lnTo>
                  <a:lnTo>
                    <a:pt x="36" y="682"/>
                  </a:lnTo>
                  <a:lnTo>
                    <a:pt x="34" y="684"/>
                  </a:lnTo>
                  <a:lnTo>
                    <a:pt x="34" y="686"/>
                  </a:lnTo>
                  <a:lnTo>
                    <a:pt x="34" y="686"/>
                  </a:lnTo>
                  <a:lnTo>
                    <a:pt x="2" y="654"/>
                  </a:lnTo>
                  <a:lnTo>
                    <a:pt x="0" y="642"/>
                  </a:lnTo>
                  <a:lnTo>
                    <a:pt x="0" y="622"/>
                  </a:lnTo>
                  <a:lnTo>
                    <a:pt x="0" y="600"/>
                  </a:lnTo>
                  <a:lnTo>
                    <a:pt x="4" y="576"/>
                  </a:lnTo>
                  <a:lnTo>
                    <a:pt x="6" y="554"/>
                  </a:lnTo>
                  <a:lnTo>
                    <a:pt x="8" y="540"/>
                  </a:lnTo>
                  <a:lnTo>
                    <a:pt x="8" y="534"/>
                  </a:lnTo>
                  <a:lnTo>
                    <a:pt x="26" y="510"/>
                  </a:lnTo>
                  <a:lnTo>
                    <a:pt x="30" y="484"/>
                  </a:lnTo>
                  <a:lnTo>
                    <a:pt x="30" y="452"/>
                  </a:lnTo>
                  <a:lnTo>
                    <a:pt x="16" y="432"/>
                  </a:lnTo>
                  <a:lnTo>
                    <a:pt x="34" y="414"/>
                  </a:lnTo>
                  <a:lnTo>
                    <a:pt x="36" y="398"/>
                  </a:lnTo>
                  <a:lnTo>
                    <a:pt x="28" y="398"/>
                  </a:lnTo>
                  <a:lnTo>
                    <a:pt x="32" y="388"/>
                  </a:lnTo>
                  <a:lnTo>
                    <a:pt x="38" y="388"/>
                  </a:lnTo>
                  <a:lnTo>
                    <a:pt x="46" y="384"/>
                  </a:lnTo>
                  <a:lnTo>
                    <a:pt x="48" y="368"/>
                  </a:lnTo>
                  <a:lnTo>
                    <a:pt x="48" y="358"/>
                  </a:lnTo>
                  <a:lnTo>
                    <a:pt x="50" y="348"/>
                  </a:lnTo>
                  <a:lnTo>
                    <a:pt x="54" y="332"/>
                  </a:lnTo>
                  <a:lnTo>
                    <a:pt x="46" y="336"/>
                  </a:lnTo>
                  <a:lnTo>
                    <a:pt x="42" y="344"/>
                  </a:lnTo>
                  <a:lnTo>
                    <a:pt x="40" y="346"/>
                  </a:lnTo>
                  <a:lnTo>
                    <a:pt x="40" y="348"/>
                  </a:lnTo>
                  <a:lnTo>
                    <a:pt x="38" y="352"/>
                  </a:lnTo>
                  <a:lnTo>
                    <a:pt x="38" y="356"/>
                  </a:lnTo>
                  <a:lnTo>
                    <a:pt x="38" y="362"/>
                  </a:lnTo>
                  <a:lnTo>
                    <a:pt x="38" y="368"/>
                  </a:lnTo>
                  <a:lnTo>
                    <a:pt x="36" y="372"/>
                  </a:lnTo>
                  <a:lnTo>
                    <a:pt x="34" y="376"/>
                  </a:lnTo>
                  <a:lnTo>
                    <a:pt x="32" y="378"/>
                  </a:lnTo>
                  <a:lnTo>
                    <a:pt x="30" y="378"/>
                  </a:lnTo>
                  <a:lnTo>
                    <a:pt x="30" y="380"/>
                  </a:lnTo>
                  <a:lnTo>
                    <a:pt x="28" y="352"/>
                  </a:lnTo>
                  <a:lnTo>
                    <a:pt x="40" y="314"/>
                  </a:lnTo>
                  <a:lnTo>
                    <a:pt x="46" y="282"/>
                  </a:lnTo>
                  <a:lnTo>
                    <a:pt x="50" y="260"/>
                  </a:lnTo>
                  <a:lnTo>
                    <a:pt x="50" y="244"/>
                  </a:lnTo>
                  <a:lnTo>
                    <a:pt x="50" y="240"/>
                  </a:lnTo>
                  <a:lnTo>
                    <a:pt x="50" y="228"/>
                  </a:lnTo>
                  <a:lnTo>
                    <a:pt x="56" y="214"/>
                  </a:lnTo>
                  <a:lnTo>
                    <a:pt x="60" y="200"/>
                  </a:lnTo>
                  <a:lnTo>
                    <a:pt x="64" y="190"/>
                  </a:lnTo>
                  <a:lnTo>
                    <a:pt x="66" y="186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6" y="176"/>
                  </a:lnTo>
                  <a:lnTo>
                    <a:pt x="66" y="172"/>
                  </a:lnTo>
                  <a:lnTo>
                    <a:pt x="66" y="166"/>
                  </a:lnTo>
                  <a:lnTo>
                    <a:pt x="66" y="164"/>
                  </a:lnTo>
                  <a:lnTo>
                    <a:pt x="68" y="160"/>
                  </a:lnTo>
                  <a:lnTo>
                    <a:pt x="68" y="154"/>
                  </a:lnTo>
                  <a:lnTo>
                    <a:pt x="68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40"/>
                  </a:lnTo>
                  <a:lnTo>
                    <a:pt x="70" y="134"/>
                  </a:lnTo>
                  <a:lnTo>
                    <a:pt x="70" y="128"/>
                  </a:lnTo>
                  <a:lnTo>
                    <a:pt x="70" y="122"/>
                  </a:lnTo>
                  <a:lnTo>
                    <a:pt x="70" y="116"/>
                  </a:lnTo>
                  <a:lnTo>
                    <a:pt x="68" y="110"/>
                  </a:lnTo>
                  <a:lnTo>
                    <a:pt x="70" y="106"/>
                  </a:lnTo>
                  <a:lnTo>
                    <a:pt x="70" y="100"/>
                  </a:lnTo>
                  <a:lnTo>
                    <a:pt x="72" y="96"/>
                  </a:lnTo>
                  <a:lnTo>
                    <a:pt x="72" y="88"/>
                  </a:lnTo>
                  <a:lnTo>
                    <a:pt x="74" y="74"/>
                  </a:lnTo>
                  <a:lnTo>
                    <a:pt x="72" y="56"/>
                  </a:lnTo>
                  <a:lnTo>
                    <a:pt x="68" y="36"/>
                  </a:lnTo>
                  <a:lnTo>
                    <a:pt x="64" y="30"/>
                  </a:lnTo>
                  <a:lnTo>
                    <a:pt x="60" y="22"/>
                  </a:lnTo>
                  <a:lnTo>
                    <a:pt x="54" y="16"/>
                  </a:lnTo>
                  <a:lnTo>
                    <a:pt x="48" y="12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6" y="2"/>
                  </a:lnTo>
                  <a:lnTo>
                    <a:pt x="72" y="0"/>
                  </a:lnTo>
                  <a:lnTo>
                    <a:pt x="72" y="2"/>
                  </a:lnTo>
                  <a:lnTo>
                    <a:pt x="74" y="8"/>
                  </a:lnTo>
                  <a:lnTo>
                    <a:pt x="80" y="18"/>
                  </a:lnTo>
                  <a:lnTo>
                    <a:pt x="90" y="34"/>
                  </a:lnTo>
                  <a:lnTo>
                    <a:pt x="98" y="46"/>
                  </a:lnTo>
                  <a:lnTo>
                    <a:pt x="100" y="46"/>
                  </a:lnTo>
                  <a:lnTo>
                    <a:pt x="100" y="48"/>
                  </a:lnTo>
                  <a:lnTo>
                    <a:pt x="102" y="52"/>
                  </a:lnTo>
                  <a:lnTo>
                    <a:pt x="102" y="60"/>
                  </a:lnTo>
                  <a:lnTo>
                    <a:pt x="110" y="106"/>
                  </a:lnTo>
                  <a:lnTo>
                    <a:pt x="112" y="106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18" y="106"/>
                  </a:lnTo>
                  <a:lnTo>
                    <a:pt x="118" y="108"/>
                  </a:lnTo>
                  <a:lnTo>
                    <a:pt x="118" y="110"/>
                  </a:lnTo>
                  <a:lnTo>
                    <a:pt x="118" y="116"/>
                  </a:lnTo>
                  <a:lnTo>
                    <a:pt x="118" y="120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2" y="128"/>
                  </a:lnTo>
                  <a:lnTo>
                    <a:pt x="108" y="132"/>
                  </a:lnTo>
                  <a:lnTo>
                    <a:pt x="106" y="138"/>
                  </a:lnTo>
                  <a:lnTo>
                    <a:pt x="104" y="146"/>
                  </a:lnTo>
                  <a:lnTo>
                    <a:pt x="102" y="150"/>
                  </a:lnTo>
                  <a:lnTo>
                    <a:pt x="98" y="158"/>
                  </a:lnTo>
                  <a:lnTo>
                    <a:pt x="92" y="168"/>
                  </a:lnTo>
                  <a:lnTo>
                    <a:pt x="88" y="178"/>
                  </a:lnTo>
                  <a:lnTo>
                    <a:pt x="86" y="186"/>
                  </a:lnTo>
                  <a:lnTo>
                    <a:pt x="84" y="192"/>
                  </a:lnTo>
                  <a:lnTo>
                    <a:pt x="84" y="200"/>
                  </a:lnTo>
                  <a:lnTo>
                    <a:pt x="82" y="214"/>
                  </a:lnTo>
                  <a:lnTo>
                    <a:pt x="84" y="232"/>
                  </a:lnTo>
                  <a:lnTo>
                    <a:pt x="82" y="322"/>
                  </a:lnTo>
                  <a:lnTo>
                    <a:pt x="82" y="324"/>
                  </a:lnTo>
                  <a:lnTo>
                    <a:pt x="80" y="326"/>
                  </a:lnTo>
                  <a:lnTo>
                    <a:pt x="76" y="330"/>
                  </a:lnTo>
                  <a:lnTo>
                    <a:pt x="74" y="334"/>
                  </a:lnTo>
                  <a:lnTo>
                    <a:pt x="70" y="338"/>
                  </a:lnTo>
                  <a:lnTo>
                    <a:pt x="68" y="344"/>
                  </a:lnTo>
                  <a:lnTo>
                    <a:pt x="66" y="348"/>
                  </a:lnTo>
                  <a:lnTo>
                    <a:pt x="64" y="350"/>
                  </a:lnTo>
                  <a:lnTo>
                    <a:pt x="60" y="368"/>
                  </a:lnTo>
                  <a:lnTo>
                    <a:pt x="58" y="370"/>
                  </a:lnTo>
                  <a:lnTo>
                    <a:pt x="58" y="372"/>
                  </a:lnTo>
                  <a:lnTo>
                    <a:pt x="60" y="380"/>
                  </a:lnTo>
                  <a:lnTo>
                    <a:pt x="58" y="390"/>
                  </a:lnTo>
                  <a:lnTo>
                    <a:pt x="60" y="398"/>
                  </a:lnTo>
                  <a:lnTo>
                    <a:pt x="58" y="410"/>
                  </a:lnTo>
                  <a:lnTo>
                    <a:pt x="54" y="412"/>
                  </a:lnTo>
                  <a:lnTo>
                    <a:pt x="54" y="420"/>
                  </a:lnTo>
                  <a:lnTo>
                    <a:pt x="56" y="420"/>
                  </a:lnTo>
                  <a:lnTo>
                    <a:pt x="56" y="424"/>
                  </a:lnTo>
                  <a:lnTo>
                    <a:pt x="56" y="436"/>
                  </a:lnTo>
                  <a:lnTo>
                    <a:pt x="56" y="448"/>
                  </a:lnTo>
                  <a:lnTo>
                    <a:pt x="56" y="458"/>
                  </a:lnTo>
                  <a:lnTo>
                    <a:pt x="56" y="462"/>
                  </a:lnTo>
                  <a:lnTo>
                    <a:pt x="54" y="466"/>
                  </a:lnTo>
                  <a:lnTo>
                    <a:pt x="54" y="468"/>
                  </a:lnTo>
                  <a:lnTo>
                    <a:pt x="54" y="470"/>
                  </a:lnTo>
                  <a:lnTo>
                    <a:pt x="54" y="472"/>
                  </a:lnTo>
                  <a:lnTo>
                    <a:pt x="56" y="474"/>
                  </a:lnTo>
                  <a:lnTo>
                    <a:pt x="56" y="476"/>
                  </a:lnTo>
                  <a:lnTo>
                    <a:pt x="58" y="478"/>
                  </a:lnTo>
                  <a:lnTo>
                    <a:pt x="58" y="484"/>
                  </a:lnTo>
                  <a:lnTo>
                    <a:pt x="58" y="496"/>
                  </a:lnTo>
                  <a:lnTo>
                    <a:pt x="58" y="508"/>
                  </a:lnTo>
                  <a:lnTo>
                    <a:pt x="56" y="516"/>
                  </a:lnTo>
                  <a:lnTo>
                    <a:pt x="56" y="518"/>
                  </a:lnTo>
                  <a:lnTo>
                    <a:pt x="52" y="520"/>
                  </a:lnTo>
                  <a:lnTo>
                    <a:pt x="50" y="522"/>
                  </a:lnTo>
                  <a:lnTo>
                    <a:pt x="46" y="526"/>
                  </a:lnTo>
                  <a:lnTo>
                    <a:pt x="42" y="530"/>
                  </a:lnTo>
                  <a:lnTo>
                    <a:pt x="40" y="534"/>
                  </a:lnTo>
                  <a:lnTo>
                    <a:pt x="38" y="540"/>
                  </a:lnTo>
                  <a:lnTo>
                    <a:pt x="38" y="554"/>
                  </a:lnTo>
                  <a:lnTo>
                    <a:pt x="38" y="574"/>
                  </a:lnTo>
                  <a:lnTo>
                    <a:pt x="38" y="594"/>
                  </a:lnTo>
                  <a:lnTo>
                    <a:pt x="38" y="612"/>
                  </a:lnTo>
                  <a:lnTo>
                    <a:pt x="38" y="618"/>
                  </a:lnTo>
                  <a:lnTo>
                    <a:pt x="36" y="620"/>
                  </a:lnTo>
                  <a:lnTo>
                    <a:pt x="36" y="624"/>
                  </a:lnTo>
                  <a:lnTo>
                    <a:pt x="38" y="630"/>
                  </a:lnTo>
                  <a:lnTo>
                    <a:pt x="38" y="642"/>
                  </a:lnTo>
                  <a:lnTo>
                    <a:pt x="50" y="656"/>
                  </a:lnTo>
                  <a:lnTo>
                    <a:pt x="88" y="656"/>
                  </a:lnTo>
                  <a:lnTo>
                    <a:pt x="90" y="656"/>
                  </a:lnTo>
                  <a:lnTo>
                    <a:pt x="90" y="658"/>
                  </a:lnTo>
                  <a:lnTo>
                    <a:pt x="90" y="660"/>
                  </a:lnTo>
                  <a:lnTo>
                    <a:pt x="90" y="662"/>
                  </a:lnTo>
                  <a:lnTo>
                    <a:pt x="90" y="668"/>
                  </a:lnTo>
                  <a:lnTo>
                    <a:pt x="92" y="676"/>
                  </a:lnTo>
                  <a:lnTo>
                    <a:pt x="92" y="700"/>
                  </a:lnTo>
                  <a:lnTo>
                    <a:pt x="96" y="726"/>
                  </a:lnTo>
                  <a:lnTo>
                    <a:pt x="136" y="728"/>
                  </a:lnTo>
                  <a:lnTo>
                    <a:pt x="150" y="74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334"/>
            <p:cNvSpPr/>
            <p:nvPr/>
          </p:nvSpPr>
          <p:spPr bwMode="gray">
            <a:xfrm>
              <a:off x="4659" y="3404"/>
              <a:ext cx="110" cy="126"/>
            </a:xfrm>
            <a:custGeom>
              <a:avLst/>
              <a:gdLst>
                <a:gd name="T0" fmla="*/ 110 w 110"/>
                <a:gd name="T1" fmla="*/ 94 h 126"/>
                <a:gd name="T2" fmla="*/ 108 w 110"/>
                <a:gd name="T3" fmla="*/ 84 h 126"/>
                <a:gd name="T4" fmla="*/ 104 w 110"/>
                <a:gd name="T5" fmla="*/ 76 h 126"/>
                <a:gd name="T6" fmla="*/ 102 w 110"/>
                <a:gd name="T7" fmla="*/ 72 h 126"/>
                <a:gd name="T8" fmla="*/ 98 w 110"/>
                <a:gd name="T9" fmla="*/ 70 h 126"/>
                <a:gd name="T10" fmla="*/ 92 w 110"/>
                <a:gd name="T11" fmla="*/ 70 h 126"/>
                <a:gd name="T12" fmla="*/ 90 w 110"/>
                <a:gd name="T13" fmla="*/ 72 h 126"/>
                <a:gd name="T14" fmla="*/ 76 w 110"/>
                <a:gd name="T15" fmla="*/ 68 h 126"/>
                <a:gd name="T16" fmla="*/ 72 w 110"/>
                <a:gd name="T17" fmla="*/ 64 h 126"/>
                <a:gd name="T18" fmla="*/ 72 w 110"/>
                <a:gd name="T19" fmla="*/ 54 h 126"/>
                <a:gd name="T20" fmla="*/ 68 w 110"/>
                <a:gd name="T21" fmla="*/ 32 h 126"/>
                <a:gd name="T22" fmla="*/ 68 w 110"/>
                <a:gd name="T23" fmla="*/ 24 h 126"/>
                <a:gd name="T24" fmla="*/ 68 w 110"/>
                <a:gd name="T25" fmla="*/ 18 h 126"/>
                <a:gd name="T26" fmla="*/ 68 w 110"/>
                <a:gd name="T27" fmla="*/ 18 h 126"/>
                <a:gd name="T28" fmla="*/ 64 w 110"/>
                <a:gd name="T29" fmla="*/ 16 h 126"/>
                <a:gd name="T30" fmla="*/ 56 w 110"/>
                <a:gd name="T31" fmla="*/ 8 h 126"/>
                <a:gd name="T32" fmla="*/ 46 w 110"/>
                <a:gd name="T33" fmla="*/ 2 h 126"/>
                <a:gd name="T34" fmla="*/ 36 w 110"/>
                <a:gd name="T35" fmla="*/ 0 h 126"/>
                <a:gd name="T36" fmla="*/ 30 w 110"/>
                <a:gd name="T37" fmla="*/ 4 h 126"/>
                <a:gd name="T38" fmla="*/ 18 w 110"/>
                <a:gd name="T39" fmla="*/ 10 h 126"/>
                <a:gd name="T40" fmla="*/ 8 w 110"/>
                <a:gd name="T41" fmla="*/ 24 h 126"/>
                <a:gd name="T42" fmla="*/ 6 w 110"/>
                <a:gd name="T43" fmla="*/ 28 h 126"/>
                <a:gd name="T44" fmla="*/ 2 w 110"/>
                <a:gd name="T45" fmla="*/ 38 h 126"/>
                <a:gd name="T46" fmla="*/ 0 w 110"/>
                <a:gd name="T47" fmla="*/ 52 h 126"/>
                <a:gd name="T48" fmla="*/ 2 w 110"/>
                <a:gd name="T49" fmla="*/ 56 h 126"/>
                <a:gd name="T50" fmla="*/ 10 w 110"/>
                <a:gd name="T51" fmla="*/ 60 h 126"/>
                <a:gd name="T52" fmla="*/ 32 w 110"/>
                <a:gd name="T53" fmla="*/ 72 h 126"/>
                <a:gd name="T54" fmla="*/ 50 w 110"/>
                <a:gd name="T55" fmla="*/ 126 h 126"/>
                <a:gd name="T56" fmla="*/ 102 w 110"/>
                <a:gd name="T57" fmla="*/ 124 h 126"/>
                <a:gd name="T58" fmla="*/ 104 w 110"/>
                <a:gd name="T59" fmla="*/ 116 h 126"/>
                <a:gd name="T60" fmla="*/ 106 w 110"/>
                <a:gd name="T61" fmla="*/ 110 h 126"/>
                <a:gd name="T62" fmla="*/ 106 w 110"/>
                <a:gd name="T63" fmla="*/ 104 h 126"/>
                <a:gd name="T64" fmla="*/ 108 w 110"/>
                <a:gd name="T65" fmla="*/ 9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0" h="126">
                  <a:moveTo>
                    <a:pt x="108" y="96"/>
                  </a:moveTo>
                  <a:lnTo>
                    <a:pt x="110" y="94"/>
                  </a:lnTo>
                  <a:lnTo>
                    <a:pt x="108" y="90"/>
                  </a:lnTo>
                  <a:lnTo>
                    <a:pt x="108" y="84"/>
                  </a:lnTo>
                  <a:lnTo>
                    <a:pt x="106" y="80"/>
                  </a:lnTo>
                  <a:lnTo>
                    <a:pt x="104" y="76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2" y="70"/>
                  </a:lnTo>
                  <a:lnTo>
                    <a:pt x="90" y="70"/>
                  </a:lnTo>
                  <a:lnTo>
                    <a:pt x="90" y="72"/>
                  </a:lnTo>
                  <a:lnTo>
                    <a:pt x="78" y="68"/>
                  </a:lnTo>
                  <a:lnTo>
                    <a:pt x="76" y="68"/>
                  </a:lnTo>
                  <a:lnTo>
                    <a:pt x="74" y="66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54"/>
                  </a:lnTo>
                  <a:lnTo>
                    <a:pt x="70" y="42"/>
                  </a:lnTo>
                  <a:lnTo>
                    <a:pt x="68" y="32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6" y="18"/>
                  </a:lnTo>
                  <a:lnTo>
                    <a:pt x="64" y="16"/>
                  </a:lnTo>
                  <a:lnTo>
                    <a:pt x="60" y="12"/>
                  </a:lnTo>
                  <a:lnTo>
                    <a:pt x="56" y="8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4" y="6"/>
                  </a:lnTo>
                  <a:lnTo>
                    <a:pt x="18" y="10"/>
                  </a:lnTo>
                  <a:lnTo>
                    <a:pt x="12" y="16"/>
                  </a:lnTo>
                  <a:lnTo>
                    <a:pt x="8" y="24"/>
                  </a:lnTo>
                  <a:lnTo>
                    <a:pt x="6" y="24"/>
                  </a:lnTo>
                  <a:lnTo>
                    <a:pt x="6" y="28"/>
                  </a:lnTo>
                  <a:lnTo>
                    <a:pt x="4" y="32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26" y="66"/>
                  </a:lnTo>
                  <a:lnTo>
                    <a:pt x="32" y="72"/>
                  </a:lnTo>
                  <a:lnTo>
                    <a:pt x="66" y="90"/>
                  </a:lnTo>
                  <a:lnTo>
                    <a:pt x="50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2" y="120"/>
                  </a:lnTo>
                  <a:lnTo>
                    <a:pt x="104" y="116"/>
                  </a:lnTo>
                  <a:lnTo>
                    <a:pt x="106" y="112"/>
                  </a:lnTo>
                  <a:lnTo>
                    <a:pt x="106" y="110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8" y="98"/>
                  </a:lnTo>
                  <a:lnTo>
                    <a:pt x="108" y="9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1" name="Freeform 335"/>
            <p:cNvSpPr/>
            <p:nvPr/>
          </p:nvSpPr>
          <p:spPr bwMode="gray">
            <a:xfrm>
              <a:off x="4335" y="2928"/>
              <a:ext cx="52" cy="70"/>
            </a:xfrm>
            <a:custGeom>
              <a:avLst/>
              <a:gdLst>
                <a:gd name="T0" fmla="*/ 50 w 52"/>
                <a:gd name="T1" fmla="*/ 64 h 70"/>
                <a:gd name="T2" fmla="*/ 46 w 52"/>
                <a:gd name="T3" fmla="*/ 60 h 70"/>
                <a:gd name="T4" fmla="*/ 44 w 52"/>
                <a:gd name="T5" fmla="*/ 54 h 70"/>
                <a:gd name="T6" fmla="*/ 46 w 52"/>
                <a:gd name="T7" fmla="*/ 46 h 70"/>
                <a:gd name="T8" fmla="*/ 48 w 52"/>
                <a:gd name="T9" fmla="*/ 42 h 70"/>
                <a:gd name="T10" fmla="*/ 48 w 52"/>
                <a:gd name="T11" fmla="*/ 36 h 70"/>
                <a:gd name="T12" fmla="*/ 48 w 52"/>
                <a:gd name="T13" fmla="*/ 32 h 70"/>
                <a:gd name="T14" fmla="*/ 50 w 52"/>
                <a:gd name="T15" fmla="*/ 20 h 70"/>
                <a:gd name="T16" fmla="*/ 52 w 52"/>
                <a:gd name="T17" fmla="*/ 10 h 70"/>
                <a:gd name="T18" fmla="*/ 52 w 52"/>
                <a:gd name="T19" fmla="*/ 6 h 70"/>
                <a:gd name="T20" fmla="*/ 52 w 52"/>
                <a:gd name="T21" fmla="*/ 0 h 70"/>
                <a:gd name="T22" fmla="*/ 48 w 52"/>
                <a:gd name="T23" fmla="*/ 0 h 70"/>
                <a:gd name="T24" fmla="*/ 44 w 52"/>
                <a:gd name="T25" fmla="*/ 0 h 70"/>
                <a:gd name="T26" fmla="*/ 40 w 52"/>
                <a:gd name="T27" fmla="*/ 2 h 70"/>
                <a:gd name="T28" fmla="*/ 36 w 52"/>
                <a:gd name="T29" fmla="*/ 0 h 70"/>
                <a:gd name="T30" fmla="*/ 34 w 52"/>
                <a:gd name="T31" fmla="*/ 2 h 70"/>
                <a:gd name="T32" fmla="*/ 30 w 52"/>
                <a:gd name="T33" fmla="*/ 10 h 70"/>
                <a:gd name="T34" fmla="*/ 28 w 52"/>
                <a:gd name="T35" fmla="*/ 14 h 70"/>
                <a:gd name="T36" fmla="*/ 24 w 52"/>
                <a:gd name="T37" fmla="*/ 20 h 70"/>
                <a:gd name="T38" fmla="*/ 20 w 52"/>
                <a:gd name="T39" fmla="*/ 22 h 70"/>
                <a:gd name="T40" fmla="*/ 16 w 52"/>
                <a:gd name="T41" fmla="*/ 24 h 70"/>
                <a:gd name="T42" fmla="*/ 14 w 52"/>
                <a:gd name="T43" fmla="*/ 28 h 70"/>
                <a:gd name="T44" fmla="*/ 14 w 52"/>
                <a:gd name="T45" fmla="*/ 32 h 70"/>
                <a:gd name="T46" fmla="*/ 10 w 52"/>
                <a:gd name="T47" fmla="*/ 36 h 70"/>
                <a:gd name="T48" fmla="*/ 8 w 52"/>
                <a:gd name="T49" fmla="*/ 38 h 70"/>
                <a:gd name="T50" fmla="*/ 6 w 52"/>
                <a:gd name="T51" fmla="*/ 40 h 70"/>
                <a:gd name="T52" fmla="*/ 6 w 52"/>
                <a:gd name="T53" fmla="*/ 42 h 70"/>
                <a:gd name="T54" fmla="*/ 4 w 52"/>
                <a:gd name="T55" fmla="*/ 44 h 70"/>
                <a:gd name="T56" fmla="*/ 2 w 52"/>
                <a:gd name="T57" fmla="*/ 44 h 70"/>
                <a:gd name="T58" fmla="*/ 0 w 52"/>
                <a:gd name="T59" fmla="*/ 42 h 70"/>
                <a:gd name="T60" fmla="*/ 0 w 52"/>
                <a:gd name="T61" fmla="*/ 44 h 70"/>
                <a:gd name="T62" fmla="*/ 8 w 52"/>
                <a:gd name="T63" fmla="*/ 52 h 70"/>
                <a:gd name="T64" fmla="*/ 12 w 52"/>
                <a:gd name="T65" fmla="*/ 60 h 70"/>
                <a:gd name="T66" fmla="*/ 16 w 52"/>
                <a:gd name="T67" fmla="*/ 64 h 70"/>
                <a:gd name="T68" fmla="*/ 20 w 52"/>
                <a:gd name="T69" fmla="*/ 62 h 70"/>
                <a:gd name="T70" fmla="*/ 26 w 52"/>
                <a:gd name="T71" fmla="*/ 66 h 70"/>
                <a:gd name="T72" fmla="*/ 30 w 52"/>
                <a:gd name="T73" fmla="*/ 66 h 70"/>
                <a:gd name="T74" fmla="*/ 36 w 52"/>
                <a:gd name="T75" fmla="*/ 66 h 70"/>
                <a:gd name="T76" fmla="*/ 40 w 52"/>
                <a:gd name="T77" fmla="*/ 66 h 70"/>
                <a:gd name="T78" fmla="*/ 44 w 52"/>
                <a:gd name="T79" fmla="*/ 68 h 70"/>
                <a:gd name="T80" fmla="*/ 48 w 52"/>
                <a:gd name="T81" fmla="*/ 70 h 70"/>
                <a:gd name="T82" fmla="*/ 50 w 52"/>
                <a:gd name="T83" fmla="*/ 70 h 70"/>
                <a:gd name="T84" fmla="*/ 52 w 52"/>
                <a:gd name="T8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70">
                  <a:moveTo>
                    <a:pt x="52" y="70"/>
                  </a:moveTo>
                  <a:lnTo>
                    <a:pt x="50" y="64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26"/>
                  </a:lnTo>
                  <a:lnTo>
                    <a:pt x="50" y="20"/>
                  </a:lnTo>
                  <a:lnTo>
                    <a:pt x="50" y="14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2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32" y="4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8" y="14"/>
                  </a:lnTo>
                  <a:lnTo>
                    <a:pt x="26" y="16"/>
                  </a:lnTo>
                  <a:lnTo>
                    <a:pt x="24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2" y="34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6"/>
                  </a:lnTo>
                  <a:lnTo>
                    <a:pt x="12" y="60"/>
                  </a:lnTo>
                  <a:lnTo>
                    <a:pt x="14" y="64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6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48" y="70"/>
                  </a:lnTo>
                  <a:lnTo>
                    <a:pt x="50" y="70"/>
                  </a:lnTo>
                  <a:lnTo>
                    <a:pt x="50" y="70"/>
                  </a:lnTo>
                  <a:lnTo>
                    <a:pt x="52" y="70"/>
                  </a:lnTo>
                  <a:lnTo>
                    <a:pt x="52" y="7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2" name="Freeform 336"/>
            <p:cNvSpPr/>
            <p:nvPr/>
          </p:nvSpPr>
          <p:spPr bwMode="gray">
            <a:xfrm>
              <a:off x="4275" y="2880"/>
              <a:ext cx="60" cy="74"/>
            </a:xfrm>
            <a:custGeom>
              <a:avLst/>
              <a:gdLst>
                <a:gd name="T0" fmla="*/ 60 w 60"/>
                <a:gd name="T1" fmla="*/ 40 h 74"/>
                <a:gd name="T2" fmla="*/ 60 w 60"/>
                <a:gd name="T3" fmla="*/ 40 h 74"/>
                <a:gd name="T4" fmla="*/ 58 w 60"/>
                <a:gd name="T5" fmla="*/ 42 h 74"/>
                <a:gd name="T6" fmla="*/ 56 w 60"/>
                <a:gd name="T7" fmla="*/ 46 h 74"/>
                <a:gd name="T8" fmla="*/ 54 w 60"/>
                <a:gd name="T9" fmla="*/ 48 h 74"/>
                <a:gd name="T10" fmla="*/ 50 w 60"/>
                <a:gd name="T11" fmla="*/ 50 h 74"/>
                <a:gd name="T12" fmla="*/ 46 w 60"/>
                <a:gd name="T13" fmla="*/ 52 h 74"/>
                <a:gd name="T14" fmla="*/ 46 w 60"/>
                <a:gd name="T15" fmla="*/ 52 h 74"/>
                <a:gd name="T16" fmla="*/ 44 w 60"/>
                <a:gd name="T17" fmla="*/ 52 h 74"/>
                <a:gd name="T18" fmla="*/ 42 w 60"/>
                <a:gd name="T19" fmla="*/ 54 h 74"/>
                <a:gd name="T20" fmla="*/ 40 w 60"/>
                <a:gd name="T21" fmla="*/ 58 h 74"/>
                <a:gd name="T22" fmla="*/ 40 w 60"/>
                <a:gd name="T23" fmla="*/ 58 h 74"/>
                <a:gd name="T24" fmla="*/ 38 w 60"/>
                <a:gd name="T25" fmla="*/ 60 h 74"/>
                <a:gd name="T26" fmla="*/ 36 w 60"/>
                <a:gd name="T27" fmla="*/ 62 h 74"/>
                <a:gd name="T28" fmla="*/ 32 w 60"/>
                <a:gd name="T29" fmla="*/ 62 h 74"/>
                <a:gd name="T30" fmla="*/ 32 w 60"/>
                <a:gd name="T31" fmla="*/ 62 h 74"/>
                <a:gd name="T32" fmla="*/ 30 w 60"/>
                <a:gd name="T33" fmla="*/ 64 h 74"/>
                <a:gd name="T34" fmla="*/ 26 w 60"/>
                <a:gd name="T35" fmla="*/ 66 h 74"/>
                <a:gd name="T36" fmla="*/ 24 w 60"/>
                <a:gd name="T37" fmla="*/ 68 h 74"/>
                <a:gd name="T38" fmla="*/ 16 w 60"/>
                <a:gd name="T39" fmla="*/ 74 h 74"/>
                <a:gd name="T40" fmla="*/ 10 w 60"/>
                <a:gd name="T41" fmla="*/ 70 h 74"/>
                <a:gd name="T42" fmla="*/ 6 w 60"/>
                <a:gd name="T43" fmla="*/ 66 h 74"/>
                <a:gd name="T44" fmla="*/ 4 w 60"/>
                <a:gd name="T45" fmla="*/ 62 h 74"/>
                <a:gd name="T46" fmla="*/ 0 w 60"/>
                <a:gd name="T47" fmla="*/ 54 h 74"/>
                <a:gd name="T48" fmla="*/ 2 w 60"/>
                <a:gd name="T49" fmla="*/ 54 h 74"/>
                <a:gd name="T50" fmla="*/ 2 w 60"/>
                <a:gd name="T51" fmla="*/ 50 h 74"/>
                <a:gd name="T52" fmla="*/ 4 w 60"/>
                <a:gd name="T53" fmla="*/ 48 h 74"/>
                <a:gd name="T54" fmla="*/ 6 w 60"/>
                <a:gd name="T55" fmla="*/ 44 h 74"/>
                <a:gd name="T56" fmla="*/ 8 w 60"/>
                <a:gd name="T57" fmla="*/ 42 h 74"/>
                <a:gd name="T58" fmla="*/ 8 w 60"/>
                <a:gd name="T59" fmla="*/ 40 h 74"/>
                <a:gd name="T60" fmla="*/ 8 w 60"/>
                <a:gd name="T61" fmla="*/ 38 h 74"/>
                <a:gd name="T62" fmla="*/ 8 w 60"/>
                <a:gd name="T63" fmla="*/ 36 h 74"/>
                <a:gd name="T64" fmla="*/ 6 w 60"/>
                <a:gd name="T65" fmla="*/ 34 h 74"/>
                <a:gd name="T66" fmla="*/ 6 w 60"/>
                <a:gd name="T67" fmla="*/ 32 h 74"/>
                <a:gd name="T68" fmla="*/ 6 w 60"/>
                <a:gd name="T69" fmla="*/ 32 h 74"/>
                <a:gd name="T70" fmla="*/ 6 w 60"/>
                <a:gd name="T71" fmla="*/ 30 h 74"/>
                <a:gd name="T72" fmla="*/ 6 w 60"/>
                <a:gd name="T73" fmla="*/ 28 h 74"/>
                <a:gd name="T74" fmla="*/ 8 w 60"/>
                <a:gd name="T75" fmla="*/ 28 h 74"/>
                <a:gd name="T76" fmla="*/ 32 w 60"/>
                <a:gd name="T77" fmla="*/ 28 h 74"/>
                <a:gd name="T78" fmla="*/ 32 w 60"/>
                <a:gd name="T79" fmla="*/ 18 h 74"/>
                <a:gd name="T80" fmla="*/ 22 w 60"/>
                <a:gd name="T81" fmla="*/ 8 h 74"/>
                <a:gd name="T82" fmla="*/ 26 w 60"/>
                <a:gd name="T83" fmla="*/ 8 h 74"/>
                <a:gd name="T84" fmla="*/ 26 w 60"/>
                <a:gd name="T85" fmla="*/ 0 h 74"/>
                <a:gd name="T86" fmla="*/ 46 w 60"/>
                <a:gd name="T87" fmla="*/ 0 h 74"/>
                <a:gd name="T88" fmla="*/ 46 w 60"/>
                <a:gd name="T89" fmla="*/ 2 h 74"/>
                <a:gd name="T90" fmla="*/ 46 w 60"/>
                <a:gd name="T91" fmla="*/ 32 h 74"/>
                <a:gd name="T92" fmla="*/ 54 w 60"/>
                <a:gd name="T93" fmla="*/ 32 h 74"/>
                <a:gd name="T94" fmla="*/ 54 w 60"/>
                <a:gd name="T95" fmla="*/ 34 h 74"/>
                <a:gd name="T96" fmla="*/ 54 w 60"/>
                <a:gd name="T97" fmla="*/ 34 h 74"/>
                <a:gd name="T98" fmla="*/ 54 w 60"/>
                <a:gd name="T99" fmla="*/ 36 h 74"/>
                <a:gd name="T100" fmla="*/ 56 w 60"/>
                <a:gd name="T101" fmla="*/ 38 h 74"/>
                <a:gd name="T102" fmla="*/ 60 w 60"/>
                <a:gd name="T103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0" h="74">
                  <a:moveTo>
                    <a:pt x="60" y="40"/>
                  </a:moveTo>
                  <a:lnTo>
                    <a:pt x="60" y="40"/>
                  </a:lnTo>
                  <a:lnTo>
                    <a:pt x="58" y="42"/>
                  </a:lnTo>
                  <a:lnTo>
                    <a:pt x="56" y="46"/>
                  </a:lnTo>
                  <a:lnTo>
                    <a:pt x="54" y="48"/>
                  </a:lnTo>
                  <a:lnTo>
                    <a:pt x="50" y="50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4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38" y="60"/>
                  </a:lnTo>
                  <a:lnTo>
                    <a:pt x="36" y="62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0" y="64"/>
                  </a:lnTo>
                  <a:lnTo>
                    <a:pt x="26" y="66"/>
                  </a:lnTo>
                  <a:lnTo>
                    <a:pt x="24" y="68"/>
                  </a:lnTo>
                  <a:lnTo>
                    <a:pt x="16" y="74"/>
                  </a:lnTo>
                  <a:lnTo>
                    <a:pt x="10" y="70"/>
                  </a:lnTo>
                  <a:lnTo>
                    <a:pt x="6" y="66"/>
                  </a:lnTo>
                  <a:lnTo>
                    <a:pt x="4" y="62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32" y="28"/>
                  </a:lnTo>
                  <a:lnTo>
                    <a:pt x="32" y="18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32"/>
                  </a:lnTo>
                  <a:lnTo>
                    <a:pt x="54" y="32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4" y="36"/>
                  </a:lnTo>
                  <a:lnTo>
                    <a:pt x="56" y="38"/>
                  </a:lnTo>
                  <a:lnTo>
                    <a:pt x="60" y="4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3" name="Freeform 337"/>
            <p:cNvSpPr/>
            <p:nvPr/>
          </p:nvSpPr>
          <p:spPr bwMode="gray">
            <a:xfrm>
              <a:off x="4321" y="2872"/>
              <a:ext cx="14" cy="40"/>
            </a:xfrm>
            <a:custGeom>
              <a:avLst/>
              <a:gdLst>
                <a:gd name="T0" fmla="*/ 14 w 14"/>
                <a:gd name="T1" fmla="*/ 0 h 40"/>
                <a:gd name="T2" fmla="*/ 14 w 14"/>
                <a:gd name="T3" fmla="*/ 0 h 40"/>
                <a:gd name="T4" fmla="*/ 12 w 14"/>
                <a:gd name="T5" fmla="*/ 0 h 40"/>
                <a:gd name="T6" fmla="*/ 10 w 14"/>
                <a:gd name="T7" fmla="*/ 0 h 40"/>
                <a:gd name="T8" fmla="*/ 10 w 14"/>
                <a:gd name="T9" fmla="*/ 2 h 40"/>
                <a:gd name="T10" fmla="*/ 8 w 14"/>
                <a:gd name="T11" fmla="*/ 2 h 40"/>
                <a:gd name="T12" fmla="*/ 6 w 14"/>
                <a:gd name="T13" fmla="*/ 4 h 40"/>
                <a:gd name="T14" fmla="*/ 6 w 14"/>
                <a:gd name="T15" fmla="*/ 4 h 40"/>
                <a:gd name="T16" fmla="*/ 4 w 14"/>
                <a:gd name="T17" fmla="*/ 6 h 40"/>
                <a:gd name="T18" fmla="*/ 2 w 14"/>
                <a:gd name="T19" fmla="*/ 4 h 40"/>
                <a:gd name="T20" fmla="*/ 0 w 14"/>
                <a:gd name="T21" fmla="*/ 4 h 40"/>
                <a:gd name="T22" fmla="*/ 0 w 14"/>
                <a:gd name="T23" fmla="*/ 6 h 40"/>
                <a:gd name="T24" fmla="*/ 0 w 14"/>
                <a:gd name="T25" fmla="*/ 8 h 40"/>
                <a:gd name="T26" fmla="*/ 0 w 14"/>
                <a:gd name="T27" fmla="*/ 8 h 40"/>
                <a:gd name="T28" fmla="*/ 0 w 14"/>
                <a:gd name="T29" fmla="*/ 40 h 40"/>
                <a:gd name="T30" fmla="*/ 8 w 14"/>
                <a:gd name="T31" fmla="*/ 40 h 40"/>
                <a:gd name="T32" fmla="*/ 8 w 14"/>
                <a:gd name="T33" fmla="*/ 40 h 40"/>
                <a:gd name="T34" fmla="*/ 8 w 14"/>
                <a:gd name="T35" fmla="*/ 38 h 40"/>
                <a:gd name="T36" fmla="*/ 10 w 14"/>
                <a:gd name="T37" fmla="*/ 36 h 40"/>
                <a:gd name="T38" fmla="*/ 12 w 14"/>
                <a:gd name="T39" fmla="*/ 34 h 40"/>
                <a:gd name="T40" fmla="*/ 12 w 14"/>
                <a:gd name="T41" fmla="*/ 32 h 40"/>
                <a:gd name="T42" fmla="*/ 12 w 14"/>
                <a:gd name="T43" fmla="*/ 30 h 40"/>
                <a:gd name="T44" fmla="*/ 12 w 14"/>
                <a:gd name="T45" fmla="*/ 28 h 40"/>
                <a:gd name="T46" fmla="*/ 10 w 14"/>
                <a:gd name="T47" fmla="*/ 24 h 40"/>
                <a:gd name="T48" fmla="*/ 10 w 14"/>
                <a:gd name="T49" fmla="*/ 18 h 40"/>
                <a:gd name="T50" fmla="*/ 10 w 14"/>
                <a:gd name="T51" fmla="*/ 14 h 40"/>
                <a:gd name="T52" fmla="*/ 10 w 14"/>
                <a:gd name="T53" fmla="*/ 12 h 40"/>
                <a:gd name="T54" fmla="*/ 12 w 14"/>
                <a:gd name="T55" fmla="*/ 10 h 40"/>
                <a:gd name="T56" fmla="*/ 12 w 14"/>
                <a:gd name="T57" fmla="*/ 8 h 40"/>
                <a:gd name="T58" fmla="*/ 14 w 14"/>
                <a:gd name="T59" fmla="*/ 4 h 40"/>
                <a:gd name="T60" fmla="*/ 14 w 14"/>
                <a:gd name="T6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" h="40">
                  <a:moveTo>
                    <a:pt x="14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6"/>
                  </a:lnTo>
                  <a:lnTo>
                    <a:pt x="12" y="34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4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4" y="4"/>
                  </a:lnTo>
                  <a:lnTo>
                    <a:pt x="14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4" name="Freeform 338"/>
            <p:cNvSpPr/>
            <p:nvPr/>
          </p:nvSpPr>
          <p:spPr bwMode="gray">
            <a:xfrm>
              <a:off x="4349" y="2992"/>
              <a:ext cx="48" cy="40"/>
            </a:xfrm>
            <a:custGeom>
              <a:avLst/>
              <a:gdLst>
                <a:gd name="T0" fmla="*/ 48 w 48"/>
                <a:gd name="T1" fmla="*/ 16 h 40"/>
                <a:gd name="T2" fmla="*/ 46 w 48"/>
                <a:gd name="T3" fmla="*/ 14 h 40"/>
                <a:gd name="T4" fmla="*/ 42 w 48"/>
                <a:gd name="T5" fmla="*/ 12 h 40"/>
                <a:gd name="T6" fmla="*/ 40 w 48"/>
                <a:gd name="T7" fmla="*/ 8 h 40"/>
                <a:gd name="T8" fmla="*/ 38 w 48"/>
                <a:gd name="T9" fmla="*/ 6 h 40"/>
                <a:gd name="T10" fmla="*/ 36 w 48"/>
                <a:gd name="T11" fmla="*/ 6 h 40"/>
                <a:gd name="T12" fmla="*/ 34 w 48"/>
                <a:gd name="T13" fmla="*/ 6 h 40"/>
                <a:gd name="T14" fmla="*/ 30 w 48"/>
                <a:gd name="T15" fmla="*/ 4 h 40"/>
                <a:gd name="T16" fmla="*/ 26 w 48"/>
                <a:gd name="T17" fmla="*/ 2 h 40"/>
                <a:gd name="T18" fmla="*/ 22 w 48"/>
                <a:gd name="T19" fmla="*/ 2 h 40"/>
                <a:gd name="T20" fmla="*/ 16 w 48"/>
                <a:gd name="T21" fmla="*/ 2 h 40"/>
                <a:gd name="T22" fmla="*/ 12 w 48"/>
                <a:gd name="T23" fmla="*/ 2 h 40"/>
                <a:gd name="T24" fmla="*/ 6 w 48"/>
                <a:gd name="T25" fmla="*/ 0 h 40"/>
                <a:gd name="T26" fmla="*/ 2 w 48"/>
                <a:gd name="T27" fmla="*/ 0 h 40"/>
                <a:gd name="T28" fmla="*/ 2 w 48"/>
                <a:gd name="T29" fmla="*/ 2 h 40"/>
                <a:gd name="T30" fmla="*/ 2 w 48"/>
                <a:gd name="T31" fmla="*/ 6 h 40"/>
                <a:gd name="T32" fmla="*/ 2 w 48"/>
                <a:gd name="T33" fmla="*/ 10 h 40"/>
                <a:gd name="T34" fmla="*/ 2 w 48"/>
                <a:gd name="T35" fmla="*/ 16 h 40"/>
                <a:gd name="T36" fmla="*/ 8 w 48"/>
                <a:gd name="T37" fmla="*/ 24 h 40"/>
                <a:gd name="T38" fmla="*/ 8 w 48"/>
                <a:gd name="T39" fmla="*/ 20 h 40"/>
                <a:gd name="T40" fmla="*/ 6 w 48"/>
                <a:gd name="T41" fmla="*/ 18 h 40"/>
                <a:gd name="T42" fmla="*/ 8 w 48"/>
                <a:gd name="T43" fmla="*/ 16 h 40"/>
                <a:gd name="T44" fmla="*/ 14 w 48"/>
                <a:gd name="T45" fmla="*/ 20 h 40"/>
                <a:gd name="T46" fmla="*/ 24 w 48"/>
                <a:gd name="T47" fmla="*/ 30 h 40"/>
                <a:gd name="T48" fmla="*/ 22 w 48"/>
                <a:gd name="T49" fmla="*/ 32 h 40"/>
                <a:gd name="T50" fmla="*/ 24 w 48"/>
                <a:gd name="T51" fmla="*/ 36 h 40"/>
                <a:gd name="T52" fmla="*/ 24 w 48"/>
                <a:gd name="T53" fmla="*/ 36 h 40"/>
                <a:gd name="T54" fmla="*/ 26 w 48"/>
                <a:gd name="T55" fmla="*/ 34 h 40"/>
                <a:gd name="T56" fmla="*/ 26 w 48"/>
                <a:gd name="T57" fmla="*/ 34 h 40"/>
                <a:gd name="T58" fmla="*/ 28 w 48"/>
                <a:gd name="T59" fmla="*/ 34 h 40"/>
                <a:gd name="T60" fmla="*/ 28 w 48"/>
                <a:gd name="T61" fmla="*/ 36 h 40"/>
                <a:gd name="T62" fmla="*/ 32 w 48"/>
                <a:gd name="T63" fmla="*/ 40 h 40"/>
                <a:gd name="T64" fmla="*/ 36 w 48"/>
                <a:gd name="T65" fmla="*/ 38 h 40"/>
                <a:gd name="T66" fmla="*/ 40 w 48"/>
                <a:gd name="T67" fmla="*/ 32 h 40"/>
                <a:gd name="T68" fmla="*/ 40 w 48"/>
                <a:gd name="T69" fmla="*/ 28 h 40"/>
                <a:gd name="T70" fmla="*/ 44 w 48"/>
                <a:gd name="T7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" h="40">
                  <a:moveTo>
                    <a:pt x="48" y="16"/>
                  </a:moveTo>
                  <a:lnTo>
                    <a:pt x="48" y="16"/>
                  </a:lnTo>
                  <a:lnTo>
                    <a:pt x="48" y="16"/>
                  </a:lnTo>
                  <a:lnTo>
                    <a:pt x="46" y="14"/>
                  </a:lnTo>
                  <a:lnTo>
                    <a:pt x="44" y="14"/>
                  </a:lnTo>
                  <a:lnTo>
                    <a:pt x="42" y="12"/>
                  </a:lnTo>
                  <a:lnTo>
                    <a:pt x="40" y="10"/>
                  </a:lnTo>
                  <a:lnTo>
                    <a:pt x="40" y="8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30" y="38"/>
                  </a:lnTo>
                  <a:lnTo>
                    <a:pt x="32" y="40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6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4" y="22"/>
                  </a:lnTo>
                  <a:lnTo>
                    <a:pt x="48" y="1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5" name="Freeform 339"/>
            <p:cNvSpPr/>
            <p:nvPr/>
          </p:nvSpPr>
          <p:spPr bwMode="gray">
            <a:xfrm>
              <a:off x="4383" y="3010"/>
              <a:ext cx="82" cy="30"/>
            </a:xfrm>
            <a:custGeom>
              <a:avLst/>
              <a:gdLst>
                <a:gd name="T0" fmla="*/ 12 w 82"/>
                <a:gd name="T1" fmla="*/ 6 h 30"/>
                <a:gd name="T2" fmla="*/ 8 w 82"/>
                <a:gd name="T3" fmla="*/ 10 h 30"/>
                <a:gd name="T4" fmla="*/ 6 w 82"/>
                <a:gd name="T5" fmla="*/ 14 h 30"/>
                <a:gd name="T6" fmla="*/ 2 w 82"/>
                <a:gd name="T7" fmla="*/ 20 h 30"/>
                <a:gd name="T8" fmla="*/ 0 w 82"/>
                <a:gd name="T9" fmla="*/ 20 h 30"/>
                <a:gd name="T10" fmla="*/ 6 w 82"/>
                <a:gd name="T11" fmla="*/ 22 h 30"/>
                <a:gd name="T12" fmla="*/ 10 w 82"/>
                <a:gd name="T13" fmla="*/ 20 h 30"/>
                <a:gd name="T14" fmla="*/ 16 w 82"/>
                <a:gd name="T15" fmla="*/ 20 h 30"/>
                <a:gd name="T16" fmla="*/ 28 w 82"/>
                <a:gd name="T17" fmla="*/ 18 h 30"/>
                <a:gd name="T18" fmla="*/ 32 w 82"/>
                <a:gd name="T19" fmla="*/ 18 h 30"/>
                <a:gd name="T20" fmla="*/ 40 w 82"/>
                <a:gd name="T21" fmla="*/ 20 h 30"/>
                <a:gd name="T22" fmla="*/ 42 w 82"/>
                <a:gd name="T23" fmla="*/ 22 h 30"/>
                <a:gd name="T24" fmla="*/ 46 w 82"/>
                <a:gd name="T25" fmla="*/ 26 h 30"/>
                <a:gd name="T26" fmla="*/ 50 w 82"/>
                <a:gd name="T27" fmla="*/ 28 h 30"/>
                <a:gd name="T28" fmla="*/ 56 w 82"/>
                <a:gd name="T29" fmla="*/ 28 h 30"/>
                <a:gd name="T30" fmla="*/ 56 w 82"/>
                <a:gd name="T31" fmla="*/ 26 h 30"/>
                <a:gd name="T32" fmla="*/ 56 w 82"/>
                <a:gd name="T33" fmla="*/ 26 h 30"/>
                <a:gd name="T34" fmla="*/ 54 w 82"/>
                <a:gd name="T35" fmla="*/ 24 h 30"/>
                <a:gd name="T36" fmla="*/ 52 w 82"/>
                <a:gd name="T37" fmla="*/ 22 h 30"/>
                <a:gd name="T38" fmla="*/ 54 w 82"/>
                <a:gd name="T39" fmla="*/ 20 h 30"/>
                <a:gd name="T40" fmla="*/ 60 w 82"/>
                <a:gd name="T41" fmla="*/ 18 h 30"/>
                <a:gd name="T42" fmla="*/ 62 w 82"/>
                <a:gd name="T43" fmla="*/ 14 h 30"/>
                <a:gd name="T44" fmla="*/ 64 w 82"/>
                <a:gd name="T45" fmla="*/ 12 h 30"/>
                <a:gd name="T46" fmla="*/ 68 w 82"/>
                <a:gd name="T47" fmla="*/ 12 h 30"/>
                <a:gd name="T48" fmla="*/ 72 w 82"/>
                <a:gd name="T49" fmla="*/ 12 h 30"/>
                <a:gd name="T50" fmla="*/ 76 w 82"/>
                <a:gd name="T51" fmla="*/ 14 h 30"/>
                <a:gd name="T52" fmla="*/ 80 w 82"/>
                <a:gd name="T53" fmla="*/ 18 h 30"/>
                <a:gd name="T54" fmla="*/ 82 w 82"/>
                <a:gd name="T55" fmla="*/ 14 h 30"/>
                <a:gd name="T56" fmla="*/ 80 w 82"/>
                <a:gd name="T57" fmla="*/ 10 h 30"/>
                <a:gd name="T58" fmla="*/ 78 w 82"/>
                <a:gd name="T59" fmla="*/ 6 h 30"/>
                <a:gd name="T60" fmla="*/ 70 w 82"/>
                <a:gd name="T61" fmla="*/ 4 h 30"/>
                <a:gd name="T62" fmla="*/ 66 w 82"/>
                <a:gd name="T63" fmla="*/ 4 h 30"/>
                <a:gd name="T64" fmla="*/ 62 w 82"/>
                <a:gd name="T65" fmla="*/ 4 h 30"/>
                <a:gd name="T66" fmla="*/ 50 w 82"/>
                <a:gd name="T67" fmla="*/ 8 h 30"/>
                <a:gd name="T68" fmla="*/ 44 w 82"/>
                <a:gd name="T69" fmla="*/ 10 h 30"/>
                <a:gd name="T70" fmla="*/ 40 w 82"/>
                <a:gd name="T71" fmla="*/ 10 h 30"/>
                <a:gd name="T72" fmla="*/ 34 w 82"/>
                <a:gd name="T73" fmla="*/ 8 h 30"/>
                <a:gd name="T74" fmla="*/ 32 w 82"/>
                <a:gd name="T75" fmla="*/ 8 h 30"/>
                <a:gd name="T76" fmla="*/ 30 w 82"/>
                <a:gd name="T77" fmla="*/ 6 h 30"/>
                <a:gd name="T78" fmla="*/ 16 w 82"/>
                <a:gd name="T7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2" h="30">
                  <a:moveTo>
                    <a:pt x="16" y="0"/>
                  </a:moveTo>
                  <a:lnTo>
                    <a:pt x="12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8" y="22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2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4" y="24"/>
                  </a:lnTo>
                  <a:lnTo>
                    <a:pt x="46" y="26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8" y="18"/>
                  </a:lnTo>
                  <a:lnTo>
                    <a:pt x="60" y="18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0"/>
                  </a:lnTo>
                  <a:lnTo>
                    <a:pt x="72" y="12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8" y="16"/>
                  </a:lnTo>
                  <a:lnTo>
                    <a:pt x="80" y="18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78" y="6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68" y="4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4" y="10"/>
                  </a:lnTo>
                  <a:lnTo>
                    <a:pt x="42" y="10"/>
                  </a:lnTo>
                  <a:lnTo>
                    <a:pt x="40" y="10"/>
                  </a:lnTo>
                  <a:lnTo>
                    <a:pt x="36" y="8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0" y="6"/>
                  </a:lnTo>
                  <a:lnTo>
                    <a:pt x="26" y="4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6" name="Freeform 340"/>
            <p:cNvSpPr/>
            <p:nvPr/>
          </p:nvSpPr>
          <p:spPr bwMode="gray">
            <a:xfrm>
              <a:off x="3961" y="2686"/>
              <a:ext cx="386" cy="248"/>
            </a:xfrm>
            <a:custGeom>
              <a:avLst/>
              <a:gdLst>
                <a:gd name="T0" fmla="*/ 380 w 386"/>
                <a:gd name="T1" fmla="*/ 178 h 248"/>
                <a:gd name="T2" fmla="*/ 384 w 386"/>
                <a:gd name="T3" fmla="*/ 170 h 248"/>
                <a:gd name="T4" fmla="*/ 386 w 386"/>
                <a:gd name="T5" fmla="*/ 164 h 248"/>
                <a:gd name="T6" fmla="*/ 374 w 386"/>
                <a:gd name="T7" fmla="*/ 162 h 248"/>
                <a:gd name="T8" fmla="*/ 356 w 386"/>
                <a:gd name="T9" fmla="*/ 162 h 248"/>
                <a:gd name="T10" fmla="*/ 346 w 386"/>
                <a:gd name="T11" fmla="*/ 166 h 248"/>
                <a:gd name="T12" fmla="*/ 340 w 386"/>
                <a:gd name="T13" fmla="*/ 164 h 248"/>
                <a:gd name="T14" fmla="*/ 334 w 386"/>
                <a:gd name="T15" fmla="*/ 170 h 248"/>
                <a:gd name="T16" fmla="*/ 332 w 386"/>
                <a:gd name="T17" fmla="*/ 184 h 248"/>
                <a:gd name="T18" fmla="*/ 326 w 386"/>
                <a:gd name="T19" fmla="*/ 192 h 248"/>
                <a:gd name="T20" fmla="*/ 314 w 386"/>
                <a:gd name="T21" fmla="*/ 196 h 248"/>
                <a:gd name="T22" fmla="*/ 302 w 386"/>
                <a:gd name="T23" fmla="*/ 198 h 248"/>
                <a:gd name="T24" fmla="*/ 268 w 386"/>
                <a:gd name="T25" fmla="*/ 190 h 248"/>
                <a:gd name="T26" fmla="*/ 258 w 386"/>
                <a:gd name="T27" fmla="*/ 184 h 248"/>
                <a:gd name="T28" fmla="*/ 254 w 386"/>
                <a:gd name="T29" fmla="*/ 162 h 248"/>
                <a:gd name="T30" fmla="*/ 244 w 386"/>
                <a:gd name="T31" fmla="*/ 136 h 248"/>
                <a:gd name="T32" fmla="*/ 244 w 386"/>
                <a:gd name="T33" fmla="*/ 116 h 248"/>
                <a:gd name="T34" fmla="*/ 232 w 386"/>
                <a:gd name="T35" fmla="*/ 90 h 248"/>
                <a:gd name="T36" fmla="*/ 208 w 386"/>
                <a:gd name="T37" fmla="*/ 62 h 248"/>
                <a:gd name="T38" fmla="*/ 194 w 386"/>
                <a:gd name="T39" fmla="*/ 50 h 248"/>
                <a:gd name="T40" fmla="*/ 184 w 386"/>
                <a:gd name="T41" fmla="*/ 54 h 248"/>
                <a:gd name="T42" fmla="*/ 164 w 386"/>
                <a:gd name="T43" fmla="*/ 48 h 248"/>
                <a:gd name="T44" fmla="*/ 142 w 386"/>
                <a:gd name="T45" fmla="*/ 12 h 248"/>
                <a:gd name="T46" fmla="*/ 126 w 386"/>
                <a:gd name="T47" fmla="*/ 10 h 248"/>
                <a:gd name="T48" fmla="*/ 100 w 386"/>
                <a:gd name="T49" fmla="*/ 20 h 248"/>
                <a:gd name="T50" fmla="*/ 54 w 386"/>
                <a:gd name="T51" fmla="*/ 14 h 248"/>
                <a:gd name="T52" fmla="*/ 26 w 386"/>
                <a:gd name="T53" fmla="*/ 0 h 248"/>
                <a:gd name="T54" fmla="*/ 6 w 386"/>
                <a:gd name="T55" fmla="*/ 22 h 248"/>
                <a:gd name="T56" fmla="*/ 22 w 386"/>
                <a:gd name="T57" fmla="*/ 58 h 248"/>
                <a:gd name="T58" fmla="*/ 30 w 386"/>
                <a:gd name="T59" fmla="*/ 80 h 248"/>
                <a:gd name="T60" fmla="*/ 44 w 386"/>
                <a:gd name="T61" fmla="*/ 88 h 248"/>
                <a:gd name="T62" fmla="*/ 58 w 386"/>
                <a:gd name="T63" fmla="*/ 108 h 248"/>
                <a:gd name="T64" fmla="*/ 82 w 386"/>
                <a:gd name="T65" fmla="*/ 142 h 248"/>
                <a:gd name="T66" fmla="*/ 94 w 386"/>
                <a:gd name="T67" fmla="*/ 148 h 248"/>
                <a:gd name="T68" fmla="*/ 94 w 386"/>
                <a:gd name="T69" fmla="*/ 140 h 248"/>
                <a:gd name="T70" fmla="*/ 80 w 386"/>
                <a:gd name="T71" fmla="*/ 116 h 248"/>
                <a:gd name="T72" fmla="*/ 52 w 386"/>
                <a:gd name="T73" fmla="*/ 72 h 248"/>
                <a:gd name="T74" fmla="*/ 30 w 386"/>
                <a:gd name="T75" fmla="*/ 24 h 248"/>
                <a:gd name="T76" fmla="*/ 30 w 386"/>
                <a:gd name="T77" fmla="*/ 16 h 248"/>
                <a:gd name="T78" fmla="*/ 42 w 386"/>
                <a:gd name="T79" fmla="*/ 18 h 248"/>
                <a:gd name="T80" fmla="*/ 68 w 386"/>
                <a:gd name="T81" fmla="*/ 66 h 248"/>
                <a:gd name="T82" fmla="*/ 84 w 386"/>
                <a:gd name="T83" fmla="*/ 80 h 248"/>
                <a:gd name="T84" fmla="*/ 96 w 386"/>
                <a:gd name="T85" fmla="*/ 90 h 248"/>
                <a:gd name="T86" fmla="*/ 116 w 386"/>
                <a:gd name="T87" fmla="*/ 116 h 248"/>
                <a:gd name="T88" fmla="*/ 142 w 386"/>
                <a:gd name="T89" fmla="*/ 148 h 248"/>
                <a:gd name="T90" fmla="*/ 150 w 386"/>
                <a:gd name="T91" fmla="*/ 198 h 248"/>
                <a:gd name="T92" fmla="*/ 174 w 386"/>
                <a:gd name="T93" fmla="*/ 204 h 248"/>
                <a:gd name="T94" fmla="*/ 226 w 386"/>
                <a:gd name="T95" fmla="*/ 224 h 248"/>
                <a:gd name="T96" fmla="*/ 272 w 386"/>
                <a:gd name="T97" fmla="*/ 240 h 248"/>
                <a:gd name="T98" fmla="*/ 304 w 386"/>
                <a:gd name="T99" fmla="*/ 240 h 248"/>
                <a:gd name="T100" fmla="*/ 314 w 386"/>
                <a:gd name="T101" fmla="*/ 244 h 248"/>
                <a:gd name="T102" fmla="*/ 318 w 386"/>
                <a:gd name="T103" fmla="*/ 242 h 248"/>
                <a:gd name="T104" fmla="*/ 322 w 386"/>
                <a:gd name="T105" fmla="*/ 232 h 248"/>
                <a:gd name="T106" fmla="*/ 320 w 386"/>
                <a:gd name="T107" fmla="*/ 226 h 248"/>
                <a:gd name="T108" fmla="*/ 346 w 386"/>
                <a:gd name="T109" fmla="*/ 222 h 248"/>
                <a:gd name="T110" fmla="*/ 340 w 386"/>
                <a:gd name="T111" fmla="*/ 194 h 248"/>
                <a:gd name="T112" fmla="*/ 360 w 386"/>
                <a:gd name="T113" fmla="*/ 190 h 248"/>
                <a:gd name="T114" fmla="*/ 366 w 386"/>
                <a:gd name="T115" fmla="*/ 190 h 248"/>
                <a:gd name="T116" fmla="*/ 374 w 386"/>
                <a:gd name="T117" fmla="*/ 186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6" h="248">
                  <a:moveTo>
                    <a:pt x="374" y="186"/>
                  </a:moveTo>
                  <a:lnTo>
                    <a:pt x="378" y="182"/>
                  </a:lnTo>
                  <a:lnTo>
                    <a:pt x="378" y="178"/>
                  </a:lnTo>
                  <a:lnTo>
                    <a:pt x="380" y="178"/>
                  </a:lnTo>
                  <a:lnTo>
                    <a:pt x="382" y="174"/>
                  </a:lnTo>
                  <a:lnTo>
                    <a:pt x="382" y="172"/>
                  </a:lnTo>
                  <a:lnTo>
                    <a:pt x="384" y="172"/>
                  </a:lnTo>
                  <a:lnTo>
                    <a:pt x="384" y="170"/>
                  </a:lnTo>
                  <a:lnTo>
                    <a:pt x="386" y="168"/>
                  </a:lnTo>
                  <a:lnTo>
                    <a:pt x="386" y="166"/>
                  </a:lnTo>
                  <a:lnTo>
                    <a:pt x="386" y="164"/>
                  </a:lnTo>
                  <a:lnTo>
                    <a:pt x="386" y="164"/>
                  </a:lnTo>
                  <a:lnTo>
                    <a:pt x="384" y="164"/>
                  </a:lnTo>
                  <a:lnTo>
                    <a:pt x="382" y="162"/>
                  </a:lnTo>
                  <a:lnTo>
                    <a:pt x="376" y="162"/>
                  </a:lnTo>
                  <a:lnTo>
                    <a:pt x="374" y="162"/>
                  </a:lnTo>
                  <a:lnTo>
                    <a:pt x="372" y="162"/>
                  </a:lnTo>
                  <a:lnTo>
                    <a:pt x="366" y="162"/>
                  </a:lnTo>
                  <a:lnTo>
                    <a:pt x="362" y="162"/>
                  </a:lnTo>
                  <a:lnTo>
                    <a:pt x="356" y="162"/>
                  </a:lnTo>
                  <a:lnTo>
                    <a:pt x="352" y="164"/>
                  </a:lnTo>
                  <a:lnTo>
                    <a:pt x="350" y="164"/>
                  </a:lnTo>
                  <a:lnTo>
                    <a:pt x="348" y="164"/>
                  </a:lnTo>
                  <a:lnTo>
                    <a:pt x="346" y="166"/>
                  </a:lnTo>
                  <a:lnTo>
                    <a:pt x="342" y="164"/>
                  </a:lnTo>
                  <a:lnTo>
                    <a:pt x="342" y="164"/>
                  </a:lnTo>
                  <a:lnTo>
                    <a:pt x="340" y="164"/>
                  </a:lnTo>
                  <a:lnTo>
                    <a:pt x="340" y="164"/>
                  </a:lnTo>
                  <a:lnTo>
                    <a:pt x="338" y="164"/>
                  </a:lnTo>
                  <a:lnTo>
                    <a:pt x="336" y="166"/>
                  </a:lnTo>
                  <a:lnTo>
                    <a:pt x="334" y="170"/>
                  </a:lnTo>
                  <a:lnTo>
                    <a:pt x="334" y="170"/>
                  </a:lnTo>
                  <a:lnTo>
                    <a:pt x="334" y="174"/>
                  </a:lnTo>
                  <a:lnTo>
                    <a:pt x="332" y="178"/>
                  </a:lnTo>
                  <a:lnTo>
                    <a:pt x="332" y="182"/>
                  </a:lnTo>
                  <a:lnTo>
                    <a:pt x="332" y="184"/>
                  </a:lnTo>
                  <a:lnTo>
                    <a:pt x="332" y="186"/>
                  </a:lnTo>
                  <a:lnTo>
                    <a:pt x="332" y="188"/>
                  </a:lnTo>
                  <a:lnTo>
                    <a:pt x="328" y="190"/>
                  </a:lnTo>
                  <a:lnTo>
                    <a:pt x="326" y="192"/>
                  </a:lnTo>
                  <a:lnTo>
                    <a:pt x="324" y="192"/>
                  </a:lnTo>
                  <a:lnTo>
                    <a:pt x="322" y="192"/>
                  </a:lnTo>
                  <a:lnTo>
                    <a:pt x="318" y="194"/>
                  </a:lnTo>
                  <a:lnTo>
                    <a:pt x="314" y="196"/>
                  </a:lnTo>
                  <a:lnTo>
                    <a:pt x="314" y="196"/>
                  </a:lnTo>
                  <a:lnTo>
                    <a:pt x="312" y="196"/>
                  </a:lnTo>
                  <a:lnTo>
                    <a:pt x="308" y="198"/>
                  </a:lnTo>
                  <a:lnTo>
                    <a:pt x="302" y="198"/>
                  </a:lnTo>
                  <a:lnTo>
                    <a:pt x="294" y="198"/>
                  </a:lnTo>
                  <a:lnTo>
                    <a:pt x="284" y="196"/>
                  </a:lnTo>
                  <a:lnTo>
                    <a:pt x="276" y="194"/>
                  </a:lnTo>
                  <a:lnTo>
                    <a:pt x="268" y="190"/>
                  </a:lnTo>
                  <a:lnTo>
                    <a:pt x="262" y="188"/>
                  </a:lnTo>
                  <a:lnTo>
                    <a:pt x="262" y="186"/>
                  </a:lnTo>
                  <a:lnTo>
                    <a:pt x="260" y="186"/>
                  </a:lnTo>
                  <a:lnTo>
                    <a:pt x="258" y="184"/>
                  </a:lnTo>
                  <a:lnTo>
                    <a:pt x="256" y="180"/>
                  </a:lnTo>
                  <a:lnTo>
                    <a:pt x="256" y="176"/>
                  </a:lnTo>
                  <a:lnTo>
                    <a:pt x="254" y="172"/>
                  </a:lnTo>
                  <a:lnTo>
                    <a:pt x="254" y="162"/>
                  </a:lnTo>
                  <a:lnTo>
                    <a:pt x="250" y="152"/>
                  </a:lnTo>
                  <a:lnTo>
                    <a:pt x="244" y="142"/>
                  </a:lnTo>
                  <a:lnTo>
                    <a:pt x="244" y="140"/>
                  </a:lnTo>
                  <a:lnTo>
                    <a:pt x="244" y="136"/>
                  </a:lnTo>
                  <a:lnTo>
                    <a:pt x="244" y="132"/>
                  </a:lnTo>
                  <a:lnTo>
                    <a:pt x="242" y="126"/>
                  </a:lnTo>
                  <a:lnTo>
                    <a:pt x="242" y="122"/>
                  </a:lnTo>
                  <a:lnTo>
                    <a:pt x="244" y="116"/>
                  </a:lnTo>
                  <a:lnTo>
                    <a:pt x="244" y="112"/>
                  </a:lnTo>
                  <a:lnTo>
                    <a:pt x="242" y="96"/>
                  </a:lnTo>
                  <a:lnTo>
                    <a:pt x="240" y="96"/>
                  </a:lnTo>
                  <a:lnTo>
                    <a:pt x="232" y="90"/>
                  </a:lnTo>
                  <a:lnTo>
                    <a:pt x="222" y="80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08" y="62"/>
                  </a:lnTo>
                  <a:lnTo>
                    <a:pt x="206" y="58"/>
                  </a:lnTo>
                  <a:lnTo>
                    <a:pt x="202" y="56"/>
                  </a:lnTo>
                  <a:lnTo>
                    <a:pt x="198" y="52"/>
                  </a:lnTo>
                  <a:lnTo>
                    <a:pt x="194" y="50"/>
                  </a:lnTo>
                  <a:lnTo>
                    <a:pt x="190" y="50"/>
                  </a:lnTo>
                  <a:lnTo>
                    <a:pt x="188" y="52"/>
                  </a:lnTo>
                  <a:lnTo>
                    <a:pt x="186" y="52"/>
                  </a:lnTo>
                  <a:lnTo>
                    <a:pt x="184" y="54"/>
                  </a:lnTo>
                  <a:lnTo>
                    <a:pt x="180" y="54"/>
                  </a:lnTo>
                  <a:lnTo>
                    <a:pt x="174" y="54"/>
                  </a:lnTo>
                  <a:lnTo>
                    <a:pt x="168" y="50"/>
                  </a:lnTo>
                  <a:lnTo>
                    <a:pt x="164" y="48"/>
                  </a:lnTo>
                  <a:lnTo>
                    <a:pt x="156" y="42"/>
                  </a:lnTo>
                  <a:lnTo>
                    <a:pt x="148" y="30"/>
                  </a:lnTo>
                  <a:lnTo>
                    <a:pt x="144" y="14"/>
                  </a:lnTo>
                  <a:lnTo>
                    <a:pt x="142" y="12"/>
                  </a:lnTo>
                  <a:lnTo>
                    <a:pt x="140" y="12"/>
                  </a:lnTo>
                  <a:lnTo>
                    <a:pt x="136" y="10"/>
                  </a:lnTo>
                  <a:lnTo>
                    <a:pt x="130" y="10"/>
                  </a:lnTo>
                  <a:lnTo>
                    <a:pt x="126" y="10"/>
                  </a:lnTo>
                  <a:lnTo>
                    <a:pt x="120" y="10"/>
                  </a:lnTo>
                  <a:lnTo>
                    <a:pt x="116" y="14"/>
                  </a:lnTo>
                  <a:lnTo>
                    <a:pt x="112" y="16"/>
                  </a:lnTo>
                  <a:lnTo>
                    <a:pt x="100" y="20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68" y="18"/>
                  </a:lnTo>
                  <a:lnTo>
                    <a:pt x="54" y="14"/>
                  </a:lnTo>
                  <a:lnTo>
                    <a:pt x="42" y="10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14" y="2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6" y="22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22" y="58"/>
                  </a:lnTo>
                  <a:lnTo>
                    <a:pt x="22" y="58"/>
                  </a:lnTo>
                  <a:lnTo>
                    <a:pt x="24" y="62"/>
                  </a:lnTo>
                  <a:lnTo>
                    <a:pt x="26" y="68"/>
                  </a:lnTo>
                  <a:lnTo>
                    <a:pt x="28" y="74"/>
                  </a:lnTo>
                  <a:lnTo>
                    <a:pt x="30" y="80"/>
                  </a:lnTo>
                  <a:lnTo>
                    <a:pt x="32" y="82"/>
                  </a:lnTo>
                  <a:lnTo>
                    <a:pt x="34" y="82"/>
                  </a:lnTo>
                  <a:lnTo>
                    <a:pt x="38" y="84"/>
                  </a:lnTo>
                  <a:lnTo>
                    <a:pt x="44" y="88"/>
                  </a:lnTo>
                  <a:lnTo>
                    <a:pt x="48" y="92"/>
                  </a:lnTo>
                  <a:lnTo>
                    <a:pt x="52" y="98"/>
                  </a:lnTo>
                  <a:lnTo>
                    <a:pt x="56" y="106"/>
                  </a:lnTo>
                  <a:lnTo>
                    <a:pt x="58" y="108"/>
                  </a:lnTo>
                  <a:lnTo>
                    <a:pt x="62" y="118"/>
                  </a:lnTo>
                  <a:lnTo>
                    <a:pt x="68" y="128"/>
                  </a:lnTo>
                  <a:lnTo>
                    <a:pt x="76" y="136"/>
                  </a:lnTo>
                  <a:lnTo>
                    <a:pt x="82" y="142"/>
                  </a:lnTo>
                  <a:lnTo>
                    <a:pt x="84" y="144"/>
                  </a:lnTo>
                  <a:lnTo>
                    <a:pt x="88" y="146"/>
                  </a:lnTo>
                  <a:lnTo>
                    <a:pt x="92" y="148"/>
                  </a:lnTo>
                  <a:lnTo>
                    <a:pt x="94" y="148"/>
                  </a:lnTo>
                  <a:lnTo>
                    <a:pt x="96" y="148"/>
                  </a:lnTo>
                  <a:lnTo>
                    <a:pt x="98" y="148"/>
                  </a:lnTo>
                  <a:lnTo>
                    <a:pt x="98" y="144"/>
                  </a:lnTo>
                  <a:lnTo>
                    <a:pt x="94" y="140"/>
                  </a:lnTo>
                  <a:lnTo>
                    <a:pt x="90" y="134"/>
                  </a:lnTo>
                  <a:lnTo>
                    <a:pt x="86" y="126"/>
                  </a:lnTo>
                  <a:lnTo>
                    <a:pt x="82" y="120"/>
                  </a:lnTo>
                  <a:lnTo>
                    <a:pt x="80" y="116"/>
                  </a:lnTo>
                  <a:lnTo>
                    <a:pt x="74" y="108"/>
                  </a:lnTo>
                  <a:lnTo>
                    <a:pt x="68" y="94"/>
                  </a:lnTo>
                  <a:lnTo>
                    <a:pt x="62" y="82"/>
                  </a:lnTo>
                  <a:lnTo>
                    <a:pt x="52" y="72"/>
                  </a:lnTo>
                  <a:lnTo>
                    <a:pt x="42" y="58"/>
                  </a:lnTo>
                  <a:lnTo>
                    <a:pt x="34" y="42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8" y="16"/>
                  </a:lnTo>
                  <a:lnTo>
                    <a:pt x="42" y="18"/>
                  </a:lnTo>
                  <a:lnTo>
                    <a:pt x="44" y="24"/>
                  </a:lnTo>
                  <a:lnTo>
                    <a:pt x="50" y="36"/>
                  </a:lnTo>
                  <a:lnTo>
                    <a:pt x="58" y="52"/>
                  </a:lnTo>
                  <a:lnTo>
                    <a:pt x="68" y="66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80" y="78"/>
                  </a:lnTo>
                  <a:lnTo>
                    <a:pt x="84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4" y="86"/>
                  </a:lnTo>
                  <a:lnTo>
                    <a:pt x="96" y="90"/>
                  </a:lnTo>
                  <a:lnTo>
                    <a:pt x="98" y="96"/>
                  </a:lnTo>
                  <a:lnTo>
                    <a:pt x="100" y="98"/>
                  </a:lnTo>
                  <a:lnTo>
                    <a:pt x="106" y="106"/>
                  </a:lnTo>
                  <a:lnTo>
                    <a:pt x="116" y="116"/>
                  </a:lnTo>
                  <a:lnTo>
                    <a:pt x="124" y="126"/>
                  </a:lnTo>
                  <a:lnTo>
                    <a:pt x="134" y="136"/>
                  </a:lnTo>
                  <a:lnTo>
                    <a:pt x="140" y="142"/>
                  </a:lnTo>
                  <a:lnTo>
                    <a:pt x="142" y="148"/>
                  </a:lnTo>
                  <a:lnTo>
                    <a:pt x="144" y="160"/>
                  </a:lnTo>
                  <a:lnTo>
                    <a:pt x="148" y="176"/>
                  </a:lnTo>
                  <a:lnTo>
                    <a:pt x="148" y="198"/>
                  </a:lnTo>
                  <a:lnTo>
                    <a:pt x="150" y="198"/>
                  </a:lnTo>
                  <a:lnTo>
                    <a:pt x="154" y="200"/>
                  </a:lnTo>
                  <a:lnTo>
                    <a:pt x="160" y="202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86" y="208"/>
                  </a:lnTo>
                  <a:lnTo>
                    <a:pt x="198" y="216"/>
                  </a:lnTo>
                  <a:lnTo>
                    <a:pt x="208" y="224"/>
                  </a:lnTo>
                  <a:lnTo>
                    <a:pt x="226" y="224"/>
                  </a:lnTo>
                  <a:lnTo>
                    <a:pt x="230" y="226"/>
                  </a:lnTo>
                  <a:lnTo>
                    <a:pt x="240" y="230"/>
                  </a:lnTo>
                  <a:lnTo>
                    <a:pt x="254" y="236"/>
                  </a:lnTo>
                  <a:lnTo>
                    <a:pt x="272" y="240"/>
                  </a:lnTo>
                  <a:lnTo>
                    <a:pt x="278" y="240"/>
                  </a:lnTo>
                  <a:lnTo>
                    <a:pt x="290" y="240"/>
                  </a:lnTo>
                  <a:lnTo>
                    <a:pt x="304" y="240"/>
                  </a:lnTo>
                  <a:lnTo>
                    <a:pt x="304" y="240"/>
                  </a:lnTo>
                  <a:lnTo>
                    <a:pt x="306" y="240"/>
                  </a:lnTo>
                  <a:lnTo>
                    <a:pt x="308" y="240"/>
                  </a:lnTo>
                  <a:lnTo>
                    <a:pt x="310" y="242"/>
                  </a:lnTo>
                  <a:lnTo>
                    <a:pt x="314" y="244"/>
                  </a:lnTo>
                  <a:lnTo>
                    <a:pt x="314" y="248"/>
                  </a:lnTo>
                  <a:lnTo>
                    <a:pt x="316" y="248"/>
                  </a:lnTo>
                  <a:lnTo>
                    <a:pt x="316" y="244"/>
                  </a:lnTo>
                  <a:lnTo>
                    <a:pt x="318" y="242"/>
                  </a:lnTo>
                  <a:lnTo>
                    <a:pt x="320" y="238"/>
                  </a:lnTo>
                  <a:lnTo>
                    <a:pt x="322" y="236"/>
                  </a:lnTo>
                  <a:lnTo>
                    <a:pt x="322" y="234"/>
                  </a:lnTo>
                  <a:lnTo>
                    <a:pt x="322" y="232"/>
                  </a:lnTo>
                  <a:lnTo>
                    <a:pt x="322" y="230"/>
                  </a:lnTo>
                  <a:lnTo>
                    <a:pt x="320" y="228"/>
                  </a:lnTo>
                  <a:lnTo>
                    <a:pt x="320" y="226"/>
                  </a:lnTo>
                  <a:lnTo>
                    <a:pt x="320" y="226"/>
                  </a:lnTo>
                  <a:lnTo>
                    <a:pt x="320" y="224"/>
                  </a:lnTo>
                  <a:lnTo>
                    <a:pt x="320" y="222"/>
                  </a:lnTo>
                  <a:lnTo>
                    <a:pt x="322" y="222"/>
                  </a:lnTo>
                  <a:lnTo>
                    <a:pt x="346" y="222"/>
                  </a:lnTo>
                  <a:lnTo>
                    <a:pt x="346" y="212"/>
                  </a:lnTo>
                  <a:lnTo>
                    <a:pt x="336" y="202"/>
                  </a:lnTo>
                  <a:lnTo>
                    <a:pt x="340" y="202"/>
                  </a:lnTo>
                  <a:lnTo>
                    <a:pt x="340" y="194"/>
                  </a:lnTo>
                  <a:lnTo>
                    <a:pt x="360" y="194"/>
                  </a:lnTo>
                  <a:lnTo>
                    <a:pt x="360" y="194"/>
                  </a:lnTo>
                  <a:lnTo>
                    <a:pt x="360" y="192"/>
                  </a:lnTo>
                  <a:lnTo>
                    <a:pt x="360" y="190"/>
                  </a:lnTo>
                  <a:lnTo>
                    <a:pt x="362" y="190"/>
                  </a:lnTo>
                  <a:lnTo>
                    <a:pt x="364" y="192"/>
                  </a:lnTo>
                  <a:lnTo>
                    <a:pt x="366" y="190"/>
                  </a:lnTo>
                  <a:lnTo>
                    <a:pt x="366" y="190"/>
                  </a:lnTo>
                  <a:lnTo>
                    <a:pt x="368" y="188"/>
                  </a:lnTo>
                  <a:lnTo>
                    <a:pt x="370" y="188"/>
                  </a:lnTo>
                  <a:lnTo>
                    <a:pt x="372" y="188"/>
                  </a:lnTo>
                  <a:lnTo>
                    <a:pt x="374" y="186"/>
                  </a:lnTo>
                  <a:lnTo>
                    <a:pt x="374" y="18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7" name="Freeform 341"/>
            <p:cNvSpPr/>
            <p:nvPr/>
          </p:nvSpPr>
          <p:spPr bwMode="gray">
            <a:xfrm>
              <a:off x="4305" y="2920"/>
              <a:ext cx="82" cy="46"/>
            </a:xfrm>
            <a:custGeom>
              <a:avLst/>
              <a:gdLst>
                <a:gd name="T0" fmla="*/ 80 w 82"/>
                <a:gd name="T1" fmla="*/ 8 h 46"/>
                <a:gd name="T2" fmla="*/ 76 w 82"/>
                <a:gd name="T3" fmla="*/ 8 h 46"/>
                <a:gd name="T4" fmla="*/ 72 w 82"/>
                <a:gd name="T5" fmla="*/ 8 h 46"/>
                <a:gd name="T6" fmla="*/ 68 w 82"/>
                <a:gd name="T7" fmla="*/ 8 h 46"/>
                <a:gd name="T8" fmla="*/ 66 w 82"/>
                <a:gd name="T9" fmla="*/ 8 h 46"/>
                <a:gd name="T10" fmla="*/ 62 w 82"/>
                <a:gd name="T11" fmla="*/ 12 h 46"/>
                <a:gd name="T12" fmla="*/ 60 w 82"/>
                <a:gd name="T13" fmla="*/ 18 h 46"/>
                <a:gd name="T14" fmla="*/ 56 w 82"/>
                <a:gd name="T15" fmla="*/ 24 h 46"/>
                <a:gd name="T16" fmla="*/ 50 w 82"/>
                <a:gd name="T17" fmla="*/ 30 h 46"/>
                <a:gd name="T18" fmla="*/ 48 w 82"/>
                <a:gd name="T19" fmla="*/ 30 h 46"/>
                <a:gd name="T20" fmla="*/ 44 w 82"/>
                <a:gd name="T21" fmla="*/ 34 h 46"/>
                <a:gd name="T22" fmla="*/ 44 w 82"/>
                <a:gd name="T23" fmla="*/ 38 h 46"/>
                <a:gd name="T24" fmla="*/ 42 w 82"/>
                <a:gd name="T25" fmla="*/ 42 h 46"/>
                <a:gd name="T26" fmla="*/ 38 w 82"/>
                <a:gd name="T27" fmla="*/ 44 h 46"/>
                <a:gd name="T28" fmla="*/ 36 w 82"/>
                <a:gd name="T29" fmla="*/ 46 h 46"/>
                <a:gd name="T30" fmla="*/ 34 w 82"/>
                <a:gd name="T31" fmla="*/ 42 h 46"/>
                <a:gd name="T32" fmla="*/ 32 w 82"/>
                <a:gd name="T33" fmla="*/ 42 h 46"/>
                <a:gd name="T34" fmla="*/ 30 w 82"/>
                <a:gd name="T35" fmla="*/ 44 h 46"/>
                <a:gd name="T36" fmla="*/ 30 w 82"/>
                <a:gd name="T37" fmla="*/ 42 h 46"/>
                <a:gd name="T38" fmla="*/ 30 w 82"/>
                <a:gd name="T39" fmla="*/ 36 h 46"/>
                <a:gd name="T40" fmla="*/ 30 w 82"/>
                <a:gd name="T41" fmla="*/ 34 h 46"/>
                <a:gd name="T42" fmla="*/ 26 w 82"/>
                <a:gd name="T43" fmla="*/ 32 h 46"/>
                <a:gd name="T44" fmla="*/ 22 w 82"/>
                <a:gd name="T45" fmla="*/ 30 h 46"/>
                <a:gd name="T46" fmla="*/ 18 w 82"/>
                <a:gd name="T47" fmla="*/ 30 h 46"/>
                <a:gd name="T48" fmla="*/ 16 w 82"/>
                <a:gd name="T49" fmla="*/ 32 h 46"/>
                <a:gd name="T50" fmla="*/ 12 w 82"/>
                <a:gd name="T51" fmla="*/ 30 h 46"/>
                <a:gd name="T52" fmla="*/ 10 w 82"/>
                <a:gd name="T53" fmla="*/ 28 h 46"/>
                <a:gd name="T54" fmla="*/ 2 w 82"/>
                <a:gd name="T55" fmla="*/ 24 h 46"/>
                <a:gd name="T56" fmla="*/ 2 w 82"/>
                <a:gd name="T57" fmla="*/ 22 h 46"/>
                <a:gd name="T58" fmla="*/ 2 w 82"/>
                <a:gd name="T59" fmla="*/ 22 h 46"/>
                <a:gd name="T60" fmla="*/ 6 w 82"/>
                <a:gd name="T61" fmla="*/ 22 h 46"/>
                <a:gd name="T62" fmla="*/ 10 w 82"/>
                <a:gd name="T63" fmla="*/ 18 h 46"/>
                <a:gd name="T64" fmla="*/ 12 w 82"/>
                <a:gd name="T65" fmla="*/ 14 h 46"/>
                <a:gd name="T66" fmla="*/ 16 w 82"/>
                <a:gd name="T67" fmla="*/ 12 h 46"/>
                <a:gd name="T68" fmla="*/ 20 w 82"/>
                <a:gd name="T69" fmla="*/ 10 h 46"/>
                <a:gd name="T70" fmla="*/ 26 w 82"/>
                <a:gd name="T71" fmla="*/ 4 h 46"/>
                <a:gd name="T72" fmla="*/ 28 w 82"/>
                <a:gd name="T73" fmla="*/ 2 h 46"/>
                <a:gd name="T74" fmla="*/ 32 w 82"/>
                <a:gd name="T75" fmla="*/ 0 h 46"/>
                <a:gd name="T76" fmla="*/ 34 w 82"/>
                <a:gd name="T77" fmla="*/ 0 h 46"/>
                <a:gd name="T78" fmla="*/ 40 w 82"/>
                <a:gd name="T79" fmla="*/ 0 h 46"/>
                <a:gd name="T80" fmla="*/ 42 w 82"/>
                <a:gd name="T81" fmla="*/ 0 h 46"/>
                <a:gd name="T82" fmla="*/ 48 w 82"/>
                <a:gd name="T83" fmla="*/ 0 h 46"/>
                <a:gd name="T84" fmla="*/ 58 w 82"/>
                <a:gd name="T85" fmla="*/ 0 h 46"/>
                <a:gd name="T86" fmla="*/ 70 w 82"/>
                <a:gd name="T87" fmla="*/ 2 h 46"/>
                <a:gd name="T88" fmla="*/ 80 w 82"/>
                <a:gd name="T89" fmla="*/ 2 h 46"/>
                <a:gd name="T90" fmla="*/ 82 w 82"/>
                <a:gd name="T91" fmla="*/ 4 h 46"/>
                <a:gd name="T92" fmla="*/ 82 w 82"/>
                <a:gd name="T93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46">
                  <a:moveTo>
                    <a:pt x="82" y="8"/>
                  </a:moveTo>
                  <a:lnTo>
                    <a:pt x="80" y="8"/>
                  </a:lnTo>
                  <a:lnTo>
                    <a:pt x="78" y="8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8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2" y="12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4" y="28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48" y="30"/>
                  </a:lnTo>
                  <a:lnTo>
                    <a:pt x="46" y="32"/>
                  </a:lnTo>
                  <a:lnTo>
                    <a:pt x="44" y="34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2" y="42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6"/>
                  </a:lnTo>
                  <a:lnTo>
                    <a:pt x="36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4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6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0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2"/>
                  </a:lnTo>
                  <a:lnTo>
                    <a:pt x="76" y="2"/>
                  </a:lnTo>
                  <a:lnTo>
                    <a:pt x="80" y="2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2" y="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8" name="Freeform 342"/>
            <p:cNvSpPr/>
            <p:nvPr/>
          </p:nvSpPr>
          <p:spPr bwMode="gray">
            <a:xfrm>
              <a:off x="4293" y="2944"/>
              <a:ext cx="44" cy="24"/>
            </a:xfrm>
            <a:custGeom>
              <a:avLst/>
              <a:gdLst>
                <a:gd name="T0" fmla="*/ 44 w 44"/>
                <a:gd name="T1" fmla="*/ 20 h 24"/>
                <a:gd name="T2" fmla="*/ 42 w 44"/>
                <a:gd name="T3" fmla="*/ 22 h 24"/>
                <a:gd name="T4" fmla="*/ 40 w 44"/>
                <a:gd name="T5" fmla="*/ 22 h 24"/>
                <a:gd name="T6" fmla="*/ 40 w 44"/>
                <a:gd name="T7" fmla="*/ 24 h 24"/>
                <a:gd name="T8" fmla="*/ 32 w 44"/>
                <a:gd name="T9" fmla="*/ 22 h 24"/>
                <a:gd name="T10" fmla="*/ 26 w 44"/>
                <a:gd name="T11" fmla="*/ 22 h 24"/>
                <a:gd name="T12" fmla="*/ 20 w 44"/>
                <a:gd name="T13" fmla="*/ 20 h 24"/>
                <a:gd name="T14" fmla="*/ 16 w 44"/>
                <a:gd name="T15" fmla="*/ 18 h 24"/>
                <a:gd name="T16" fmla="*/ 12 w 44"/>
                <a:gd name="T17" fmla="*/ 18 h 24"/>
                <a:gd name="T18" fmla="*/ 12 w 44"/>
                <a:gd name="T19" fmla="*/ 16 h 24"/>
                <a:gd name="T20" fmla="*/ 6 w 44"/>
                <a:gd name="T21" fmla="*/ 14 h 24"/>
                <a:gd name="T22" fmla="*/ 2 w 44"/>
                <a:gd name="T23" fmla="*/ 12 h 24"/>
                <a:gd name="T24" fmla="*/ 0 w 44"/>
                <a:gd name="T25" fmla="*/ 10 h 24"/>
                <a:gd name="T26" fmla="*/ 8 w 44"/>
                <a:gd name="T27" fmla="*/ 4 h 24"/>
                <a:gd name="T28" fmla="*/ 10 w 44"/>
                <a:gd name="T29" fmla="*/ 2 h 24"/>
                <a:gd name="T30" fmla="*/ 12 w 44"/>
                <a:gd name="T31" fmla="*/ 0 h 24"/>
                <a:gd name="T32" fmla="*/ 14 w 44"/>
                <a:gd name="T33" fmla="*/ 0 h 24"/>
                <a:gd name="T34" fmla="*/ 16 w 44"/>
                <a:gd name="T35" fmla="*/ 0 h 24"/>
                <a:gd name="T36" fmla="*/ 20 w 44"/>
                <a:gd name="T37" fmla="*/ 2 h 24"/>
                <a:gd name="T38" fmla="*/ 24 w 44"/>
                <a:gd name="T39" fmla="*/ 4 h 24"/>
                <a:gd name="T40" fmla="*/ 24 w 44"/>
                <a:gd name="T41" fmla="*/ 6 h 24"/>
                <a:gd name="T42" fmla="*/ 26 w 44"/>
                <a:gd name="T43" fmla="*/ 6 h 24"/>
                <a:gd name="T44" fmla="*/ 26 w 44"/>
                <a:gd name="T45" fmla="*/ 8 h 24"/>
                <a:gd name="T46" fmla="*/ 30 w 44"/>
                <a:gd name="T47" fmla="*/ 8 h 24"/>
                <a:gd name="T48" fmla="*/ 30 w 44"/>
                <a:gd name="T49" fmla="*/ 8 h 24"/>
                <a:gd name="T50" fmla="*/ 32 w 44"/>
                <a:gd name="T51" fmla="*/ 6 h 24"/>
                <a:gd name="T52" fmla="*/ 34 w 44"/>
                <a:gd name="T53" fmla="*/ 6 h 24"/>
                <a:gd name="T54" fmla="*/ 38 w 44"/>
                <a:gd name="T55" fmla="*/ 6 h 24"/>
                <a:gd name="T56" fmla="*/ 38 w 44"/>
                <a:gd name="T57" fmla="*/ 6 h 24"/>
                <a:gd name="T58" fmla="*/ 40 w 44"/>
                <a:gd name="T59" fmla="*/ 8 h 24"/>
                <a:gd name="T60" fmla="*/ 42 w 44"/>
                <a:gd name="T61" fmla="*/ 10 h 24"/>
                <a:gd name="T62" fmla="*/ 44 w 44"/>
                <a:gd name="T63" fmla="*/ 12 h 24"/>
                <a:gd name="T64" fmla="*/ 44 w 44"/>
                <a:gd name="T65" fmla="*/ 14 h 24"/>
                <a:gd name="T66" fmla="*/ 44 w 44"/>
                <a:gd name="T67" fmla="*/ 16 h 24"/>
                <a:gd name="T68" fmla="*/ 44 w 44"/>
                <a:gd name="T69" fmla="*/ 18 h 24"/>
                <a:gd name="T70" fmla="*/ 44 w 44"/>
                <a:gd name="T7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4" h="24">
                  <a:moveTo>
                    <a:pt x="44" y="20"/>
                  </a:moveTo>
                  <a:lnTo>
                    <a:pt x="42" y="22"/>
                  </a:lnTo>
                  <a:lnTo>
                    <a:pt x="40" y="22"/>
                  </a:lnTo>
                  <a:lnTo>
                    <a:pt x="40" y="24"/>
                  </a:lnTo>
                  <a:lnTo>
                    <a:pt x="32" y="22"/>
                  </a:lnTo>
                  <a:lnTo>
                    <a:pt x="26" y="22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8"/>
                  </a:lnTo>
                  <a:lnTo>
                    <a:pt x="42" y="10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2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89" name="Freeform 343"/>
            <p:cNvSpPr/>
            <p:nvPr/>
          </p:nvSpPr>
          <p:spPr bwMode="gray">
            <a:xfrm>
              <a:off x="4543" y="2872"/>
              <a:ext cx="38" cy="28"/>
            </a:xfrm>
            <a:custGeom>
              <a:avLst/>
              <a:gdLst>
                <a:gd name="T0" fmla="*/ 4 w 38"/>
                <a:gd name="T1" fmla="*/ 0 h 28"/>
                <a:gd name="T2" fmla="*/ 6 w 38"/>
                <a:gd name="T3" fmla="*/ 2 h 28"/>
                <a:gd name="T4" fmla="*/ 6 w 38"/>
                <a:gd name="T5" fmla="*/ 6 h 28"/>
                <a:gd name="T6" fmla="*/ 6 w 38"/>
                <a:gd name="T7" fmla="*/ 10 h 28"/>
                <a:gd name="T8" fmla="*/ 4 w 38"/>
                <a:gd name="T9" fmla="*/ 12 h 28"/>
                <a:gd name="T10" fmla="*/ 2 w 38"/>
                <a:gd name="T11" fmla="*/ 14 h 28"/>
                <a:gd name="T12" fmla="*/ 0 w 38"/>
                <a:gd name="T13" fmla="*/ 14 h 28"/>
                <a:gd name="T14" fmla="*/ 0 w 38"/>
                <a:gd name="T15" fmla="*/ 16 h 28"/>
                <a:gd name="T16" fmla="*/ 0 w 38"/>
                <a:gd name="T17" fmla="*/ 20 h 28"/>
                <a:gd name="T18" fmla="*/ 2 w 38"/>
                <a:gd name="T19" fmla="*/ 22 h 28"/>
                <a:gd name="T20" fmla="*/ 2 w 38"/>
                <a:gd name="T21" fmla="*/ 24 h 28"/>
                <a:gd name="T22" fmla="*/ 4 w 38"/>
                <a:gd name="T23" fmla="*/ 26 h 28"/>
                <a:gd name="T24" fmla="*/ 4 w 38"/>
                <a:gd name="T25" fmla="*/ 28 h 28"/>
                <a:gd name="T26" fmla="*/ 4 w 38"/>
                <a:gd name="T27" fmla="*/ 28 h 28"/>
                <a:gd name="T28" fmla="*/ 6 w 38"/>
                <a:gd name="T29" fmla="*/ 28 h 28"/>
                <a:gd name="T30" fmla="*/ 8 w 38"/>
                <a:gd name="T31" fmla="*/ 28 h 28"/>
                <a:gd name="T32" fmla="*/ 12 w 38"/>
                <a:gd name="T33" fmla="*/ 26 h 28"/>
                <a:gd name="T34" fmla="*/ 14 w 38"/>
                <a:gd name="T35" fmla="*/ 24 h 28"/>
                <a:gd name="T36" fmla="*/ 16 w 38"/>
                <a:gd name="T37" fmla="*/ 24 h 28"/>
                <a:gd name="T38" fmla="*/ 18 w 38"/>
                <a:gd name="T39" fmla="*/ 22 h 28"/>
                <a:gd name="T40" fmla="*/ 20 w 38"/>
                <a:gd name="T41" fmla="*/ 22 h 28"/>
                <a:gd name="T42" fmla="*/ 22 w 38"/>
                <a:gd name="T43" fmla="*/ 24 h 28"/>
                <a:gd name="T44" fmla="*/ 22 w 38"/>
                <a:gd name="T45" fmla="*/ 24 h 28"/>
                <a:gd name="T46" fmla="*/ 32 w 38"/>
                <a:gd name="T47" fmla="*/ 22 h 28"/>
                <a:gd name="T48" fmla="*/ 38 w 38"/>
                <a:gd name="T49" fmla="*/ 20 h 28"/>
                <a:gd name="T50" fmla="*/ 38 w 38"/>
                <a:gd name="T51" fmla="*/ 12 h 28"/>
                <a:gd name="T52" fmla="*/ 32 w 38"/>
                <a:gd name="T53" fmla="*/ 10 h 28"/>
                <a:gd name="T54" fmla="*/ 24 w 38"/>
                <a:gd name="T55" fmla="*/ 8 h 28"/>
                <a:gd name="T56" fmla="*/ 30 w 38"/>
                <a:gd name="T57" fmla="*/ 6 h 28"/>
                <a:gd name="T58" fmla="*/ 20 w 38"/>
                <a:gd name="T59" fmla="*/ 6 h 28"/>
                <a:gd name="T60" fmla="*/ 14 w 38"/>
                <a:gd name="T61" fmla="*/ 2 h 28"/>
                <a:gd name="T62" fmla="*/ 4 w 38"/>
                <a:gd name="T6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28">
                  <a:moveTo>
                    <a:pt x="4" y="0"/>
                  </a:moveTo>
                  <a:lnTo>
                    <a:pt x="6" y="2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20" y="22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32" y="22"/>
                  </a:lnTo>
                  <a:lnTo>
                    <a:pt x="38" y="20"/>
                  </a:lnTo>
                  <a:lnTo>
                    <a:pt x="38" y="12"/>
                  </a:lnTo>
                  <a:lnTo>
                    <a:pt x="32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4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0" name="Freeform 344"/>
            <p:cNvSpPr/>
            <p:nvPr/>
          </p:nvSpPr>
          <p:spPr bwMode="gray">
            <a:xfrm>
              <a:off x="4505" y="2866"/>
              <a:ext cx="44" cy="36"/>
            </a:xfrm>
            <a:custGeom>
              <a:avLst/>
              <a:gdLst>
                <a:gd name="T0" fmla="*/ 12 w 44"/>
                <a:gd name="T1" fmla="*/ 2 h 36"/>
                <a:gd name="T2" fmla="*/ 8 w 44"/>
                <a:gd name="T3" fmla="*/ 6 h 36"/>
                <a:gd name="T4" fmla="*/ 12 w 44"/>
                <a:gd name="T5" fmla="*/ 8 h 36"/>
                <a:gd name="T6" fmla="*/ 14 w 44"/>
                <a:gd name="T7" fmla="*/ 8 h 36"/>
                <a:gd name="T8" fmla="*/ 16 w 44"/>
                <a:gd name="T9" fmla="*/ 8 h 36"/>
                <a:gd name="T10" fmla="*/ 18 w 44"/>
                <a:gd name="T11" fmla="*/ 8 h 36"/>
                <a:gd name="T12" fmla="*/ 22 w 44"/>
                <a:gd name="T13" fmla="*/ 10 h 36"/>
                <a:gd name="T14" fmla="*/ 24 w 44"/>
                <a:gd name="T15" fmla="*/ 10 h 36"/>
                <a:gd name="T16" fmla="*/ 26 w 44"/>
                <a:gd name="T17" fmla="*/ 14 h 36"/>
                <a:gd name="T18" fmla="*/ 26 w 44"/>
                <a:gd name="T19" fmla="*/ 14 h 36"/>
                <a:gd name="T20" fmla="*/ 26 w 44"/>
                <a:gd name="T21" fmla="*/ 16 h 36"/>
                <a:gd name="T22" fmla="*/ 26 w 44"/>
                <a:gd name="T23" fmla="*/ 18 h 36"/>
                <a:gd name="T24" fmla="*/ 26 w 44"/>
                <a:gd name="T25" fmla="*/ 20 h 36"/>
                <a:gd name="T26" fmla="*/ 24 w 44"/>
                <a:gd name="T27" fmla="*/ 22 h 36"/>
                <a:gd name="T28" fmla="*/ 20 w 44"/>
                <a:gd name="T29" fmla="*/ 22 h 36"/>
                <a:gd name="T30" fmla="*/ 10 w 44"/>
                <a:gd name="T31" fmla="*/ 18 h 36"/>
                <a:gd name="T32" fmla="*/ 4 w 44"/>
                <a:gd name="T33" fmla="*/ 18 h 36"/>
                <a:gd name="T34" fmla="*/ 0 w 44"/>
                <a:gd name="T35" fmla="*/ 22 h 36"/>
                <a:gd name="T36" fmla="*/ 6 w 44"/>
                <a:gd name="T37" fmla="*/ 26 h 36"/>
                <a:gd name="T38" fmla="*/ 6 w 44"/>
                <a:gd name="T39" fmla="*/ 26 h 36"/>
                <a:gd name="T40" fmla="*/ 10 w 44"/>
                <a:gd name="T41" fmla="*/ 26 h 36"/>
                <a:gd name="T42" fmla="*/ 14 w 44"/>
                <a:gd name="T43" fmla="*/ 26 h 36"/>
                <a:gd name="T44" fmla="*/ 16 w 44"/>
                <a:gd name="T45" fmla="*/ 26 h 36"/>
                <a:gd name="T46" fmla="*/ 20 w 44"/>
                <a:gd name="T47" fmla="*/ 28 h 36"/>
                <a:gd name="T48" fmla="*/ 20 w 44"/>
                <a:gd name="T49" fmla="*/ 30 h 36"/>
                <a:gd name="T50" fmla="*/ 22 w 44"/>
                <a:gd name="T51" fmla="*/ 32 h 36"/>
                <a:gd name="T52" fmla="*/ 26 w 44"/>
                <a:gd name="T53" fmla="*/ 34 h 36"/>
                <a:gd name="T54" fmla="*/ 30 w 44"/>
                <a:gd name="T55" fmla="*/ 36 h 36"/>
                <a:gd name="T56" fmla="*/ 34 w 44"/>
                <a:gd name="T57" fmla="*/ 36 h 36"/>
                <a:gd name="T58" fmla="*/ 36 w 44"/>
                <a:gd name="T59" fmla="*/ 36 h 36"/>
                <a:gd name="T60" fmla="*/ 40 w 44"/>
                <a:gd name="T61" fmla="*/ 36 h 36"/>
                <a:gd name="T62" fmla="*/ 42 w 44"/>
                <a:gd name="T63" fmla="*/ 36 h 36"/>
                <a:gd name="T64" fmla="*/ 42 w 44"/>
                <a:gd name="T65" fmla="*/ 34 h 36"/>
                <a:gd name="T66" fmla="*/ 42 w 44"/>
                <a:gd name="T67" fmla="*/ 30 h 36"/>
                <a:gd name="T68" fmla="*/ 40 w 44"/>
                <a:gd name="T69" fmla="*/ 30 h 36"/>
                <a:gd name="T70" fmla="*/ 40 w 44"/>
                <a:gd name="T71" fmla="*/ 28 h 36"/>
                <a:gd name="T72" fmla="*/ 38 w 44"/>
                <a:gd name="T73" fmla="*/ 24 h 36"/>
                <a:gd name="T74" fmla="*/ 38 w 44"/>
                <a:gd name="T75" fmla="*/ 22 h 36"/>
                <a:gd name="T76" fmla="*/ 38 w 44"/>
                <a:gd name="T77" fmla="*/ 18 h 36"/>
                <a:gd name="T78" fmla="*/ 40 w 44"/>
                <a:gd name="T79" fmla="*/ 18 h 36"/>
                <a:gd name="T80" fmla="*/ 42 w 44"/>
                <a:gd name="T81" fmla="*/ 16 h 36"/>
                <a:gd name="T82" fmla="*/ 44 w 44"/>
                <a:gd name="T83" fmla="*/ 14 h 36"/>
                <a:gd name="T84" fmla="*/ 44 w 44"/>
                <a:gd name="T85" fmla="*/ 12 h 36"/>
                <a:gd name="T86" fmla="*/ 44 w 44"/>
                <a:gd name="T87" fmla="*/ 8 h 36"/>
                <a:gd name="T88" fmla="*/ 42 w 44"/>
                <a:gd name="T89" fmla="*/ 4 h 36"/>
                <a:gd name="T90" fmla="*/ 28 w 44"/>
                <a:gd name="T91" fmla="*/ 2 h 36"/>
                <a:gd name="T92" fmla="*/ 20 w 44"/>
                <a:gd name="T93" fmla="*/ 0 h 36"/>
                <a:gd name="T94" fmla="*/ 12 w 44"/>
                <a:gd name="T9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" h="36">
                  <a:moveTo>
                    <a:pt x="12" y="2"/>
                  </a:moveTo>
                  <a:lnTo>
                    <a:pt x="8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2"/>
                  </a:lnTo>
                  <a:lnTo>
                    <a:pt x="10" y="18"/>
                  </a:lnTo>
                  <a:lnTo>
                    <a:pt x="4" y="18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22" y="32"/>
                  </a:lnTo>
                  <a:lnTo>
                    <a:pt x="26" y="34"/>
                  </a:lnTo>
                  <a:lnTo>
                    <a:pt x="30" y="36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6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28" y="2"/>
                  </a:lnTo>
                  <a:lnTo>
                    <a:pt x="20" y="0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1" name="Freeform 345"/>
            <p:cNvSpPr/>
            <p:nvPr/>
          </p:nvSpPr>
          <p:spPr bwMode="gray">
            <a:xfrm>
              <a:off x="4369" y="2820"/>
              <a:ext cx="140" cy="54"/>
            </a:xfrm>
            <a:custGeom>
              <a:avLst/>
              <a:gdLst>
                <a:gd name="T0" fmla="*/ 18 w 140"/>
                <a:gd name="T1" fmla="*/ 2 h 54"/>
                <a:gd name="T2" fmla="*/ 16 w 140"/>
                <a:gd name="T3" fmla="*/ 2 h 54"/>
                <a:gd name="T4" fmla="*/ 14 w 140"/>
                <a:gd name="T5" fmla="*/ 4 h 54"/>
                <a:gd name="T6" fmla="*/ 10 w 140"/>
                <a:gd name="T7" fmla="*/ 6 h 54"/>
                <a:gd name="T8" fmla="*/ 6 w 140"/>
                <a:gd name="T9" fmla="*/ 8 h 54"/>
                <a:gd name="T10" fmla="*/ 2 w 140"/>
                <a:gd name="T11" fmla="*/ 10 h 54"/>
                <a:gd name="T12" fmla="*/ 0 w 140"/>
                <a:gd name="T13" fmla="*/ 14 h 54"/>
                <a:gd name="T14" fmla="*/ 0 w 140"/>
                <a:gd name="T15" fmla="*/ 18 h 54"/>
                <a:gd name="T16" fmla="*/ 0 w 140"/>
                <a:gd name="T17" fmla="*/ 18 h 54"/>
                <a:gd name="T18" fmla="*/ 2 w 140"/>
                <a:gd name="T19" fmla="*/ 20 h 54"/>
                <a:gd name="T20" fmla="*/ 4 w 140"/>
                <a:gd name="T21" fmla="*/ 22 h 54"/>
                <a:gd name="T22" fmla="*/ 8 w 140"/>
                <a:gd name="T23" fmla="*/ 22 h 54"/>
                <a:gd name="T24" fmla="*/ 12 w 140"/>
                <a:gd name="T25" fmla="*/ 22 h 54"/>
                <a:gd name="T26" fmla="*/ 16 w 140"/>
                <a:gd name="T27" fmla="*/ 20 h 54"/>
                <a:gd name="T28" fmla="*/ 20 w 140"/>
                <a:gd name="T29" fmla="*/ 18 h 54"/>
                <a:gd name="T30" fmla="*/ 24 w 140"/>
                <a:gd name="T31" fmla="*/ 16 h 54"/>
                <a:gd name="T32" fmla="*/ 28 w 140"/>
                <a:gd name="T33" fmla="*/ 16 h 54"/>
                <a:gd name="T34" fmla="*/ 32 w 140"/>
                <a:gd name="T35" fmla="*/ 16 h 54"/>
                <a:gd name="T36" fmla="*/ 34 w 140"/>
                <a:gd name="T37" fmla="*/ 18 h 54"/>
                <a:gd name="T38" fmla="*/ 36 w 140"/>
                <a:gd name="T39" fmla="*/ 18 h 54"/>
                <a:gd name="T40" fmla="*/ 40 w 140"/>
                <a:gd name="T41" fmla="*/ 20 h 54"/>
                <a:gd name="T42" fmla="*/ 44 w 140"/>
                <a:gd name="T43" fmla="*/ 22 h 54"/>
                <a:gd name="T44" fmla="*/ 48 w 140"/>
                <a:gd name="T45" fmla="*/ 22 h 54"/>
                <a:gd name="T46" fmla="*/ 50 w 140"/>
                <a:gd name="T47" fmla="*/ 24 h 54"/>
                <a:gd name="T48" fmla="*/ 52 w 140"/>
                <a:gd name="T49" fmla="*/ 24 h 54"/>
                <a:gd name="T50" fmla="*/ 68 w 140"/>
                <a:gd name="T51" fmla="*/ 32 h 54"/>
                <a:gd name="T52" fmla="*/ 68 w 140"/>
                <a:gd name="T53" fmla="*/ 32 h 54"/>
                <a:gd name="T54" fmla="*/ 70 w 140"/>
                <a:gd name="T55" fmla="*/ 34 h 54"/>
                <a:gd name="T56" fmla="*/ 74 w 140"/>
                <a:gd name="T57" fmla="*/ 36 h 54"/>
                <a:gd name="T58" fmla="*/ 80 w 140"/>
                <a:gd name="T59" fmla="*/ 40 h 54"/>
                <a:gd name="T60" fmla="*/ 88 w 140"/>
                <a:gd name="T61" fmla="*/ 40 h 54"/>
                <a:gd name="T62" fmla="*/ 98 w 140"/>
                <a:gd name="T63" fmla="*/ 42 h 54"/>
                <a:gd name="T64" fmla="*/ 98 w 140"/>
                <a:gd name="T65" fmla="*/ 46 h 54"/>
                <a:gd name="T66" fmla="*/ 90 w 140"/>
                <a:gd name="T67" fmla="*/ 50 h 54"/>
                <a:gd name="T68" fmla="*/ 92 w 140"/>
                <a:gd name="T69" fmla="*/ 54 h 54"/>
                <a:gd name="T70" fmla="*/ 94 w 140"/>
                <a:gd name="T71" fmla="*/ 54 h 54"/>
                <a:gd name="T72" fmla="*/ 96 w 140"/>
                <a:gd name="T73" fmla="*/ 54 h 54"/>
                <a:gd name="T74" fmla="*/ 102 w 140"/>
                <a:gd name="T75" fmla="*/ 54 h 54"/>
                <a:gd name="T76" fmla="*/ 108 w 140"/>
                <a:gd name="T77" fmla="*/ 54 h 54"/>
                <a:gd name="T78" fmla="*/ 114 w 140"/>
                <a:gd name="T79" fmla="*/ 54 h 54"/>
                <a:gd name="T80" fmla="*/ 120 w 140"/>
                <a:gd name="T81" fmla="*/ 54 h 54"/>
                <a:gd name="T82" fmla="*/ 122 w 140"/>
                <a:gd name="T83" fmla="*/ 54 h 54"/>
                <a:gd name="T84" fmla="*/ 138 w 140"/>
                <a:gd name="T85" fmla="*/ 52 h 54"/>
                <a:gd name="T86" fmla="*/ 138 w 140"/>
                <a:gd name="T87" fmla="*/ 52 h 54"/>
                <a:gd name="T88" fmla="*/ 138 w 140"/>
                <a:gd name="T89" fmla="*/ 50 h 54"/>
                <a:gd name="T90" fmla="*/ 140 w 140"/>
                <a:gd name="T91" fmla="*/ 48 h 54"/>
                <a:gd name="T92" fmla="*/ 140 w 140"/>
                <a:gd name="T93" fmla="*/ 46 h 54"/>
                <a:gd name="T94" fmla="*/ 138 w 140"/>
                <a:gd name="T95" fmla="*/ 42 h 54"/>
                <a:gd name="T96" fmla="*/ 120 w 140"/>
                <a:gd name="T97" fmla="*/ 34 h 54"/>
                <a:gd name="T98" fmla="*/ 116 w 140"/>
                <a:gd name="T99" fmla="*/ 30 h 54"/>
                <a:gd name="T100" fmla="*/ 86 w 140"/>
                <a:gd name="T101" fmla="*/ 22 h 54"/>
                <a:gd name="T102" fmla="*/ 76 w 140"/>
                <a:gd name="T103" fmla="*/ 20 h 54"/>
                <a:gd name="T104" fmla="*/ 74 w 140"/>
                <a:gd name="T105" fmla="*/ 20 h 54"/>
                <a:gd name="T106" fmla="*/ 70 w 140"/>
                <a:gd name="T107" fmla="*/ 16 h 54"/>
                <a:gd name="T108" fmla="*/ 66 w 140"/>
                <a:gd name="T109" fmla="*/ 14 h 54"/>
                <a:gd name="T110" fmla="*/ 58 w 140"/>
                <a:gd name="T111" fmla="*/ 8 h 54"/>
                <a:gd name="T112" fmla="*/ 32 w 140"/>
                <a:gd name="T113" fmla="*/ 0 h 54"/>
                <a:gd name="T114" fmla="*/ 18 w 140"/>
                <a:gd name="T115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" h="54">
                  <a:moveTo>
                    <a:pt x="18" y="2"/>
                  </a:moveTo>
                  <a:lnTo>
                    <a:pt x="16" y="2"/>
                  </a:lnTo>
                  <a:lnTo>
                    <a:pt x="14" y="4"/>
                  </a:lnTo>
                  <a:lnTo>
                    <a:pt x="10" y="6"/>
                  </a:lnTo>
                  <a:lnTo>
                    <a:pt x="6" y="8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6" y="20"/>
                  </a:lnTo>
                  <a:lnTo>
                    <a:pt x="20" y="18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40" y="20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70" y="34"/>
                  </a:lnTo>
                  <a:lnTo>
                    <a:pt x="74" y="36"/>
                  </a:lnTo>
                  <a:lnTo>
                    <a:pt x="80" y="40"/>
                  </a:lnTo>
                  <a:lnTo>
                    <a:pt x="88" y="40"/>
                  </a:lnTo>
                  <a:lnTo>
                    <a:pt x="98" y="42"/>
                  </a:lnTo>
                  <a:lnTo>
                    <a:pt x="98" y="46"/>
                  </a:lnTo>
                  <a:lnTo>
                    <a:pt x="90" y="50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6" y="54"/>
                  </a:lnTo>
                  <a:lnTo>
                    <a:pt x="102" y="54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54"/>
                  </a:lnTo>
                  <a:lnTo>
                    <a:pt x="122" y="54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38" y="42"/>
                  </a:lnTo>
                  <a:lnTo>
                    <a:pt x="120" y="34"/>
                  </a:lnTo>
                  <a:lnTo>
                    <a:pt x="116" y="30"/>
                  </a:lnTo>
                  <a:lnTo>
                    <a:pt x="86" y="22"/>
                  </a:lnTo>
                  <a:lnTo>
                    <a:pt x="76" y="20"/>
                  </a:lnTo>
                  <a:lnTo>
                    <a:pt x="74" y="20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58" y="8"/>
                  </a:lnTo>
                  <a:lnTo>
                    <a:pt x="32" y="0"/>
                  </a:lnTo>
                  <a:lnTo>
                    <a:pt x="18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2" name="Freeform 346"/>
            <p:cNvSpPr/>
            <p:nvPr/>
          </p:nvSpPr>
          <p:spPr bwMode="gray">
            <a:xfrm>
              <a:off x="4605" y="1462"/>
              <a:ext cx="440" cy="658"/>
            </a:xfrm>
            <a:custGeom>
              <a:avLst/>
              <a:gdLst>
                <a:gd name="T0" fmla="*/ 96 w 440"/>
                <a:gd name="T1" fmla="*/ 110 h 658"/>
                <a:gd name="T2" fmla="*/ 70 w 440"/>
                <a:gd name="T3" fmla="*/ 128 h 658"/>
                <a:gd name="T4" fmla="*/ 50 w 440"/>
                <a:gd name="T5" fmla="*/ 154 h 658"/>
                <a:gd name="T6" fmla="*/ 66 w 440"/>
                <a:gd name="T7" fmla="*/ 176 h 658"/>
                <a:gd name="T8" fmla="*/ 54 w 440"/>
                <a:gd name="T9" fmla="*/ 202 h 658"/>
                <a:gd name="T10" fmla="*/ 22 w 440"/>
                <a:gd name="T11" fmla="*/ 214 h 658"/>
                <a:gd name="T12" fmla="*/ 2 w 440"/>
                <a:gd name="T13" fmla="*/ 226 h 658"/>
                <a:gd name="T14" fmla="*/ 26 w 440"/>
                <a:gd name="T15" fmla="*/ 256 h 658"/>
                <a:gd name="T16" fmla="*/ 52 w 440"/>
                <a:gd name="T17" fmla="*/ 258 h 658"/>
                <a:gd name="T18" fmla="*/ 38 w 440"/>
                <a:gd name="T19" fmla="*/ 272 h 658"/>
                <a:gd name="T20" fmla="*/ 20 w 440"/>
                <a:gd name="T21" fmla="*/ 274 h 658"/>
                <a:gd name="T22" fmla="*/ 24 w 440"/>
                <a:gd name="T23" fmla="*/ 296 h 658"/>
                <a:gd name="T24" fmla="*/ 46 w 440"/>
                <a:gd name="T25" fmla="*/ 318 h 658"/>
                <a:gd name="T26" fmla="*/ 94 w 440"/>
                <a:gd name="T27" fmla="*/ 304 h 658"/>
                <a:gd name="T28" fmla="*/ 120 w 440"/>
                <a:gd name="T29" fmla="*/ 314 h 658"/>
                <a:gd name="T30" fmla="*/ 142 w 440"/>
                <a:gd name="T31" fmla="*/ 378 h 658"/>
                <a:gd name="T32" fmla="*/ 144 w 440"/>
                <a:gd name="T33" fmla="*/ 410 h 658"/>
                <a:gd name="T34" fmla="*/ 142 w 440"/>
                <a:gd name="T35" fmla="*/ 428 h 658"/>
                <a:gd name="T36" fmla="*/ 148 w 440"/>
                <a:gd name="T37" fmla="*/ 434 h 658"/>
                <a:gd name="T38" fmla="*/ 166 w 440"/>
                <a:gd name="T39" fmla="*/ 448 h 658"/>
                <a:gd name="T40" fmla="*/ 162 w 440"/>
                <a:gd name="T41" fmla="*/ 456 h 658"/>
                <a:gd name="T42" fmla="*/ 166 w 440"/>
                <a:gd name="T43" fmla="*/ 470 h 658"/>
                <a:gd name="T44" fmla="*/ 160 w 440"/>
                <a:gd name="T45" fmla="*/ 502 h 658"/>
                <a:gd name="T46" fmla="*/ 150 w 440"/>
                <a:gd name="T47" fmla="*/ 532 h 658"/>
                <a:gd name="T48" fmla="*/ 166 w 440"/>
                <a:gd name="T49" fmla="*/ 598 h 658"/>
                <a:gd name="T50" fmla="*/ 194 w 440"/>
                <a:gd name="T51" fmla="*/ 646 h 658"/>
                <a:gd name="T52" fmla="*/ 214 w 440"/>
                <a:gd name="T53" fmla="*/ 648 h 658"/>
                <a:gd name="T54" fmla="*/ 234 w 440"/>
                <a:gd name="T55" fmla="*/ 652 h 658"/>
                <a:gd name="T56" fmla="*/ 242 w 440"/>
                <a:gd name="T57" fmla="*/ 610 h 658"/>
                <a:gd name="T58" fmla="*/ 258 w 440"/>
                <a:gd name="T59" fmla="*/ 564 h 658"/>
                <a:gd name="T60" fmla="*/ 282 w 440"/>
                <a:gd name="T61" fmla="*/ 556 h 658"/>
                <a:gd name="T62" fmla="*/ 328 w 440"/>
                <a:gd name="T63" fmla="*/ 510 h 658"/>
                <a:gd name="T64" fmla="*/ 348 w 440"/>
                <a:gd name="T65" fmla="*/ 500 h 658"/>
                <a:gd name="T66" fmla="*/ 372 w 440"/>
                <a:gd name="T67" fmla="*/ 486 h 658"/>
                <a:gd name="T68" fmla="*/ 378 w 440"/>
                <a:gd name="T69" fmla="*/ 464 h 658"/>
                <a:gd name="T70" fmla="*/ 340 w 440"/>
                <a:gd name="T71" fmla="*/ 474 h 658"/>
                <a:gd name="T72" fmla="*/ 344 w 440"/>
                <a:gd name="T73" fmla="*/ 468 h 658"/>
                <a:gd name="T74" fmla="*/ 360 w 440"/>
                <a:gd name="T75" fmla="*/ 438 h 658"/>
                <a:gd name="T76" fmla="*/ 370 w 440"/>
                <a:gd name="T77" fmla="*/ 436 h 658"/>
                <a:gd name="T78" fmla="*/ 390 w 440"/>
                <a:gd name="T79" fmla="*/ 426 h 658"/>
                <a:gd name="T80" fmla="*/ 384 w 440"/>
                <a:gd name="T81" fmla="*/ 392 h 658"/>
                <a:gd name="T82" fmla="*/ 402 w 440"/>
                <a:gd name="T83" fmla="*/ 374 h 658"/>
                <a:gd name="T84" fmla="*/ 414 w 440"/>
                <a:gd name="T85" fmla="*/ 322 h 658"/>
                <a:gd name="T86" fmla="*/ 382 w 440"/>
                <a:gd name="T87" fmla="*/ 310 h 658"/>
                <a:gd name="T88" fmla="*/ 380 w 440"/>
                <a:gd name="T89" fmla="*/ 270 h 658"/>
                <a:gd name="T90" fmla="*/ 380 w 440"/>
                <a:gd name="T91" fmla="*/ 210 h 658"/>
                <a:gd name="T92" fmla="*/ 396 w 440"/>
                <a:gd name="T93" fmla="*/ 174 h 658"/>
                <a:gd name="T94" fmla="*/ 414 w 440"/>
                <a:gd name="T95" fmla="*/ 140 h 658"/>
                <a:gd name="T96" fmla="*/ 410 w 440"/>
                <a:gd name="T97" fmla="*/ 130 h 658"/>
                <a:gd name="T98" fmla="*/ 436 w 440"/>
                <a:gd name="T99" fmla="*/ 86 h 658"/>
                <a:gd name="T100" fmla="*/ 408 w 440"/>
                <a:gd name="T101" fmla="*/ 74 h 658"/>
                <a:gd name="T102" fmla="*/ 398 w 440"/>
                <a:gd name="T103" fmla="*/ 108 h 658"/>
                <a:gd name="T104" fmla="*/ 398 w 440"/>
                <a:gd name="T105" fmla="*/ 66 h 658"/>
                <a:gd name="T106" fmla="*/ 368 w 440"/>
                <a:gd name="T107" fmla="*/ 78 h 658"/>
                <a:gd name="T108" fmla="*/ 364 w 440"/>
                <a:gd name="T109" fmla="*/ 60 h 658"/>
                <a:gd name="T110" fmla="*/ 332 w 440"/>
                <a:gd name="T111" fmla="*/ 62 h 658"/>
                <a:gd name="T112" fmla="*/ 368 w 440"/>
                <a:gd name="T113" fmla="*/ 44 h 658"/>
                <a:gd name="T114" fmla="*/ 338 w 440"/>
                <a:gd name="T115" fmla="*/ 18 h 658"/>
                <a:gd name="T116" fmla="*/ 288 w 440"/>
                <a:gd name="T117" fmla="*/ 38 h 658"/>
                <a:gd name="T118" fmla="*/ 318 w 440"/>
                <a:gd name="T119" fmla="*/ 4 h 658"/>
                <a:gd name="T120" fmla="*/ 224 w 440"/>
                <a:gd name="T121" fmla="*/ 42 h 658"/>
                <a:gd name="T122" fmla="*/ 164 w 440"/>
                <a:gd name="T123" fmla="*/ 66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40" h="658">
                  <a:moveTo>
                    <a:pt x="104" y="78"/>
                  </a:moveTo>
                  <a:lnTo>
                    <a:pt x="102" y="78"/>
                  </a:lnTo>
                  <a:lnTo>
                    <a:pt x="102" y="80"/>
                  </a:lnTo>
                  <a:lnTo>
                    <a:pt x="98" y="82"/>
                  </a:lnTo>
                  <a:lnTo>
                    <a:pt x="96" y="86"/>
                  </a:lnTo>
                  <a:lnTo>
                    <a:pt x="96" y="88"/>
                  </a:lnTo>
                  <a:lnTo>
                    <a:pt x="94" y="92"/>
                  </a:lnTo>
                  <a:lnTo>
                    <a:pt x="96" y="94"/>
                  </a:lnTo>
                  <a:lnTo>
                    <a:pt x="96" y="96"/>
                  </a:lnTo>
                  <a:lnTo>
                    <a:pt x="96" y="102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18"/>
                  </a:lnTo>
                  <a:lnTo>
                    <a:pt x="94" y="122"/>
                  </a:lnTo>
                  <a:lnTo>
                    <a:pt x="90" y="122"/>
                  </a:lnTo>
                  <a:lnTo>
                    <a:pt x="76" y="122"/>
                  </a:lnTo>
                  <a:lnTo>
                    <a:pt x="74" y="122"/>
                  </a:lnTo>
                  <a:lnTo>
                    <a:pt x="74" y="124"/>
                  </a:lnTo>
                  <a:lnTo>
                    <a:pt x="72" y="126"/>
                  </a:lnTo>
                  <a:lnTo>
                    <a:pt x="70" y="128"/>
                  </a:lnTo>
                  <a:lnTo>
                    <a:pt x="68" y="128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6" y="134"/>
                  </a:lnTo>
                  <a:lnTo>
                    <a:pt x="56" y="138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0" y="144"/>
                  </a:lnTo>
                  <a:lnTo>
                    <a:pt x="48" y="146"/>
                  </a:lnTo>
                  <a:lnTo>
                    <a:pt x="48" y="150"/>
                  </a:lnTo>
                  <a:lnTo>
                    <a:pt x="50" y="154"/>
                  </a:lnTo>
                  <a:lnTo>
                    <a:pt x="50" y="154"/>
                  </a:lnTo>
                  <a:lnTo>
                    <a:pt x="54" y="156"/>
                  </a:lnTo>
                  <a:lnTo>
                    <a:pt x="58" y="156"/>
                  </a:lnTo>
                  <a:lnTo>
                    <a:pt x="62" y="158"/>
                  </a:lnTo>
                  <a:lnTo>
                    <a:pt x="68" y="158"/>
                  </a:lnTo>
                  <a:lnTo>
                    <a:pt x="68" y="160"/>
                  </a:lnTo>
                  <a:lnTo>
                    <a:pt x="68" y="162"/>
                  </a:lnTo>
                  <a:lnTo>
                    <a:pt x="68" y="166"/>
                  </a:lnTo>
                  <a:lnTo>
                    <a:pt x="68" y="168"/>
                  </a:lnTo>
                  <a:lnTo>
                    <a:pt x="66" y="172"/>
                  </a:lnTo>
                  <a:lnTo>
                    <a:pt x="66" y="176"/>
                  </a:lnTo>
                  <a:lnTo>
                    <a:pt x="68" y="180"/>
                  </a:lnTo>
                  <a:lnTo>
                    <a:pt x="68" y="182"/>
                  </a:lnTo>
                  <a:lnTo>
                    <a:pt x="68" y="186"/>
                  </a:lnTo>
                  <a:lnTo>
                    <a:pt x="68" y="190"/>
                  </a:lnTo>
                  <a:lnTo>
                    <a:pt x="66" y="192"/>
                  </a:lnTo>
                  <a:lnTo>
                    <a:pt x="64" y="194"/>
                  </a:lnTo>
                  <a:lnTo>
                    <a:pt x="62" y="194"/>
                  </a:lnTo>
                  <a:lnTo>
                    <a:pt x="58" y="194"/>
                  </a:lnTo>
                  <a:lnTo>
                    <a:pt x="56" y="196"/>
                  </a:lnTo>
                  <a:lnTo>
                    <a:pt x="56" y="200"/>
                  </a:lnTo>
                  <a:lnTo>
                    <a:pt x="54" y="202"/>
                  </a:lnTo>
                  <a:lnTo>
                    <a:pt x="54" y="202"/>
                  </a:lnTo>
                  <a:lnTo>
                    <a:pt x="52" y="202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4" y="202"/>
                  </a:lnTo>
                  <a:lnTo>
                    <a:pt x="42" y="204"/>
                  </a:lnTo>
                  <a:lnTo>
                    <a:pt x="42" y="206"/>
                  </a:lnTo>
                  <a:lnTo>
                    <a:pt x="38" y="208"/>
                  </a:lnTo>
                  <a:lnTo>
                    <a:pt x="32" y="212"/>
                  </a:lnTo>
                  <a:lnTo>
                    <a:pt x="28" y="214"/>
                  </a:lnTo>
                  <a:lnTo>
                    <a:pt x="22" y="214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6" y="214"/>
                  </a:lnTo>
                  <a:lnTo>
                    <a:pt x="14" y="216"/>
                  </a:lnTo>
                  <a:lnTo>
                    <a:pt x="10" y="218"/>
                  </a:lnTo>
                  <a:lnTo>
                    <a:pt x="10" y="220"/>
                  </a:lnTo>
                  <a:lnTo>
                    <a:pt x="8" y="222"/>
                  </a:lnTo>
                  <a:lnTo>
                    <a:pt x="6" y="222"/>
                  </a:lnTo>
                  <a:lnTo>
                    <a:pt x="6" y="224"/>
                  </a:lnTo>
                  <a:lnTo>
                    <a:pt x="4" y="224"/>
                  </a:lnTo>
                  <a:lnTo>
                    <a:pt x="2" y="226"/>
                  </a:lnTo>
                  <a:lnTo>
                    <a:pt x="0" y="230"/>
                  </a:lnTo>
                  <a:lnTo>
                    <a:pt x="2" y="234"/>
                  </a:lnTo>
                  <a:lnTo>
                    <a:pt x="4" y="238"/>
                  </a:lnTo>
                  <a:lnTo>
                    <a:pt x="6" y="240"/>
                  </a:lnTo>
                  <a:lnTo>
                    <a:pt x="10" y="240"/>
                  </a:lnTo>
                  <a:lnTo>
                    <a:pt x="18" y="246"/>
                  </a:lnTo>
                  <a:lnTo>
                    <a:pt x="20" y="248"/>
                  </a:lnTo>
                  <a:lnTo>
                    <a:pt x="22" y="250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6" y="256"/>
                  </a:lnTo>
                  <a:lnTo>
                    <a:pt x="30" y="256"/>
                  </a:lnTo>
                  <a:lnTo>
                    <a:pt x="34" y="256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40" y="252"/>
                  </a:lnTo>
                  <a:lnTo>
                    <a:pt x="42" y="252"/>
                  </a:lnTo>
                  <a:lnTo>
                    <a:pt x="44" y="250"/>
                  </a:lnTo>
                  <a:lnTo>
                    <a:pt x="46" y="252"/>
                  </a:lnTo>
                  <a:lnTo>
                    <a:pt x="48" y="254"/>
                  </a:lnTo>
                  <a:lnTo>
                    <a:pt x="50" y="256"/>
                  </a:lnTo>
                  <a:lnTo>
                    <a:pt x="52" y="258"/>
                  </a:lnTo>
                  <a:lnTo>
                    <a:pt x="52" y="260"/>
                  </a:lnTo>
                  <a:lnTo>
                    <a:pt x="48" y="262"/>
                  </a:lnTo>
                  <a:lnTo>
                    <a:pt x="44" y="264"/>
                  </a:lnTo>
                  <a:lnTo>
                    <a:pt x="42" y="266"/>
                  </a:lnTo>
                  <a:lnTo>
                    <a:pt x="42" y="268"/>
                  </a:lnTo>
                  <a:lnTo>
                    <a:pt x="44" y="270"/>
                  </a:lnTo>
                  <a:lnTo>
                    <a:pt x="44" y="272"/>
                  </a:lnTo>
                  <a:lnTo>
                    <a:pt x="44" y="274"/>
                  </a:lnTo>
                  <a:lnTo>
                    <a:pt x="44" y="274"/>
                  </a:lnTo>
                  <a:lnTo>
                    <a:pt x="42" y="274"/>
                  </a:lnTo>
                  <a:lnTo>
                    <a:pt x="38" y="272"/>
                  </a:lnTo>
                  <a:lnTo>
                    <a:pt x="36" y="270"/>
                  </a:lnTo>
                  <a:lnTo>
                    <a:pt x="32" y="268"/>
                  </a:lnTo>
                  <a:lnTo>
                    <a:pt x="32" y="268"/>
                  </a:lnTo>
                  <a:lnTo>
                    <a:pt x="32" y="270"/>
                  </a:lnTo>
                  <a:lnTo>
                    <a:pt x="30" y="272"/>
                  </a:lnTo>
                  <a:lnTo>
                    <a:pt x="30" y="276"/>
                  </a:lnTo>
                  <a:lnTo>
                    <a:pt x="30" y="278"/>
                  </a:lnTo>
                  <a:lnTo>
                    <a:pt x="28" y="278"/>
                  </a:lnTo>
                  <a:lnTo>
                    <a:pt x="26" y="278"/>
                  </a:lnTo>
                  <a:lnTo>
                    <a:pt x="24" y="276"/>
                  </a:lnTo>
                  <a:lnTo>
                    <a:pt x="20" y="274"/>
                  </a:lnTo>
                  <a:lnTo>
                    <a:pt x="18" y="272"/>
                  </a:lnTo>
                  <a:lnTo>
                    <a:pt x="16" y="274"/>
                  </a:lnTo>
                  <a:lnTo>
                    <a:pt x="12" y="276"/>
                  </a:lnTo>
                  <a:lnTo>
                    <a:pt x="10" y="278"/>
                  </a:lnTo>
                  <a:lnTo>
                    <a:pt x="8" y="280"/>
                  </a:lnTo>
                  <a:lnTo>
                    <a:pt x="10" y="282"/>
                  </a:lnTo>
                  <a:lnTo>
                    <a:pt x="12" y="286"/>
                  </a:lnTo>
                  <a:lnTo>
                    <a:pt x="14" y="290"/>
                  </a:lnTo>
                  <a:lnTo>
                    <a:pt x="18" y="292"/>
                  </a:lnTo>
                  <a:lnTo>
                    <a:pt x="22" y="294"/>
                  </a:lnTo>
                  <a:lnTo>
                    <a:pt x="24" y="296"/>
                  </a:lnTo>
                  <a:lnTo>
                    <a:pt x="26" y="296"/>
                  </a:lnTo>
                  <a:lnTo>
                    <a:pt x="26" y="304"/>
                  </a:lnTo>
                  <a:lnTo>
                    <a:pt x="28" y="304"/>
                  </a:lnTo>
                  <a:lnTo>
                    <a:pt x="30" y="304"/>
                  </a:lnTo>
                  <a:lnTo>
                    <a:pt x="34" y="306"/>
                  </a:lnTo>
                  <a:lnTo>
                    <a:pt x="38" y="308"/>
                  </a:lnTo>
                  <a:lnTo>
                    <a:pt x="40" y="310"/>
                  </a:lnTo>
                  <a:lnTo>
                    <a:pt x="42" y="312"/>
                  </a:lnTo>
                  <a:lnTo>
                    <a:pt x="44" y="314"/>
                  </a:lnTo>
                  <a:lnTo>
                    <a:pt x="44" y="316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0" y="318"/>
                  </a:lnTo>
                  <a:lnTo>
                    <a:pt x="54" y="318"/>
                  </a:lnTo>
                  <a:lnTo>
                    <a:pt x="58" y="316"/>
                  </a:lnTo>
                  <a:lnTo>
                    <a:pt x="66" y="312"/>
                  </a:lnTo>
                  <a:lnTo>
                    <a:pt x="70" y="308"/>
                  </a:lnTo>
                  <a:lnTo>
                    <a:pt x="74" y="306"/>
                  </a:lnTo>
                  <a:lnTo>
                    <a:pt x="78" y="304"/>
                  </a:lnTo>
                  <a:lnTo>
                    <a:pt x="82" y="304"/>
                  </a:lnTo>
                  <a:lnTo>
                    <a:pt x="88" y="304"/>
                  </a:lnTo>
                  <a:lnTo>
                    <a:pt x="94" y="304"/>
                  </a:lnTo>
                  <a:lnTo>
                    <a:pt x="98" y="302"/>
                  </a:lnTo>
                  <a:lnTo>
                    <a:pt x="104" y="302"/>
                  </a:lnTo>
                  <a:lnTo>
                    <a:pt x="108" y="302"/>
                  </a:lnTo>
                  <a:lnTo>
                    <a:pt x="108" y="302"/>
                  </a:lnTo>
                  <a:lnTo>
                    <a:pt x="110" y="302"/>
                  </a:lnTo>
                  <a:lnTo>
                    <a:pt x="112" y="304"/>
                  </a:lnTo>
                  <a:lnTo>
                    <a:pt x="114" y="306"/>
                  </a:lnTo>
                  <a:lnTo>
                    <a:pt x="116" y="310"/>
                  </a:lnTo>
                  <a:lnTo>
                    <a:pt x="118" y="314"/>
                  </a:lnTo>
                  <a:lnTo>
                    <a:pt x="118" y="314"/>
                  </a:lnTo>
                  <a:lnTo>
                    <a:pt x="120" y="314"/>
                  </a:lnTo>
                  <a:lnTo>
                    <a:pt x="124" y="316"/>
                  </a:lnTo>
                  <a:lnTo>
                    <a:pt x="126" y="318"/>
                  </a:lnTo>
                  <a:lnTo>
                    <a:pt x="128" y="324"/>
                  </a:lnTo>
                  <a:lnTo>
                    <a:pt x="132" y="330"/>
                  </a:lnTo>
                  <a:lnTo>
                    <a:pt x="132" y="348"/>
                  </a:lnTo>
                  <a:lnTo>
                    <a:pt x="132" y="350"/>
                  </a:lnTo>
                  <a:lnTo>
                    <a:pt x="134" y="352"/>
                  </a:lnTo>
                  <a:lnTo>
                    <a:pt x="136" y="358"/>
                  </a:lnTo>
                  <a:lnTo>
                    <a:pt x="138" y="364"/>
                  </a:lnTo>
                  <a:lnTo>
                    <a:pt x="140" y="370"/>
                  </a:lnTo>
                  <a:lnTo>
                    <a:pt x="142" y="378"/>
                  </a:lnTo>
                  <a:lnTo>
                    <a:pt x="140" y="384"/>
                  </a:lnTo>
                  <a:lnTo>
                    <a:pt x="140" y="390"/>
                  </a:lnTo>
                  <a:lnTo>
                    <a:pt x="142" y="394"/>
                  </a:lnTo>
                  <a:lnTo>
                    <a:pt x="144" y="398"/>
                  </a:lnTo>
                  <a:lnTo>
                    <a:pt x="148" y="402"/>
                  </a:lnTo>
                  <a:lnTo>
                    <a:pt x="148" y="404"/>
                  </a:lnTo>
                  <a:lnTo>
                    <a:pt x="148" y="406"/>
                  </a:lnTo>
                  <a:lnTo>
                    <a:pt x="146" y="408"/>
                  </a:lnTo>
                  <a:lnTo>
                    <a:pt x="146" y="410"/>
                  </a:lnTo>
                  <a:lnTo>
                    <a:pt x="144" y="410"/>
                  </a:lnTo>
                  <a:lnTo>
                    <a:pt x="144" y="410"/>
                  </a:lnTo>
                  <a:lnTo>
                    <a:pt x="142" y="410"/>
                  </a:lnTo>
                  <a:lnTo>
                    <a:pt x="140" y="410"/>
                  </a:lnTo>
                  <a:lnTo>
                    <a:pt x="140" y="410"/>
                  </a:lnTo>
                  <a:lnTo>
                    <a:pt x="138" y="412"/>
                  </a:lnTo>
                  <a:lnTo>
                    <a:pt x="138" y="416"/>
                  </a:lnTo>
                  <a:lnTo>
                    <a:pt x="140" y="418"/>
                  </a:lnTo>
                  <a:lnTo>
                    <a:pt x="142" y="420"/>
                  </a:lnTo>
                  <a:lnTo>
                    <a:pt x="144" y="422"/>
                  </a:lnTo>
                  <a:lnTo>
                    <a:pt x="144" y="424"/>
                  </a:lnTo>
                  <a:lnTo>
                    <a:pt x="144" y="426"/>
                  </a:lnTo>
                  <a:lnTo>
                    <a:pt x="142" y="428"/>
                  </a:lnTo>
                  <a:lnTo>
                    <a:pt x="138" y="430"/>
                  </a:lnTo>
                  <a:lnTo>
                    <a:pt x="136" y="434"/>
                  </a:lnTo>
                  <a:lnTo>
                    <a:pt x="134" y="436"/>
                  </a:lnTo>
                  <a:lnTo>
                    <a:pt x="132" y="438"/>
                  </a:lnTo>
                  <a:lnTo>
                    <a:pt x="132" y="440"/>
                  </a:lnTo>
                  <a:lnTo>
                    <a:pt x="134" y="440"/>
                  </a:lnTo>
                  <a:lnTo>
                    <a:pt x="138" y="440"/>
                  </a:lnTo>
                  <a:lnTo>
                    <a:pt x="142" y="440"/>
                  </a:lnTo>
                  <a:lnTo>
                    <a:pt x="146" y="438"/>
                  </a:lnTo>
                  <a:lnTo>
                    <a:pt x="146" y="436"/>
                  </a:lnTo>
                  <a:lnTo>
                    <a:pt x="148" y="434"/>
                  </a:lnTo>
                  <a:lnTo>
                    <a:pt x="150" y="430"/>
                  </a:lnTo>
                  <a:lnTo>
                    <a:pt x="152" y="426"/>
                  </a:lnTo>
                  <a:lnTo>
                    <a:pt x="154" y="424"/>
                  </a:lnTo>
                  <a:lnTo>
                    <a:pt x="156" y="424"/>
                  </a:lnTo>
                  <a:lnTo>
                    <a:pt x="158" y="426"/>
                  </a:lnTo>
                  <a:lnTo>
                    <a:pt x="160" y="430"/>
                  </a:lnTo>
                  <a:lnTo>
                    <a:pt x="162" y="434"/>
                  </a:lnTo>
                  <a:lnTo>
                    <a:pt x="162" y="438"/>
                  </a:lnTo>
                  <a:lnTo>
                    <a:pt x="164" y="442"/>
                  </a:lnTo>
                  <a:lnTo>
                    <a:pt x="164" y="446"/>
                  </a:lnTo>
                  <a:lnTo>
                    <a:pt x="166" y="448"/>
                  </a:lnTo>
                  <a:lnTo>
                    <a:pt x="168" y="450"/>
                  </a:lnTo>
                  <a:lnTo>
                    <a:pt x="172" y="450"/>
                  </a:lnTo>
                  <a:lnTo>
                    <a:pt x="176" y="452"/>
                  </a:lnTo>
                  <a:lnTo>
                    <a:pt x="178" y="456"/>
                  </a:lnTo>
                  <a:lnTo>
                    <a:pt x="178" y="460"/>
                  </a:lnTo>
                  <a:lnTo>
                    <a:pt x="178" y="464"/>
                  </a:lnTo>
                  <a:lnTo>
                    <a:pt x="178" y="464"/>
                  </a:lnTo>
                  <a:lnTo>
                    <a:pt x="174" y="464"/>
                  </a:lnTo>
                  <a:lnTo>
                    <a:pt x="170" y="462"/>
                  </a:lnTo>
                  <a:lnTo>
                    <a:pt x="166" y="458"/>
                  </a:lnTo>
                  <a:lnTo>
                    <a:pt x="162" y="456"/>
                  </a:lnTo>
                  <a:lnTo>
                    <a:pt x="156" y="454"/>
                  </a:lnTo>
                  <a:lnTo>
                    <a:pt x="152" y="454"/>
                  </a:lnTo>
                  <a:lnTo>
                    <a:pt x="148" y="454"/>
                  </a:lnTo>
                  <a:lnTo>
                    <a:pt x="148" y="456"/>
                  </a:lnTo>
                  <a:lnTo>
                    <a:pt x="148" y="456"/>
                  </a:lnTo>
                  <a:lnTo>
                    <a:pt x="148" y="458"/>
                  </a:lnTo>
                  <a:lnTo>
                    <a:pt x="150" y="460"/>
                  </a:lnTo>
                  <a:lnTo>
                    <a:pt x="152" y="464"/>
                  </a:lnTo>
                  <a:lnTo>
                    <a:pt x="156" y="466"/>
                  </a:lnTo>
                  <a:lnTo>
                    <a:pt x="162" y="468"/>
                  </a:lnTo>
                  <a:lnTo>
                    <a:pt x="166" y="470"/>
                  </a:lnTo>
                  <a:lnTo>
                    <a:pt x="170" y="470"/>
                  </a:lnTo>
                  <a:lnTo>
                    <a:pt x="172" y="472"/>
                  </a:lnTo>
                  <a:lnTo>
                    <a:pt x="174" y="474"/>
                  </a:lnTo>
                  <a:lnTo>
                    <a:pt x="176" y="476"/>
                  </a:lnTo>
                  <a:lnTo>
                    <a:pt x="176" y="480"/>
                  </a:lnTo>
                  <a:lnTo>
                    <a:pt x="176" y="484"/>
                  </a:lnTo>
                  <a:lnTo>
                    <a:pt x="172" y="490"/>
                  </a:lnTo>
                  <a:lnTo>
                    <a:pt x="168" y="494"/>
                  </a:lnTo>
                  <a:lnTo>
                    <a:pt x="166" y="498"/>
                  </a:lnTo>
                  <a:lnTo>
                    <a:pt x="162" y="500"/>
                  </a:lnTo>
                  <a:lnTo>
                    <a:pt x="160" y="502"/>
                  </a:lnTo>
                  <a:lnTo>
                    <a:pt x="158" y="502"/>
                  </a:lnTo>
                  <a:lnTo>
                    <a:pt x="156" y="504"/>
                  </a:lnTo>
                  <a:lnTo>
                    <a:pt x="158" y="506"/>
                  </a:lnTo>
                  <a:lnTo>
                    <a:pt x="158" y="508"/>
                  </a:lnTo>
                  <a:lnTo>
                    <a:pt x="160" y="508"/>
                  </a:lnTo>
                  <a:lnTo>
                    <a:pt x="162" y="508"/>
                  </a:lnTo>
                  <a:lnTo>
                    <a:pt x="156" y="514"/>
                  </a:lnTo>
                  <a:lnTo>
                    <a:pt x="148" y="526"/>
                  </a:lnTo>
                  <a:lnTo>
                    <a:pt x="148" y="526"/>
                  </a:lnTo>
                  <a:lnTo>
                    <a:pt x="150" y="528"/>
                  </a:lnTo>
                  <a:lnTo>
                    <a:pt x="150" y="532"/>
                  </a:lnTo>
                  <a:lnTo>
                    <a:pt x="152" y="538"/>
                  </a:lnTo>
                  <a:lnTo>
                    <a:pt x="152" y="544"/>
                  </a:lnTo>
                  <a:lnTo>
                    <a:pt x="154" y="550"/>
                  </a:lnTo>
                  <a:lnTo>
                    <a:pt x="154" y="558"/>
                  </a:lnTo>
                  <a:lnTo>
                    <a:pt x="156" y="566"/>
                  </a:lnTo>
                  <a:lnTo>
                    <a:pt x="158" y="572"/>
                  </a:lnTo>
                  <a:lnTo>
                    <a:pt x="160" y="578"/>
                  </a:lnTo>
                  <a:lnTo>
                    <a:pt x="162" y="584"/>
                  </a:lnTo>
                  <a:lnTo>
                    <a:pt x="164" y="588"/>
                  </a:lnTo>
                  <a:lnTo>
                    <a:pt x="166" y="594"/>
                  </a:lnTo>
                  <a:lnTo>
                    <a:pt x="166" y="598"/>
                  </a:lnTo>
                  <a:lnTo>
                    <a:pt x="166" y="600"/>
                  </a:lnTo>
                  <a:lnTo>
                    <a:pt x="178" y="620"/>
                  </a:lnTo>
                  <a:lnTo>
                    <a:pt x="180" y="620"/>
                  </a:lnTo>
                  <a:lnTo>
                    <a:pt x="180" y="624"/>
                  </a:lnTo>
                  <a:lnTo>
                    <a:pt x="180" y="628"/>
                  </a:lnTo>
                  <a:lnTo>
                    <a:pt x="182" y="634"/>
                  </a:lnTo>
                  <a:lnTo>
                    <a:pt x="184" y="638"/>
                  </a:lnTo>
                  <a:lnTo>
                    <a:pt x="184" y="642"/>
                  </a:lnTo>
                  <a:lnTo>
                    <a:pt x="186" y="644"/>
                  </a:lnTo>
                  <a:lnTo>
                    <a:pt x="190" y="646"/>
                  </a:lnTo>
                  <a:lnTo>
                    <a:pt x="194" y="646"/>
                  </a:lnTo>
                  <a:lnTo>
                    <a:pt x="202" y="646"/>
                  </a:lnTo>
                  <a:lnTo>
                    <a:pt x="208" y="644"/>
                  </a:lnTo>
                  <a:lnTo>
                    <a:pt x="212" y="642"/>
                  </a:lnTo>
                  <a:lnTo>
                    <a:pt x="214" y="642"/>
                  </a:lnTo>
                  <a:lnTo>
                    <a:pt x="216" y="640"/>
                  </a:lnTo>
                  <a:lnTo>
                    <a:pt x="218" y="640"/>
                  </a:lnTo>
                  <a:lnTo>
                    <a:pt x="220" y="640"/>
                  </a:lnTo>
                  <a:lnTo>
                    <a:pt x="220" y="642"/>
                  </a:lnTo>
                  <a:lnTo>
                    <a:pt x="218" y="644"/>
                  </a:lnTo>
                  <a:lnTo>
                    <a:pt x="216" y="646"/>
                  </a:lnTo>
                  <a:lnTo>
                    <a:pt x="214" y="648"/>
                  </a:lnTo>
                  <a:lnTo>
                    <a:pt x="212" y="650"/>
                  </a:lnTo>
                  <a:lnTo>
                    <a:pt x="210" y="650"/>
                  </a:lnTo>
                  <a:lnTo>
                    <a:pt x="212" y="652"/>
                  </a:lnTo>
                  <a:lnTo>
                    <a:pt x="214" y="654"/>
                  </a:lnTo>
                  <a:lnTo>
                    <a:pt x="218" y="656"/>
                  </a:lnTo>
                  <a:lnTo>
                    <a:pt x="222" y="656"/>
                  </a:lnTo>
                  <a:lnTo>
                    <a:pt x="226" y="658"/>
                  </a:lnTo>
                  <a:lnTo>
                    <a:pt x="228" y="658"/>
                  </a:lnTo>
                  <a:lnTo>
                    <a:pt x="232" y="658"/>
                  </a:lnTo>
                  <a:lnTo>
                    <a:pt x="234" y="656"/>
                  </a:lnTo>
                  <a:lnTo>
                    <a:pt x="234" y="652"/>
                  </a:lnTo>
                  <a:lnTo>
                    <a:pt x="234" y="644"/>
                  </a:lnTo>
                  <a:lnTo>
                    <a:pt x="234" y="638"/>
                  </a:lnTo>
                  <a:lnTo>
                    <a:pt x="236" y="632"/>
                  </a:lnTo>
                  <a:lnTo>
                    <a:pt x="238" y="630"/>
                  </a:lnTo>
                  <a:lnTo>
                    <a:pt x="240" y="626"/>
                  </a:lnTo>
                  <a:lnTo>
                    <a:pt x="240" y="622"/>
                  </a:lnTo>
                  <a:lnTo>
                    <a:pt x="240" y="618"/>
                  </a:lnTo>
                  <a:lnTo>
                    <a:pt x="238" y="616"/>
                  </a:lnTo>
                  <a:lnTo>
                    <a:pt x="238" y="614"/>
                  </a:lnTo>
                  <a:lnTo>
                    <a:pt x="238" y="612"/>
                  </a:lnTo>
                  <a:lnTo>
                    <a:pt x="242" y="610"/>
                  </a:lnTo>
                  <a:lnTo>
                    <a:pt x="244" y="608"/>
                  </a:lnTo>
                  <a:lnTo>
                    <a:pt x="246" y="608"/>
                  </a:lnTo>
                  <a:lnTo>
                    <a:pt x="246" y="606"/>
                  </a:lnTo>
                  <a:lnTo>
                    <a:pt x="250" y="590"/>
                  </a:lnTo>
                  <a:lnTo>
                    <a:pt x="252" y="576"/>
                  </a:lnTo>
                  <a:lnTo>
                    <a:pt x="252" y="574"/>
                  </a:lnTo>
                  <a:lnTo>
                    <a:pt x="252" y="572"/>
                  </a:lnTo>
                  <a:lnTo>
                    <a:pt x="250" y="570"/>
                  </a:lnTo>
                  <a:lnTo>
                    <a:pt x="252" y="566"/>
                  </a:lnTo>
                  <a:lnTo>
                    <a:pt x="254" y="566"/>
                  </a:lnTo>
                  <a:lnTo>
                    <a:pt x="258" y="564"/>
                  </a:lnTo>
                  <a:lnTo>
                    <a:pt x="260" y="564"/>
                  </a:lnTo>
                  <a:lnTo>
                    <a:pt x="260" y="566"/>
                  </a:lnTo>
                  <a:lnTo>
                    <a:pt x="260" y="566"/>
                  </a:lnTo>
                  <a:lnTo>
                    <a:pt x="262" y="566"/>
                  </a:lnTo>
                  <a:lnTo>
                    <a:pt x="266" y="566"/>
                  </a:lnTo>
                  <a:lnTo>
                    <a:pt x="268" y="564"/>
                  </a:lnTo>
                  <a:lnTo>
                    <a:pt x="270" y="562"/>
                  </a:lnTo>
                  <a:lnTo>
                    <a:pt x="272" y="560"/>
                  </a:lnTo>
                  <a:lnTo>
                    <a:pt x="276" y="558"/>
                  </a:lnTo>
                  <a:lnTo>
                    <a:pt x="280" y="556"/>
                  </a:lnTo>
                  <a:lnTo>
                    <a:pt x="282" y="556"/>
                  </a:lnTo>
                  <a:lnTo>
                    <a:pt x="284" y="556"/>
                  </a:lnTo>
                  <a:lnTo>
                    <a:pt x="286" y="552"/>
                  </a:lnTo>
                  <a:lnTo>
                    <a:pt x="292" y="544"/>
                  </a:lnTo>
                  <a:lnTo>
                    <a:pt x="302" y="534"/>
                  </a:lnTo>
                  <a:lnTo>
                    <a:pt x="310" y="526"/>
                  </a:lnTo>
                  <a:lnTo>
                    <a:pt x="318" y="518"/>
                  </a:lnTo>
                  <a:lnTo>
                    <a:pt x="322" y="516"/>
                  </a:lnTo>
                  <a:lnTo>
                    <a:pt x="324" y="518"/>
                  </a:lnTo>
                  <a:lnTo>
                    <a:pt x="326" y="516"/>
                  </a:lnTo>
                  <a:lnTo>
                    <a:pt x="326" y="512"/>
                  </a:lnTo>
                  <a:lnTo>
                    <a:pt x="328" y="510"/>
                  </a:lnTo>
                  <a:lnTo>
                    <a:pt x="330" y="506"/>
                  </a:lnTo>
                  <a:lnTo>
                    <a:pt x="330" y="504"/>
                  </a:lnTo>
                  <a:lnTo>
                    <a:pt x="332" y="502"/>
                  </a:lnTo>
                  <a:lnTo>
                    <a:pt x="334" y="500"/>
                  </a:lnTo>
                  <a:lnTo>
                    <a:pt x="336" y="498"/>
                  </a:lnTo>
                  <a:lnTo>
                    <a:pt x="338" y="498"/>
                  </a:lnTo>
                  <a:lnTo>
                    <a:pt x="340" y="500"/>
                  </a:lnTo>
                  <a:lnTo>
                    <a:pt x="342" y="504"/>
                  </a:lnTo>
                  <a:lnTo>
                    <a:pt x="346" y="504"/>
                  </a:lnTo>
                  <a:lnTo>
                    <a:pt x="348" y="504"/>
                  </a:lnTo>
                  <a:lnTo>
                    <a:pt x="348" y="500"/>
                  </a:lnTo>
                  <a:lnTo>
                    <a:pt x="350" y="498"/>
                  </a:lnTo>
                  <a:lnTo>
                    <a:pt x="352" y="498"/>
                  </a:lnTo>
                  <a:lnTo>
                    <a:pt x="356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58" y="498"/>
                  </a:lnTo>
                  <a:lnTo>
                    <a:pt x="360" y="496"/>
                  </a:lnTo>
                  <a:lnTo>
                    <a:pt x="364" y="494"/>
                  </a:lnTo>
                  <a:lnTo>
                    <a:pt x="366" y="490"/>
                  </a:lnTo>
                  <a:lnTo>
                    <a:pt x="370" y="488"/>
                  </a:lnTo>
                  <a:lnTo>
                    <a:pt x="372" y="486"/>
                  </a:lnTo>
                  <a:lnTo>
                    <a:pt x="374" y="484"/>
                  </a:lnTo>
                  <a:lnTo>
                    <a:pt x="380" y="480"/>
                  </a:lnTo>
                  <a:lnTo>
                    <a:pt x="384" y="478"/>
                  </a:lnTo>
                  <a:lnTo>
                    <a:pt x="386" y="476"/>
                  </a:lnTo>
                  <a:lnTo>
                    <a:pt x="390" y="474"/>
                  </a:lnTo>
                  <a:lnTo>
                    <a:pt x="390" y="472"/>
                  </a:lnTo>
                  <a:lnTo>
                    <a:pt x="390" y="470"/>
                  </a:lnTo>
                  <a:lnTo>
                    <a:pt x="388" y="468"/>
                  </a:lnTo>
                  <a:lnTo>
                    <a:pt x="386" y="466"/>
                  </a:lnTo>
                  <a:lnTo>
                    <a:pt x="382" y="464"/>
                  </a:lnTo>
                  <a:lnTo>
                    <a:pt x="378" y="464"/>
                  </a:lnTo>
                  <a:lnTo>
                    <a:pt x="372" y="464"/>
                  </a:lnTo>
                  <a:lnTo>
                    <a:pt x="368" y="464"/>
                  </a:lnTo>
                  <a:lnTo>
                    <a:pt x="364" y="464"/>
                  </a:lnTo>
                  <a:lnTo>
                    <a:pt x="362" y="464"/>
                  </a:lnTo>
                  <a:lnTo>
                    <a:pt x="362" y="466"/>
                  </a:lnTo>
                  <a:lnTo>
                    <a:pt x="360" y="468"/>
                  </a:lnTo>
                  <a:lnTo>
                    <a:pt x="358" y="470"/>
                  </a:lnTo>
                  <a:lnTo>
                    <a:pt x="354" y="472"/>
                  </a:lnTo>
                  <a:lnTo>
                    <a:pt x="348" y="474"/>
                  </a:lnTo>
                  <a:lnTo>
                    <a:pt x="344" y="474"/>
                  </a:lnTo>
                  <a:lnTo>
                    <a:pt x="340" y="474"/>
                  </a:lnTo>
                  <a:lnTo>
                    <a:pt x="338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2"/>
                  </a:lnTo>
                  <a:lnTo>
                    <a:pt x="334" y="470"/>
                  </a:lnTo>
                  <a:lnTo>
                    <a:pt x="334" y="468"/>
                  </a:lnTo>
                  <a:lnTo>
                    <a:pt x="334" y="466"/>
                  </a:lnTo>
                  <a:lnTo>
                    <a:pt x="334" y="466"/>
                  </a:lnTo>
                  <a:lnTo>
                    <a:pt x="336" y="466"/>
                  </a:lnTo>
                  <a:lnTo>
                    <a:pt x="340" y="466"/>
                  </a:lnTo>
                  <a:lnTo>
                    <a:pt x="344" y="468"/>
                  </a:lnTo>
                  <a:lnTo>
                    <a:pt x="346" y="468"/>
                  </a:lnTo>
                  <a:lnTo>
                    <a:pt x="348" y="468"/>
                  </a:lnTo>
                  <a:lnTo>
                    <a:pt x="358" y="462"/>
                  </a:lnTo>
                  <a:lnTo>
                    <a:pt x="364" y="450"/>
                  </a:lnTo>
                  <a:lnTo>
                    <a:pt x="356" y="448"/>
                  </a:lnTo>
                  <a:lnTo>
                    <a:pt x="358" y="448"/>
                  </a:lnTo>
                  <a:lnTo>
                    <a:pt x="360" y="446"/>
                  </a:lnTo>
                  <a:lnTo>
                    <a:pt x="362" y="444"/>
                  </a:lnTo>
                  <a:lnTo>
                    <a:pt x="362" y="442"/>
                  </a:lnTo>
                  <a:lnTo>
                    <a:pt x="360" y="438"/>
                  </a:lnTo>
                  <a:lnTo>
                    <a:pt x="360" y="438"/>
                  </a:lnTo>
                  <a:lnTo>
                    <a:pt x="358" y="438"/>
                  </a:lnTo>
                  <a:lnTo>
                    <a:pt x="356" y="436"/>
                  </a:lnTo>
                  <a:lnTo>
                    <a:pt x="356" y="434"/>
                  </a:lnTo>
                  <a:lnTo>
                    <a:pt x="356" y="432"/>
                  </a:lnTo>
                  <a:lnTo>
                    <a:pt x="356" y="430"/>
                  </a:lnTo>
                  <a:lnTo>
                    <a:pt x="358" y="430"/>
                  </a:lnTo>
                  <a:lnTo>
                    <a:pt x="362" y="428"/>
                  </a:lnTo>
                  <a:lnTo>
                    <a:pt x="366" y="428"/>
                  </a:lnTo>
                  <a:lnTo>
                    <a:pt x="366" y="430"/>
                  </a:lnTo>
                  <a:lnTo>
                    <a:pt x="368" y="432"/>
                  </a:lnTo>
                  <a:lnTo>
                    <a:pt x="370" y="436"/>
                  </a:lnTo>
                  <a:lnTo>
                    <a:pt x="372" y="442"/>
                  </a:lnTo>
                  <a:lnTo>
                    <a:pt x="374" y="448"/>
                  </a:lnTo>
                  <a:lnTo>
                    <a:pt x="378" y="452"/>
                  </a:lnTo>
                  <a:lnTo>
                    <a:pt x="378" y="456"/>
                  </a:lnTo>
                  <a:lnTo>
                    <a:pt x="380" y="456"/>
                  </a:lnTo>
                  <a:lnTo>
                    <a:pt x="396" y="458"/>
                  </a:lnTo>
                  <a:lnTo>
                    <a:pt x="394" y="434"/>
                  </a:lnTo>
                  <a:lnTo>
                    <a:pt x="394" y="434"/>
                  </a:lnTo>
                  <a:lnTo>
                    <a:pt x="394" y="432"/>
                  </a:lnTo>
                  <a:lnTo>
                    <a:pt x="392" y="428"/>
                  </a:lnTo>
                  <a:lnTo>
                    <a:pt x="390" y="426"/>
                  </a:lnTo>
                  <a:lnTo>
                    <a:pt x="386" y="422"/>
                  </a:lnTo>
                  <a:lnTo>
                    <a:pt x="384" y="420"/>
                  </a:lnTo>
                  <a:lnTo>
                    <a:pt x="382" y="418"/>
                  </a:lnTo>
                  <a:lnTo>
                    <a:pt x="380" y="414"/>
                  </a:lnTo>
                  <a:lnTo>
                    <a:pt x="380" y="412"/>
                  </a:lnTo>
                  <a:lnTo>
                    <a:pt x="380" y="412"/>
                  </a:lnTo>
                  <a:lnTo>
                    <a:pt x="386" y="412"/>
                  </a:lnTo>
                  <a:lnTo>
                    <a:pt x="386" y="396"/>
                  </a:lnTo>
                  <a:lnTo>
                    <a:pt x="386" y="394"/>
                  </a:lnTo>
                  <a:lnTo>
                    <a:pt x="384" y="394"/>
                  </a:lnTo>
                  <a:lnTo>
                    <a:pt x="384" y="392"/>
                  </a:lnTo>
                  <a:lnTo>
                    <a:pt x="382" y="388"/>
                  </a:lnTo>
                  <a:lnTo>
                    <a:pt x="382" y="386"/>
                  </a:lnTo>
                  <a:lnTo>
                    <a:pt x="382" y="384"/>
                  </a:lnTo>
                  <a:lnTo>
                    <a:pt x="386" y="384"/>
                  </a:lnTo>
                  <a:lnTo>
                    <a:pt x="392" y="382"/>
                  </a:lnTo>
                  <a:lnTo>
                    <a:pt x="396" y="382"/>
                  </a:lnTo>
                  <a:lnTo>
                    <a:pt x="396" y="382"/>
                  </a:lnTo>
                  <a:lnTo>
                    <a:pt x="398" y="380"/>
                  </a:lnTo>
                  <a:lnTo>
                    <a:pt x="400" y="378"/>
                  </a:lnTo>
                  <a:lnTo>
                    <a:pt x="402" y="376"/>
                  </a:lnTo>
                  <a:lnTo>
                    <a:pt x="402" y="374"/>
                  </a:lnTo>
                  <a:lnTo>
                    <a:pt x="402" y="370"/>
                  </a:lnTo>
                  <a:lnTo>
                    <a:pt x="410" y="364"/>
                  </a:lnTo>
                  <a:lnTo>
                    <a:pt x="420" y="350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4" y="336"/>
                  </a:lnTo>
                  <a:lnTo>
                    <a:pt x="424" y="332"/>
                  </a:lnTo>
                  <a:lnTo>
                    <a:pt x="422" y="328"/>
                  </a:lnTo>
                  <a:lnTo>
                    <a:pt x="418" y="324"/>
                  </a:lnTo>
                  <a:lnTo>
                    <a:pt x="414" y="324"/>
                  </a:lnTo>
                  <a:lnTo>
                    <a:pt x="414" y="322"/>
                  </a:lnTo>
                  <a:lnTo>
                    <a:pt x="414" y="320"/>
                  </a:lnTo>
                  <a:lnTo>
                    <a:pt x="412" y="316"/>
                  </a:lnTo>
                  <a:lnTo>
                    <a:pt x="412" y="314"/>
                  </a:lnTo>
                  <a:lnTo>
                    <a:pt x="408" y="310"/>
                  </a:lnTo>
                  <a:lnTo>
                    <a:pt x="406" y="308"/>
                  </a:lnTo>
                  <a:lnTo>
                    <a:pt x="400" y="308"/>
                  </a:lnTo>
                  <a:lnTo>
                    <a:pt x="394" y="308"/>
                  </a:lnTo>
                  <a:lnTo>
                    <a:pt x="388" y="310"/>
                  </a:lnTo>
                  <a:lnTo>
                    <a:pt x="384" y="310"/>
                  </a:lnTo>
                  <a:lnTo>
                    <a:pt x="382" y="310"/>
                  </a:lnTo>
                  <a:lnTo>
                    <a:pt x="382" y="310"/>
                  </a:lnTo>
                  <a:lnTo>
                    <a:pt x="382" y="308"/>
                  </a:lnTo>
                  <a:lnTo>
                    <a:pt x="382" y="306"/>
                  </a:lnTo>
                  <a:lnTo>
                    <a:pt x="382" y="300"/>
                  </a:lnTo>
                  <a:lnTo>
                    <a:pt x="382" y="298"/>
                  </a:lnTo>
                  <a:lnTo>
                    <a:pt x="382" y="292"/>
                  </a:lnTo>
                  <a:lnTo>
                    <a:pt x="382" y="286"/>
                  </a:lnTo>
                  <a:lnTo>
                    <a:pt x="382" y="280"/>
                  </a:lnTo>
                  <a:lnTo>
                    <a:pt x="382" y="276"/>
                  </a:lnTo>
                  <a:lnTo>
                    <a:pt x="380" y="272"/>
                  </a:lnTo>
                  <a:lnTo>
                    <a:pt x="380" y="270"/>
                  </a:lnTo>
                  <a:lnTo>
                    <a:pt x="380" y="270"/>
                  </a:lnTo>
                  <a:lnTo>
                    <a:pt x="378" y="268"/>
                  </a:lnTo>
                  <a:lnTo>
                    <a:pt x="374" y="266"/>
                  </a:lnTo>
                  <a:lnTo>
                    <a:pt x="372" y="264"/>
                  </a:lnTo>
                  <a:lnTo>
                    <a:pt x="370" y="260"/>
                  </a:lnTo>
                  <a:lnTo>
                    <a:pt x="370" y="258"/>
                  </a:lnTo>
                  <a:lnTo>
                    <a:pt x="374" y="256"/>
                  </a:lnTo>
                  <a:lnTo>
                    <a:pt x="374" y="254"/>
                  </a:lnTo>
                  <a:lnTo>
                    <a:pt x="376" y="250"/>
                  </a:lnTo>
                  <a:lnTo>
                    <a:pt x="378" y="242"/>
                  </a:lnTo>
                  <a:lnTo>
                    <a:pt x="380" y="230"/>
                  </a:lnTo>
                  <a:lnTo>
                    <a:pt x="380" y="210"/>
                  </a:lnTo>
                  <a:lnTo>
                    <a:pt x="378" y="188"/>
                  </a:lnTo>
                  <a:lnTo>
                    <a:pt x="378" y="186"/>
                  </a:lnTo>
                  <a:lnTo>
                    <a:pt x="380" y="184"/>
                  </a:lnTo>
                  <a:lnTo>
                    <a:pt x="380" y="180"/>
                  </a:lnTo>
                  <a:lnTo>
                    <a:pt x="382" y="176"/>
                  </a:lnTo>
                  <a:lnTo>
                    <a:pt x="384" y="174"/>
                  </a:lnTo>
                  <a:lnTo>
                    <a:pt x="388" y="172"/>
                  </a:lnTo>
                  <a:lnTo>
                    <a:pt x="392" y="172"/>
                  </a:lnTo>
                  <a:lnTo>
                    <a:pt x="392" y="172"/>
                  </a:lnTo>
                  <a:lnTo>
                    <a:pt x="394" y="174"/>
                  </a:lnTo>
                  <a:lnTo>
                    <a:pt x="396" y="174"/>
                  </a:lnTo>
                  <a:lnTo>
                    <a:pt x="400" y="174"/>
                  </a:lnTo>
                  <a:lnTo>
                    <a:pt x="402" y="174"/>
                  </a:lnTo>
                  <a:lnTo>
                    <a:pt x="406" y="170"/>
                  </a:lnTo>
                  <a:lnTo>
                    <a:pt x="408" y="166"/>
                  </a:lnTo>
                  <a:lnTo>
                    <a:pt x="408" y="162"/>
                  </a:lnTo>
                  <a:lnTo>
                    <a:pt x="408" y="158"/>
                  </a:lnTo>
                  <a:lnTo>
                    <a:pt x="408" y="154"/>
                  </a:lnTo>
                  <a:lnTo>
                    <a:pt x="408" y="150"/>
                  </a:lnTo>
                  <a:lnTo>
                    <a:pt x="408" y="146"/>
                  </a:lnTo>
                  <a:lnTo>
                    <a:pt x="412" y="144"/>
                  </a:lnTo>
                  <a:lnTo>
                    <a:pt x="414" y="140"/>
                  </a:lnTo>
                  <a:lnTo>
                    <a:pt x="416" y="138"/>
                  </a:lnTo>
                  <a:lnTo>
                    <a:pt x="414" y="138"/>
                  </a:lnTo>
                  <a:lnTo>
                    <a:pt x="410" y="138"/>
                  </a:lnTo>
                  <a:lnTo>
                    <a:pt x="406" y="138"/>
                  </a:lnTo>
                  <a:lnTo>
                    <a:pt x="402" y="140"/>
                  </a:lnTo>
                  <a:lnTo>
                    <a:pt x="400" y="140"/>
                  </a:lnTo>
                  <a:lnTo>
                    <a:pt x="398" y="140"/>
                  </a:lnTo>
                  <a:lnTo>
                    <a:pt x="396" y="138"/>
                  </a:lnTo>
                  <a:lnTo>
                    <a:pt x="398" y="136"/>
                  </a:lnTo>
                  <a:lnTo>
                    <a:pt x="404" y="134"/>
                  </a:lnTo>
                  <a:lnTo>
                    <a:pt x="410" y="130"/>
                  </a:lnTo>
                  <a:lnTo>
                    <a:pt x="416" y="128"/>
                  </a:lnTo>
                  <a:lnTo>
                    <a:pt x="422" y="124"/>
                  </a:lnTo>
                  <a:lnTo>
                    <a:pt x="426" y="120"/>
                  </a:lnTo>
                  <a:lnTo>
                    <a:pt x="430" y="114"/>
                  </a:lnTo>
                  <a:lnTo>
                    <a:pt x="434" y="108"/>
                  </a:lnTo>
                  <a:lnTo>
                    <a:pt x="436" y="102"/>
                  </a:lnTo>
                  <a:lnTo>
                    <a:pt x="436" y="98"/>
                  </a:lnTo>
                  <a:lnTo>
                    <a:pt x="436" y="94"/>
                  </a:lnTo>
                  <a:lnTo>
                    <a:pt x="436" y="92"/>
                  </a:lnTo>
                  <a:lnTo>
                    <a:pt x="436" y="90"/>
                  </a:lnTo>
                  <a:lnTo>
                    <a:pt x="436" y="86"/>
                  </a:lnTo>
                  <a:lnTo>
                    <a:pt x="440" y="84"/>
                  </a:lnTo>
                  <a:lnTo>
                    <a:pt x="422" y="72"/>
                  </a:lnTo>
                  <a:lnTo>
                    <a:pt x="422" y="74"/>
                  </a:lnTo>
                  <a:lnTo>
                    <a:pt x="422" y="76"/>
                  </a:lnTo>
                  <a:lnTo>
                    <a:pt x="420" y="78"/>
                  </a:lnTo>
                  <a:lnTo>
                    <a:pt x="418" y="80"/>
                  </a:lnTo>
                  <a:lnTo>
                    <a:pt x="416" y="82"/>
                  </a:lnTo>
                  <a:lnTo>
                    <a:pt x="414" y="78"/>
                  </a:lnTo>
                  <a:lnTo>
                    <a:pt x="412" y="76"/>
                  </a:lnTo>
                  <a:lnTo>
                    <a:pt x="410" y="74"/>
                  </a:lnTo>
                  <a:lnTo>
                    <a:pt x="408" y="74"/>
                  </a:lnTo>
                  <a:lnTo>
                    <a:pt x="406" y="76"/>
                  </a:lnTo>
                  <a:lnTo>
                    <a:pt x="406" y="78"/>
                  </a:lnTo>
                  <a:lnTo>
                    <a:pt x="406" y="82"/>
                  </a:lnTo>
                  <a:lnTo>
                    <a:pt x="408" y="84"/>
                  </a:lnTo>
                  <a:lnTo>
                    <a:pt x="408" y="84"/>
                  </a:lnTo>
                  <a:lnTo>
                    <a:pt x="410" y="86"/>
                  </a:lnTo>
                  <a:lnTo>
                    <a:pt x="410" y="86"/>
                  </a:lnTo>
                  <a:lnTo>
                    <a:pt x="410" y="88"/>
                  </a:lnTo>
                  <a:lnTo>
                    <a:pt x="408" y="92"/>
                  </a:lnTo>
                  <a:lnTo>
                    <a:pt x="406" y="98"/>
                  </a:lnTo>
                  <a:lnTo>
                    <a:pt x="398" y="108"/>
                  </a:lnTo>
                  <a:lnTo>
                    <a:pt x="386" y="118"/>
                  </a:lnTo>
                  <a:lnTo>
                    <a:pt x="372" y="128"/>
                  </a:lnTo>
                  <a:lnTo>
                    <a:pt x="362" y="136"/>
                  </a:lnTo>
                  <a:lnTo>
                    <a:pt x="354" y="140"/>
                  </a:lnTo>
                  <a:lnTo>
                    <a:pt x="356" y="138"/>
                  </a:lnTo>
                  <a:lnTo>
                    <a:pt x="362" y="130"/>
                  </a:lnTo>
                  <a:lnTo>
                    <a:pt x="370" y="120"/>
                  </a:lnTo>
                  <a:lnTo>
                    <a:pt x="378" y="110"/>
                  </a:lnTo>
                  <a:lnTo>
                    <a:pt x="382" y="100"/>
                  </a:lnTo>
                  <a:lnTo>
                    <a:pt x="388" y="88"/>
                  </a:lnTo>
                  <a:lnTo>
                    <a:pt x="398" y="66"/>
                  </a:lnTo>
                  <a:lnTo>
                    <a:pt x="398" y="66"/>
                  </a:lnTo>
                  <a:lnTo>
                    <a:pt x="396" y="64"/>
                  </a:lnTo>
                  <a:lnTo>
                    <a:pt x="394" y="64"/>
                  </a:lnTo>
                  <a:lnTo>
                    <a:pt x="390" y="62"/>
                  </a:lnTo>
                  <a:lnTo>
                    <a:pt x="386" y="64"/>
                  </a:lnTo>
                  <a:lnTo>
                    <a:pt x="382" y="64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4" y="72"/>
                  </a:lnTo>
                  <a:lnTo>
                    <a:pt x="372" y="74"/>
                  </a:lnTo>
                  <a:lnTo>
                    <a:pt x="368" y="78"/>
                  </a:lnTo>
                  <a:lnTo>
                    <a:pt x="366" y="80"/>
                  </a:lnTo>
                  <a:lnTo>
                    <a:pt x="362" y="82"/>
                  </a:lnTo>
                  <a:lnTo>
                    <a:pt x="358" y="84"/>
                  </a:lnTo>
                  <a:lnTo>
                    <a:pt x="356" y="86"/>
                  </a:lnTo>
                  <a:lnTo>
                    <a:pt x="356" y="84"/>
                  </a:lnTo>
                  <a:lnTo>
                    <a:pt x="356" y="82"/>
                  </a:lnTo>
                  <a:lnTo>
                    <a:pt x="356" y="80"/>
                  </a:lnTo>
                  <a:lnTo>
                    <a:pt x="360" y="78"/>
                  </a:lnTo>
                  <a:lnTo>
                    <a:pt x="364" y="74"/>
                  </a:lnTo>
                  <a:lnTo>
                    <a:pt x="368" y="68"/>
                  </a:lnTo>
                  <a:lnTo>
                    <a:pt x="364" y="60"/>
                  </a:lnTo>
                  <a:lnTo>
                    <a:pt x="360" y="60"/>
                  </a:lnTo>
                  <a:lnTo>
                    <a:pt x="352" y="60"/>
                  </a:lnTo>
                  <a:lnTo>
                    <a:pt x="340" y="64"/>
                  </a:lnTo>
                  <a:lnTo>
                    <a:pt x="330" y="72"/>
                  </a:lnTo>
                  <a:lnTo>
                    <a:pt x="326" y="78"/>
                  </a:lnTo>
                  <a:lnTo>
                    <a:pt x="326" y="78"/>
                  </a:lnTo>
                  <a:lnTo>
                    <a:pt x="326" y="76"/>
                  </a:lnTo>
                  <a:lnTo>
                    <a:pt x="326" y="72"/>
                  </a:lnTo>
                  <a:lnTo>
                    <a:pt x="328" y="68"/>
                  </a:lnTo>
                  <a:lnTo>
                    <a:pt x="328" y="64"/>
                  </a:lnTo>
                  <a:lnTo>
                    <a:pt x="332" y="62"/>
                  </a:lnTo>
                  <a:lnTo>
                    <a:pt x="336" y="60"/>
                  </a:lnTo>
                  <a:lnTo>
                    <a:pt x="340" y="58"/>
                  </a:lnTo>
                  <a:lnTo>
                    <a:pt x="346" y="56"/>
                  </a:lnTo>
                  <a:lnTo>
                    <a:pt x="352" y="56"/>
                  </a:lnTo>
                  <a:lnTo>
                    <a:pt x="358" y="54"/>
                  </a:lnTo>
                  <a:lnTo>
                    <a:pt x="360" y="54"/>
                  </a:lnTo>
                  <a:lnTo>
                    <a:pt x="362" y="54"/>
                  </a:lnTo>
                  <a:lnTo>
                    <a:pt x="362" y="52"/>
                  </a:lnTo>
                  <a:lnTo>
                    <a:pt x="364" y="50"/>
                  </a:lnTo>
                  <a:lnTo>
                    <a:pt x="366" y="48"/>
                  </a:lnTo>
                  <a:lnTo>
                    <a:pt x="368" y="44"/>
                  </a:lnTo>
                  <a:lnTo>
                    <a:pt x="368" y="40"/>
                  </a:lnTo>
                  <a:lnTo>
                    <a:pt x="366" y="36"/>
                  </a:lnTo>
                  <a:lnTo>
                    <a:pt x="362" y="32"/>
                  </a:lnTo>
                  <a:lnTo>
                    <a:pt x="358" y="30"/>
                  </a:lnTo>
                  <a:lnTo>
                    <a:pt x="352" y="28"/>
                  </a:lnTo>
                  <a:lnTo>
                    <a:pt x="348" y="28"/>
                  </a:lnTo>
                  <a:lnTo>
                    <a:pt x="348" y="28"/>
                  </a:lnTo>
                  <a:lnTo>
                    <a:pt x="340" y="28"/>
                  </a:lnTo>
                  <a:lnTo>
                    <a:pt x="340" y="18"/>
                  </a:lnTo>
                  <a:lnTo>
                    <a:pt x="340" y="18"/>
                  </a:lnTo>
                  <a:lnTo>
                    <a:pt x="338" y="18"/>
                  </a:lnTo>
                  <a:lnTo>
                    <a:pt x="334" y="18"/>
                  </a:lnTo>
                  <a:lnTo>
                    <a:pt x="330" y="20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20" y="26"/>
                  </a:lnTo>
                  <a:lnTo>
                    <a:pt x="314" y="26"/>
                  </a:lnTo>
                  <a:lnTo>
                    <a:pt x="308" y="28"/>
                  </a:lnTo>
                  <a:lnTo>
                    <a:pt x="304" y="30"/>
                  </a:lnTo>
                  <a:lnTo>
                    <a:pt x="300" y="32"/>
                  </a:lnTo>
                  <a:lnTo>
                    <a:pt x="288" y="38"/>
                  </a:lnTo>
                  <a:lnTo>
                    <a:pt x="290" y="36"/>
                  </a:lnTo>
                  <a:lnTo>
                    <a:pt x="298" y="30"/>
                  </a:lnTo>
                  <a:lnTo>
                    <a:pt x="306" y="22"/>
                  </a:lnTo>
                  <a:lnTo>
                    <a:pt x="314" y="16"/>
                  </a:lnTo>
                  <a:lnTo>
                    <a:pt x="322" y="14"/>
                  </a:lnTo>
                  <a:lnTo>
                    <a:pt x="322" y="14"/>
                  </a:lnTo>
                  <a:lnTo>
                    <a:pt x="322" y="12"/>
                  </a:lnTo>
                  <a:lnTo>
                    <a:pt x="324" y="10"/>
                  </a:lnTo>
                  <a:lnTo>
                    <a:pt x="322" y="8"/>
                  </a:lnTo>
                  <a:lnTo>
                    <a:pt x="322" y="6"/>
                  </a:lnTo>
                  <a:lnTo>
                    <a:pt x="318" y="4"/>
                  </a:lnTo>
                  <a:lnTo>
                    <a:pt x="312" y="2"/>
                  </a:lnTo>
                  <a:lnTo>
                    <a:pt x="298" y="2"/>
                  </a:lnTo>
                  <a:lnTo>
                    <a:pt x="278" y="0"/>
                  </a:lnTo>
                  <a:lnTo>
                    <a:pt x="258" y="4"/>
                  </a:lnTo>
                  <a:lnTo>
                    <a:pt x="240" y="12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4" y="32"/>
                  </a:lnTo>
                  <a:lnTo>
                    <a:pt x="218" y="34"/>
                  </a:lnTo>
                  <a:lnTo>
                    <a:pt x="220" y="38"/>
                  </a:lnTo>
                  <a:lnTo>
                    <a:pt x="224" y="42"/>
                  </a:lnTo>
                  <a:lnTo>
                    <a:pt x="226" y="48"/>
                  </a:lnTo>
                  <a:lnTo>
                    <a:pt x="228" y="56"/>
                  </a:lnTo>
                  <a:lnTo>
                    <a:pt x="206" y="38"/>
                  </a:lnTo>
                  <a:lnTo>
                    <a:pt x="196" y="40"/>
                  </a:lnTo>
                  <a:lnTo>
                    <a:pt x="202" y="62"/>
                  </a:lnTo>
                  <a:lnTo>
                    <a:pt x="186" y="48"/>
                  </a:lnTo>
                  <a:lnTo>
                    <a:pt x="166" y="54"/>
                  </a:lnTo>
                  <a:lnTo>
                    <a:pt x="164" y="54"/>
                  </a:lnTo>
                  <a:lnTo>
                    <a:pt x="164" y="56"/>
                  </a:lnTo>
                  <a:lnTo>
                    <a:pt x="162" y="60"/>
                  </a:lnTo>
                  <a:lnTo>
                    <a:pt x="164" y="66"/>
                  </a:lnTo>
                  <a:lnTo>
                    <a:pt x="166" y="70"/>
                  </a:lnTo>
                  <a:lnTo>
                    <a:pt x="170" y="76"/>
                  </a:lnTo>
                  <a:lnTo>
                    <a:pt x="152" y="64"/>
                  </a:lnTo>
                  <a:lnTo>
                    <a:pt x="128" y="70"/>
                  </a:lnTo>
                  <a:lnTo>
                    <a:pt x="104" y="7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3" name="Freeform 347"/>
            <p:cNvSpPr/>
            <p:nvPr/>
          </p:nvSpPr>
          <p:spPr bwMode="gray">
            <a:xfrm>
              <a:off x="4999" y="1710"/>
              <a:ext cx="38" cy="46"/>
            </a:xfrm>
            <a:custGeom>
              <a:avLst/>
              <a:gdLst>
                <a:gd name="T0" fmla="*/ 10 w 38"/>
                <a:gd name="T1" fmla="*/ 0 h 46"/>
                <a:gd name="T2" fmla="*/ 8 w 38"/>
                <a:gd name="T3" fmla="*/ 0 h 46"/>
                <a:gd name="T4" fmla="*/ 8 w 38"/>
                <a:gd name="T5" fmla="*/ 0 h 46"/>
                <a:gd name="T6" fmla="*/ 6 w 38"/>
                <a:gd name="T7" fmla="*/ 2 h 46"/>
                <a:gd name="T8" fmla="*/ 6 w 38"/>
                <a:gd name="T9" fmla="*/ 2 h 46"/>
                <a:gd name="T10" fmla="*/ 4 w 38"/>
                <a:gd name="T11" fmla="*/ 6 h 46"/>
                <a:gd name="T12" fmla="*/ 4 w 38"/>
                <a:gd name="T13" fmla="*/ 10 h 46"/>
                <a:gd name="T14" fmla="*/ 2 w 38"/>
                <a:gd name="T15" fmla="*/ 18 h 46"/>
                <a:gd name="T16" fmla="*/ 2 w 38"/>
                <a:gd name="T17" fmla="*/ 22 h 46"/>
                <a:gd name="T18" fmla="*/ 2 w 38"/>
                <a:gd name="T19" fmla="*/ 24 h 46"/>
                <a:gd name="T20" fmla="*/ 4 w 38"/>
                <a:gd name="T21" fmla="*/ 26 h 46"/>
                <a:gd name="T22" fmla="*/ 6 w 38"/>
                <a:gd name="T23" fmla="*/ 26 h 46"/>
                <a:gd name="T24" fmla="*/ 8 w 38"/>
                <a:gd name="T25" fmla="*/ 28 h 46"/>
                <a:gd name="T26" fmla="*/ 6 w 38"/>
                <a:gd name="T27" fmla="*/ 30 h 46"/>
                <a:gd name="T28" fmla="*/ 4 w 38"/>
                <a:gd name="T29" fmla="*/ 30 h 46"/>
                <a:gd name="T30" fmla="*/ 2 w 38"/>
                <a:gd name="T31" fmla="*/ 32 h 46"/>
                <a:gd name="T32" fmla="*/ 0 w 38"/>
                <a:gd name="T33" fmla="*/ 36 h 46"/>
                <a:gd name="T34" fmla="*/ 0 w 38"/>
                <a:gd name="T35" fmla="*/ 38 h 46"/>
                <a:gd name="T36" fmla="*/ 2 w 38"/>
                <a:gd name="T37" fmla="*/ 40 h 46"/>
                <a:gd name="T38" fmla="*/ 2 w 38"/>
                <a:gd name="T39" fmla="*/ 42 h 46"/>
                <a:gd name="T40" fmla="*/ 2 w 38"/>
                <a:gd name="T41" fmla="*/ 42 h 46"/>
                <a:gd name="T42" fmla="*/ 4 w 38"/>
                <a:gd name="T43" fmla="*/ 42 h 46"/>
                <a:gd name="T44" fmla="*/ 6 w 38"/>
                <a:gd name="T45" fmla="*/ 44 h 46"/>
                <a:gd name="T46" fmla="*/ 8 w 38"/>
                <a:gd name="T47" fmla="*/ 44 h 46"/>
                <a:gd name="T48" fmla="*/ 10 w 38"/>
                <a:gd name="T49" fmla="*/ 44 h 46"/>
                <a:gd name="T50" fmla="*/ 12 w 38"/>
                <a:gd name="T51" fmla="*/ 44 h 46"/>
                <a:gd name="T52" fmla="*/ 12 w 38"/>
                <a:gd name="T53" fmla="*/ 40 h 46"/>
                <a:gd name="T54" fmla="*/ 14 w 38"/>
                <a:gd name="T55" fmla="*/ 38 h 46"/>
                <a:gd name="T56" fmla="*/ 16 w 38"/>
                <a:gd name="T57" fmla="*/ 38 h 46"/>
                <a:gd name="T58" fmla="*/ 18 w 38"/>
                <a:gd name="T59" fmla="*/ 36 h 46"/>
                <a:gd name="T60" fmla="*/ 20 w 38"/>
                <a:gd name="T61" fmla="*/ 38 h 46"/>
                <a:gd name="T62" fmla="*/ 22 w 38"/>
                <a:gd name="T63" fmla="*/ 40 h 46"/>
                <a:gd name="T64" fmla="*/ 26 w 38"/>
                <a:gd name="T65" fmla="*/ 42 h 46"/>
                <a:gd name="T66" fmla="*/ 30 w 38"/>
                <a:gd name="T67" fmla="*/ 44 h 46"/>
                <a:gd name="T68" fmla="*/ 34 w 38"/>
                <a:gd name="T69" fmla="*/ 46 h 46"/>
                <a:gd name="T70" fmla="*/ 36 w 38"/>
                <a:gd name="T71" fmla="*/ 46 h 46"/>
                <a:gd name="T72" fmla="*/ 38 w 38"/>
                <a:gd name="T73" fmla="*/ 46 h 46"/>
                <a:gd name="T74" fmla="*/ 38 w 38"/>
                <a:gd name="T75" fmla="*/ 44 h 46"/>
                <a:gd name="T76" fmla="*/ 38 w 38"/>
                <a:gd name="T77" fmla="*/ 38 h 46"/>
                <a:gd name="T78" fmla="*/ 36 w 38"/>
                <a:gd name="T79" fmla="*/ 34 h 46"/>
                <a:gd name="T80" fmla="*/ 34 w 38"/>
                <a:gd name="T81" fmla="*/ 32 h 46"/>
                <a:gd name="T82" fmla="*/ 34 w 38"/>
                <a:gd name="T83" fmla="*/ 30 h 46"/>
                <a:gd name="T84" fmla="*/ 32 w 38"/>
                <a:gd name="T85" fmla="*/ 28 h 46"/>
                <a:gd name="T86" fmla="*/ 32 w 38"/>
                <a:gd name="T87" fmla="*/ 28 h 46"/>
                <a:gd name="T88" fmla="*/ 32 w 38"/>
                <a:gd name="T89" fmla="*/ 26 h 46"/>
                <a:gd name="T90" fmla="*/ 30 w 38"/>
                <a:gd name="T91" fmla="*/ 24 h 46"/>
                <a:gd name="T92" fmla="*/ 28 w 38"/>
                <a:gd name="T93" fmla="*/ 24 h 46"/>
                <a:gd name="T94" fmla="*/ 26 w 38"/>
                <a:gd name="T95" fmla="*/ 24 h 46"/>
                <a:gd name="T96" fmla="*/ 24 w 38"/>
                <a:gd name="T97" fmla="*/ 24 h 46"/>
                <a:gd name="T98" fmla="*/ 20 w 38"/>
                <a:gd name="T99" fmla="*/ 22 h 46"/>
                <a:gd name="T100" fmla="*/ 18 w 38"/>
                <a:gd name="T101" fmla="*/ 20 h 46"/>
                <a:gd name="T102" fmla="*/ 16 w 38"/>
                <a:gd name="T103" fmla="*/ 18 h 46"/>
                <a:gd name="T104" fmla="*/ 14 w 38"/>
                <a:gd name="T105" fmla="*/ 16 h 46"/>
                <a:gd name="T106" fmla="*/ 14 w 38"/>
                <a:gd name="T107" fmla="*/ 16 h 46"/>
                <a:gd name="T108" fmla="*/ 16 w 38"/>
                <a:gd name="T109" fmla="*/ 14 h 46"/>
                <a:gd name="T110" fmla="*/ 28 w 38"/>
                <a:gd name="T111" fmla="*/ 14 h 46"/>
                <a:gd name="T112" fmla="*/ 28 w 38"/>
                <a:gd name="T113" fmla="*/ 4 h 46"/>
                <a:gd name="T114" fmla="*/ 26 w 38"/>
                <a:gd name="T115" fmla="*/ 6 h 46"/>
                <a:gd name="T116" fmla="*/ 24 w 38"/>
                <a:gd name="T117" fmla="*/ 6 h 46"/>
                <a:gd name="T118" fmla="*/ 20 w 38"/>
                <a:gd name="T119" fmla="*/ 6 h 46"/>
                <a:gd name="T120" fmla="*/ 16 w 38"/>
                <a:gd name="T121" fmla="*/ 4 h 46"/>
                <a:gd name="T122" fmla="*/ 12 w 38"/>
                <a:gd name="T123" fmla="*/ 4 h 46"/>
                <a:gd name="T124" fmla="*/ 10 w 38"/>
                <a:gd name="T1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" h="46">
                  <a:moveTo>
                    <a:pt x="1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6"/>
                  </a:lnTo>
                  <a:lnTo>
                    <a:pt x="4" y="10"/>
                  </a:lnTo>
                  <a:lnTo>
                    <a:pt x="2" y="18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2" y="40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8" y="46"/>
                  </a:lnTo>
                  <a:lnTo>
                    <a:pt x="38" y="44"/>
                  </a:lnTo>
                  <a:lnTo>
                    <a:pt x="38" y="38"/>
                  </a:lnTo>
                  <a:lnTo>
                    <a:pt x="36" y="34"/>
                  </a:lnTo>
                  <a:lnTo>
                    <a:pt x="34" y="32"/>
                  </a:lnTo>
                  <a:lnTo>
                    <a:pt x="34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6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2"/>
                  </a:lnTo>
                  <a:lnTo>
                    <a:pt x="18" y="20"/>
                  </a:lnTo>
                  <a:lnTo>
                    <a:pt x="16" y="18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28" y="14"/>
                  </a:lnTo>
                  <a:lnTo>
                    <a:pt x="28" y="4"/>
                  </a:lnTo>
                  <a:lnTo>
                    <a:pt x="26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4" name="Freeform 348"/>
            <p:cNvSpPr/>
            <p:nvPr/>
          </p:nvSpPr>
          <p:spPr bwMode="gray">
            <a:xfrm>
              <a:off x="4415" y="1754"/>
              <a:ext cx="278" cy="320"/>
            </a:xfrm>
            <a:custGeom>
              <a:avLst/>
              <a:gdLst>
                <a:gd name="T0" fmla="*/ 94 w 278"/>
                <a:gd name="T1" fmla="*/ 122 h 320"/>
                <a:gd name="T2" fmla="*/ 110 w 278"/>
                <a:gd name="T3" fmla="*/ 128 h 320"/>
                <a:gd name="T4" fmla="*/ 138 w 278"/>
                <a:gd name="T5" fmla="*/ 144 h 320"/>
                <a:gd name="T6" fmla="*/ 146 w 278"/>
                <a:gd name="T7" fmla="*/ 148 h 320"/>
                <a:gd name="T8" fmla="*/ 156 w 278"/>
                <a:gd name="T9" fmla="*/ 182 h 320"/>
                <a:gd name="T10" fmla="*/ 148 w 278"/>
                <a:gd name="T11" fmla="*/ 224 h 320"/>
                <a:gd name="T12" fmla="*/ 132 w 278"/>
                <a:gd name="T13" fmla="*/ 238 h 320"/>
                <a:gd name="T14" fmla="*/ 118 w 278"/>
                <a:gd name="T15" fmla="*/ 238 h 320"/>
                <a:gd name="T16" fmla="*/ 110 w 278"/>
                <a:gd name="T17" fmla="*/ 254 h 320"/>
                <a:gd name="T18" fmla="*/ 134 w 278"/>
                <a:gd name="T19" fmla="*/ 266 h 320"/>
                <a:gd name="T20" fmla="*/ 146 w 278"/>
                <a:gd name="T21" fmla="*/ 258 h 320"/>
                <a:gd name="T22" fmla="*/ 174 w 278"/>
                <a:gd name="T23" fmla="*/ 282 h 320"/>
                <a:gd name="T24" fmla="*/ 192 w 278"/>
                <a:gd name="T25" fmla="*/ 300 h 320"/>
                <a:gd name="T26" fmla="*/ 208 w 278"/>
                <a:gd name="T27" fmla="*/ 312 h 320"/>
                <a:gd name="T28" fmla="*/ 222 w 278"/>
                <a:gd name="T29" fmla="*/ 318 h 320"/>
                <a:gd name="T30" fmla="*/ 216 w 278"/>
                <a:gd name="T31" fmla="*/ 298 h 320"/>
                <a:gd name="T32" fmla="*/ 204 w 278"/>
                <a:gd name="T33" fmla="*/ 286 h 320"/>
                <a:gd name="T34" fmla="*/ 218 w 278"/>
                <a:gd name="T35" fmla="*/ 288 h 320"/>
                <a:gd name="T36" fmla="*/ 238 w 278"/>
                <a:gd name="T37" fmla="*/ 304 h 320"/>
                <a:gd name="T38" fmla="*/ 246 w 278"/>
                <a:gd name="T39" fmla="*/ 302 h 320"/>
                <a:gd name="T40" fmla="*/ 246 w 278"/>
                <a:gd name="T41" fmla="*/ 278 h 320"/>
                <a:gd name="T42" fmla="*/ 230 w 278"/>
                <a:gd name="T43" fmla="*/ 262 h 320"/>
                <a:gd name="T44" fmla="*/ 218 w 278"/>
                <a:gd name="T45" fmla="*/ 252 h 320"/>
                <a:gd name="T46" fmla="*/ 210 w 278"/>
                <a:gd name="T47" fmla="*/ 242 h 320"/>
                <a:gd name="T48" fmla="*/ 206 w 278"/>
                <a:gd name="T49" fmla="*/ 220 h 320"/>
                <a:gd name="T50" fmla="*/ 214 w 278"/>
                <a:gd name="T51" fmla="*/ 208 h 320"/>
                <a:gd name="T52" fmla="*/ 224 w 278"/>
                <a:gd name="T53" fmla="*/ 228 h 320"/>
                <a:gd name="T54" fmla="*/ 232 w 278"/>
                <a:gd name="T55" fmla="*/ 246 h 320"/>
                <a:gd name="T56" fmla="*/ 242 w 278"/>
                <a:gd name="T57" fmla="*/ 248 h 320"/>
                <a:gd name="T58" fmla="*/ 260 w 278"/>
                <a:gd name="T59" fmla="*/ 236 h 320"/>
                <a:gd name="T60" fmla="*/ 274 w 278"/>
                <a:gd name="T61" fmla="*/ 232 h 320"/>
                <a:gd name="T62" fmla="*/ 272 w 278"/>
                <a:gd name="T63" fmla="*/ 220 h 320"/>
                <a:gd name="T64" fmla="*/ 276 w 278"/>
                <a:gd name="T65" fmla="*/ 212 h 320"/>
                <a:gd name="T66" fmla="*/ 270 w 278"/>
                <a:gd name="T67" fmla="*/ 202 h 320"/>
                <a:gd name="T68" fmla="*/ 260 w 278"/>
                <a:gd name="T69" fmla="*/ 200 h 320"/>
                <a:gd name="T70" fmla="*/ 254 w 278"/>
                <a:gd name="T71" fmla="*/ 196 h 320"/>
                <a:gd name="T72" fmla="*/ 216 w 278"/>
                <a:gd name="T73" fmla="*/ 166 h 320"/>
                <a:gd name="T74" fmla="*/ 206 w 278"/>
                <a:gd name="T75" fmla="*/ 168 h 320"/>
                <a:gd name="T76" fmla="*/ 210 w 278"/>
                <a:gd name="T77" fmla="*/ 152 h 320"/>
                <a:gd name="T78" fmla="*/ 222 w 278"/>
                <a:gd name="T79" fmla="*/ 140 h 320"/>
                <a:gd name="T80" fmla="*/ 218 w 278"/>
                <a:gd name="T81" fmla="*/ 126 h 320"/>
                <a:gd name="T82" fmla="*/ 208 w 278"/>
                <a:gd name="T83" fmla="*/ 116 h 320"/>
                <a:gd name="T84" fmla="*/ 196 w 278"/>
                <a:gd name="T85" fmla="*/ 96 h 320"/>
                <a:gd name="T86" fmla="*/ 186 w 278"/>
                <a:gd name="T87" fmla="*/ 94 h 320"/>
                <a:gd name="T88" fmla="*/ 176 w 278"/>
                <a:gd name="T89" fmla="*/ 94 h 320"/>
                <a:gd name="T90" fmla="*/ 180 w 278"/>
                <a:gd name="T91" fmla="*/ 82 h 320"/>
                <a:gd name="T92" fmla="*/ 168 w 278"/>
                <a:gd name="T93" fmla="*/ 78 h 320"/>
                <a:gd name="T94" fmla="*/ 150 w 278"/>
                <a:gd name="T95" fmla="*/ 58 h 320"/>
                <a:gd name="T96" fmla="*/ 108 w 278"/>
                <a:gd name="T97" fmla="*/ 48 h 320"/>
                <a:gd name="T98" fmla="*/ 78 w 278"/>
                <a:gd name="T99" fmla="*/ 44 h 320"/>
                <a:gd name="T100" fmla="*/ 84 w 278"/>
                <a:gd name="T101" fmla="*/ 24 h 320"/>
                <a:gd name="T102" fmla="*/ 80 w 278"/>
                <a:gd name="T103" fmla="*/ 4 h 320"/>
                <a:gd name="T104" fmla="*/ 60 w 278"/>
                <a:gd name="T105" fmla="*/ 16 h 320"/>
                <a:gd name="T106" fmla="*/ 72 w 278"/>
                <a:gd name="T107" fmla="*/ 78 h 320"/>
                <a:gd name="T108" fmla="*/ 72 w 278"/>
                <a:gd name="T109" fmla="*/ 92 h 320"/>
                <a:gd name="T110" fmla="*/ 44 w 278"/>
                <a:gd name="T111" fmla="*/ 38 h 320"/>
                <a:gd name="T112" fmla="*/ 40 w 278"/>
                <a:gd name="T113" fmla="*/ 0 h 320"/>
                <a:gd name="T114" fmla="*/ 2 w 278"/>
                <a:gd name="T115" fmla="*/ 56 h 320"/>
                <a:gd name="T116" fmla="*/ 4 w 278"/>
                <a:gd name="T117" fmla="*/ 68 h 320"/>
                <a:gd name="T118" fmla="*/ 22 w 278"/>
                <a:gd name="T119" fmla="*/ 108 h 320"/>
                <a:gd name="T120" fmla="*/ 36 w 278"/>
                <a:gd name="T121" fmla="*/ 11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" h="320">
                  <a:moveTo>
                    <a:pt x="80" y="124"/>
                  </a:moveTo>
                  <a:lnTo>
                    <a:pt x="92" y="126"/>
                  </a:lnTo>
                  <a:lnTo>
                    <a:pt x="92" y="124"/>
                  </a:lnTo>
                  <a:lnTo>
                    <a:pt x="92" y="124"/>
                  </a:lnTo>
                  <a:lnTo>
                    <a:pt x="92" y="122"/>
                  </a:lnTo>
                  <a:lnTo>
                    <a:pt x="94" y="122"/>
                  </a:lnTo>
                  <a:lnTo>
                    <a:pt x="94" y="122"/>
                  </a:lnTo>
                  <a:lnTo>
                    <a:pt x="98" y="124"/>
                  </a:lnTo>
                  <a:lnTo>
                    <a:pt x="98" y="124"/>
                  </a:lnTo>
                  <a:lnTo>
                    <a:pt x="102" y="126"/>
                  </a:lnTo>
                  <a:lnTo>
                    <a:pt x="106" y="128"/>
                  </a:lnTo>
                  <a:lnTo>
                    <a:pt x="110" y="128"/>
                  </a:lnTo>
                  <a:lnTo>
                    <a:pt x="116" y="130"/>
                  </a:lnTo>
                  <a:lnTo>
                    <a:pt x="134" y="138"/>
                  </a:lnTo>
                  <a:lnTo>
                    <a:pt x="136" y="140"/>
                  </a:lnTo>
                  <a:lnTo>
                    <a:pt x="136" y="140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8" y="146"/>
                  </a:lnTo>
                  <a:lnTo>
                    <a:pt x="136" y="150"/>
                  </a:lnTo>
                  <a:lnTo>
                    <a:pt x="136" y="148"/>
                  </a:lnTo>
                  <a:lnTo>
                    <a:pt x="138" y="148"/>
                  </a:lnTo>
                  <a:lnTo>
                    <a:pt x="142" y="148"/>
                  </a:lnTo>
                  <a:lnTo>
                    <a:pt x="146" y="148"/>
                  </a:lnTo>
                  <a:lnTo>
                    <a:pt x="148" y="150"/>
                  </a:lnTo>
                  <a:lnTo>
                    <a:pt x="152" y="152"/>
                  </a:lnTo>
                  <a:lnTo>
                    <a:pt x="152" y="156"/>
                  </a:lnTo>
                  <a:lnTo>
                    <a:pt x="154" y="160"/>
                  </a:lnTo>
                  <a:lnTo>
                    <a:pt x="156" y="170"/>
                  </a:lnTo>
                  <a:lnTo>
                    <a:pt x="156" y="182"/>
                  </a:lnTo>
                  <a:lnTo>
                    <a:pt x="156" y="196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48" y="224"/>
                  </a:lnTo>
                  <a:lnTo>
                    <a:pt x="146" y="230"/>
                  </a:lnTo>
                  <a:lnTo>
                    <a:pt x="140" y="234"/>
                  </a:lnTo>
                  <a:lnTo>
                    <a:pt x="140" y="236"/>
                  </a:lnTo>
                  <a:lnTo>
                    <a:pt x="138" y="236"/>
                  </a:lnTo>
                  <a:lnTo>
                    <a:pt x="136" y="238"/>
                  </a:lnTo>
                  <a:lnTo>
                    <a:pt x="132" y="238"/>
                  </a:lnTo>
                  <a:lnTo>
                    <a:pt x="128" y="238"/>
                  </a:lnTo>
                  <a:lnTo>
                    <a:pt x="126" y="238"/>
                  </a:lnTo>
                  <a:lnTo>
                    <a:pt x="124" y="238"/>
                  </a:lnTo>
                  <a:lnTo>
                    <a:pt x="124" y="236"/>
                  </a:lnTo>
                  <a:lnTo>
                    <a:pt x="120" y="236"/>
                  </a:lnTo>
                  <a:lnTo>
                    <a:pt x="118" y="238"/>
                  </a:lnTo>
                  <a:lnTo>
                    <a:pt x="116" y="240"/>
                  </a:lnTo>
                  <a:lnTo>
                    <a:pt x="112" y="244"/>
                  </a:lnTo>
                  <a:lnTo>
                    <a:pt x="110" y="250"/>
                  </a:lnTo>
                  <a:lnTo>
                    <a:pt x="110" y="250"/>
                  </a:lnTo>
                  <a:lnTo>
                    <a:pt x="110" y="252"/>
                  </a:lnTo>
                  <a:lnTo>
                    <a:pt x="110" y="254"/>
                  </a:lnTo>
                  <a:lnTo>
                    <a:pt x="112" y="256"/>
                  </a:lnTo>
                  <a:lnTo>
                    <a:pt x="114" y="260"/>
                  </a:lnTo>
                  <a:lnTo>
                    <a:pt x="116" y="262"/>
                  </a:lnTo>
                  <a:lnTo>
                    <a:pt x="122" y="264"/>
                  </a:lnTo>
                  <a:lnTo>
                    <a:pt x="126" y="266"/>
                  </a:lnTo>
                  <a:lnTo>
                    <a:pt x="134" y="266"/>
                  </a:lnTo>
                  <a:lnTo>
                    <a:pt x="136" y="266"/>
                  </a:lnTo>
                  <a:lnTo>
                    <a:pt x="138" y="264"/>
                  </a:lnTo>
                  <a:lnTo>
                    <a:pt x="140" y="262"/>
                  </a:lnTo>
                  <a:lnTo>
                    <a:pt x="144" y="262"/>
                  </a:lnTo>
                  <a:lnTo>
                    <a:pt x="146" y="260"/>
                  </a:lnTo>
                  <a:lnTo>
                    <a:pt x="146" y="258"/>
                  </a:lnTo>
                  <a:lnTo>
                    <a:pt x="144" y="256"/>
                  </a:lnTo>
                  <a:lnTo>
                    <a:pt x="162" y="274"/>
                  </a:lnTo>
                  <a:lnTo>
                    <a:pt x="174" y="276"/>
                  </a:lnTo>
                  <a:lnTo>
                    <a:pt x="174" y="276"/>
                  </a:lnTo>
                  <a:lnTo>
                    <a:pt x="174" y="278"/>
                  </a:lnTo>
                  <a:lnTo>
                    <a:pt x="174" y="282"/>
                  </a:lnTo>
                  <a:lnTo>
                    <a:pt x="174" y="284"/>
                  </a:lnTo>
                  <a:lnTo>
                    <a:pt x="176" y="288"/>
                  </a:lnTo>
                  <a:lnTo>
                    <a:pt x="180" y="292"/>
                  </a:lnTo>
                  <a:lnTo>
                    <a:pt x="184" y="296"/>
                  </a:lnTo>
                  <a:lnTo>
                    <a:pt x="192" y="298"/>
                  </a:lnTo>
                  <a:lnTo>
                    <a:pt x="192" y="300"/>
                  </a:lnTo>
                  <a:lnTo>
                    <a:pt x="196" y="300"/>
                  </a:lnTo>
                  <a:lnTo>
                    <a:pt x="200" y="302"/>
                  </a:lnTo>
                  <a:lnTo>
                    <a:pt x="202" y="306"/>
                  </a:lnTo>
                  <a:lnTo>
                    <a:pt x="206" y="310"/>
                  </a:lnTo>
                  <a:lnTo>
                    <a:pt x="206" y="312"/>
                  </a:lnTo>
                  <a:lnTo>
                    <a:pt x="208" y="312"/>
                  </a:lnTo>
                  <a:lnTo>
                    <a:pt x="210" y="314"/>
                  </a:lnTo>
                  <a:lnTo>
                    <a:pt x="212" y="316"/>
                  </a:lnTo>
                  <a:lnTo>
                    <a:pt x="214" y="318"/>
                  </a:lnTo>
                  <a:lnTo>
                    <a:pt x="218" y="320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6"/>
                  </a:lnTo>
                  <a:lnTo>
                    <a:pt x="222" y="310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2"/>
                  </a:lnTo>
                  <a:lnTo>
                    <a:pt x="216" y="298"/>
                  </a:lnTo>
                  <a:lnTo>
                    <a:pt x="212" y="294"/>
                  </a:lnTo>
                  <a:lnTo>
                    <a:pt x="210" y="290"/>
                  </a:lnTo>
                  <a:lnTo>
                    <a:pt x="206" y="290"/>
                  </a:lnTo>
                  <a:lnTo>
                    <a:pt x="206" y="288"/>
                  </a:lnTo>
                  <a:lnTo>
                    <a:pt x="206" y="288"/>
                  </a:lnTo>
                  <a:lnTo>
                    <a:pt x="204" y="286"/>
                  </a:lnTo>
                  <a:lnTo>
                    <a:pt x="204" y="286"/>
                  </a:lnTo>
                  <a:lnTo>
                    <a:pt x="206" y="284"/>
                  </a:lnTo>
                  <a:lnTo>
                    <a:pt x="208" y="284"/>
                  </a:lnTo>
                  <a:lnTo>
                    <a:pt x="210" y="284"/>
                  </a:lnTo>
                  <a:lnTo>
                    <a:pt x="214" y="286"/>
                  </a:lnTo>
                  <a:lnTo>
                    <a:pt x="218" y="288"/>
                  </a:lnTo>
                  <a:lnTo>
                    <a:pt x="222" y="290"/>
                  </a:lnTo>
                  <a:lnTo>
                    <a:pt x="228" y="292"/>
                  </a:lnTo>
                  <a:lnTo>
                    <a:pt x="232" y="296"/>
                  </a:lnTo>
                  <a:lnTo>
                    <a:pt x="236" y="300"/>
                  </a:lnTo>
                  <a:lnTo>
                    <a:pt x="238" y="304"/>
                  </a:lnTo>
                  <a:lnTo>
                    <a:pt x="238" y="304"/>
                  </a:lnTo>
                  <a:lnTo>
                    <a:pt x="240" y="306"/>
                  </a:lnTo>
                  <a:lnTo>
                    <a:pt x="240" y="308"/>
                  </a:lnTo>
                  <a:lnTo>
                    <a:pt x="242" y="308"/>
                  </a:lnTo>
                  <a:lnTo>
                    <a:pt x="244" y="306"/>
                  </a:lnTo>
                  <a:lnTo>
                    <a:pt x="246" y="304"/>
                  </a:lnTo>
                  <a:lnTo>
                    <a:pt x="246" y="302"/>
                  </a:lnTo>
                  <a:lnTo>
                    <a:pt x="248" y="300"/>
                  </a:lnTo>
                  <a:lnTo>
                    <a:pt x="248" y="296"/>
                  </a:lnTo>
                  <a:lnTo>
                    <a:pt x="250" y="290"/>
                  </a:lnTo>
                  <a:lnTo>
                    <a:pt x="250" y="286"/>
                  </a:lnTo>
                  <a:lnTo>
                    <a:pt x="248" y="282"/>
                  </a:lnTo>
                  <a:lnTo>
                    <a:pt x="246" y="278"/>
                  </a:lnTo>
                  <a:lnTo>
                    <a:pt x="244" y="276"/>
                  </a:lnTo>
                  <a:lnTo>
                    <a:pt x="242" y="274"/>
                  </a:lnTo>
                  <a:lnTo>
                    <a:pt x="240" y="272"/>
                  </a:lnTo>
                  <a:lnTo>
                    <a:pt x="236" y="268"/>
                  </a:lnTo>
                  <a:lnTo>
                    <a:pt x="232" y="264"/>
                  </a:lnTo>
                  <a:lnTo>
                    <a:pt x="230" y="262"/>
                  </a:lnTo>
                  <a:lnTo>
                    <a:pt x="226" y="260"/>
                  </a:lnTo>
                  <a:lnTo>
                    <a:pt x="224" y="258"/>
                  </a:lnTo>
                  <a:lnTo>
                    <a:pt x="224" y="258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18" y="252"/>
                  </a:lnTo>
                  <a:lnTo>
                    <a:pt x="218" y="250"/>
                  </a:lnTo>
                  <a:lnTo>
                    <a:pt x="218" y="250"/>
                  </a:lnTo>
                  <a:lnTo>
                    <a:pt x="216" y="250"/>
                  </a:lnTo>
                  <a:lnTo>
                    <a:pt x="214" y="248"/>
                  </a:lnTo>
                  <a:lnTo>
                    <a:pt x="212" y="246"/>
                  </a:lnTo>
                  <a:lnTo>
                    <a:pt x="210" y="242"/>
                  </a:lnTo>
                  <a:lnTo>
                    <a:pt x="208" y="238"/>
                  </a:lnTo>
                  <a:lnTo>
                    <a:pt x="208" y="230"/>
                  </a:lnTo>
                  <a:lnTo>
                    <a:pt x="208" y="230"/>
                  </a:lnTo>
                  <a:lnTo>
                    <a:pt x="206" y="226"/>
                  </a:lnTo>
                  <a:lnTo>
                    <a:pt x="206" y="224"/>
                  </a:lnTo>
                  <a:lnTo>
                    <a:pt x="206" y="220"/>
                  </a:lnTo>
                  <a:lnTo>
                    <a:pt x="206" y="216"/>
                  </a:lnTo>
                  <a:lnTo>
                    <a:pt x="208" y="212"/>
                  </a:lnTo>
                  <a:lnTo>
                    <a:pt x="210" y="208"/>
                  </a:lnTo>
                  <a:lnTo>
                    <a:pt x="212" y="208"/>
                  </a:lnTo>
                  <a:lnTo>
                    <a:pt x="214" y="208"/>
                  </a:lnTo>
                  <a:lnTo>
                    <a:pt x="214" y="208"/>
                  </a:lnTo>
                  <a:lnTo>
                    <a:pt x="216" y="210"/>
                  </a:lnTo>
                  <a:lnTo>
                    <a:pt x="220" y="212"/>
                  </a:lnTo>
                  <a:lnTo>
                    <a:pt x="222" y="216"/>
                  </a:lnTo>
                  <a:lnTo>
                    <a:pt x="222" y="220"/>
                  </a:lnTo>
                  <a:lnTo>
                    <a:pt x="224" y="226"/>
                  </a:lnTo>
                  <a:lnTo>
                    <a:pt x="224" y="228"/>
                  </a:lnTo>
                  <a:lnTo>
                    <a:pt x="226" y="230"/>
                  </a:lnTo>
                  <a:lnTo>
                    <a:pt x="228" y="234"/>
                  </a:lnTo>
                  <a:lnTo>
                    <a:pt x="230" y="240"/>
                  </a:lnTo>
                  <a:lnTo>
                    <a:pt x="230" y="244"/>
                  </a:lnTo>
                  <a:lnTo>
                    <a:pt x="232" y="246"/>
                  </a:lnTo>
                  <a:lnTo>
                    <a:pt x="232" y="246"/>
                  </a:lnTo>
                  <a:lnTo>
                    <a:pt x="232" y="248"/>
                  </a:lnTo>
                  <a:lnTo>
                    <a:pt x="232" y="248"/>
                  </a:lnTo>
                  <a:lnTo>
                    <a:pt x="234" y="250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48"/>
                  </a:lnTo>
                  <a:lnTo>
                    <a:pt x="246" y="244"/>
                  </a:lnTo>
                  <a:lnTo>
                    <a:pt x="248" y="244"/>
                  </a:lnTo>
                  <a:lnTo>
                    <a:pt x="250" y="242"/>
                  </a:lnTo>
                  <a:lnTo>
                    <a:pt x="252" y="240"/>
                  </a:lnTo>
                  <a:lnTo>
                    <a:pt x="256" y="238"/>
                  </a:lnTo>
                  <a:lnTo>
                    <a:pt x="260" y="236"/>
                  </a:lnTo>
                  <a:lnTo>
                    <a:pt x="264" y="234"/>
                  </a:lnTo>
                  <a:lnTo>
                    <a:pt x="266" y="234"/>
                  </a:lnTo>
                  <a:lnTo>
                    <a:pt x="268" y="234"/>
                  </a:lnTo>
                  <a:lnTo>
                    <a:pt x="270" y="234"/>
                  </a:lnTo>
                  <a:lnTo>
                    <a:pt x="272" y="234"/>
                  </a:lnTo>
                  <a:lnTo>
                    <a:pt x="274" y="232"/>
                  </a:lnTo>
                  <a:lnTo>
                    <a:pt x="276" y="230"/>
                  </a:lnTo>
                  <a:lnTo>
                    <a:pt x="278" y="228"/>
                  </a:lnTo>
                  <a:lnTo>
                    <a:pt x="276" y="224"/>
                  </a:lnTo>
                  <a:lnTo>
                    <a:pt x="274" y="220"/>
                  </a:lnTo>
                  <a:lnTo>
                    <a:pt x="274" y="220"/>
                  </a:lnTo>
                  <a:lnTo>
                    <a:pt x="272" y="220"/>
                  </a:lnTo>
                  <a:lnTo>
                    <a:pt x="270" y="220"/>
                  </a:lnTo>
                  <a:lnTo>
                    <a:pt x="268" y="218"/>
                  </a:lnTo>
                  <a:lnTo>
                    <a:pt x="266" y="218"/>
                  </a:lnTo>
                  <a:lnTo>
                    <a:pt x="266" y="214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6" y="210"/>
                  </a:lnTo>
                  <a:lnTo>
                    <a:pt x="276" y="208"/>
                  </a:lnTo>
                  <a:lnTo>
                    <a:pt x="274" y="206"/>
                  </a:lnTo>
                  <a:lnTo>
                    <a:pt x="272" y="204"/>
                  </a:lnTo>
                  <a:lnTo>
                    <a:pt x="272" y="204"/>
                  </a:lnTo>
                  <a:lnTo>
                    <a:pt x="270" y="202"/>
                  </a:lnTo>
                  <a:lnTo>
                    <a:pt x="270" y="200"/>
                  </a:lnTo>
                  <a:lnTo>
                    <a:pt x="268" y="198"/>
                  </a:lnTo>
                  <a:lnTo>
                    <a:pt x="266" y="198"/>
                  </a:lnTo>
                  <a:lnTo>
                    <a:pt x="262" y="198"/>
                  </a:lnTo>
                  <a:lnTo>
                    <a:pt x="262" y="200"/>
                  </a:lnTo>
                  <a:lnTo>
                    <a:pt x="260" y="200"/>
                  </a:lnTo>
                  <a:lnTo>
                    <a:pt x="258" y="200"/>
                  </a:lnTo>
                  <a:lnTo>
                    <a:pt x="256" y="202"/>
                  </a:lnTo>
                  <a:lnTo>
                    <a:pt x="254" y="202"/>
                  </a:lnTo>
                  <a:lnTo>
                    <a:pt x="254" y="200"/>
                  </a:lnTo>
                  <a:lnTo>
                    <a:pt x="254" y="198"/>
                  </a:lnTo>
                  <a:lnTo>
                    <a:pt x="254" y="196"/>
                  </a:lnTo>
                  <a:lnTo>
                    <a:pt x="252" y="194"/>
                  </a:lnTo>
                  <a:lnTo>
                    <a:pt x="252" y="190"/>
                  </a:lnTo>
                  <a:lnTo>
                    <a:pt x="248" y="186"/>
                  </a:lnTo>
                  <a:lnTo>
                    <a:pt x="244" y="182"/>
                  </a:lnTo>
                  <a:lnTo>
                    <a:pt x="228" y="176"/>
                  </a:lnTo>
                  <a:lnTo>
                    <a:pt x="216" y="166"/>
                  </a:lnTo>
                  <a:lnTo>
                    <a:pt x="216" y="166"/>
                  </a:lnTo>
                  <a:lnTo>
                    <a:pt x="214" y="166"/>
                  </a:lnTo>
                  <a:lnTo>
                    <a:pt x="212" y="168"/>
                  </a:lnTo>
                  <a:lnTo>
                    <a:pt x="210" y="168"/>
                  </a:lnTo>
                  <a:lnTo>
                    <a:pt x="208" y="168"/>
                  </a:lnTo>
                  <a:lnTo>
                    <a:pt x="206" y="168"/>
                  </a:lnTo>
                  <a:lnTo>
                    <a:pt x="206" y="166"/>
                  </a:lnTo>
                  <a:lnTo>
                    <a:pt x="206" y="162"/>
                  </a:lnTo>
                  <a:lnTo>
                    <a:pt x="206" y="162"/>
                  </a:lnTo>
                  <a:lnTo>
                    <a:pt x="208" y="158"/>
                  </a:lnTo>
                  <a:lnTo>
                    <a:pt x="208" y="156"/>
                  </a:lnTo>
                  <a:lnTo>
                    <a:pt x="210" y="152"/>
                  </a:lnTo>
                  <a:lnTo>
                    <a:pt x="208" y="150"/>
                  </a:lnTo>
                  <a:lnTo>
                    <a:pt x="218" y="148"/>
                  </a:lnTo>
                  <a:lnTo>
                    <a:pt x="220" y="148"/>
                  </a:lnTo>
                  <a:lnTo>
                    <a:pt x="220" y="146"/>
                  </a:lnTo>
                  <a:lnTo>
                    <a:pt x="222" y="144"/>
                  </a:lnTo>
                  <a:lnTo>
                    <a:pt x="222" y="140"/>
                  </a:lnTo>
                  <a:lnTo>
                    <a:pt x="218" y="136"/>
                  </a:lnTo>
                  <a:lnTo>
                    <a:pt x="218" y="136"/>
                  </a:lnTo>
                  <a:lnTo>
                    <a:pt x="218" y="132"/>
                  </a:lnTo>
                  <a:lnTo>
                    <a:pt x="216" y="130"/>
                  </a:lnTo>
                  <a:lnTo>
                    <a:pt x="218" y="126"/>
                  </a:lnTo>
                  <a:lnTo>
                    <a:pt x="218" y="126"/>
                  </a:lnTo>
                  <a:lnTo>
                    <a:pt x="220" y="124"/>
                  </a:lnTo>
                  <a:lnTo>
                    <a:pt x="220" y="122"/>
                  </a:lnTo>
                  <a:lnTo>
                    <a:pt x="218" y="120"/>
                  </a:lnTo>
                  <a:lnTo>
                    <a:pt x="218" y="118"/>
                  </a:lnTo>
                  <a:lnTo>
                    <a:pt x="214" y="116"/>
                  </a:lnTo>
                  <a:lnTo>
                    <a:pt x="208" y="116"/>
                  </a:lnTo>
                  <a:lnTo>
                    <a:pt x="208" y="104"/>
                  </a:lnTo>
                  <a:lnTo>
                    <a:pt x="206" y="104"/>
                  </a:lnTo>
                  <a:lnTo>
                    <a:pt x="204" y="102"/>
                  </a:lnTo>
                  <a:lnTo>
                    <a:pt x="200" y="102"/>
                  </a:lnTo>
                  <a:lnTo>
                    <a:pt x="196" y="98"/>
                  </a:lnTo>
                  <a:lnTo>
                    <a:pt x="196" y="96"/>
                  </a:lnTo>
                  <a:lnTo>
                    <a:pt x="196" y="96"/>
                  </a:lnTo>
                  <a:lnTo>
                    <a:pt x="194" y="94"/>
                  </a:lnTo>
                  <a:lnTo>
                    <a:pt x="192" y="92"/>
                  </a:lnTo>
                  <a:lnTo>
                    <a:pt x="190" y="92"/>
                  </a:lnTo>
                  <a:lnTo>
                    <a:pt x="186" y="94"/>
                  </a:lnTo>
                  <a:lnTo>
                    <a:pt x="186" y="94"/>
                  </a:lnTo>
                  <a:lnTo>
                    <a:pt x="184" y="94"/>
                  </a:lnTo>
                  <a:lnTo>
                    <a:pt x="182" y="96"/>
                  </a:lnTo>
                  <a:lnTo>
                    <a:pt x="180" y="96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4"/>
                  </a:lnTo>
                  <a:lnTo>
                    <a:pt x="178" y="90"/>
                  </a:lnTo>
                  <a:lnTo>
                    <a:pt x="178" y="90"/>
                  </a:lnTo>
                  <a:lnTo>
                    <a:pt x="178" y="88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6" y="7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70" y="78"/>
                  </a:lnTo>
                  <a:lnTo>
                    <a:pt x="168" y="78"/>
                  </a:lnTo>
                  <a:lnTo>
                    <a:pt x="166" y="78"/>
                  </a:lnTo>
                  <a:lnTo>
                    <a:pt x="164" y="76"/>
                  </a:lnTo>
                  <a:lnTo>
                    <a:pt x="160" y="74"/>
                  </a:lnTo>
                  <a:lnTo>
                    <a:pt x="156" y="70"/>
                  </a:lnTo>
                  <a:lnTo>
                    <a:pt x="152" y="62"/>
                  </a:lnTo>
                  <a:lnTo>
                    <a:pt x="150" y="58"/>
                  </a:lnTo>
                  <a:lnTo>
                    <a:pt x="144" y="54"/>
                  </a:lnTo>
                  <a:lnTo>
                    <a:pt x="132" y="48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2" y="46"/>
                  </a:lnTo>
                  <a:lnTo>
                    <a:pt x="108" y="48"/>
                  </a:lnTo>
                  <a:lnTo>
                    <a:pt x="106" y="48"/>
                  </a:lnTo>
                  <a:lnTo>
                    <a:pt x="102" y="48"/>
                  </a:lnTo>
                  <a:lnTo>
                    <a:pt x="98" y="48"/>
                  </a:lnTo>
                  <a:lnTo>
                    <a:pt x="96" y="44"/>
                  </a:lnTo>
                  <a:lnTo>
                    <a:pt x="94" y="38"/>
                  </a:lnTo>
                  <a:lnTo>
                    <a:pt x="78" y="44"/>
                  </a:lnTo>
                  <a:lnTo>
                    <a:pt x="78" y="42"/>
                  </a:lnTo>
                  <a:lnTo>
                    <a:pt x="80" y="40"/>
                  </a:lnTo>
                  <a:lnTo>
                    <a:pt x="82" y="34"/>
                  </a:lnTo>
                  <a:lnTo>
                    <a:pt x="82" y="28"/>
                  </a:lnTo>
                  <a:lnTo>
                    <a:pt x="82" y="26"/>
                  </a:lnTo>
                  <a:lnTo>
                    <a:pt x="84" y="24"/>
                  </a:lnTo>
                  <a:lnTo>
                    <a:pt x="84" y="20"/>
                  </a:lnTo>
                  <a:lnTo>
                    <a:pt x="84" y="16"/>
                  </a:lnTo>
                  <a:lnTo>
                    <a:pt x="86" y="12"/>
                  </a:lnTo>
                  <a:lnTo>
                    <a:pt x="84" y="8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6" y="24"/>
                  </a:lnTo>
                  <a:lnTo>
                    <a:pt x="56" y="28"/>
                  </a:lnTo>
                  <a:lnTo>
                    <a:pt x="54" y="36"/>
                  </a:lnTo>
                  <a:lnTo>
                    <a:pt x="54" y="46"/>
                  </a:lnTo>
                  <a:lnTo>
                    <a:pt x="56" y="5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2" y="80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2"/>
                  </a:lnTo>
                  <a:lnTo>
                    <a:pt x="70" y="92"/>
                  </a:lnTo>
                  <a:lnTo>
                    <a:pt x="68" y="90"/>
                  </a:lnTo>
                  <a:lnTo>
                    <a:pt x="64" y="86"/>
                  </a:lnTo>
                  <a:lnTo>
                    <a:pt x="56" y="76"/>
                  </a:lnTo>
                  <a:lnTo>
                    <a:pt x="48" y="60"/>
                  </a:lnTo>
                  <a:lnTo>
                    <a:pt x="44" y="38"/>
                  </a:lnTo>
                  <a:lnTo>
                    <a:pt x="44" y="32"/>
                  </a:lnTo>
                  <a:lnTo>
                    <a:pt x="46" y="20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4"/>
                  </a:lnTo>
                  <a:lnTo>
                    <a:pt x="18" y="14"/>
                  </a:lnTo>
                  <a:lnTo>
                    <a:pt x="16" y="18"/>
                  </a:lnTo>
                  <a:lnTo>
                    <a:pt x="10" y="30"/>
                  </a:lnTo>
                  <a:lnTo>
                    <a:pt x="4" y="4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6" y="72"/>
                  </a:lnTo>
                  <a:lnTo>
                    <a:pt x="12" y="80"/>
                  </a:lnTo>
                  <a:lnTo>
                    <a:pt x="18" y="88"/>
                  </a:lnTo>
                  <a:lnTo>
                    <a:pt x="22" y="98"/>
                  </a:lnTo>
                  <a:lnTo>
                    <a:pt x="24" y="104"/>
                  </a:lnTo>
                  <a:lnTo>
                    <a:pt x="22" y="108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8" y="110"/>
                  </a:lnTo>
                  <a:lnTo>
                    <a:pt x="30" y="108"/>
                  </a:lnTo>
                  <a:lnTo>
                    <a:pt x="32" y="108"/>
                  </a:lnTo>
                  <a:lnTo>
                    <a:pt x="36" y="110"/>
                  </a:lnTo>
                  <a:lnTo>
                    <a:pt x="40" y="112"/>
                  </a:lnTo>
                  <a:lnTo>
                    <a:pt x="48" y="118"/>
                  </a:lnTo>
                  <a:lnTo>
                    <a:pt x="62" y="122"/>
                  </a:lnTo>
                  <a:lnTo>
                    <a:pt x="80" y="12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5" name="Freeform 349"/>
            <p:cNvSpPr/>
            <p:nvPr/>
          </p:nvSpPr>
          <p:spPr bwMode="gray">
            <a:xfrm>
              <a:off x="4351" y="1992"/>
              <a:ext cx="80" cy="58"/>
            </a:xfrm>
            <a:custGeom>
              <a:avLst/>
              <a:gdLst>
                <a:gd name="T0" fmla="*/ 6 w 80"/>
                <a:gd name="T1" fmla="*/ 36 h 58"/>
                <a:gd name="T2" fmla="*/ 0 w 80"/>
                <a:gd name="T3" fmla="*/ 46 h 58"/>
                <a:gd name="T4" fmla="*/ 2 w 80"/>
                <a:gd name="T5" fmla="*/ 46 h 58"/>
                <a:gd name="T6" fmla="*/ 4 w 80"/>
                <a:gd name="T7" fmla="*/ 44 h 58"/>
                <a:gd name="T8" fmla="*/ 6 w 80"/>
                <a:gd name="T9" fmla="*/ 44 h 58"/>
                <a:gd name="T10" fmla="*/ 10 w 80"/>
                <a:gd name="T11" fmla="*/ 44 h 58"/>
                <a:gd name="T12" fmla="*/ 12 w 80"/>
                <a:gd name="T13" fmla="*/ 44 h 58"/>
                <a:gd name="T14" fmla="*/ 14 w 80"/>
                <a:gd name="T15" fmla="*/ 46 h 58"/>
                <a:gd name="T16" fmla="*/ 16 w 80"/>
                <a:gd name="T17" fmla="*/ 48 h 58"/>
                <a:gd name="T18" fmla="*/ 16 w 80"/>
                <a:gd name="T19" fmla="*/ 50 h 58"/>
                <a:gd name="T20" fmla="*/ 16 w 80"/>
                <a:gd name="T21" fmla="*/ 52 h 58"/>
                <a:gd name="T22" fmla="*/ 18 w 80"/>
                <a:gd name="T23" fmla="*/ 54 h 58"/>
                <a:gd name="T24" fmla="*/ 20 w 80"/>
                <a:gd name="T25" fmla="*/ 56 h 58"/>
                <a:gd name="T26" fmla="*/ 22 w 80"/>
                <a:gd name="T27" fmla="*/ 58 h 58"/>
                <a:gd name="T28" fmla="*/ 26 w 80"/>
                <a:gd name="T29" fmla="*/ 58 h 58"/>
                <a:gd name="T30" fmla="*/ 30 w 80"/>
                <a:gd name="T31" fmla="*/ 58 h 58"/>
                <a:gd name="T32" fmla="*/ 34 w 80"/>
                <a:gd name="T33" fmla="*/ 56 h 58"/>
                <a:gd name="T34" fmla="*/ 54 w 80"/>
                <a:gd name="T35" fmla="*/ 44 h 58"/>
                <a:gd name="T36" fmla="*/ 72 w 80"/>
                <a:gd name="T37" fmla="*/ 48 h 58"/>
                <a:gd name="T38" fmla="*/ 80 w 80"/>
                <a:gd name="T39" fmla="*/ 42 h 58"/>
                <a:gd name="T40" fmla="*/ 80 w 80"/>
                <a:gd name="T41" fmla="*/ 40 h 58"/>
                <a:gd name="T42" fmla="*/ 78 w 80"/>
                <a:gd name="T43" fmla="*/ 38 h 58"/>
                <a:gd name="T44" fmla="*/ 74 w 80"/>
                <a:gd name="T45" fmla="*/ 34 h 58"/>
                <a:gd name="T46" fmla="*/ 70 w 80"/>
                <a:gd name="T47" fmla="*/ 30 h 58"/>
                <a:gd name="T48" fmla="*/ 66 w 80"/>
                <a:gd name="T49" fmla="*/ 26 h 58"/>
                <a:gd name="T50" fmla="*/ 60 w 80"/>
                <a:gd name="T51" fmla="*/ 24 h 58"/>
                <a:gd name="T52" fmla="*/ 60 w 80"/>
                <a:gd name="T53" fmla="*/ 24 h 58"/>
                <a:gd name="T54" fmla="*/ 58 w 80"/>
                <a:gd name="T55" fmla="*/ 22 h 58"/>
                <a:gd name="T56" fmla="*/ 54 w 80"/>
                <a:gd name="T57" fmla="*/ 20 h 58"/>
                <a:gd name="T58" fmla="*/ 50 w 80"/>
                <a:gd name="T59" fmla="*/ 16 h 58"/>
                <a:gd name="T60" fmla="*/ 46 w 80"/>
                <a:gd name="T61" fmla="*/ 14 h 58"/>
                <a:gd name="T62" fmla="*/ 42 w 80"/>
                <a:gd name="T63" fmla="*/ 12 h 58"/>
                <a:gd name="T64" fmla="*/ 38 w 80"/>
                <a:gd name="T65" fmla="*/ 10 h 58"/>
                <a:gd name="T66" fmla="*/ 34 w 80"/>
                <a:gd name="T67" fmla="*/ 10 h 58"/>
                <a:gd name="T68" fmla="*/ 32 w 80"/>
                <a:gd name="T69" fmla="*/ 0 h 58"/>
                <a:gd name="T70" fmla="*/ 22 w 80"/>
                <a:gd name="T71" fmla="*/ 14 h 58"/>
                <a:gd name="T72" fmla="*/ 20 w 80"/>
                <a:gd name="T73" fmla="*/ 14 h 58"/>
                <a:gd name="T74" fmla="*/ 18 w 80"/>
                <a:gd name="T75" fmla="*/ 14 h 58"/>
                <a:gd name="T76" fmla="*/ 16 w 80"/>
                <a:gd name="T77" fmla="*/ 16 h 58"/>
                <a:gd name="T78" fmla="*/ 12 w 80"/>
                <a:gd name="T79" fmla="*/ 18 h 58"/>
                <a:gd name="T80" fmla="*/ 10 w 80"/>
                <a:gd name="T81" fmla="*/ 20 h 58"/>
                <a:gd name="T82" fmla="*/ 6 w 80"/>
                <a:gd name="T83" fmla="*/ 24 h 58"/>
                <a:gd name="T84" fmla="*/ 6 w 80"/>
                <a:gd name="T85" fmla="*/ 30 h 58"/>
                <a:gd name="T86" fmla="*/ 6 w 80"/>
                <a:gd name="T87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0" h="58">
                  <a:moveTo>
                    <a:pt x="6" y="36"/>
                  </a:moveTo>
                  <a:lnTo>
                    <a:pt x="0" y="46"/>
                  </a:lnTo>
                  <a:lnTo>
                    <a:pt x="2" y="46"/>
                  </a:lnTo>
                  <a:lnTo>
                    <a:pt x="4" y="44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2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20" y="56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6"/>
                  </a:lnTo>
                  <a:lnTo>
                    <a:pt x="54" y="44"/>
                  </a:lnTo>
                  <a:lnTo>
                    <a:pt x="72" y="48"/>
                  </a:lnTo>
                  <a:lnTo>
                    <a:pt x="80" y="42"/>
                  </a:lnTo>
                  <a:lnTo>
                    <a:pt x="80" y="40"/>
                  </a:lnTo>
                  <a:lnTo>
                    <a:pt x="78" y="38"/>
                  </a:lnTo>
                  <a:lnTo>
                    <a:pt x="74" y="34"/>
                  </a:lnTo>
                  <a:lnTo>
                    <a:pt x="70" y="30"/>
                  </a:lnTo>
                  <a:lnTo>
                    <a:pt x="66" y="26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0" y="16"/>
                  </a:lnTo>
                  <a:lnTo>
                    <a:pt x="46" y="14"/>
                  </a:lnTo>
                  <a:lnTo>
                    <a:pt x="42" y="12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2" y="0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2" y="18"/>
                  </a:lnTo>
                  <a:lnTo>
                    <a:pt x="10" y="20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6" y="3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6" name="Freeform 350"/>
            <p:cNvSpPr/>
            <p:nvPr/>
          </p:nvSpPr>
          <p:spPr bwMode="gray">
            <a:xfrm>
              <a:off x="4149" y="1668"/>
              <a:ext cx="84" cy="122"/>
            </a:xfrm>
            <a:custGeom>
              <a:avLst/>
              <a:gdLst>
                <a:gd name="T0" fmla="*/ 14 w 84"/>
                <a:gd name="T1" fmla="*/ 48 h 122"/>
                <a:gd name="T2" fmla="*/ 10 w 84"/>
                <a:gd name="T3" fmla="*/ 46 h 122"/>
                <a:gd name="T4" fmla="*/ 6 w 84"/>
                <a:gd name="T5" fmla="*/ 46 h 122"/>
                <a:gd name="T6" fmla="*/ 2 w 84"/>
                <a:gd name="T7" fmla="*/ 48 h 122"/>
                <a:gd name="T8" fmla="*/ 0 w 84"/>
                <a:gd name="T9" fmla="*/ 56 h 122"/>
                <a:gd name="T10" fmla="*/ 2 w 84"/>
                <a:gd name="T11" fmla="*/ 64 h 122"/>
                <a:gd name="T12" fmla="*/ 4 w 84"/>
                <a:gd name="T13" fmla="*/ 70 h 122"/>
                <a:gd name="T14" fmla="*/ 10 w 84"/>
                <a:gd name="T15" fmla="*/ 80 h 122"/>
                <a:gd name="T16" fmla="*/ 20 w 84"/>
                <a:gd name="T17" fmla="*/ 86 h 122"/>
                <a:gd name="T18" fmla="*/ 24 w 84"/>
                <a:gd name="T19" fmla="*/ 90 h 122"/>
                <a:gd name="T20" fmla="*/ 32 w 84"/>
                <a:gd name="T21" fmla="*/ 102 h 122"/>
                <a:gd name="T22" fmla="*/ 32 w 84"/>
                <a:gd name="T23" fmla="*/ 106 h 122"/>
                <a:gd name="T24" fmla="*/ 34 w 84"/>
                <a:gd name="T25" fmla="*/ 112 h 122"/>
                <a:gd name="T26" fmla="*/ 40 w 84"/>
                <a:gd name="T27" fmla="*/ 118 h 122"/>
                <a:gd name="T28" fmla="*/ 50 w 84"/>
                <a:gd name="T29" fmla="*/ 122 h 122"/>
                <a:gd name="T30" fmla="*/ 64 w 84"/>
                <a:gd name="T31" fmla="*/ 120 h 122"/>
                <a:gd name="T32" fmla="*/ 68 w 84"/>
                <a:gd name="T33" fmla="*/ 118 h 122"/>
                <a:gd name="T34" fmla="*/ 76 w 84"/>
                <a:gd name="T35" fmla="*/ 114 h 122"/>
                <a:gd name="T36" fmla="*/ 84 w 84"/>
                <a:gd name="T37" fmla="*/ 104 h 122"/>
                <a:gd name="T38" fmla="*/ 84 w 84"/>
                <a:gd name="T39" fmla="*/ 88 h 122"/>
                <a:gd name="T40" fmla="*/ 80 w 84"/>
                <a:gd name="T41" fmla="*/ 68 h 122"/>
                <a:gd name="T42" fmla="*/ 78 w 84"/>
                <a:gd name="T43" fmla="*/ 54 h 122"/>
                <a:gd name="T44" fmla="*/ 74 w 84"/>
                <a:gd name="T45" fmla="*/ 56 h 122"/>
                <a:gd name="T46" fmla="*/ 66 w 84"/>
                <a:gd name="T47" fmla="*/ 56 h 122"/>
                <a:gd name="T48" fmla="*/ 60 w 84"/>
                <a:gd name="T49" fmla="*/ 54 h 122"/>
                <a:gd name="T50" fmla="*/ 60 w 84"/>
                <a:gd name="T51" fmla="*/ 48 h 122"/>
                <a:gd name="T52" fmla="*/ 64 w 84"/>
                <a:gd name="T53" fmla="*/ 42 h 122"/>
                <a:gd name="T54" fmla="*/ 72 w 84"/>
                <a:gd name="T55" fmla="*/ 36 h 122"/>
                <a:gd name="T56" fmla="*/ 76 w 84"/>
                <a:gd name="T57" fmla="*/ 36 h 122"/>
                <a:gd name="T58" fmla="*/ 78 w 84"/>
                <a:gd name="T59" fmla="*/ 30 h 122"/>
                <a:gd name="T60" fmla="*/ 80 w 84"/>
                <a:gd name="T61" fmla="*/ 20 h 122"/>
                <a:gd name="T62" fmla="*/ 76 w 84"/>
                <a:gd name="T63" fmla="*/ 12 h 122"/>
                <a:gd name="T64" fmla="*/ 68 w 84"/>
                <a:gd name="T65" fmla="*/ 0 h 122"/>
                <a:gd name="T66" fmla="*/ 64 w 84"/>
                <a:gd name="T67" fmla="*/ 0 h 122"/>
                <a:gd name="T68" fmla="*/ 54 w 84"/>
                <a:gd name="T69" fmla="*/ 4 h 122"/>
                <a:gd name="T70" fmla="*/ 46 w 84"/>
                <a:gd name="T71" fmla="*/ 4 h 122"/>
                <a:gd name="T72" fmla="*/ 40 w 84"/>
                <a:gd name="T73" fmla="*/ 4 h 122"/>
                <a:gd name="T74" fmla="*/ 32 w 84"/>
                <a:gd name="T75" fmla="*/ 2 h 122"/>
                <a:gd name="T76" fmla="*/ 24 w 84"/>
                <a:gd name="T77" fmla="*/ 6 h 122"/>
                <a:gd name="T78" fmla="*/ 20 w 84"/>
                <a:gd name="T79" fmla="*/ 14 h 122"/>
                <a:gd name="T80" fmla="*/ 20 w 84"/>
                <a:gd name="T81" fmla="*/ 16 h 122"/>
                <a:gd name="T82" fmla="*/ 20 w 84"/>
                <a:gd name="T83" fmla="*/ 24 h 122"/>
                <a:gd name="T84" fmla="*/ 24 w 84"/>
                <a:gd name="T85" fmla="*/ 34 h 122"/>
                <a:gd name="T86" fmla="*/ 28 w 84"/>
                <a:gd name="T87" fmla="*/ 38 h 122"/>
                <a:gd name="T88" fmla="*/ 32 w 84"/>
                <a:gd name="T89" fmla="*/ 42 h 122"/>
                <a:gd name="T90" fmla="*/ 34 w 84"/>
                <a:gd name="T91" fmla="*/ 48 h 122"/>
                <a:gd name="T92" fmla="*/ 32 w 84"/>
                <a:gd name="T93" fmla="*/ 56 h 122"/>
                <a:gd name="T94" fmla="*/ 26 w 84"/>
                <a:gd name="T95" fmla="*/ 58 h 122"/>
                <a:gd name="T96" fmla="*/ 20 w 84"/>
                <a:gd name="T97" fmla="*/ 5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4" h="122">
                  <a:moveTo>
                    <a:pt x="14" y="48"/>
                  </a:moveTo>
                  <a:lnTo>
                    <a:pt x="14" y="48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2"/>
                  </a:lnTo>
                  <a:lnTo>
                    <a:pt x="2" y="64"/>
                  </a:lnTo>
                  <a:lnTo>
                    <a:pt x="2" y="66"/>
                  </a:lnTo>
                  <a:lnTo>
                    <a:pt x="4" y="70"/>
                  </a:lnTo>
                  <a:lnTo>
                    <a:pt x="6" y="76"/>
                  </a:lnTo>
                  <a:lnTo>
                    <a:pt x="10" y="80"/>
                  </a:lnTo>
                  <a:lnTo>
                    <a:pt x="14" y="84"/>
                  </a:lnTo>
                  <a:lnTo>
                    <a:pt x="20" y="86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6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4" y="122"/>
                  </a:lnTo>
                  <a:lnTo>
                    <a:pt x="50" y="122"/>
                  </a:lnTo>
                  <a:lnTo>
                    <a:pt x="56" y="122"/>
                  </a:lnTo>
                  <a:lnTo>
                    <a:pt x="64" y="120"/>
                  </a:lnTo>
                  <a:lnTo>
                    <a:pt x="64" y="120"/>
                  </a:lnTo>
                  <a:lnTo>
                    <a:pt x="68" y="118"/>
                  </a:lnTo>
                  <a:lnTo>
                    <a:pt x="72" y="116"/>
                  </a:lnTo>
                  <a:lnTo>
                    <a:pt x="76" y="114"/>
                  </a:lnTo>
                  <a:lnTo>
                    <a:pt x="80" y="110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4" y="88"/>
                  </a:lnTo>
                  <a:lnTo>
                    <a:pt x="82" y="76"/>
                  </a:lnTo>
                  <a:lnTo>
                    <a:pt x="80" y="68"/>
                  </a:lnTo>
                  <a:lnTo>
                    <a:pt x="80" y="54"/>
                  </a:lnTo>
                  <a:lnTo>
                    <a:pt x="78" y="54"/>
                  </a:lnTo>
                  <a:lnTo>
                    <a:pt x="76" y="56"/>
                  </a:lnTo>
                  <a:lnTo>
                    <a:pt x="74" y="56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60" y="50"/>
                  </a:lnTo>
                  <a:lnTo>
                    <a:pt x="60" y="48"/>
                  </a:lnTo>
                  <a:lnTo>
                    <a:pt x="62" y="46"/>
                  </a:lnTo>
                  <a:lnTo>
                    <a:pt x="64" y="42"/>
                  </a:lnTo>
                  <a:lnTo>
                    <a:pt x="68" y="40"/>
                  </a:lnTo>
                  <a:lnTo>
                    <a:pt x="7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2"/>
                  </a:lnTo>
                  <a:lnTo>
                    <a:pt x="78" y="30"/>
                  </a:lnTo>
                  <a:lnTo>
                    <a:pt x="80" y="24"/>
                  </a:lnTo>
                  <a:lnTo>
                    <a:pt x="80" y="20"/>
                  </a:lnTo>
                  <a:lnTo>
                    <a:pt x="78" y="16"/>
                  </a:lnTo>
                  <a:lnTo>
                    <a:pt x="76" y="12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8" y="2"/>
                  </a:lnTo>
                  <a:lnTo>
                    <a:pt x="54" y="4"/>
                  </a:lnTo>
                  <a:lnTo>
                    <a:pt x="48" y="4"/>
                  </a:lnTo>
                  <a:lnTo>
                    <a:pt x="46" y="4"/>
                  </a:lnTo>
                  <a:lnTo>
                    <a:pt x="44" y="4"/>
                  </a:lnTo>
                  <a:lnTo>
                    <a:pt x="40" y="4"/>
                  </a:lnTo>
                  <a:lnTo>
                    <a:pt x="36" y="2"/>
                  </a:lnTo>
                  <a:lnTo>
                    <a:pt x="32" y="2"/>
                  </a:lnTo>
                  <a:lnTo>
                    <a:pt x="28" y="4"/>
                  </a:lnTo>
                  <a:lnTo>
                    <a:pt x="24" y="6"/>
                  </a:lnTo>
                  <a:lnTo>
                    <a:pt x="22" y="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4"/>
                  </a:lnTo>
                  <a:lnTo>
                    <a:pt x="22" y="28"/>
                  </a:lnTo>
                  <a:lnTo>
                    <a:pt x="24" y="34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2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4" y="56"/>
                  </a:lnTo>
                  <a:lnTo>
                    <a:pt x="20" y="54"/>
                  </a:lnTo>
                  <a:lnTo>
                    <a:pt x="14" y="4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7" name="Freeform 351"/>
            <p:cNvSpPr/>
            <p:nvPr/>
          </p:nvSpPr>
          <p:spPr bwMode="gray">
            <a:xfrm>
              <a:off x="4293" y="1680"/>
              <a:ext cx="68" cy="106"/>
            </a:xfrm>
            <a:custGeom>
              <a:avLst/>
              <a:gdLst>
                <a:gd name="T0" fmla="*/ 32 w 68"/>
                <a:gd name="T1" fmla="*/ 0 h 106"/>
                <a:gd name="T2" fmla="*/ 26 w 68"/>
                <a:gd name="T3" fmla="*/ 0 h 106"/>
                <a:gd name="T4" fmla="*/ 20 w 68"/>
                <a:gd name="T5" fmla="*/ 4 h 106"/>
                <a:gd name="T6" fmla="*/ 20 w 68"/>
                <a:gd name="T7" fmla="*/ 4 h 106"/>
                <a:gd name="T8" fmla="*/ 18 w 68"/>
                <a:gd name="T9" fmla="*/ 2 h 106"/>
                <a:gd name="T10" fmla="*/ 16 w 68"/>
                <a:gd name="T11" fmla="*/ 2 h 106"/>
                <a:gd name="T12" fmla="*/ 12 w 68"/>
                <a:gd name="T13" fmla="*/ 8 h 106"/>
                <a:gd name="T14" fmla="*/ 8 w 68"/>
                <a:gd name="T15" fmla="*/ 16 h 106"/>
                <a:gd name="T16" fmla="*/ 4 w 68"/>
                <a:gd name="T17" fmla="*/ 22 h 106"/>
                <a:gd name="T18" fmla="*/ 0 w 68"/>
                <a:gd name="T19" fmla="*/ 30 h 106"/>
                <a:gd name="T20" fmla="*/ 2 w 68"/>
                <a:gd name="T21" fmla="*/ 32 h 106"/>
                <a:gd name="T22" fmla="*/ 4 w 68"/>
                <a:gd name="T23" fmla="*/ 38 h 106"/>
                <a:gd name="T24" fmla="*/ 2 w 68"/>
                <a:gd name="T25" fmla="*/ 46 h 106"/>
                <a:gd name="T26" fmla="*/ 2 w 68"/>
                <a:gd name="T27" fmla="*/ 48 h 106"/>
                <a:gd name="T28" fmla="*/ 2 w 68"/>
                <a:gd name="T29" fmla="*/ 54 h 106"/>
                <a:gd name="T30" fmla="*/ 4 w 68"/>
                <a:gd name="T31" fmla="*/ 66 h 106"/>
                <a:gd name="T32" fmla="*/ 8 w 68"/>
                <a:gd name="T33" fmla="*/ 104 h 106"/>
                <a:gd name="T34" fmla="*/ 10 w 68"/>
                <a:gd name="T35" fmla="*/ 106 h 106"/>
                <a:gd name="T36" fmla="*/ 16 w 68"/>
                <a:gd name="T37" fmla="*/ 106 h 106"/>
                <a:gd name="T38" fmla="*/ 20 w 68"/>
                <a:gd name="T39" fmla="*/ 104 h 106"/>
                <a:gd name="T40" fmla="*/ 24 w 68"/>
                <a:gd name="T41" fmla="*/ 98 h 106"/>
                <a:gd name="T42" fmla="*/ 26 w 68"/>
                <a:gd name="T43" fmla="*/ 90 h 106"/>
                <a:gd name="T44" fmla="*/ 24 w 68"/>
                <a:gd name="T45" fmla="*/ 86 h 106"/>
                <a:gd name="T46" fmla="*/ 22 w 68"/>
                <a:gd name="T47" fmla="*/ 78 h 106"/>
                <a:gd name="T48" fmla="*/ 24 w 68"/>
                <a:gd name="T49" fmla="*/ 72 h 106"/>
                <a:gd name="T50" fmla="*/ 30 w 68"/>
                <a:gd name="T51" fmla="*/ 68 h 106"/>
                <a:gd name="T52" fmla="*/ 36 w 68"/>
                <a:gd name="T53" fmla="*/ 68 h 106"/>
                <a:gd name="T54" fmla="*/ 40 w 68"/>
                <a:gd name="T55" fmla="*/ 66 h 106"/>
                <a:gd name="T56" fmla="*/ 48 w 68"/>
                <a:gd name="T57" fmla="*/ 62 h 106"/>
                <a:gd name="T58" fmla="*/ 54 w 68"/>
                <a:gd name="T59" fmla="*/ 52 h 106"/>
                <a:gd name="T60" fmla="*/ 56 w 68"/>
                <a:gd name="T61" fmla="*/ 48 h 106"/>
                <a:gd name="T62" fmla="*/ 62 w 68"/>
                <a:gd name="T63" fmla="*/ 38 h 106"/>
                <a:gd name="T64" fmla="*/ 64 w 68"/>
                <a:gd name="T65" fmla="*/ 24 h 106"/>
                <a:gd name="T66" fmla="*/ 64 w 68"/>
                <a:gd name="T67" fmla="*/ 22 h 106"/>
                <a:gd name="T68" fmla="*/ 68 w 68"/>
                <a:gd name="T69" fmla="*/ 18 h 106"/>
                <a:gd name="T70" fmla="*/ 68 w 68"/>
                <a:gd name="T71" fmla="*/ 12 h 106"/>
                <a:gd name="T72" fmla="*/ 62 w 68"/>
                <a:gd name="T73" fmla="*/ 8 h 106"/>
                <a:gd name="T74" fmla="*/ 56 w 68"/>
                <a:gd name="T75" fmla="*/ 8 h 106"/>
                <a:gd name="T76" fmla="*/ 48 w 68"/>
                <a:gd name="T77" fmla="*/ 8 h 106"/>
                <a:gd name="T78" fmla="*/ 40 w 68"/>
                <a:gd name="T79" fmla="*/ 6 h 106"/>
                <a:gd name="T80" fmla="*/ 34 w 68"/>
                <a:gd name="T8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" h="106">
                  <a:moveTo>
                    <a:pt x="34" y="0"/>
                  </a:moveTo>
                  <a:lnTo>
                    <a:pt x="32" y="0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2"/>
                  </a:lnTo>
                  <a:lnTo>
                    <a:pt x="14" y="4"/>
                  </a:lnTo>
                  <a:lnTo>
                    <a:pt x="12" y="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4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4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4"/>
                  </a:lnTo>
                  <a:lnTo>
                    <a:pt x="2" y="60"/>
                  </a:lnTo>
                  <a:lnTo>
                    <a:pt x="4" y="66"/>
                  </a:lnTo>
                  <a:lnTo>
                    <a:pt x="6" y="74"/>
                  </a:lnTo>
                  <a:lnTo>
                    <a:pt x="8" y="104"/>
                  </a:lnTo>
                  <a:lnTo>
                    <a:pt x="8" y="104"/>
                  </a:lnTo>
                  <a:lnTo>
                    <a:pt x="10" y="106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18" y="106"/>
                  </a:lnTo>
                  <a:lnTo>
                    <a:pt x="20" y="104"/>
                  </a:lnTo>
                  <a:lnTo>
                    <a:pt x="24" y="102"/>
                  </a:lnTo>
                  <a:lnTo>
                    <a:pt x="24" y="98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4" y="82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8" y="68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2"/>
                  </a:lnTo>
                  <a:lnTo>
                    <a:pt x="52" y="58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6" y="48"/>
                  </a:lnTo>
                  <a:lnTo>
                    <a:pt x="60" y="42"/>
                  </a:lnTo>
                  <a:lnTo>
                    <a:pt x="62" y="38"/>
                  </a:lnTo>
                  <a:lnTo>
                    <a:pt x="62" y="30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4" y="22"/>
                  </a:lnTo>
                  <a:lnTo>
                    <a:pt x="66" y="20"/>
                  </a:lnTo>
                  <a:lnTo>
                    <a:pt x="68" y="18"/>
                  </a:lnTo>
                  <a:lnTo>
                    <a:pt x="68" y="14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4"/>
                  </a:lnTo>
                  <a:lnTo>
                    <a:pt x="34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8" name="Freeform 352"/>
            <p:cNvSpPr/>
            <p:nvPr/>
          </p:nvSpPr>
          <p:spPr bwMode="gray">
            <a:xfrm>
              <a:off x="3893" y="1652"/>
              <a:ext cx="104" cy="116"/>
            </a:xfrm>
            <a:custGeom>
              <a:avLst/>
              <a:gdLst>
                <a:gd name="T0" fmla="*/ 4 w 104"/>
                <a:gd name="T1" fmla="*/ 80 h 116"/>
                <a:gd name="T2" fmla="*/ 0 w 104"/>
                <a:gd name="T3" fmla="*/ 82 h 116"/>
                <a:gd name="T4" fmla="*/ 0 w 104"/>
                <a:gd name="T5" fmla="*/ 86 h 116"/>
                <a:gd name="T6" fmla="*/ 4 w 104"/>
                <a:gd name="T7" fmla="*/ 92 h 116"/>
                <a:gd name="T8" fmla="*/ 8 w 104"/>
                <a:gd name="T9" fmla="*/ 94 h 116"/>
                <a:gd name="T10" fmla="*/ 12 w 104"/>
                <a:gd name="T11" fmla="*/ 100 h 116"/>
                <a:gd name="T12" fmla="*/ 14 w 104"/>
                <a:gd name="T13" fmla="*/ 110 h 116"/>
                <a:gd name="T14" fmla="*/ 18 w 104"/>
                <a:gd name="T15" fmla="*/ 112 h 116"/>
                <a:gd name="T16" fmla="*/ 24 w 104"/>
                <a:gd name="T17" fmla="*/ 116 h 116"/>
                <a:gd name="T18" fmla="*/ 30 w 104"/>
                <a:gd name="T19" fmla="*/ 114 h 116"/>
                <a:gd name="T20" fmla="*/ 34 w 104"/>
                <a:gd name="T21" fmla="*/ 110 h 116"/>
                <a:gd name="T22" fmla="*/ 36 w 104"/>
                <a:gd name="T23" fmla="*/ 106 h 116"/>
                <a:gd name="T24" fmla="*/ 42 w 104"/>
                <a:gd name="T25" fmla="*/ 104 h 116"/>
                <a:gd name="T26" fmla="*/ 46 w 104"/>
                <a:gd name="T27" fmla="*/ 106 h 116"/>
                <a:gd name="T28" fmla="*/ 50 w 104"/>
                <a:gd name="T29" fmla="*/ 106 h 116"/>
                <a:gd name="T30" fmla="*/ 54 w 104"/>
                <a:gd name="T31" fmla="*/ 102 h 116"/>
                <a:gd name="T32" fmla="*/ 56 w 104"/>
                <a:gd name="T33" fmla="*/ 92 h 116"/>
                <a:gd name="T34" fmla="*/ 60 w 104"/>
                <a:gd name="T35" fmla="*/ 74 h 116"/>
                <a:gd name="T36" fmla="*/ 82 w 104"/>
                <a:gd name="T37" fmla="*/ 48 h 116"/>
                <a:gd name="T38" fmla="*/ 104 w 104"/>
                <a:gd name="T39" fmla="*/ 32 h 116"/>
                <a:gd name="T40" fmla="*/ 104 w 104"/>
                <a:gd name="T41" fmla="*/ 32 h 116"/>
                <a:gd name="T42" fmla="*/ 98 w 104"/>
                <a:gd name="T43" fmla="*/ 28 h 116"/>
                <a:gd name="T44" fmla="*/ 88 w 104"/>
                <a:gd name="T45" fmla="*/ 20 h 116"/>
                <a:gd name="T46" fmla="*/ 88 w 104"/>
                <a:gd name="T47" fmla="*/ 18 h 116"/>
                <a:gd name="T48" fmla="*/ 84 w 104"/>
                <a:gd name="T49" fmla="*/ 14 h 116"/>
                <a:gd name="T50" fmla="*/ 78 w 104"/>
                <a:gd name="T51" fmla="*/ 14 h 116"/>
                <a:gd name="T52" fmla="*/ 72 w 104"/>
                <a:gd name="T53" fmla="*/ 20 h 116"/>
                <a:gd name="T54" fmla="*/ 70 w 104"/>
                <a:gd name="T55" fmla="*/ 20 h 116"/>
                <a:gd name="T56" fmla="*/ 68 w 104"/>
                <a:gd name="T57" fmla="*/ 22 h 116"/>
                <a:gd name="T58" fmla="*/ 66 w 104"/>
                <a:gd name="T59" fmla="*/ 16 h 116"/>
                <a:gd name="T60" fmla="*/ 64 w 104"/>
                <a:gd name="T61" fmla="*/ 14 h 116"/>
                <a:gd name="T62" fmla="*/ 60 w 104"/>
                <a:gd name="T63" fmla="*/ 10 h 116"/>
                <a:gd name="T64" fmla="*/ 56 w 104"/>
                <a:gd name="T65" fmla="*/ 8 h 116"/>
                <a:gd name="T66" fmla="*/ 50 w 104"/>
                <a:gd name="T67" fmla="*/ 12 h 116"/>
                <a:gd name="T68" fmla="*/ 42 w 104"/>
                <a:gd name="T69" fmla="*/ 10 h 116"/>
                <a:gd name="T70" fmla="*/ 44 w 104"/>
                <a:gd name="T71" fmla="*/ 6 h 116"/>
                <a:gd name="T72" fmla="*/ 46 w 104"/>
                <a:gd name="T73" fmla="*/ 2 h 116"/>
                <a:gd name="T74" fmla="*/ 42 w 104"/>
                <a:gd name="T75" fmla="*/ 0 h 116"/>
                <a:gd name="T76" fmla="*/ 34 w 104"/>
                <a:gd name="T77" fmla="*/ 2 h 116"/>
                <a:gd name="T78" fmla="*/ 28 w 104"/>
                <a:gd name="T79" fmla="*/ 6 h 116"/>
                <a:gd name="T80" fmla="*/ 26 w 104"/>
                <a:gd name="T81" fmla="*/ 10 h 116"/>
                <a:gd name="T82" fmla="*/ 26 w 104"/>
                <a:gd name="T83" fmla="*/ 10 h 116"/>
                <a:gd name="T84" fmla="*/ 22 w 104"/>
                <a:gd name="T85" fmla="*/ 10 h 116"/>
                <a:gd name="T86" fmla="*/ 18 w 104"/>
                <a:gd name="T87" fmla="*/ 10 h 116"/>
                <a:gd name="T88" fmla="*/ 16 w 104"/>
                <a:gd name="T89" fmla="*/ 14 h 116"/>
                <a:gd name="T90" fmla="*/ 14 w 104"/>
                <a:gd name="T91" fmla="*/ 24 h 116"/>
                <a:gd name="T92" fmla="*/ 16 w 104"/>
                <a:gd name="T93" fmla="*/ 28 h 116"/>
                <a:gd name="T94" fmla="*/ 18 w 104"/>
                <a:gd name="T95" fmla="*/ 34 h 116"/>
                <a:gd name="T96" fmla="*/ 16 w 104"/>
                <a:gd name="T97" fmla="*/ 40 h 116"/>
                <a:gd name="T98" fmla="*/ 14 w 104"/>
                <a:gd name="T99" fmla="*/ 44 h 116"/>
                <a:gd name="T100" fmla="*/ 8 w 104"/>
                <a:gd name="T101" fmla="*/ 54 h 116"/>
                <a:gd name="T102" fmla="*/ 4 w 104"/>
                <a:gd name="T103" fmla="*/ 8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4" h="116">
                  <a:moveTo>
                    <a:pt x="4" y="80"/>
                  </a:moveTo>
                  <a:lnTo>
                    <a:pt x="4" y="80"/>
                  </a:lnTo>
                  <a:lnTo>
                    <a:pt x="2" y="80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6" y="94"/>
                  </a:lnTo>
                  <a:lnTo>
                    <a:pt x="8" y="94"/>
                  </a:lnTo>
                  <a:lnTo>
                    <a:pt x="10" y="96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4" y="110"/>
                  </a:lnTo>
                  <a:lnTo>
                    <a:pt x="16" y="110"/>
                  </a:lnTo>
                  <a:lnTo>
                    <a:pt x="18" y="112"/>
                  </a:lnTo>
                  <a:lnTo>
                    <a:pt x="20" y="114"/>
                  </a:lnTo>
                  <a:lnTo>
                    <a:pt x="24" y="116"/>
                  </a:lnTo>
                  <a:lnTo>
                    <a:pt x="28" y="116"/>
                  </a:lnTo>
                  <a:lnTo>
                    <a:pt x="30" y="114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4" y="108"/>
                  </a:lnTo>
                  <a:lnTo>
                    <a:pt x="36" y="106"/>
                  </a:lnTo>
                  <a:lnTo>
                    <a:pt x="38" y="106"/>
                  </a:lnTo>
                  <a:lnTo>
                    <a:pt x="42" y="104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8" y="106"/>
                  </a:lnTo>
                  <a:lnTo>
                    <a:pt x="50" y="106"/>
                  </a:lnTo>
                  <a:lnTo>
                    <a:pt x="52" y="104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6" y="92"/>
                  </a:lnTo>
                  <a:lnTo>
                    <a:pt x="56" y="88"/>
                  </a:lnTo>
                  <a:lnTo>
                    <a:pt x="60" y="74"/>
                  </a:lnTo>
                  <a:lnTo>
                    <a:pt x="68" y="60"/>
                  </a:lnTo>
                  <a:lnTo>
                    <a:pt x="82" y="48"/>
                  </a:lnTo>
                  <a:lnTo>
                    <a:pt x="104" y="40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4" y="32"/>
                  </a:lnTo>
                  <a:lnTo>
                    <a:pt x="102" y="30"/>
                  </a:lnTo>
                  <a:lnTo>
                    <a:pt x="98" y="28"/>
                  </a:lnTo>
                  <a:lnTo>
                    <a:pt x="94" y="26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86" y="16"/>
                  </a:lnTo>
                  <a:lnTo>
                    <a:pt x="84" y="14"/>
                  </a:lnTo>
                  <a:lnTo>
                    <a:pt x="82" y="14"/>
                  </a:lnTo>
                  <a:lnTo>
                    <a:pt x="78" y="14"/>
                  </a:lnTo>
                  <a:lnTo>
                    <a:pt x="76" y="16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4" y="14"/>
                  </a:lnTo>
                  <a:lnTo>
                    <a:pt x="62" y="12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56" y="8"/>
                  </a:lnTo>
                  <a:lnTo>
                    <a:pt x="52" y="8"/>
                  </a:lnTo>
                  <a:lnTo>
                    <a:pt x="50" y="12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6" y="4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2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4" y="24"/>
                  </a:lnTo>
                  <a:lnTo>
                    <a:pt x="16" y="26"/>
                  </a:lnTo>
                  <a:lnTo>
                    <a:pt x="16" y="28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4" y="44"/>
                  </a:lnTo>
                  <a:lnTo>
                    <a:pt x="12" y="48"/>
                  </a:lnTo>
                  <a:lnTo>
                    <a:pt x="8" y="54"/>
                  </a:lnTo>
                  <a:lnTo>
                    <a:pt x="6" y="64"/>
                  </a:lnTo>
                  <a:lnTo>
                    <a:pt x="4" y="8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9" name="Freeform 353"/>
            <p:cNvSpPr/>
            <p:nvPr/>
          </p:nvSpPr>
          <p:spPr bwMode="gray">
            <a:xfrm>
              <a:off x="3949" y="1708"/>
              <a:ext cx="232" cy="186"/>
            </a:xfrm>
            <a:custGeom>
              <a:avLst/>
              <a:gdLst>
                <a:gd name="T0" fmla="*/ 32 w 232"/>
                <a:gd name="T1" fmla="*/ 76 h 186"/>
                <a:gd name="T2" fmla="*/ 44 w 232"/>
                <a:gd name="T3" fmla="*/ 74 h 186"/>
                <a:gd name="T4" fmla="*/ 46 w 232"/>
                <a:gd name="T5" fmla="*/ 78 h 186"/>
                <a:gd name="T6" fmla="*/ 36 w 232"/>
                <a:gd name="T7" fmla="*/ 86 h 186"/>
                <a:gd name="T8" fmla="*/ 24 w 232"/>
                <a:gd name="T9" fmla="*/ 86 h 186"/>
                <a:gd name="T10" fmla="*/ 10 w 232"/>
                <a:gd name="T11" fmla="*/ 88 h 186"/>
                <a:gd name="T12" fmla="*/ 8 w 232"/>
                <a:gd name="T13" fmla="*/ 100 h 186"/>
                <a:gd name="T14" fmla="*/ 20 w 232"/>
                <a:gd name="T15" fmla="*/ 104 h 186"/>
                <a:gd name="T16" fmla="*/ 54 w 232"/>
                <a:gd name="T17" fmla="*/ 104 h 186"/>
                <a:gd name="T18" fmla="*/ 86 w 232"/>
                <a:gd name="T19" fmla="*/ 114 h 186"/>
                <a:gd name="T20" fmla="*/ 86 w 232"/>
                <a:gd name="T21" fmla="*/ 124 h 186"/>
                <a:gd name="T22" fmla="*/ 76 w 232"/>
                <a:gd name="T23" fmla="*/ 132 h 186"/>
                <a:gd name="T24" fmla="*/ 64 w 232"/>
                <a:gd name="T25" fmla="*/ 128 h 186"/>
                <a:gd name="T26" fmla="*/ 42 w 232"/>
                <a:gd name="T27" fmla="*/ 132 h 186"/>
                <a:gd name="T28" fmla="*/ 32 w 232"/>
                <a:gd name="T29" fmla="*/ 130 h 186"/>
                <a:gd name="T30" fmla="*/ 22 w 232"/>
                <a:gd name="T31" fmla="*/ 138 h 186"/>
                <a:gd name="T32" fmla="*/ 24 w 232"/>
                <a:gd name="T33" fmla="*/ 148 h 186"/>
                <a:gd name="T34" fmla="*/ 48 w 232"/>
                <a:gd name="T35" fmla="*/ 160 h 186"/>
                <a:gd name="T36" fmla="*/ 62 w 232"/>
                <a:gd name="T37" fmla="*/ 168 h 186"/>
                <a:gd name="T38" fmla="*/ 76 w 232"/>
                <a:gd name="T39" fmla="*/ 184 h 186"/>
                <a:gd name="T40" fmla="*/ 146 w 232"/>
                <a:gd name="T41" fmla="*/ 162 h 186"/>
                <a:gd name="T42" fmla="*/ 160 w 232"/>
                <a:gd name="T43" fmla="*/ 162 h 186"/>
                <a:gd name="T44" fmla="*/ 176 w 232"/>
                <a:gd name="T45" fmla="*/ 170 h 186"/>
                <a:gd name="T46" fmla="*/ 184 w 232"/>
                <a:gd name="T47" fmla="*/ 170 h 186"/>
                <a:gd name="T48" fmla="*/ 190 w 232"/>
                <a:gd name="T49" fmla="*/ 170 h 186"/>
                <a:gd name="T50" fmla="*/ 202 w 232"/>
                <a:gd name="T51" fmla="*/ 168 h 186"/>
                <a:gd name="T52" fmla="*/ 210 w 232"/>
                <a:gd name="T53" fmla="*/ 160 h 186"/>
                <a:gd name="T54" fmla="*/ 208 w 232"/>
                <a:gd name="T55" fmla="*/ 154 h 186"/>
                <a:gd name="T56" fmla="*/ 196 w 232"/>
                <a:gd name="T57" fmla="*/ 152 h 186"/>
                <a:gd name="T58" fmla="*/ 196 w 232"/>
                <a:gd name="T59" fmla="*/ 146 h 186"/>
                <a:gd name="T60" fmla="*/ 208 w 232"/>
                <a:gd name="T61" fmla="*/ 142 h 186"/>
                <a:gd name="T62" fmla="*/ 226 w 232"/>
                <a:gd name="T63" fmla="*/ 142 h 186"/>
                <a:gd name="T64" fmla="*/ 232 w 232"/>
                <a:gd name="T65" fmla="*/ 138 h 186"/>
                <a:gd name="T66" fmla="*/ 226 w 232"/>
                <a:gd name="T67" fmla="*/ 126 h 186"/>
                <a:gd name="T68" fmla="*/ 202 w 232"/>
                <a:gd name="T69" fmla="*/ 116 h 186"/>
                <a:gd name="T70" fmla="*/ 174 w 232"/>
                <a:gd name="T71" fmla="*/ 78 h 186"/>
                <a:gd name="T72" fmla="*/ 166 w 232"/>
                <a:gd name="T73" fmla="*/ 28 h 186"/>
                <a:gd name="T74" fmla="*/ 148 w 232"/>
                <a:gd name="T75" fmla="*/ 20 h 186"/>
                <a:gd name="T76" fmla="*/ 140 w 232"/>
                <a:gd name="T77" fmla="*/ 36 h 186"/>
                <a:gd name="T78" fmla="*/ 124 w 232"/>
                <a:gd name="T79" fmla="*/ 22 h 186"/>
                <a:gd name="T80" fmla="*/ 116 w 232"/>
                <a:gd name="T81" fmla="*/ 18 h 186"/>
                <a:gd name="T82" fmla="*/ 106 w 232"/>
                <a:gd name="T83" fmla="*/ 30 h 186"/>
                <a:gd name="T84" fmla="*/ 96 w 232"/>
                <a:gd name="T85" fmla="*/ 20 h 186"/>
                <a:gd name="T86" fmla="*/ 86 w 232"/>
                <a:gd name="T87" fmla="*/ 6 h 186"/>
                <a:gd name="T88" fmla="*/ 80 w 232"/>
                <a:gd name="T89" fmla="*/ 16 h 186"/>
                <a:gd name="T90" fmla="*/ 78 w 232"/>
                <a:gd name="T91" fmla="*/ 32 h 186"/>
                <a:gd name="T92" fmla="*/ 66 w 232"/>
                <a:gd name="T93" fmla="*/ 32 h 186"/>
                <a:gd name="T94" fmla="*/ 62 w 232"/>
                <a:gd name="T95" fmla="*/ 14 h 186"/>
                <a:gd name="T96" fmla="*/ 64 w 232"/>
                <a:gd name="T97" fmla="*/ 4 h 186"/>
                <a:gd name="T98" fmla="*/ 54 w 232"/>
                <a:gd name="T99" fmla="*/ 0 h 186"/>
                <a:gd name="T100" fmla="*/ 14 w 232"/>
                <a:gd name="T101" fmla="*/ 24 h 186"/>
                <a:gd name="T102" fmla="*/ 8 w 232"/>
                <a:gd name="T103" fmla="*/ 44 h 186"/>
                <a:gd name="T104" fmla="*/ 2 w 232"/>
                <a:gd name="T105" fmla="*/ 56 h 186"/>
                <a:gd name="T106" fmla="*/ 0 w 232"/>
                <a:gd name="T107" fmla="*/ 64 h 186"/>
                <a:gd name="T108" fmla="*/ 10 w 232"/>
                <a:gd name="T109" fmla="*/ 7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2" h="186">
                  <a:moveTo>
                    <a:pt x="24" y="74"/>
                  </a:moveTo>
                  <a:lnTo>
                    <a:pt x="24" y="76"/>
                  </a:lnTo>
                  <a:lnTo>
                    <a:pt x="28" y="76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0" y="76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6" y="78"/>
                  </a:lnTo>
                  <a:lnTo>
                    <a:pt x="46" y="80"/>
                  </a:lnTo>
                  <a:lnTo>
                    <a:pt x="44" y="84"/>
                  </a:lnTo>
                  <a:lnTo>
                    <a:pt x="42" y="86"/>
                  </a:lnTo>
                  <a:lnTo>
                    <a:pt x="36" y="86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0" y="88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4" y="104"/>
                  </a:lnTo>
                  <a:lnTo>
                    <a:pt x="20" y="104"/>
                  </a:lnTo>
                  <a:lnTo>
                    <a:pt x="26" y="106"/>
                  </a:lnTo>
                  <a:lnTo>
                    <a:pt x="36" y="106"/>
                  </a:lnTo>
                  <a:lnTo>
                    <a:pt x="42" y="104"/>
                  </a:lnTo>
                  <a:lnTo>
                    <a:pt x="54" y="104"/>
                  </a:lnTo>
                  <a:lnTo>
                    <a:pt x="68" y="104"/>
                  </a:lnTo>
                  <a:lnTo>
                    <a:pt x="80" y="106"/>
                  </a:lnTo>
                  <a:lnTo>
                    <a:pt x="86" y="112"/>
                  </a:lnTo>
                  <a:lnTo>
                    <a:pt x="86" y="114"/>
                  </a:lnTo>
                  <a:lnTo>
                    <a:pt x="86" y="114"/>
                  </a:lnTo>
                  <a:lnTo>
                    <a:pt x="86" y="118"/>
                  </a:lnTo>
                  <a:lnTo>
                    <a:pt x="86" y="122"/>
                  </a:lnTo>
                  <a:lnTo>
                    <a:pt x="86" y="124"/>
                  </a:lnTo>
                  <a:lnTo>
                    <a:pt x="84" y="128"/>
                  </a:lnTo>
                  <a:lnTo>
                    <a:pt x="82" y="130"/>
                  </a:lnTo>
                  <a:lnTo>
                    <a:pt x="80" y="132"/>
                  </a:lnTo>
                  <a:lnTo>
                    <a:pt x="76" y="132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68" y="128"/>
                  </a:lnTo>
                  <a:lnTo>
                    <a:pt x="64" y="128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50" y="130"/>
                  </a:lnTo>
                  <a:lnTo>
                    <a:pt x="42" y="132"/>
                  </a:lnTo>
                  <a:lnTo>
                    <a:pt x="40" y="132"/>
                  </a:lnTo>
                  <a:lnTo>
                    <a:pt x="38" y="130"/>
                  </a:lnTo>
                  <a:lnTo>
                    <a:pt x="36" y="130"/>
                  </a:lnTo>
                  <a:lnTo>
                    <a:pt x="32" y="130"/>
                  </a:lnTo>
                  <a:lnTo>
                    <a:pt x="30" y="130"/>
                  </a:lnTo>
                  <a:lnTo>
                    <a:pt x="26" y="132"/>
                  </a:lnTo>
                  <a:lnTo>
                    <a:pt x="24" y="134"/>
                  </a:lnTo>
                  <a:lnTo>
                    <a:pt x="22" y="138"/>
                  </a:lnTo>
                  <a:lnTo>
                    <a:pt x="20" y="142"/>
                  </a:lnTo>
                  <a:lnTo>
                    <a:pt x="20" y="144"/>
                  </a:lnTo>
                  <a:lnTo>
                    <a:pt x="22" y="146"/>
                  </a:lnTo>
                  <a:lnTo>
                    <a:pt x="24" y="148"/>
                  </a:lnTo>
                  <a:lnTo>
                    <a:pt x="26" y="152"/>
                  </a:lnTo>
                  <a:lnTo>
                    <a:pt x="32" y="154"/>
                  </a:lnTo>
                  <a:lnTo>
                    <a:pt x="40" y="158"/>
                  </a:lnTo>
                  <a:lnTo>
                    <a:pt x="48" y="160"/>
                  </a:lnTo>
                  <a:lnTo>
                    <a:pt x="50" y="162"/>
                  </a:lnTo>
                  <a:lnTo>
                    <a:pt x="52" y="162"/>
                  </a:lnTo>
                  <a:lnTo>
                    <a:pt x="58" y="166"/>
                  </a:lnTo>
                  <a:lnTo>
                    <a:pt x="62" y="168"/>
                  </a:lnTo>
                  <a:lnTo>
                    <a:pt x="66" y="174"/>
                  </a:lnTo>
                  <a:lnTo>
                    <a:pt x="68" y="178"/>
                  </a:lnTo>
                  <a:lnTo>
                    <a:pt x="70" y="186"/>
                  </a:lnTo>
                  <a:lnTo>
                    <a:pt x="76" y="184"/>
                  </a:lnTo>
                  <a:lnTo>
                    <a:pt x="90" y="182"/>
                  </a:lnTo>
                  <a:lnTo>
                    <a:pt x="110" y="178"/>
                  </a:lnTo>
                  <a:lnTo>
                    <a:pt x="130" y="170"/>
                  </a:lnTo>
                  <a:lnTo>
                    <a:pt x="146" y="162"/>
                  </a:lnTo>
                  <a:lnTo>
                    <a:pt x="148" y="162"/>
                  </a:lnTo>
                  <a:lnTo>
                    <a:pt x="150" y="162"/>
                  </a:lnTo>
                  <a:lnTo>
                    <a:pt x="154" y="162"/>
                  </a:lnTo>
                  <a:lnTo>
                    <a:pt x="160" y="162"/>
                  </a:lnTo>
                  <a:lnTo>
                    <a:pt x="164" y="162"/>
                  </a:lnTo>
                  <a:lnTo>
                    <a:pt x="170" y="164"/>
                  </a:lnTo>
                  <a:lnTo>
                    <a:pt x="174" y="168"/>
                  </a:lnTo>
                  <a:lnTo>
                    <a:pt x="176" y="170"/>
                  </a:lnTo>
                  <a:lnTo>
                    <a:pt x="178" y="172"/>
                  </a:lnTo>
                  <a:lnTo>
                    <a:pt x="180" y="172"/>
                  </a:lnTo>
                  <a:lnTo>
                    <a:pt x="182" y="172"/>
                  </a:lnTo>
                  <a:lnTo>
                    <a:pt x="184" y="170"/>
                  </a:lnTo>
                  <a:lnTo>
                    <a:pt x="186" y="168"/>
                  </a:lnTo>
                  <a:lnTo>
                    <a:pt x="188" y="168"/>
                  </a:lnTo>
                  <a:lnTo>
                    <a:pt x="188" y="168"/>
                  </a:lnTo>
                  <a:lnTo>
                    <a:pt x="190" y="170"/>
                  </a:lnTo>
                  <a:lnTo>
                    <a:pt x="192" y="172"/>
                  </a:lnTo>
                  <a:lnTo>
                    <a:pt x="194" y="172"/>
                  </a:lnTo>
                  <a:lnTo>
                    <a:pt x="198" y="170"/>
                  </a:lnTo>
                  <a:lnTo>
                    <a:pt x="202" y="168"/>
                  </a:lnTo>
                  <a:lnTo>
                    <a:pt x="208" y="164"/>
                  </a:lnTo>
                  <a:lnTo>
                    <a:pt x="208" y="164"/>
                  </a:lnTo>
                  <a:lnTo>
                    <a:pt x="210" y="162"/>
                  </a:lnTo>
                  <a:lnTo>
                    <a:pt x="210" y="160"/>
                  </a:lnTo>
                  <a:lnTo>
                    <a:pt x="210" y="158"/>
                  </a:lnTo>
                  <a:lnTo>
                    <a:pt x="210" y="158"/>
                  </a:lnTo>
                  <a:lnTo>
                    <a:pt x="210" y="156"/>
                  </a:lnTo>
                  <a:lnTo>
                    <a:pt x="208" y="154"/>
                  </a:lnTo>
                  <a:lnTo>
                    <a:pt x="204" y="154"/>
                  </a:lnTo>
                  <a:lnTo>
                    <a:pt x="198" y="154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0"/>
                  </a:lnTo>
                  <a:lnTo>
                    <a:pt x="194" y="148"/>
                  </a:lnTo>
                  <a:lnTo>
                    <a:pt x="194" y="148"/>
                  </a:lnTo>
                  <a:lnTo>
                    <a:pt x="196" y="146"/>
                  </a:lnTo>
                  <a:lnTo>
                    <a:pt x="200" y="144"/>
                  </a:lnTo>
                  <a:lnTo>
                    <a:pt x="200" y="144"/>
                  </a:lnTo>
                  <a:lnTo>
                    <a:pt x="204" y="144"/>
                  </a:lnTo>
                  <a:lnTo>
                    <a:pt x="208" y="142"/>
                  </a:lnTo>
                  <a:lnTo>
                    <a:pt x="212" y="142"/>
                  </a:lnTo>
                  <a:lnTo>
                    <a:pt x="218" y="140"/>
                  </a:lnTo>
                  <a:lnTo>
                    <a:pt x="222" y="142"/>
                  </a:lnTo>
                  <a:lnTo>
                    <a:pt x="226" y="142"/>
                  </a:lnTo>
                  <a:lnTo>
                    <a:pt x="226" y="142"/>
                  </a:lnTo>
                  <a:lnTo>
                    <a:pt x="228" y="142"/>
                  </a:lnTo>
                  <a:lnTo>
                    <a:pt x="230" y="140"/>
                  </a:lnTo>
                  <a:lnTo>
                    <a:pt x="232" y="138"/>
                  </a:lnTo>
                  <a:lnTo>
                    <a:pt x="232" y="134"/>
                  </a:lnTo>
                  <a:lnTo>
                    <a:pt x="232" y="132"/>
                  </a:lnTo>
                  <a:lnTo>
                    <a:pt x="230" y="128"/>
                  </a:lnTo>
                  <a:lnTo>
                    <a:pt x="226" y="126"/>
                  </a:lnTo>
                  <a:lnTo>
                    <a:pt x="220" y="124"/>
                  </a:lnTo>
                  <a:lnTo>
                    <a:pt x="216" y="122"/>
                  </a:lnTo>
                  <a:lnTo>
                    <a:pt x="210" y="118"/>
                  </a:lnTo>
                  <a:lnTo>
                    <a:pt x="202" y="116"/>
                  </a:lnTo>
                  <a:lnTo>
                    <a:pt x="186" y="114"/>
                  </a:lnTo>
                  <a:lnTo>
                    <a:pt x="184" y="110"/>
                  </a:lnTo>
                  <a:lnTo>
                    <a:pt x="178" y="98"/>
                  </a:lnTo>
                  <a:lnTo>
                    <a:pt x="174" y="78"/>
                  </a:lnTo>
                  <a:lnTo>
                    <a:pt x="174" y="52"/>
                  </a:lnTo>
                  <a:lnTo>
                    <a:pt x="172" y="48"/>
                  </a:lnTo>
                  <a:lnTo>
                    <a:pt x="170" y="38"/>
                  </a:lnTo>
                  <a:lnTo>
                    <a:pt x="166" y="28"/>
                  </a:lnTo>
                  <a:lnTo>
                    <a:pt x="160" y="20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48" y="20"/>
                  </a:lnTo>
                  <a:lnTo>
                    <a:pt x="146" y="24"/>
                  </a:lnTo>
                  <a:lnTo>
                    <a:pt x="142" y="28"/>
                  </a:lnTo>
                  <a:lnTo>
                    <a:pt x="140" y="32"/>
                  </a:lnTo>
                  <a:lnTo>
                    <a:pt x="140" y="36"/>
                  </a:lnTo>
                  <a:lnTo>
                    <a:pt x="140" y="42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2" y="20"/>
                  </a:lnTo>
                  <a:lnTo>
                    <a:pt x="120" y="18"/>
                  </a:lnTo>
                  <a:lnTo>
                    <a:pt x="118" y="16"/>
                  </a:lnTo>
                  <a:lnTo>
                    <a:pt x="116" y="18"/>
                  </a:lnTo>
                  <a:lnTo>
                    <a:pt x="112" y="20"/>
                  </a:lnTo>
                  <a:lnTo>
                    <a:pt x="110" y="24"/>
                  </a:lnTo>
                  <a:lnTo>
                    <a:pt x="108" y="28"/>
                  </a:lnTo>
                  <a:lnTo>
                    <a:pt x="106" y="30"/>
                  </a:lnTo>
                  <a:lnTo>
                    <a:pt x="104" y="32"/>
                  </a:lnTo>
                  <a:lnTo>
                    <a:pt x="100" y="30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4" y="16"/>
                  </a:lnTo>
                  <a:lnTo>
                    <a:pt x="90" y="12"/>
                  </a:lnTo>
                  <a:lnTo>
                    <a:pt x="88" y="8"/>
                  </a:lnTo>
                  <a:lnTo>
                    <a:pt x="86" y="6"/>
                  </a:lnTo>
                  <a:lnTo>
                    <a:pt x="84" y="6"/>
                  </a:lnTo>
                  <a:lnTo>
                    <a:pt x="82" y="8"/>
                  </a:lnTo>
                  <a:lnTo>
                    <a:pt x="80" y="10"/>
                  </a:lnTo>
                  <a:lnTo>
                    <a:pt x="80" y="16"/>
                  </a:lnTo>
                  <a:lnTo>
                    <a:pt x="80" y="20"/>
                  </a:lnTo>
                  <a:lnTo>
                    <a:pt x="80" y="24"/>
                  </a:lnTo>
                  <a:lnTo>
                    <a:pt x="80" y="28"/>
                  </a:lnTo>
                  <a:lnTo>
                    <a:pt x="78" y="32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2"/>
                  </a:lnTo>
                  <a:lnTo>
                    <a:pt x="64" y="28"/>
                  </a:lnTo>
                  <a:lnTo>
                    <a:pt x="62" y="24"/>
                  </a:lnTo>
                  <a:lnTo>
                    <a:pt x="62" y="18"/>
                  </a:lnTo>
                  <a:lnTo>
                    <a:pt x="62" y="14"/>
                  </a:lnTo>
                  <a:lnTo>
                    <a:pt x="64" y="10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2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0" y="8"/>
                  </a:lnTo>
                  <a:lnTo>
                    <a:pt x="26" y="16"/>
                  </a:lnTo>
                  <a:lnTo>
                    <a:pt x="14" y="24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2"/>
                  </a:lnTo>
                  <a:lnTo>
                    <a:pt x="10" y="74"/>
                  </a:lnTo>
                  <a:lnTo>
                    <a:pt x="16" y="74"/>
                  </a:lnTo>
                  <a:lnTo>
                    <a:pt x="24" y="7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0" name="Freeform 354"/>
            <p:cNvSpPr/>
            <p:nvPr/>
          </p:nvSpPr>
          <p:spPr bwMode="gray">
            <a:xfrm>
              <a:off x="3957" y="1494"/>
              <a:ext cx="118" cy="90"/>
            </a:xfrm>
            <a:custGeom>
              <a:avLst/>
              <a:gdLst>
                <a:gd name="T0" fmla="*/ 58 w 118"/>
                <a:gd name="T1" fmla="*/ 22 h 90"/>
                <a:gd name="T2" fmla="*/ 44 w 118"/>
                <a:gd name="T3" fmla="*/ 40 h 90"/>
                <a:gd name="T4" fmla="*/ 26 w 118"/>
                <a:gd name="T5" fmla="*/ 60 h 90"/>
                <a:gd name="T6" fmla="*/ 14 w 118"/>
                <a:gd name="T7" fmla="*/ 66 h 90"/>
                <a:gd name="T8" fmla="*/ 8 w 118"/>
                <a:gd name="T9" fmla="*/ 68 h 90"/>
                <a:gd name="T10" fmla="*/ 2 w 118"/>
                <a:gd name="T11" fmla="*/ 68 h 90"/>
                <a:gd name="T12" fmla="*/ 0 w 118"/>
                <a:gd name="T13" fmla="*/ 72 h 90"/>
                <a:gd name="T14" fmla="*/ 2 w 118"/>
                <a:gd name="T15" fmla="*/ 76 h 90"/>
                <a:gd name="T16" fmla="*/ 10 w 118"/>
                <a:gd name="T17" fmla="*/ 84 h 90"/>
                <a:gd name="T18" fmla="*/ 28 w 118"/>
                <a:gd name="T19" fmla="*/ 90 h 90"/>
                <a:gd name="T20" fmla="*/ 40 w 118"/>
                <a:gd name="T21" fmla="*/ 86 h 90"/>
                <a:gd name="T22" fmla="*/ 44 w 118"/>
                <a:gd name="T23" fmla="*/ 88 h 90"/>
                <a:gd name="T24" fmla="*/ 50 w 118"/>
                <a:gd name="T25" fmla="*/ 90 h 90"/>
                <a:gd name="T26" fmla="*/ 58 w 118"/>
                <a:gd name="T27" fmla="*/ 88 h 90"/>
                <a:gd name="T28" fmla="*/ 62 w 118"/>
                <a:gd name="T29" fmla="*/ 82 h 90"/>
                <a:gd name="T30" fmla="*/ 70 w 118"/>
                <a:gd name="T31" fmla="*/ 74 h 90"/>
                <a:gd name="T32" fmla="*/ 76 w 118"/>
                <a:gd name="T33" fmla="*/ 64 h 90"/>
                <a:gd name="T34" fmla="*/ 78 w 118"/>
                <a:gd name="T35" fmla="*/ 58 h 90"/>
                <a:gd name="T36" fmla="*/ 84 w 118"/>
                <a:gd name="T37" fmla="*/ 62 h 90"/>
                <a:gd name="T38" fmla="*/ 92 w 118"/>
                <a:gd name="T39" fmla="*/ 64 h 90"/>
                <a:gd name="T40" fmla="*/ 102 w 118"/>
                <a:gd name="T41" fmla="*/ 56 h 90"/>
                <a:gd name="T42" fmla="*/ 104 w 118"/>
                <a:gd name="T43" fmla="*/ 54 h 90"/>
                <a:gd name="T44" fmla="*/ 106 w 118"/>
                <a:gd name="T45" fmla="*/ 48 h 90"/>
                <a:gd name="T46" fmla="*/ 106 w 118"/>
                <a:gd name="T47" fmla="*/ 44 h 90"/>
                <a:gd name="T48" fmla="*/ 104 w 118"/>
                <a:gd name="T49" fmla="*/ 42 h 90"/>
                <a:gd name="T50" fmla="*/ 106 w 118"/>
                <a:gd name="T51" fmla="*/ 38 h 90"/>
                <a:gd name="T52" fmla="*/ 110 w 118"/>
                <a:gd name="T53" fmla="*/ 30 h 90"/>
                <a:gd name="T54" fmla="*/ 108 w 118"/>
                <a:gd name="T55" fmla="*/ 26 h 90"/>
                <a:gd name="T56" fmla="*/ 108 w 118"/>
                <a:gd name="T57" fmla="*/ 22 h 90"/>
                <a:gd name="T58" fmla="*/ 112 w 118"/>
                <a:gd name="T59" fmla="*/ 16 h 90"/>
                <a:gd name="T60" fmla="*/ 116 w 118"/>
                <a:gd name="T61" fmla="*/ 14 h 90"/>
                <a:gd name="T62" fmla="*/ 116 w 118"/>
                <a:gd name="T63" fmla="*/ 12 h 90"/>
                <a:gd name="T64" fmla="*/ 110 w 118"/>
                <a:gd name="T65" fmla="*/ 6 h 90"/>
                <a:gd name="T66" fmla="*/ 104 w 118"/>
                <a:gd name="T67" fmla="*/ 2 h 90"/>
                <a:gd name="T68" fmla="*/ 100 w 118"/>
                <a:gd name="T69" fmla="*/ 0 h 90"/>
                <a:gd name="T70" fmla="*/ 84 w 118"/>
                <a:gd name="T71" fmla="*/ 12 h 90"/>
                <a:gd name="T72" fmla="*/ 76 w 118"/>
                <a:gd name="T73" fmla="*/ 12 h 90"/>
                <a:gd name="T74" fmla="*/ 64 w 118"/>
                <a:gd name="T75" fmla="*/ 1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8" h="90">
                  <a:moveTo>
                    <a:pt x="60" y="20"/>
                  </a:moveTo>
                  <a:lnTo>
                    <a:pt x="58" y="22"/>
                  </a:lnTo>
                  <a:lnTo>
                    <a:pt x="52" y="30"/>
                  </a:lnTo>
                  <a:lnTo>
                    <a:pt x="44" y="40"/>
                  </a:lnTo>
                  <a:lnTo>
                    <a:pt x="36" y="52"/>
                  </a:lnTo>
                  <a:lnTo>
                    <a:pt x="26" y="60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6" y="82"/>
                  </a:lnTo>
                  <a:lnTo>
                    <a:pt x="10" y="84"/>
                  </a:lnTo>
                  <a:lnTo>
                    <a:pt x="18" y="88"/>
                  </a:lnTo>
                  <a:lnTo>
                    <a:pt x="28" y="90"/>
                  </a:lnTo>
                  <a:lnTo>
                    <a:pt x="40" y="84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4" y="88"/>
                  </a:lnTo>
                  <a:lnTo>
                    <a:pt x="46" y="90"/>
                  </a:lnTo>
                  <a:lnTo>
                    <a:pt x="50" y="90"/>
                  </a:lnTo>
                  <a:lnTo>
                    <a:pt x="56" y="88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2" y="82"/>
                  </a:lnTo>
                  <a:lnTo>
                    <a:pt x="66" y="78"/>
                  </a:lnTo>
                  <a:lnTo>
                    <a:pt x="70" y="74"/>
                  </a:lnTo>
                  <a:lnTo>
                    <a:pt x="72" y="68"/>
                  </a:lnTo>
                  <a:lnTo>
                    <a:pt x="76" y="64"/>
                  </a:lnTo>
                  <a:lnTo>
                    <a:pt x="78" y="58"/>
                  </a:lnTo>
                  <a:lnTo>
                    <a:pt x="78" y="58"/>
                  </a:lnTo>
                  <a:lnTo>
                    <a:pt x="80" y="60"/>
                  </a:lnTo>
                  <a:lnTo>
                    <a:pt x="84" y="62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8" y="62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4" y="54"/>
                  </a:lnTo>
                  <a:lnTo>
                    <a:pt x="106" y="52"/>
                  </a:lnTo>
                  <a:lnTo>
                    <a:pt x="106" y="48"/>
                  </a:lnTo>
                  <a:lnTo>
                    <a:pt x="106" y="46"/>
                  </a:lnTo>
                  <a:lnTo>
                    <a:pt x="106" y="44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4" y="40"/>
                  </a:lnTo>
                  <a:lnTo>
                    <a:pt x="106" y="38"/>
                  </a:lnTo>
                  <a:lnTo>
                    <a:pt x="108" y="34"/>
                  </a:lnTo>
                  <a:lnTo>
                    <a:pt x="110" y="30"/>
                  </a:lnTo>
                  <a:lnTo>
                    <a:pt x="110" y="28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2"/>
                  </a:lnTo>
                  <a:lnTo>
                    <a:pt x="110" y="20"/>
                  </a:lnTo>
                  <a:lnTo>
                    <a:pt x="112" y="16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0"/>
                  </a:lnTo>
                  <a:lnTo>
                    <a:pt x="110" y="6"/>
                  </a:lnTo>
                  <a:lnTo>
                    <a:pt x="108" y="4"/>
                  </a:lnTo>
                  <a:lnTo>
                    <a:pt x="104" y="2"/>
                  </a:lnTo>
                  <a:lnTo>
                    <a:pt x="102" y="0"/>
                  </a:lnTo>
                  <a:lnTo>
                    <a:pt x="100" y="0"/>
                  </a:lnTo>
                  <a:lnTo>
                    <a:pt x="86" y="12"/>
                  </a:lnTo>
                  <a:lnTo>
                    <a:pt x="84" y="12"/>
                  </a:lnTo>
                  <a:lnTo>
                    <a:pt x="82" y="12"/>
                  </a:lnTo>
                  <a:lnTo>
                    <a:pt x="76" y="12"/>
                  </a:lnTo>
                  <a:lnTo>
                    <a:pt x="70" y="14"/>
                  </a:lnTo>
                  <a:lnTo>
                    <a:pt x="64" y="16"/>
                  </a:lnTo>
                  <a:lnTo>
                    <a:pt x="60" y="2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1" name="Freeform 355"/>
            <p:cNvSpPr/>
            <p:nvPr/>
          </p:nvSpPr>
          <p:spPr bwMode="gray">
            <a:xfrm>
              <a:off x="4069" y="1454"/>
              <a:ext cx="22" cy="28"/>
            </a:xfrm>
            <a:custGeom>
              <a:avLst/>
              <a:gdLst>
                <a:gd name="T0" fmla="*/ 16 w 22"/>
                <a:gd name="T1" fmla="*/ 2 h 28"/>
                <a:gd name="T2" fmla="*/ 14 w 22"/>
                <a:gd name="T3" fmla="*/ 2 h 28"/>
                <a:gd name="T4" fmla="*/ 14 w 22"/>
                <a:gd name="T5" fmla="*/ 2 h 28"/>
                <a:gd name="T6" fmla="*/ 12 w 22"/>
                <a:gd name="T7" fmla="*/ 0 h 28"/>
                <a:gd name="T8" fmla="*/ 10 w 22"/>
                <a:gd name="T9" fmla="*/ 0 h 28"/>
                <a:gd name="T10" fmla="*/ 6 w 22"/>
                <a:gd name="T11" fmla="*/ 0 h 28"/>
                <a:gd name="T12" fmla="*/ 4 w 22"/>
                <a:gd name="T13" fmla="*/ 2 h 28"/>
                <a:gd name="T14" fmla="*/ 2 w 22"/>
                <a:gd name="T15" fmla="*/ 4 h 28"/>
                <a:gd name="T16" fmla="*/ 2 w 22"/>
                <a:gd name="T17" fmla="*/ 8 h 28"/>
                <a:gd name="T18" fmla="*/ 0 w 22"/>
                <a:gd name="T19" fmla="*/ 12 h 28"/>
                <a:gd name="T20" fmla="*/ 2 w 22"/>
                <a:gd name="T21" fmla="*/ 20 h 28"/>
                <a:gd name="T22" fmla="*/ 2 w 22"/>
                <a:gd name="T23" fmla="*/ 20 h 28"/>
                <a:gd name="T24" fmla="*/ 4 w 22"/>
                <a:gd name="T25" fmla="*/ 22 h 28"/>
                <a:gd name="T26" fmla="*/ 6 w 22"/>
                <a:gd name="T27" fmla="*/ 24 h 28"/>
                <a:gd name="T28" fmla="*/ 10 w 22"/>
                <a:gd name="T29" fmla="*/ 26 h 28"/>
                <a:gd name="T30" fmla="*/ 14 w 22"/>
                <a:gd name="T31" fmla="*/ 26 h 28"/>
                <a:gd name="T32" fmla="*/ 16 w 22"/>
                <a:gd name="T33" fmla="*/ 28 h 28"/>
                <a:gd name="T34" fmla="*/ 20 w 22"/>
                <a:gd name="T35" fmla="*/ 26 h 28"/>
                <a:gd name="T36" fmla="*/ 22 w 22"/>
                <a:gd name="T37" fmla="*/ 24 h 28"/>
                <a:gd name="T38" fmla="*/ 22 w 22"/>
                <a:gd name="T39" fmla="*/ 20 h 28"/>
                <a:gd name="T40" fmla="*/ 22 w 22"/>
                <a:gd name="T41" fmla="*/ 14 h 28"/>
                <a:gd name="T42" fmla="*/ 22 w 22"/>
                <a:gd name="T43" fmla="*/ 10 h 28"/>
                <a:gd name="T44" fmla="*/ 20 w 22"/>
                <a:gd name="T45" fmla="*/ 6 h 28"/>
                <a:gd name="T46" fmla="*/ 18 w 22"/>
                <a:gd name="T47" fmla="*/ 4 h 28"/>
                <a:gd name="T48" fmla="*/ 16 w 22"/>
                <a:gd name="T49" fmla="*/ 2 h 28"/>
                <a:gd name="T50" fmla="*/ 16 w 22"/>
                <a:gd name="T51" fmla="*/ 2 h 28"/>
                <a:gd name="T52" fmla="*/ 16 w 22"/>
                <a:gd name="T5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" h="28">
                  <a:moveTo>
                    <a:pt x="16" y="2"/>
                  </a:moveTo>
                  <a:lnTo>
                    <a:pt x="14" y="2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4" y="22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6" y="28"/>
                  </a:lnTo>
                  <a:lnTo>
                    <a:pt x="20" y="26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2" name="Freeform 356"/>
            <p:cNvSpPr/>
            <p:nvPr/>
          </p:nvSpPr>
          <p:spPr bwMode="gray">
            <a:xfrm>
              <a:off x="4095" y="1416"/>
              <a:ext cx="68" cy="42"/>
            </a:xfrm>
            <a:custGeom>
              <a:avLst/>
              <a:gdLst>
                <a:gd name="T0" fmla="*/ 12 w 68"/>
                <a:gd name="T1" fmla="*/ 12 h 42"/>
                <a:gd name="T2" fmla="*/ 12 w 68"/>
                <a:gd name="T3" fmla="*/ 12 h 42"/>
                <a:gd name="T4" fmla="*/ 10 w 68"/>
                <a:gd name="T5" fmla="*/ 14 h 42"/>
                <a:gd name="T6" fmla="*/ 8 w 68"/>
                <a:gd name="T7" fmla="*/ 14 h 42"/>
                <a:gd name="T8" fmla="*/ 4 w 68"/>
                <a:gd name="T9" fmla="*/ 18 h 42"/>
                <a:gd name="T10" fmla="*/ 2 w 68"/>
                <a:gd name="T11" fmla="*/ 20 h 42"/>
                <a:gd name="T12" fmla="*/ 0 w 68"/>
                <a:gd name="T13" fmla="*/ 24 h 42"/>
                <a:gd name="T14" fmla="*/ 0 w 68"/>
                <a:gd name="T15" fmla="*/ 26 h 42"/>
                <a:gd name="T16" fmla="*/ 2 w 68"/>
                <a:gd name="T17" fmla="*/ 30 h 42"/>
                <a:gd name="T18" fmla="*/ 4 w 68"/>
                <a:gd name="T19" fmla="*/ 34 h 42"/>
                <a:gd name="T20" fmla="*/ 10 w 68"/>
                <a:gd name="T21" fmla="*/ 36 h 42"/>
                <a:gd name="T22" fmla="*/ 12 w 68"/>
                <a:gd name="T23" fmla="*/ 36 h 42"/>
                <a:gd name="T24" fmla="*/ 12 w 68"/>
                <a:gd name="T25" fmla="*/ 34 h 42"/>
                <a:gd name="T26" fmla="*/ 16 w 68"/>
                <a:gd name="T27" fmla="*/ 30 h 42"/>
                <a:gd name="T28" fmla="*/ 18 w 68"/>
                <a:gd name="T29" fmla="*/ 28 h 42"/>
                <a:gd name="T30" fmla="*/ 22 w 68"/>
                <a:gd name="T31" fmla="*/ 26 h 42"/>
                <a:gd name="T32" fmla="*/ 26 w 68"/>
                <a:gd name="T33" fmla="*/ 28 h 42"/>
                <a:gd name="T34" fmla="*/ 30 w 68"/>
                <a:gd name="T35" fmla="*/ 32 h 42"/>
                <a:gd name="T36" fmla="*/ 32 w 68"/>
                <a:gd name="T37" fmla="*/ 34 h 42"/>
                <a:gd name="T38" fmla="*/ 36 w 68"/>
                <a:gd name="T39" fmla="*/ 38 h 42"/>
                <a:gd name="T40" fmla="*/ 42 w 68"/>
                <a:gd name="T41" fmla="*/ 42 h 42"/>
                <a:gd name="T42" fmla="*/ 52 w 68"/>
                <a:gd name="T43" fmla="*/ 40 h 42"/>
                <a:gd name="T44" fmla="*/ 62 w 68"/>
                <a:gd name="T45" fmla="*/ 32 h 42"/>
                <a:gd name="T46" fmla="*/ 62 w 68"/>
                <a:gd name="T47" fmla="*/ 32 h 42"/>
                <a:gd name="T48" fmla="*/ 64 w 68"/>
                <a:gd name="T49" fmla="*/ 30 h 42"/>
                <a:gd name="T50" fmla="*/ 66 w 68"/>
                <a:gd name="T51" fmla="*/ 28 h 42"/>
                <a:gd name="T52" fmla="*/ 68 w 68"/>
                <a:gd name="T53" fmla="*/ 26 h 42"/>
                <a:gd name="T54" fmla="*/ 68 w 68"/>
                <a:gd name="T55" fmla="*/ 22 h 42"/>
                <a:gd name="T56" fmla="*/ 66 w 68"/>
                <a:gd name="T57" fmla="*/ 20 h 42"/>
                <a:gd name="T58" fmla="*/ 62 w 68"/>
                <a:gd name="T59" fmla="*/ 16 h 42"/>
                <a:gd name="T60" fmla="*/ 58 w 68"/>
                <a:gd name="T61" fmla="*/ 14 h 42"/>
                <a:gd name="T62" fmla="*/ 40 w 68"/>
                <a:gd name="T63" fmla="*/ 2 h 42"/>
                <a:gd name="T64" fmla="*/ 38 w 68"/>
                <a:gd name="T65" fmla="*/ 2 h 42"/>
                <a:gd name="T66" fmla="*/ 36 w 68"/>
                <a:gd name="T67" fmla="*/ 2 h 42"/>
                <a:gd name="T68" fmla="*/ 32 w 68"/>
                <a:gd name="T69" fmla="*/ 0 h 42"/>
                <a:gd name="T70" fmla="*/ 28 w 68"/>
                <a:gd name="T71" fmla="*/ 0 h 42"/>
                <a:gd name="T72" fmla="*/ 24 w 68"/>
                <a:gd name="T73" fmla="*/ 2 h 42"/>
                <a:gd name="T74" fmla="*/ 18 w 68"/>
                <a:gd name="T75" fmla="*/ 6 h 42"/>
                <a:gd name="T76" fmla="*/ 12 w 68"/>
                <a:gd name="T77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42">
                  <a:moveTo>
                    <a:pt x="12" y="12"/>
                  </a:moveTo>
                  <a:lnTo>
                    <a:pt x="12" y="12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8" y="28"/>
                  </a:lnTo>
                  <a:lnTo>
                    <a:pt x="22" y="26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2" y="34"/>
                  </a:lnTo>
                  <a:lnTo>
                    <a:pt x="36" y="38"/>
                  </a:lnTo>
                  <a:lnTo>
                    <a:pt x="42" y="42"/>
                  </a:lnTo>
                  <a:lnTo>
                    <a:pt x="5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4" y="30"/>
                  </a:lnTo>
                  <a:lnTo>
                    <a:pt x="66" y="28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6" y="20"/>
                  </a:lnTo>
                  <a:lnTo>
                    <a:pt x="62" y="16"/>
                  </a:lnTo>
                  <a:lnTo>
                    <a:pt x="58" y="1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6"/>
                  </a:lnTo>
                  <a:lnTo>
                    <a:pt x="12" y="1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3" name="Freeform 357"/>
            <p:cNvSpPr/>
            <p:nvPr/>
          </p:nvSpPr>
          <p:spPr bwMode="gray">
            <a:xfrm>
              <a:off x="4095" y="1470"/>
              <a:ext cx="58" cy="34"/>
            </a:xfrm>
            <a:custGeom>
              <a:avLst/>
              <a:gdLst>
                <a:gd name="T0" fmla="*/ 12 w 58"/>
                <a:gd name="T1" fmla="*/ 0 h 34"/>
                <a:gd name="T2" fmla="*/ 10 w 58"/>
                <a:gd name="T3" fmla="*/ 2 h 34"/>
                <a:gd name="T4" fmla="*/ 4 w 58"/>
                <a:gd name="T5" fmla="*/ 8 h 34"/>
                <a:gd name="T6" fmla="*/ 0 w 58"/>
                <a:gd name="T7" fmla="*/ 16 h 34"/>
                <a:gd name="T8" fmla="*/ 0 w 58"/>
                <a:gd name="T9" fmla="*/ 26 h 34"/>
                <a:gd name="T10" fmla="*/ 6 w 58"/>
                <a:gd name="T11" fmla="*/ 34 h 34"/>
                <a:gd name="T12" fmla="*/ 8 w 58"/>
                <a:gd name="T13" fmla="*/ 34 h 34"/>
                <a:gd name="T14" fmla="*/ 12 w 58"/>
                <a:gd name="T15" fmla="*/ 34 h 34"/>
                <a:gd name="T16" fmla="*/ 18 w 58"/>
                <a:gd name="T17" fmla="*/ 34 h 34"/>
                <a:gd name="T18" fmla="*/ 24 w 58"/>
                <a:gd name="T19" fmla="*/ 34 h 34"/>
                <a:gd name="T20" fmla="*/ 32 w 58"/>
                <a:gd name="T21" fmla="*/ 32 h 34"/>
                <a:gd name="T22" fmla="*/ 34 w 58"/>
                <a:gd name="T23" fmla="*/ 30 h 34"/>
                <a:gd name="T24" fmla="*/ 38 w 58"/>
                <a:gd name="T25" fmla="*/ 28 h 34"/>
                <a:gd name="T26" fmla="*/ 42 w 58"/>
                <a:gd name="T27" fmla="*/ 24 h 34"/>
                <a:gd name="T28" fmla="*/ 46 w 58"/>
                <a:gd name="T29" fmla="*/ 20 h 34"/>
                <a:gd name="T30" fmla="*/ 48 w 58"/>
                <a:gd name="T31" fmla="*/ 18 h 34"/>
                <a:gd name="T32" fmla="*/ 52 w 58"/>
                <a:gd name="T33" fmla="*/ 18 h 34"/>
                <a:gd name="T34" fmla="*/ 54 w 58"/>
                <a:gd name="T35" fmla="*/ 18 h 34"/>
                <a:gd name="T36" fmla="*/ 56 w 58"/>
                <a:gd name="T37" fmla="*/ 16 h 34"/>
                <a:gd name="T38" fmla="*/ 58 w 58"/>
                <a:gd name="T39" fmla="*/ 14 h 34"/>
                <a:gd name="T40" fmla="*/ 58 w 58"/>
                <a:gd name="T41" fmla="*/ 12 h 34"/>
                <a:gd name="T42" fmla="*/ 56 w 58"/>
                <a:gd name="T43" fmla="*/ 8 h 34"/>
                <a:gd name="T44" fmla="*/ 54 w 58"/>
                <a:gd name="T45" fmla="*/ 6 h 34"/>
                <a:gd name="T46" fmla="*/ 48 w 58"/>
                <a:gd name="T47" fmla="*/ 4 h 34"/>
                <a:gd name="T48" fmla="*/ 32 w 58"/>
                <a:gd name="T49" fmla="*/ 2 h 34"/>
                <a:gd name="T50" fmla="*/ 18 w 58"/>
                <a:gd name="T51" fmla="*/ 0 h 34"/>
                <a:gd name="T52" fmla="*/ 12 w 58"/>
                <a:gd name="T5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34">
                  <a:moveTo>
                    <a:pt x="12" y="0"/>
                  </a:moveTo>
                  <a:lnTo>
                    <a:pt x="10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8" y="34"/>
                  </a:lnTo>
                  <a:lnTo>
                    <a:pt x="24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6" y="20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4" y="18"/>
                  </a:lnTo>
                  <a:lnTo>
                    <a:pt x="56" y="16"/>
                  </a:lnTo>
                  <a:lnTo>
                    <a:pt x="58" y="14"/>
                  </a:lnTo>
                  <a:lnTo>
                    <a:pt x="58" y="12"/>
                  </a:lnTo>
                  <a:lnTo>
                    <a:pt x="56" y="8"/>
                  </a:lnTo>
                  <a:lnTo>
                    <a:pt x="54" y="6"/>
                  </a:lnTo>
                  <a:lnTo>
                    <a:pt x="48" y="4"/>
                  </a:lnTo>
                  <a:lnTo>
                    <a:pt x="32" y="2"/>
                  </a:lnTo>
                  <a:lnTo>
                    <a:pt x="18" y="0"/>
                  </a:lnTo>
                  <a:lnTo>
                    <a:pt x="12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4" name="Freeform 358"/>
            <p:cNvSpPr/>
            <p:nvPr/>
          </p:nvSpPr>
          <p:spPr bwMode="gray">
            <a:xfrm>
              <a:off x="4021" y="1576"/>
              <a:ext cx="20" cy="28"/>
            </a:xfrm>
            <a:custGeom>
              <a:avLst/>
              <a:gdLst>
                <a:gd name="T0" fmla="*/ 16 w 20"/>
                <a:gd name="T1" fmla="*/ 0 h 28"/>
                <a:gd name="T2" fmla="*/ 14 w 20"/>
                <a:gd name="T3" fmla="*/ 0 h 28"/>
                <a:gd name="T4" fmla="*/ 12 w 20"/>
                <a:gd name="T5" fmla="*/ 2 h 28"/>
                <a:gd name="T6" fmla="*/ 10 w 20"/>
                <a:gd name="T7" fmla="*/ 6 h 28"/>
                <a:gd name="T8" fmla="*/ 6 w 20"/>
                <a:gd name="T9" fmla="*/ 10 h 28"/>
                <a:gd name="T10" fmla="*/ 2 w 20"/>
                <a:gd name="T11" fmla="*/ 14 h 28"/>
                <a:gd name="T12" fmla="*/ 0 w 20"/>
                <a:gd name="T13" fmla="*/ 18 h 28"/>
                <a:gd name="T14" fmla="*/ 0 w 20"/>
                <a:gd name="T15" fmla="*/ 24 h 28"/>
                <a:gd name="T16" fmla="*/ 2 w 20"/>
                <a:gd name="T17" fmla="*/ 28 h 28"/>
                <a:gd name="T18" fmla="*/ 4 w 20"/>
                <a:gd name="T19" fmla="*/ 28 h 28"/>
                <a:gd name="T20" fmla="*/ 6 w 20"/>
                <a:gd name="T21" fmla="*/ 28 h 28"/>
                <a:gd name="T22" fmla="*/ 8 w 20"/>
                <a:gd name="T23" fmla="*/ 28 h 28"/>
                <a:gd name="T24" fmla="*/ 10 w 20"/>
                <a:gd name="T25" fmla="*/ 28 h 28"/>
                <a:gd name="T26" fmla="*/ 14 w 20"/>
                <a:gd name="T27" fmla="*/ 26 h 28"/>
                <a:gd name="T28" fmla="*/ 16 w 20"/>
                <a:gd name="T29" fmla="*/ 22 h 28"/>
                <a:gd name="T30" fmla="*/ 18 w 20"/>
                <a:gd name="T31" fmla="*/ 16 h 28"/>
                <a:gd name="T32" fmla="*/ 20 w 20"/>
                <a:gd name="T33" fmla="*/ 14 h 28"/>
                <a:gd name="T34" fmla="*/ 20 w 20"/>
                <a:gd name="T35" fmla="*/ 12 h 28"/>
                <a:gd name="T36" fmla="*/ 20 w 20"/>
                <a:gd name="T37" fmla="*/ 8 h 28"/>
                <a:gd name="T38" fmla="*/ 20 w 20"/>
                <a:gd name="T39" fmla="*/ 6 h 28"/>
                <a:gd name="T40" fmla="*/ 20 w 20"/>
                <a:gd name="T41" fmla="*/ 2 h 28"/>
                <a:gd name="T42" fmla="*/ 18 w 20"/>
                <a:gd name="T43" fmla="*/ 0 h 28"/>
                <a:gd name="T44" fmla="*/ 16 w 20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8">
                  <a:moveTo>
                    <a:pt x="16" y="0"/>
                  </a:moveTo>
                  <a:lnTo>
                    <a:pt x="14" y="0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5" name="Freeform 359"/>
            <p:cNvSpPr/>
            <p:nvPr/>
          </p:nvSpPr>
          <p:spPr bwMode="gray">
            <a:xfrm>
              <a:off x="4019" y="1596"/>
              <a:ext cx="114" cy="90"/>
            </a:xfrm>
            <a:custGeom>
              <a:avLst/>
              <a:gdLst>
                <a:gd name="T0" fmla="*/ 28 w 114"/>
                <a:gd name="T1" fmla="*/ 20 h 90"/>
                <a:gd name="T2" fmla="*/ 20 w 114"/>
                <a:gd name="T3" fmla="*/ 18 h 90"/>
                <a:gd name="T4" fmla="*/ 12 w 114"/>
                <a:gd name="T5" fmla="*/ 22 h 90"/>
                <a:gd name="T6" fmla="*/ 10 w 114"/>
                <a:gd name="T7" fmla="*/ 34 h 90"/>
                <a:gd name="T8" fmla="*/ 8 w 114"/>
                <a:gd name="T9" fmla="*/ 36 h 90"/>
                <a:gd name="T10" fmla="*/ 8 w 114"/>
                <a:gd name="T11" fmla="*/ 46 h 90"/>
                <a:gd name="T12" fmla="*/ 2 w 114"/>
                <a:gd name="T13" fmla="*/ 52 h 90"/>
                <a:gd name="T14" fmla="*/ 0 w 114"/>
                <a:gd name="T15" fmla="*/ 60 h 90"/>
                <a:gd name="T16" fmla="*/ 8 w 114"/>
                <a:gd name="T17" fmla="*/ 68 h 90"/>
                <a:gd name="T18" fmla="*/ 16 w 114"/>
                <a:gd name="T19" fmla="*/ 72 h 90"/>
                <a:gd name="T20" fmla="*/ 24 w 114"/>
                <a:gd name="T21" fmla="*/ 72 h 90"/>
                <a:gd name="T22" fmla="*/ 30 w 114"/>
                <a:gd name="T23" fmla="*/ 64 h 90"/>
                <a:gd name="T24" fmla="*/ 32 w 114"/>
                <a:gd name="T25" fmla="*/ 62 h 90"/>
                <a:gd name="T26" fmla="*/ 34 w 114"/>
                <a:gd name="T27" fmla="*/ 66 h 90"/>
                <a:gd name="T28" fmla="*/ 44 w 114"/>
                <a:gd name="T29" fmla="*/ 68 h 90"/>
                <a:gd name="T30" fmla="*/ 50 w 114"/>
                <a:gd name="T31" fmla="*/ 66 h 90"/>
                <a:gd name="T32" fmla="*/ 58 w 114"/>
                <a:gd name="T33" fmla="*/ 64 h 90"/>
                <a:gd name="T34" fmla="*/ 58 w 114"/>
                <a:gd name="T35" fmla="*/ 68 h 90"/>
                <a:gd name="T36" fmla="*/ 52 w 114"/>
                <a:gd name="T37" fmla="*/ 74 h 90"/>
                <a:gd name="T38" fmla="*/ 34 w 114"/>
                <a:gd name="T39" fmla="*/ 82 h 90"/>
                <a:gd name="T40" fmla="*/ 26 w 114"/>
                <a:gd name="T41" fmla="*/ 88 h 90"/>
                <a:gd name="T42" fmla="*/ 38 w 114"/>
                <a:gd name="T43" fmla="*/ 90 h 90"/>
                <a:gd name="T44" fmla="*/ 74 w 114"/>
                <a:gd name="T45" fmla="*/ 76 h 90"/>
                <a:gd name="T46" fmla="*/ 76 w 114"/>
                <a:gd name="T47" fmla="*/ 72 h 90"/>
                <a:gd name="T48" fmla="*/ 82 w 114"/>
                <a:gd name="T49" fmla="*/ 72 h 90"/>
                <a:gd name="T50" fmla="*/ 86 w 114"/>
                <a:gd name="T51" fmla="*/ 74 h 90"/>
                <a:gd name="T52" fmla="*/ 92 w 114"/>
                <a:gd name="T53" fmla="*/ 72 h 90"/>
                <a:gd name="T54" fmla="*/ 100 w 114"/>
                <a:gd name="T55" fmla="*/ 72 h 90"/>
                <a:gd name="T56" fmla="*/ 110 w 114"/>
                <a:gd name="T57" fmla="*/ 64 h 90"/>
                <a:gd name="T58" fmla="*/ 114 w 114"/>
                <a:gd name="T59" fmla="*/ 38 h 90"/>
                <a:gd name="T60" fmla="*/ 106 w 114"/>
                <a:gd name="T61" fmla="*/ 34 h 90"/>
                <a:gd name="T62" fmla="*/ 98 w 114"/>
                <a:gd name="T63" fmla="*/ 38 h 90"/>
                <a:gd name="T64" fmla="*/ 90 w 114"/>
                <a:gd name="T65" fmla="*/ 32 h 90"/>
                <a:gd name="T66" fmla="*/ 86 w 114"/>
                <a:gd name="T67" fmla="*/ 24 h 90"/>
                <a:gd name="T68" fmla="*/ 82 w 114"/>
                <a:gd name="T69" fmla="*/ 10 h 90"/>
                <a:gd name="T70" fmla="*/ 82 w 114"/>
                <a:gd name="T71" fmla="*/ 0 h 90"/>
                <a:gd name="T72" fmla="*/ 76 w 114"/>
                <a:gd name="T73" fmla="*/ 2 h 90"/>
                <a:gd name="T74" fmla="*/ 66 w 114"/>
                <a:gd name="T75" fmla="*/ 10 h 90"/>
                <a:gd name="T76" fmla="*/ 64 w 114"/>
                <a:gd name="T77" fmla="*/ 22 h 90"/>
                <a:gd name="T78" fmla="*/ 66 w 114"/>
                <a:gd name="T79" fmla="*/ 28 h 90"/>
                <a:gd name="T80" fmla="*/ 68 w 114"/>
                <a:gd name="T81" fmla="*/ 32 h 90"/>
                <a:gd name="T82" fmla="*/ 62 w 114"/>
                <a:gd name="T83" fmla="*/ 42 h 90"/>
                <a:gd name="T84" fmla="*/ 56 w 114"/>
                <a:gd name="T85" fmla="*/ 48 h 90"/>
                <a:gd name="T86" fmla="*/ 54 w 114"/>
                <a:gd name="T87" fmla="*/ 40 h 90"/>
                <a:gd name="T88" fmla="*/ 52 w 114"/>
                <a:gd name="T89" fmla="*/ 30 h 90"/>
                <a:gd name="T90" fmla="*/ 44 w 114"/>
                <a:gd name="T91" fmla="*/ 24 h 90"/>
                <a:gd name="T92" fmla="*/ 36 w 114"/>
                <a:gd name="T93" fmla="*/ 28 h 90"/>
                <a:gd name="T94" fmla="*/ 30 w 114"/>
                <a:gd name="T95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90">
                  <a:moveTo>
                    <a:pt x="30" y="20"/>
                  </a:moveTo>
                  <a:lnTo>
                    <a:pt x="30" y="20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4" y="50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8" y="66"/>
                  </a:lnTo>
                  <a:lnTo>
                    <a:pt x="8" y="68"/>
                  </a:lnTo>
                  <a:lnTo>
                    <a:pt x="10" y="70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4" y="72"/>
                  </a:lnTo>
                  <a:lnTo>
                    <a:pt x="26" y="70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6" y="68"/>
                  </a:lnTo>
                  <a:lnTo>
                    <a:pt x="40" y="68"/>
                  </a:lnTo>
                  <a:lnTo>
                    <a:pt x="44" y="68"/>
                  </a:lnTo>
                  <a:lnTo>
                    <a:pt x="46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2" y="64"/>
                  </a:lnTo>
                  <a:lnTo>
                    <a:pt x="54" y="64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0" y="66"/>
                  </a:lnTo>
                  <a:lnTo>
                    <a:pt x="58" y="68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2" y="74"/>
                  </a:lnTo>
                  <a:lnTo>
                    <a:pt x="46" y="76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30" y="84"/>
                  </a:lnTo>
                  <a:lnTo>
                    <a:pt x="26" y="86"/>
                  </a:lnTo>
                  <a:lnTo>
                    <a:pt x="26" y="88"/>
                  </a:lnTo>
                  <a:lnTo>
                    <a:pt x="28" y="88"/>
                  </a:lnTo>
                  <a:lnTo>
                    <a:pt x="32" y="88"/>
                  </a:lnTo>
                  <a:lnTo>
                    <a:pt x="38" y="90"/>
                  </a:lnTo>
                  <a:lnTo>
                    <a:pt x="52" y="88"/>
                  </a:lnTo>
                  <a:lnTo>
                    <a:pt x="64" y="80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6" y="72"/>
                  </a:lnTo>
                  <a:lnTo>
                    <a:pt x="78" y="70"/>
                  </a:lnTo>
                  <a:lnTo>
                    <a:pt x="80" y="70"/>
                  </a:lnTo>
                  <a:lnTo>
                    <a:pt x="82" y="72"/>
                  </a:lnTo>
                  <a:lnTo>
                    <a:pt x="84" y="74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90" y="74"/>
                  </a:lnTo>
                  <a:lnTo>
                    <a:pt x="92" y="70"/>
                  </a:lnTo>
                  <a:lnTo>
                    <a:pt x="92" y="72"/>
                  </a:lnTo>
                  <a:lnTo>
                    <a:pt x="94" y="72"/>
                  </a:lnTo>
                  <a:lnTo>
                    <a:pt x="98" y="72"/>
                  </a:lnTo>
                  <a:lnTo>
                    <a:pt x="100" y="72"/>
                  </a:lnTo>
                  <a:lnTo>
                    <a:pt x="104" y="72"/>
                  </a:lnTo>
                  <a:lnTo>
                    <a:pt x="108" y="68"/>
                  </a:lnTo>
                  <a:lnTo>
                    <a:pt x="110" y="64"/>
                  </a:lnTo>
                  <a:lnTo>
                    <a:pt x="112" y="56"/>
                  </a:lnTo>
                  <a:lnTo>
                    <a:pt x="114" y="46"/>
                  </a:lnTo>
                  <a:lnTo>
                    <a:pt x="114" y="38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6" y="34"/>
                  </a:lnTo>
                  <a:lnTo>
                    <a:pt x="104" y="36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4" y="38"/>
                  </a:lnTo>
                  <a:lnTo>
                    <a:pt x="92" y="36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4"/>
                  </a:lnTo>
                  <a:lnTo>
                    <a:pt x="84" y="16"/>
                  </a:lnTo>
                  <a:lnTo>
                    <a:pt x="84" y="14"/>
                  </a:lnTo>
                  <a:lnTo>
                    <a:pt x="82" y="10"/>
                  </a:lnTo>
                  <a:lnTo>
                    <a:pt x="82" y="4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6" y="2"/>
                  </a:lnTo>
                  <a:lnTo>
                    <a:pt x="72" y="4"/>
                  </a:lnTo>
                  <a:lnTo>
                    <a:pt x="68" y="6"/>
                  </a:lnTo>
                  <a:lnTo>
                    <a:pt x="66" y="10"/>
                  </a:lnTo>
                  <a:lnTo>
                    <a:pt x="64" y="14"/>
                  </a:lnTo>
                  <a:lnTo>
                    <a:pt x="66" y="20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4"/>
                  </a:lnTo>
                  <a:lnTo>
                    <a:pt x="66" y="28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8" y="32"/>
                  </a:lnTo>
                  <a:lnTo>
                    <a:pt x="66" y="36"/>
                  </a:lnTo>
                  <a:lnTo>
                    <a:pt x="64" y="38"/>
                  </a:lnTo>
                  <a:lnTo>
                    <a:pt x="62" y="42"/>
                  </a:lnTo>
                  <a:lnTo>
                    <a:pt x="60" y="46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6" y="46"/>
                  </a:lnTo>
                  <a:lnTo>
                    <a:pt x="54" y="44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4" y="34"/>
                  </a:lnTo>
                  <a:lnTo>
                    <a:pt x="52" y="30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4" y="24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6" y="28"/>
                  </a:lnTo>
                  <a:lnTo>
                    <a:pt x="34" y="28"/>
                  </a:lnTo>
                  <a:lnTo>
                    <a:pt x="32" y="26"/>
                  </a:lnTo>
                  <a:lnTo>
                    <a:pt x="30" y="2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6" name="Freeform 360"/>
            <p:cNvSpPr/>
            <p:nvPr/>
          </p:nvSpPr>
          <p:spPr bwMode="gray">
            <a:xfrm>
              <a:off x="4199" y="1466"/>
              <a:ext cx="20" cy="48"/>
            </a:xfrm>
            <a:custGeom>
              <a:avLst/>
              <a:gdLst>
                <a:gd name="T0" fmla="*/ 10 w 20"/>
                <a:gd name="T1" fmla="*/ 8 h 48"/>
                <a:gd name="T2" fmla="*/ 10 w 20"/>
                <a:gd name="T3" fmla="*/ 8 h 48"/>
                <a:gd name="T4" fmla="*/ 8 w 20"/>
                <a:gd name="T5" fmla="*/ 6 h 48"/>
                <a:gd name="T6" fmla="*/ 8 w 20"/>
                <a:gd name="T7" fmla="*/ 4 h 48"/>
                <a:gd name="T8" fmla="*/ 6 w 20"/>
                <a:gd name="T9" fmla="*/ 2 h 48"/>
                <a:gd name="T10" fmla="*/ 6 w 20"/>
                <a:gd name="T11" fmla="*/ 0 h 48"/>
                <a:gd name="T12" fmla="*/ 4 w 20"/>
                <a:gd name="T13" fmla="*/ 0 h 48"/>
                <a:gd name="T14" fmla="*/ 4 w 20"/>
                <a:gd name="T15" fmla="*/ 0 h 48"/>
                <a:gd name="T16" fmla="*/ 2 w 20"/>
                <a:gd name="T17" fmla="*/ 2 h 48"/>
                <a:gd name="T18" fmla="*/ 2 w 20"/>
                <a:gd name="T19" fmla="*/ 6 h 48"/>
                <a:gd name="T20" fmla="*/ 2 w 20"/>
                <a:gd name="T21" fmla="*/ 12 h 48"/>
                <a:gd name="T22" fmla="*/ 0 w 20"/>
                <a:gd name="T23" fmla="*/ 22 h 48"/>
                <a:gd name="T24" fmla="*/ 0 w 20"/>
                <a:gd name="T25" fmla="*/ 22 h 48"/>
                <a:gd name="T26" fmla="*/ 2 w 20"/>
                <a:gd name="T27" fmla="*/ 26 h 48"/>
                <a:gd name="T28" fmla="*/ 2 w 20"/>
                <a:gd name="T29" fmla="*/ 28 h 48"/>
                <a:gd name="T30" fmla="*/ 2 w 20"/>
                <a:gd name="T31" fmla="*/ 34 h 48"/>
                <a:gd name="T32" fmla="*/ 4 w 20"/>
                <a:gd name="T33" fmla="*/ 38 h 48"/>
                <a:gd name="T34" fmla="*/ 8 w 20"/>
                <a:gd name="T35" fmla="*/ 42 h 48"/>
                <a:gd name="T36" fmla="*/ 12 w 20"/>
                <a:gd name="T37" fmla="*/ 46 h 48"/>
                <a:gd name="T38" fmla="*/ 18 w 20"/>
                <a:gd name="T39" fmla="*/ 48 h 48"/>
                <a:gd name="T40" fmla="*/ 18 w 20"/>
                <a:gd name="T41" fmla="*/ 48 h 48"/>
                <a:gd name="T42" fmla="*/ 18 w 20"/>
                <a:gd name="T43" fmla="*/ 46 h 48"/>
                <a:gd name="T44" fmla="*/ 20 w 20"/>
                <a:gd name="T45" fmla="*/ 46 h 48"/>
                <a:gd name="T46" fmla="*/ 20 w 20"/>
                <a:gd name="T47" fmla="*/ 44 h 48"/>
                <a:gd name="T48" fmla="*/ 20 w 20"/>
                <a:gd name="T49" fmla="*/ 42 h 48"/>
                <a:gd name="T50" fmla="*/ 20 w 20"/>
                <a:gd name="T51" fmla="*/ 38 h 48"/>
                <a:gd name="T52" fmla="*/ 18 w 20"/>
                <a:gd name="T53" fmla="*/ 32 h 48"/>
                <a:gd name="T54" fmla="*/ 10 w 20"/>
                <a:gd name="T55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48">
                  <a:moveTo>
                    <a:pt x="10" y="8"/>
                  </a:moveTo>
                  <a:lnTo>
                    <a:pt x="10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4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12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38"/>
                  </a:lnTo>
                  <a:lnTo>
                    <a:pt x="18" y="32"/>
                  </a:lnTo>
                  <a:lnTo>
                    <a:pt x="10" y="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7" name="Freeform 361"/>
            <p:cNvSpPr/>
            <p:nvPr/>
          </p:nvSpPr>
          <p:spPr bwMode="gray">
            <a:xfrm>
              <a:off x="4149" y="1534"/>
              <a:ext cx="74" cy="90"/>
            </a:xfrm>
            <a:custGeom>
              <a:avLst/>
              <a:gdLst>
                <a:gd name="T0" fmla="*/ 16 w 74"/>
                <a:gd name="T1" fmla="*/ 10 h 90"/>
                <a:gd name="T2" fmla="*/ 12 w 74"/>
                <a:gd name="T3" fmla="*/ 8 h 90"/>
                <a:gd name="T4" fmla="*/ 8 w 74"/>
                <a:gd name="T5" fmla="*/ 6 h 90"/>
                <a:gd name="T6" fmla="*/ 2 w 74"/>
                <a:gd name="T7" fmla="*/ 6 h 90"/>
                <a:gd name="T8" fmla="*/ 0 w 74"/>
                <a:gd name="T9" fmla="*/ 10 h 90"/>
                <a:gd name="T10" fmla="*/ 2 w 74"/>
                <a:gd name="T11" fmla="*/ 22 h 90"/>
                <a:gd name="T12" fmla="*/ 4 w 74"/>
                <a:gd name="T13" fmla="*/ 24 h 90"/>
                <a:gd name="T14" fmla="*/ 8 w 74"/>
                <a:gd name="T15" fmla="*/ 34 h 90"/>
                <a:gd name="T16" fmla="*/ 14 w 74"/>
                <a:gd name="T17" fmla="*/ 44 h 90"/>
                <a:gd name="T18" fmla="*/ 16 w 74"/>
                <a:gd name="T19" fmla="*/ 50 h 90"/>
                <a:gd name="T20" fmla="*/ 22 w 74"/>
                <a:gd name="T21" fmla="*/ 50 h 90"/>
                <a:gd name="T22" fmla="*/ 32 w 74"/>
                <a:gd name="T23" fmla="*/ 52 h 90"/>
                <a:gd name="T24" fmla="*/ 36 w 74"/>
                <a:gd name="T25" fmla="*/ 58 h 90"/>
                <a:gd name="T26" fmla="*/ 38 w 74"/>
                <a:gd name="T27" fmla="*/ 70 h 90"/>
                <a:gd name="T28" fmla="*/ 42 w 74"/>
                <a:gd name="T29" fmla="*/ 82 h 90"/>
                <a:gd name="T30" fmla="*/ 52 w 74"/>
                <a:gd name="T31" fmla="*/ 88 h 90"/>
                <a:gd name="T32" fmla="*/ 64 w 74"/>
                <a:gd name="T33" fmla="*/ 90 h 90"/>
                <a:gd name="T34" fmla="*/ 72 w 74"/>
                <a:gd name="T35" fmla="*/ 84 h 90"/>
                <a:gd name="T36" fmla="*/ 74 w 74"/>
                <a:gd name="T37" fmla="*/ 82 h 90"/>
                <a:gd name="T38" fmla="*/ 72 w 74"/>
                <a:gd name="T39" fmla="*/ 84 h 90"/>
                <a:gd name="T40" fmla="*/ 68 w 74"/>
                <a:gd name="T41" fmla="*/ 86 h 90"/>
                <a:gd name="T42" fmla="*/ 64 w 74"/>
                <a:gd name="T43" fmla="*/ 86 h 90"/>
                <a:gd name="T44" fmla="*/ 64 w 74"/>
                <a:gd name="T45" fmla="*/ 82 h 90"/>
                <a:gd name="T46" fmla="*/ 62 w 74"/>
                <a:gd name="T47" fmla="*/ 58 h 90"/>
                <a:gd name="T48" fmla="*/ 58 w 74"/>
                <a:gd name="T49" fmla="*/ 42 h 90"/>
                <a:gd name="T50" fmla="*/ 66 w 74"/>
                <a:gd name="T51" fmla="*/ 26 h 90"/>
                <a:gd name="T52" fmla="*/ 66 w 74"/>
                <a:gd name="T53" fmla="*/ 8 h 90"/>
                <a:gd name="T54" fmla="*/ 60 w 74"/>
                <a:gd name="T55" fmla="*/ 4 h 90"/>
                <a:gd name="T56" fmla="*/ 54 w 74"/>
                <a:gd name="T57" fmla="*/ 2 h 90"/>
                <a:gd name="T58" fmla="*/ 44 w 74"/>
                <a:gd name="T59" fmla="*/ 0 h 90"/>
                <a:gd name="T60" fmla="*/ 38 w 74"/>
                <a:gd name="T61" fmla="*/ 0 h 90"/>
                <a:gd name="T62" fmla="*/ 36 w 74"/>
                <a:gd name="T63" fmla="*/ 6 h 90"/>
                <a:gd name="T64" fmla="*/ 40 w 74"/>
                <a:gd name="T65" fmla="*/ 24 h 90"/>
                <a:gd name="T66" fmla="*/ 44 w 74"/>
                <a:gd name="T67" fmla="*/ 38 h 90"/>
                <a:gd name="T68" fmla="*/ 32 w 74"/>
                <a:gd name="T69" fmla="*/ 32 h 90"/>
                <a:gd name="T70" fmla="*/ 20 w 74"/>
                <a:gd name="T71" fmla="*/ 24 h 90"/>
                <a:gd name="T72" fmla="*/ 16 w 74"/>
                <a:gd name="T73" fmla="*/ 1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4" h="90">
                  <a:moveTo>
                    <a:pt x="16" y="10"/>
                  </a:moveTo>
                  <a:lnTo>
                    <a:pt x="16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10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2" y="8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8" y="34"/>
                  </a:lnTo>
                  <a:lnTo>
                    <a:pt x="12" y="38"/>
                  </a:lnTo>
                  <a:lnTo>
                    <a:pt x="14" y="4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2" y="50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8" y="64"/>
                  </a:lnTo>
                  <a:lnTo>
                    <a:pt x="38" y="70"/>
                  </a:lnTo>
                  <a:lnTo>
                    <a:pt x="40" y="76"/>
                  </a:lnTo>
                  <a:lnTo>
                    <a:pt x="42" y="82"/>
                  </a:lnTo>
                  <a:lnTo>
                    <a:pt x="48" y="86"/>
                  </a:lnTo>
                  <a:lnTo>
                    <a:pt x="52" y="88"/>
                  </a:lnTo>
                  <a:lnTo>
                    <a:pt x="58" y="90"/>
                  </a:lnTo>
                  <a:lnTo>
                    <a:pt x="64" y="90"/>
                  </a:lnTo>
                  <a:lnTo>
                    <a:pt x="68" y="86"/>
                  </a:lnTo>
                  <a:lnTo>
                    <a:pt x="72" y="84"/>
                  </a:lnTo>
                  <a:lnTo>
                    <a:pt x="74" y="84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2" y="84"/>
                  </a:lnTo>
                  <a:lnTo>
                    <a:pt x="70" y="84"/>
                  </a:lnTo>
                  <a:lnTo>
                    <a:pt x="68" y="86"/>
                  </a:lnTo>
                  <a:lnTo>
                    <a:pt x="66" y="86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4" y="72"/>
                  </a:lnTo>
                  <a:lnTo>
                    <a:pt x="62" y="58"/>
                  </a:lnTo>
                  <a:lnTo>
                    <a:pt x="56" y="44"/>
                  </a:lnTo>
                  <a:lnTo>
                    <a:pt x="58" y="42"/>
                  </a:lnTo>
                  <a:lnTo>
                    <a:pt x="62" y="34"/>
                  </a:lnTo>
                  <a:lnTo>
                    <a:pt x="66" y="26"/>
                  </a:lnTo>
                  <a:lnTo>
                    <a:pt x="68" y="16"/>
                  </a:lnTo>
                  <a:lnTo>
                    <a:pt x="66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6" y="2"/>
                  </a:lnTo>
                  <a:lnTo>
                    <a:pt x="54" y="2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8" y="14"/>
                  </a:lnTo>
                  <a:lnTo>
                    <a:pt x="40" y="24"/>
                  </a:lnTo>
                  <a:lnTo>
                    <a:pt x="44" y="32"/>
                  </a:lnTo>
                  <a:lnTo>
                    <a:pt x="44" y="38"/>
                  </a:lnTo>
                  <a:lnTo>
                    <a:pt x="38" y="38"/>
                  </a:lnTo>
                  <a:lnTo>
                    <a:pt x="32" y="32"/>
                  </a:lnTo>
                  <a:lnTo>
                    <a:pt x="26" y="28"/>
                  </a:lnTo>
                  <a:lnTo>
                    <a:pt x="20" y="24"/>
                  </a:lnTo>
                  <a:lnTo>
                    <a:pt x="16" y="18"/>
                  </a:lnTo>
                  <a:lnTo>
                    <a:pt x="16" y="1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8" name="Freeform 362"/>
            <p:cNvSpPr/>
            <p:nvPr/>
          </p:nvSpPr>
          <p:spPr bwMode="gray">
            <a:xfrm>
              <a:off x="4225" y="1592"/>
              <a:ext cx="44" cy="46"/>
            </a:xfrm>
            <a:custGeom>
              <a:avLst/>
              <a:gdLst>
                <a:gd name="T0" fmla="*/ 10 w 44"/>
                <a:gd name="T1" fmla="*/ 2 h 46"/>
                <a:gd name="T2" fmla="*/ 10 w 44"/>
                <a:gd name="T3" fmla="*/ 2 h 46"/>
                <a:gd name="T4" fmla="*/ 10 w 44"/>
                <a:gd name="T5" fmla="*/ 2 h 46"/>
                <a:gd name="T6" fmla="*/ 8 w 44"/>
                <a:gd name="T7" fmla="*/ 0 h 46"/>
                <a:gd name="T8" fmla="*/ 6 w 44"/>
                <a:gd name="T9" fmla="*/ 0 h 46"/>
                <a:gd name="T10" fmla="*/ 4 w 44"/>
                <a:gd name="T11" fmla="*/ 0 h 46"/>
                <a:gd name="T12" fmla="*/ 4 w 44"/>
                <a:gd name="T13" fmla="*/ 0 h 46"/>
                <a:gd name="T14" fmla="*/ 2 w 44"/>
                <a:gd name="T15" fmla="*/ 2 h 46"/>
                <a:gd name="T16" fmla="*/ 2 w 44"/>
                <a:gd name="T17" fmla="*/ 4 h 46"/>
                <a:gd name="T18" fmla="*/ 4 w 44"/>
                <a:gd name="T19" fmla="*/ 8 h 46"/>
                <a:gd name="T20" fmla="*/ 6 w 44"/>
                <a:gd name="T21" fmla="*/ 12 h 46"/>
                <a:gd name="T22" fmla="*/ 6 w 44"/>
                <a:gd name="T23" fmla="*/ 14 h 46"/>
                <a:gd name="T24" fmla="*/ 4 w 44"/>
                <a:gd name="T25" fmla="*/ 18 h 46"/>
                <a:gd name="T26" fmla="*/ 4 w 44"/>
                <a:gd name="T27" fmla="*/ 22 h 46"/>
                <a:gd name="T28" fmla="*/ 4 w 44"/>
                <a:gd name="T29" fmla="*/ 28 h 46"/>
                <a:gd name="T30" fmla="*/ 2 w 44"/>
                <a:gd name="T31" fmla="*/ 34 h 46"/>
                <a:gd name="T32" fmla="*/ 0 w 44"/>
                <a:gd name="T33" fmla="*/ 38 h 46"/>
                <a:gd name="T34" fmla="*/ 16 w 44"/>
                <a:gd name="T35" fmla="*/ 34 h 46"/>
                <a:gd name="T36" fmla="*/ 24 w 44"/>
                <a:gd name="T37" fmla="*/ 46 h 46"/>
                <a:gd name="T38" fmla="*/ 24 w 44"/>
                <a:gd name="T39" fmla="*/ 44 h 46"/>
                <a:gd name="T40" fmla="*/ 28 w 44"/>
                <a:gd name="T41" fmla="*/ 44 h 46"/>
                <a:gd name="T42" fmla="*/ 32 w 44"/>
                <a:gd name="T43" fmla="*/ 42 h 46"/>
                <a:gd name="T44" fmla="*/ 36 w 44"/>
                <a:gd name="T45" fmla="*/ 40 h 46"/>
                <a:gd name="T46" fmla="*/ 40 w 44"/>
                <a:gd name="T47" fmla="*/ 36 h 46"/>
                <a:gd name="T48" fmla="*/ 40 w 44"/>
                <a:gd name="T49" fmla="*/ 36 h 46"/>
                <a:gd name="T50" fmla="*/ 42 w 44"/>
                <a:gd name="T51" fmla="*/ 32 h 46"/>
                <a:gd name="T52" fmla="*/ 42 w 44"/>
                <a:gd name="T53" fmla="*/ 28 h 46"/>
                <a:gd name="T54" fmla="*/ 44 w 44"/>
                <a:gd name="T55" fmla="*/ 24 h 46"/>
                <a:gd name="T56" fmla="*/ 42 w 44"/>
                <a:gd name="T57" fmla="*/ 18 h 46"/>
                <a:gd name="T58" fmla="*/ 40 w 44"/>
                <a:gd name="T59" fmla="*/ 12 h 46"/>
                <a:gd name="T60" fmla="*/ 38 w 44"/>
                <a:gd name="T61" fmla="*/ 12 h 46"/>
                <a:gd name="T62" fmla="*/ 36 w 44"/>
                <a:gd name="T63" fmla="*/ 10 h 46"/>
                <a:gd name="T64" fmla="*/ 34 w 44"/>
                <a:gd name="T65" fmla="*/ 6 h 46"/>
                <a:gd name="T66" fmla="*/ 30 w 44"/>
                <a:gd name="T67" fmla="*/ 4 h 46"/>
                <a:gd name="T68" fmla="*/ 26 w 44"/>
                <a:gd name="T69" fmla="*/ 0 h 46"/>
                <a:gd name="T70" fmla="*/ 22 w 44"/>
                <a:gd name="T71" fmla="*/ 0 h 46"/>
                <a:gd name="T72" fmla="*/ 16 w 44"/>
                <a:gd name="T73" fmla="*/ 0 h 46"/>
                <a:gd name="T74" fmla="*/ 10 w 44"/>
                <a:gd name="T7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4" h="46">
                  <a:moveTo>
                    <a:pt x="10" y="2"/>
                  </a:move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8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16" y="34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40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2" y="32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2" y="18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6" y="10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0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9" name="Freeform 363"/>
            <p:cNvSpPr/>
            <p:nvPr/>
          </p:nvSpPr>
          <p:spPr bwMode="gray">
            <a:xfrm>
              <a:off x="4275" y="1574"/>
              <a:ext cx="168" cy="98"/>
            </a:xfrm>
            <a:custGeom>
              <a:avLst/>
              <a:gdLst>
                <a:gd name="T0" fmla="*/ 10 w 168"/>
                <a:gd name="T1" fmla="*/ 2 h 98"/>
                <a:gd name="T2" fmla="*/ 4 w 168"/>
                <a:gd name="T3" fmla="*/ 0 h 98"/>
                <a:gd name="T4" fmla="*/ 0 w 168"/>
                <a:gd name="T5" fmla="*/ 6 h 98"/>
                <a:gd name="T6" fmla="*/ 4 w 168"/>
                <a:gd name="T7" fmla="*/ 24 h 98"/>
                <a:gd name="T8" fmla="*/ 6 w 168"/>
                <a:gd name="T9" fmla="*/ 28 h 98"/>
                <a:gd name="T10" fmla="*/ 12 w 168"/>
                <a:gd name="T11" fmla="*/ 32 h 98"/>
                <a:gd name="T12" fmla="*/ 26 w 168"/>
                <a:gd name="T13" fmla="*/ 26 h 98"/>
                <a:gd name="T14" fmla="*/ 30 w 168"/>
                <a:gd name="T15" fmla="*/ 24 h 98"/>
                <a:gd name="T16" fmla="*/ 34 w 168"/>
                <a:gd name="T17" fmla="*/ 24 h 98"/>
                <a:gd name="T18" fmla="*/ 38 w 168"/>
                <a:gd name="T19" fmla="*/ 38 h 98"/>
                <a:gd name="T20" fmla="*/ 44 w 168"/>
                <a:gd name="T21" fmla="*/ 72 h 98"/>
                <a:gd name="T22" fmla="*/ 40 w 168"/>
                <a:gd name="T23" fmla="*/ 72 h 98"/>
                <a:gd name="T24" fmla="*/ 38 w 168"/>
                <a:gd name="T25" fmla="*/ 80 h 98"/>
                <a:gd name="T26" fmla="*/ 48 w 168"/>
                <a:gd name="T27" fmla="*/ 88 h 98"/>
                <a:gd name="T28" fmla="*/ 56 w 168"/>
                <a:gd name="T29" fmla="*/ 86 h 98"/>
                <a:gd name="T30" fmla="*/ 58 w 168"/>
                <a:gd name="T31" fmla="*/ 84 h 98"/>
                <a:gd name="T32" fmla="*/ 68 w 168"/>
                <a:gd name="T33" fmla="*/ 86 h 98"/>
                <a:gd name="T34" fmla="*/ 82 w 168"/>
                <a:gd name="T35" fmla="*/ 94 h 98"/>
                <a:gd name="T36" fmla="*/ 118 w 168"/>
                <a:gd name="T37" fmla="*/ 96 h 98"/>
                <a:gd name="T38" fmla="*/ 118 w 168"/>
                <a:gd name="T39" fmla="*/ 92 h 98"/>
                <a:gd name="T40" fmla="*/ 122 w 168"/>
                <a:gd name="T41" fmla="*/ 86 h 98"/>
                <a:gd name="T42" fmla="*/ 134 w 168"/>
                <a:gd name="T43" fmla="*/ 88 h 98"/>
                <a:gd name="T44" fmla="*/ 142 w 168"/>
                <a:gd name="T45" fmla="*/ 92 h 98"/>
                <a:gd name="T46" fmla="*/ 150 w 168"/>
                <a:gd name="T47" fmla="*/ 90 h 98"/>
                <a:gd name="T48" fmla="*/ 154 w 168"/>
                <a:gd name="T49" fmla="*/ 82 h 98"/>
                <a:gd name="T50" fmla="*/ 156 w 168"/>
                <a:gd name="T51" fmla="*/ 76 h 98"/>
                <a:gd name="T52" fmla="*/ 164 w 168"/>
                <a:gd name="T53" fmla="*/ 72 h 98"/>
                <a:gd name="T54" fmla="*/ 164 w 168"/>
                <a:gd name="T55" fmla="*/ 66 h 98"/>
                <a:gd name="T56" fmla="*/ 168 w 168"/>
                <a:gd name="T57" fmla="*/ 62 h 98"/>
                <a:gd name="T58" fmla="*/ 166 w 168"/>
                <a:gd name="T59" fmla="*/ 56 h 98"/>
                <a:gd name="T60" fmla="*/ 150 w 168"/>
                <a:gd name="T61" fmla="*/ 50 h 98"/>
                <a:gd name="T62" fmla="*/ 138 w 168"/>
                <a:gd name="T63" fmla="*/ 48 h 98"/>
                <a:gd name="T64" fmla="*/ 124 w 168"/>
                <a:gd name="T65" fmla="*/ 44 h 98"/>
                <a:gd name="T66" fmla="*/ 110 w 168"/>
                <a:gd name="T67" fmla="*/ 46 h 98"/>
                <a:gd name="T68" fmla="*/ 100 w 168"/>
                <a:gd name="T69" fmla="*/ 50 h 98"/>
                <a:gd name="T70" fmla="*/ 82 w 168"/>
                <a:gd name="T71" fmla="*/ 44 h 98"/>
                <a:gd name="T72" fmla="*/ 60 w 168"/>
                <a:gd name="T73" fmla="*/ 30 h 98"/>
                <a:gd name="T74" fmla="*/ 52 w 168"/>
                <a:gd name="T75" fmla="*/ 24 h 98"/>
                <a:gd name="T76" fmla="*/ 50 w 168"/>
                <a:gd name="T77" fmla="*/ 20 h 98"/>
                <a:gd name="T78" fmla="*/ 50 w 168"/>
                <a:gd name="T79" fmla="*/ 16 h 98"/>
                <a:gd name="T80" fmla="*/ 48 w 168"/>
                <a:gd name="T81" fmla="*/ 10 h 98"/>
                <a:gd name="T82" fmla="*/ 40 w 168"/>
                <a:gd name="T83" fmla="*/ 10 h 98"/>
                <a:gd name="T84" fmla="*/ 36 w 168"/>
                <a:gd name="T85" fmla="*/ 14 h 98"/>
                <a:gd name="T86" fmla="*/ 28 w 168"/>
                <a:gd name="T87" fmla="*/ 12 h 98"/>
                <a:gd name="T88" fmla="*/ 24 w 168"/>
                <a:gd name="T89" fmla="*/ 4 h 98"/>
                <a:gd name="T90" fmla="*/ 12 w 168"/>
                <a:gd name="T91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98">
                  <a:moveTo>
                    <a:pt x="12" y="2"/>
                  </a:moveTo>
                  <a:lnTo>
                    <a:pt x="12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20" y="30"/>
                  </a:lnTo>
                  <a:lnTo>
                    <a:pt x="26" y="26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8"/>
                  </a:lnTo>
                  <a:lnTo>
                    <a:pt x="36" y="32"/>
                  </a:lnTo>
                  <a:lnTo>
                    <a:pt x="38" y="38"/>
                  </a:lnTo>
                  <a:lnTo>
                    <a:pt x="38" y="48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38" y="74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40" y="84"/>
                  </a:lnTo>
                  <a:lnTo>
                    <a:pt x="44" y="88"/>
                  </a:lnTo>
                  <a:lnTo>
                    <a:pt x="48" y="88"/>
                  </a:lnTo>
                  <a:lnTo>
                    <a:pt x="50" y="88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8" y="84"/>
                  </a:lnTo>
                  <a:lnTo>
                    <a:pt x="62" y="84"/>
                  </a:lnTo>
                  <a:lnTo>
                    <a:pt x="64" y="84"/>
                  </a:lnTo>
                  <a:lnTo>
                    <a:pt x="68" y="86"/>
                  </a:lnTo>
                  <a:lnTo>
                    <a:pt x="72" y="90"/>
                  </a:lnTo>
                  <a:lnTo>
                    <a:pt x="74" y="92"/>
                  </a:lnTo>
                  <a:lnTo>
                    <a:pt x="82" y="94"/>
                  </a:lnTo>
                  <a:lnTo>
                    <a:pt x="94" y="98"/>
                  </a:lnTo>
                  <a:lnTo>
                    <a:pt x="10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0" y="88"/>
                  </a:lnTo>
                  <a:lnTo>
                    <a:pt x="122" y="86"/>
                  </a:lnTo>
                  <a:lnTo>
                    <a:pt x="124" y="86"/>
                  </a:lnTo>
                  <a:lnTo>
                    <a:pt x="128" y="86"/>
                  </a:lnTo>
                  <a:lnTo>
                    <a:pt x="134" y="88"/>
                  </a:lnTo>
                  <a:lnTo>
                    <a:pt x="140" y="92"/>
                  </a:lnTo>
                  <a:lnTo>
                    <a:pt x="140" y="92"/>
                  </a:lnTo>
                  <a:lnTo>
                    <a:pt x="142" y="92"/>
                  </a:lnTo>
                  <a:lnTo>
                    <a:pt x="144" y="92"/>
                  </a:lnTo>
                  <a:lnTo>
                    <a:pt x="148" y="92"/>
                  </a:lnTo>
                  <a:lnTo>
                    <a:pt x="150" y="90"/>
                  </a:lnTo>
                  <a:lnTo>
                    <a:pt x="152" y="88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4" y="76"/>
                  </a:lnTo>
                  <a:lnTo>
                    <a:pt x="154" y="76"/>
                  </a:lnTo>
                  <a:lnTo>
                    <a:pt x="156" y="76"/>
                  </a:lnTo>
                  <a:lnTo>
                    <a:pt x="158" y="74"/>
                  </a:lnTo>
                  <a:lnTo>
                    <a:pt x="162" y="74"/>
                  </a:lnTo>
                  <a:lnTo>
                    <a:pt x="164" y="72"/>
                  </a:lnTo>
                  <a:lnTo>
                    <a:pt x="164" y="70"/>
                  </a:lnTo>
                  <a:lnTo>
                    <a:pt x="164" y="66"/>
                  </a:lnTo>
                  <a:lnTo>
                    <a:pt x="164" y="66"/>
                  </a:lnTo>
                  <a:lnTo>
                    <a:pt x="166" y="64"/>
                  </a:lnTo>
                  <a:lnTo>
                    <a:pt x="166" y="64"/>
                  </a:lnTo>
                  <a:lnTo>
                    <a:pt x="168" y="62"/>
                  </a:lnTo>
                  <a:lnTo>
                    <a:pt x="168" y="60"/>
                  </a:lnTo>
                  <a:lnTo>
                    <a:pt x="168" y="58"/>
                  </a:lnTo>
                  <a:lnTo>
                    <a:pt x="166" y="56"/>
                  </a:lnTo>
                  <a:lnTo>
                    <a:pt x="162" y="54"/>
                  </a:lnTo>
                  <a:lnTo>
                    <a:pt x="158" y="52"/>
                  </a:lnTo>
                  <a:lnTo>
                    <a:pt x="150" y="50"/>
                  </a:lnTo>
                  <a:lnTo>
                    <a:pt x="142" y="48"/>
                  </a:lnTo>
                  <a:lnTo>
                    <a:pt x="140" y="48"/>
                  </a:lnTo>
                  <a:lnTo>
                    <a:pt x="138" y="48"/>
                  </a:lnTo>
                  <a:lnTo>
                    <a:pt x="134" y="46"/>
                  </a:lnTo>
                  <a:lnTo>
                    <a:pt x="130" y="44"/>
                  </a:lnTo>
                  <a:lnTo>
                    <a:pt x="124" y="44"/>
                  </a:lnTo>
                  <a:lnTo>
                    <a:pt x="118" y="44"/>
                  </a:lnTo>
                  <a:lnTo>
                    <a:pt x="110" y="44"/>
                  </a:lnTo>
                  <a:lnTo>
                    <a:pt x="110" y="46"/>
                  </a:lnTo>
                  <a:lnTo>
                    <a:pt x="108" y="46"/>
                  </a:lnTo>
                  <a:lnTo>
                    <a:pt x="106" y="48"/>
                  </a:lnTo>
                  <a:lnTo>
                    <a:pt x="100" y="50"/>
                  </a:lnTo>
                  <a:lnTo>
                    <a:pt x="96" y="50"/>
                  </a:lnTo>
                  <a:lnTo>
                    <a:pt x="90" y="48"/>
                  </a:lnTo>
                  <a:lnTo>
                    <a:pt x="82" y="44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0" y="30"/>
                  </a:lnTo>
                  <a:lnTo>
                    <a:pt x="58" y="26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8" y="10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4"/>
                  </a:lnTo>
                  <a:lnTo>
                    <a:pt x="30" y="14"/>
                  </a:lnTo>
                  <a:lnTo>
                    <a:pt x="28" y="12"/>
                  </a:lnTo>
                  <a:lnTo>
                    <a:pt x="28" y="8"/>
                  </a:lnTo>
                  <a:lnTo>
                    <a:pt x="28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8" y="2"/>
                  </a:lnTo>
                  <a:lnTo>
                    <a:pt x="12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0" name="Freeform 364"/>
            <p:cNvSpPr/>
            <p:nvPr/>
          </p:nvSpPr>
          <p:spPr bwMode="gray">
            <a:xfrm>
              <a:off x="4185" y="1370"/>
              <a:ext cx="88" cy="102"/>
            </a:xfrm>
            <a:custGeom>
              <a:avLst/>
              <a:gdLst>
                <a:gd name="T0" fmla="*/ 30 w 88"/>
                <a:gd name="T1" fmla="*/ 44 h 102"/>
                <a:gd name="T2" fmla="*/ 26 w 88"/>
                <a:gd name="T3" fmla="*/ 38 h 102"/>
                <a:gd name="T4" fmla="*/ 20 w 88"/>
                <a:gd name="T5" fmla="*/ 32 h 102"/>
                <a:gd name="T6" fmla="*/ 14 w 88"/>
                <a:gd name="T7" fmla="*/ 28 h 102"/>
                <a:gd name="T8" fmla="*/ 8 w 88"/>
                <a:gd name="T9" fmla="*/ 24 h 102"/>
                <a:gd name="T10" fmla="*/ 2 w 88"/>
                <a:gd name="T11" fmla="*/ 16 h 102"/>
                <a:gd name="T12" fmla="*/ 0 w 88"/>
                <a:gd name="T13" fmla="*/ 8 h 102"/>
                <a:gd name="T14" fmla="*/ 8 w 88"/>
                <a:gd name="T15" fmla="*/ 0 h 102"/>
                <a:gd name="T16" fmla="*/ 12 w 88"/>
                <a:gd name="T17" fmla="*/ 0 h 102"/>
                <a:gd name="T18" fmla="*/ 20 w 88"/>
                <a:gd name="T19" fmla="*/ 2 h 102"/>
                <a:gd name="T20" fmla="*/ 28 w 88"/>
                <a:gd name="T21" fmla="*/ 6 h 102"/>
                <a:gd name="T22" fmla="*/ 32 w 88"/>
                <a:gd name="T23" fmla="*/ 16 h 102"/>
                <a:gd name="T24" fmla="*/ 32 w 88"/>
                <a:gd name="T25" fmla="*/ 20 h 102"/>
                <a:gd name="T26" fmla="*/ 36 w 88"/>
                <a:gd name="T27" fmla="*/ 24 h 102"/>
                <a:gd name="T28" fmla="*/ 44 w 88"/>
                <a:gd name="T29" fmla="*/ 26 h 102"/>
                <a:gd name="T30" fmla="*/ 44 w 88"/>
                <a:gd name="T31" fmla="*/ 24 h 102"/>
                <a:gd name="T32" fmla="*/ 44 w 88"/>
                <a:gd name="T33" fmla="*/ 18 h 102"/>
                <a:gd name="T34" fmla="*/ 46 w 88"/>
                <a:gd name="T35" fmla="*/ 12 h 102"/>
                <a:gd name="T36" fmla="*/ 50 w 88"/>
                <a:gd name="T37" fmla="*/ 10 h 102"/>
                <a:gd name="T38" fmla="*/ 60 w 88"/>
                <a:gd name="T39" fmla="*/ 14 h 102"/>
                <a:gd name="T40" fmla="*/ 58 w 88"/>
                <a:gd name="T41" fmla="*/ 20 h 102"/>
                <a:gd name="T42" fmla="*/ 58 w 88"/>
                <a:gd name="T43" fmla="*/ 30 h 102"/>
                <a:gd name="T44" fmla="*/ 60 w 88"/>
                <a:gd name="T45" fmla="*/ 40 h 102"/>
                <a:gd name="T46" fmla="*/ 66 w 88"/>
                <a:gd name="T47" fmla="*/ 46 h 102"/>
                <a:gd name="T48" fmla="*/ 70 w 88"/>
                <a:gd name="T49" fmla="*/ 44 h 102"/>
                <a:gd name="T50" fmla="*/ 76 w 88"/>
                <a:gd name="T51" fmla="*/ 34 h 102"/>
                <a:gd name="T52" fmla="*/ 76 w 88"/>
                <a:gd name="T53" fmla="*/ 32 h 102"/>
                <a:gd name="T54" fmla="*/ 80 w 88"/>
                <a:gd name="T55" fmla="*/ 28 h 102"/>
                <a:gd name="T56" fmla="*/ 82 w 88"/>
                <a:gd name="T57" fmla="*/ 26 h 102"/>
                <a:gd name="T58" fmla="*/ 86 w 88"/>
                <a:gd name="T59" fmla="*/ 28 h 102"/>
                <a:gd name="T60" fmla="*/ 88 w 88"/>
                <a:gd name="T61" fmla="*/ 38 h 102"/>
                <a:gd name="T62" fmla="*/ 86 w 88"/>
                <a:gd name="T63" fmla="*/ 48 h 102"/>
                <a:gd name="T64" fmla="*/ 82 w 88"/>
                <a:gd name="T65" fmla="*/ 68 h 102"/>
                <a:gd name="T66" fmla="*/ 88 w 88"/>
                <a:gd name="T67" fmla="*/ 90 h 102"/>
                <a:gd name="T68" fmla="*/ 88 w 88"/>
                <a:gd name="T69" fmla="*/ 92 h 102"/>
                <a:gd name="T70" fmla="*/ 84 w 88"/>
                <a:gd name="T71" fmla="*/ 98 h 102"/>
                <a:gd name="T72" fmla="*/ 82 w 88"/>
                <a:gd name="T73" fmla="*/ 102 h 102"/>
                <a:gd name="T74" fmla="*/ 78 w 88"/>
                <a:gd name="T75" fmla="*/ 100 h 102"/>
                <a:gd name="T76" fmla="*/ 78 w 88"/>
                <a:gd name="T77" fmla="*/ 96 h 102"/>
                <a:gd name="T78" fmla="*/ 76 w 88"/>
                <a:gd name="T79" fmla="*/ 90 h 102"/>
                <a:gd name="T80" fmla="*/ 76 w 88"/>
                <a:gd name="T81" fmla="*/ 80 h 102"/>
                <a:gd name="T82" fmla="*/ 72 w 88"/>
                <a:gd name="T83" fmla="*/ 76 h 102"/>
                <a:gd name="T84" fmla="*/ 66 w 88"/>
                <a:gd name="T85" fmla="*/ 78 h 102"/>
                <a:gd name="T86" fmla="*/ 60 w 88"/>
                <a:gd name="T87" fmla="*/ 74 h 102"/>
                <a:gd name="T88" fmla="*/ 52 w 88"/>
                <a:gd name="T89" fmla="*/ 70 h 102"/>
                <a:gd name="T90" fmla="*/ 44 w 88"/>
                <a:gd name="T91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102">
                  <a:moveTo>
                    <a:pt x="30" y="46"/>
                  </a:moveTo>
                  <a:lnTo>
                    <a:pt x="30" y="44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4" y="34"/>
                  </a:lnTo>
                  <a:lnTo>
                    <a:pt x="20" y="32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2" y="26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8" y="6"/>
                  </a:lnTo>
                  <a:lnTo>
                    <a:pt x="30" y="10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2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0" y="10"/>
                  </a:lnTo>
                  <a:lnTo>
                    <a:pt x="54" y="12"/>
                  </a:lnTo>
                  <a:lnTo>
                    <a:pt x="60" y="14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30"/>
                  </a:lnTo>
                  <a:lnTo>
                    <a:pt x="60" y="34"/>
                  </a:lnTo>
                  <a:lnTo>
                    <a:pt x="60" y="40"/>
                  </a:lnTo>
                  <a:lnTo>
                    <a:pt x="64" y="44"/>
                  </a:lnTo>
                  <a:lnTo>
                    <a:pt x="66" y="46"/>
                  </a:lnTo>
                  <a:lnTo>
                    <a:pt x="68" y="46"/>
                  </a:lnTo>
                  <a:lnTo>
                    <a:pt x="70" y="44"/>
                  </a:lnTo>
                  <a:lnTo>
                    <a:pt x="72" y="42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8"/>
                  </a:lnTo>
                  <a:lnTo>
                    <a:pt x="86" y="32"/>
                  </a:lnTo>
                  <a:lnTo>
                    <a:pt x="88" y="38"/>
                  </a:lnTo>
                  <a:lnTo>
                    <a:pt x="88" y="46"/>
                  </a:lnTo>
                  <a:lnTo>
                    <a:pt x="86" y="48"/>
                  </a:lnTo>
                  <a:lnTo>
                    <a:pt x="84" y="58"/>
                  </a:lnTo>
                  <a:lnTo>
                    <a:pt x="82" y="68"/>
                  </a:lnTo>
                  <a:lnTo>
                    <a:pt x="84" y="80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4" y="98"/>
                  </a:lnTo>
                  <a:lnTo>
                    <a:pt x="84" y="100"/>
                  </a:lnTo>
                  <a:lnTo>
                    <a:pt x="82" y="102"/>
                  </a:lnTo>
                  <a:lnTo>
                    <a:pt x="80" y="102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6" y="92"/>
                  </a:lnTo>
                  <a:lnTo>
                    <a:pt x="76" y="90"/>
                  </a:lnTo>
                  <a:lnTo>
                    <a:pt x="76" y="86"/>
                  </a:lnTo>
                  <a:lnTo>
                    <a:pt x="76" y="80"/>
                  </a:lnTo>
                  <a:lnTo>
                    <a:pt x="74" y="78"/>
                  </a:lnTo>
                  <a:lnTo>
                    <a:pt x="72" y="76"/>
                  </a:lnTo>
                  <a:lnTo>
                    <a:pt x="68" y="74"/>
                  </a:lnTo>
                  <a:lnTo>
                    <a:pt x="66" y="78"/>
                  </a:lnTo>
                  <a:lnTo>
                    <a:pt x="64" y="76"/>
                  </a:lnTo>
                  <a:lnTo>
                    <a:pt x="60" y="74"/>
                  </a:lnTo>
                  <a:lnTo>
                    <a:pt x="56" y="72"/>
                  </a:lnTo>
                  <a:lnTo>
                    <a:pt x="52" y="70"/>
                  </a:lnTo>
                  <a:lnTo>
                    <a:pt x="46" y="66"/>
                  </a:lnTo>
                  <a:lnTo>
                    <a:pt x="44" y="60"/>
                  </a:lnTo>
                  <a:lnTo>
                    <a:pt x="30" y="4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1" name="Freeform 365"/>
            <p:cNvSpPr/>
            <p:nvPr/>
          </p:nvSpPr>
          <p:spPr bwMode="gray">
            <a:xfrm>
              <a:off x="4291" y="1414"/>
              <a:ext cx="38" cy="54"/>
            </a:xfrm>
            <a:custGeom>
              <a:avLst/>
              <a:gdLst>
                <a:gd name="T0" fmla="*/ 16 w 38"/>
                <a:gd name="T1" fmla="*/ 0 h 54"/>
                <a:gd name="T2" fmla="*/ 14 w 38"/>
                <a:gd name="T3" fmla="*/ 0 h 54"/>
                <a:gd name="T4" fmla="*/ 14 w 38"/>
                <a:gd name="T5" fmla="*/ 0 h 54"/>
                <a:gd name="T6" fmla="*/ 12 w 38"/>
                <a:gd name="T7" fmla="*/ 0 h 54"/>
                <a:gd name="T8" fmla="*/ 8 w 38"/>
                <a:gd name="T9" fmla="*/ 2 h 54"/>
                <a:gd name="T10" fmla="*/ 6 w 38"/>
                <a:gd name="T11" fmla="*/ 6 h 54"/>
                <a:gd name="T12" fmla="*/ 4 w 38"/>
                <a:gd name="T13" fmla="*/ 10 h 54"/>
                <a:gd name="T14" fmla="*/ 2 w 38"/>
                <a:gd name="T15" fmla="*/ 16 h 54"/>
                <a:gd name="T16" fmla="*/ 2 w 38"/>
                <a:gd name="T17" fmla="*/ 24 h 54"/>
                <a:gd name="T18" fmla="*/ 0 w 38"/>
                <a:gd name="T19" fmla="*/ 48 h 54"/>
                <a:gd name="T20" fmla="*/ 2 w 38"/>
                <a:gd name="T21" fmla="*/ 48 h 54"/>
                <a:gd name="T22" fmla="*/ 10 w 38"/>
                <a:gd name="T23" fmla="*/ 52 h 54"/>
                <a:gd name="T24" fmla="*/ 18 w 38"/>
                <a:gd name="T25" fmla="*/ 54 h 54"/>
                <a:gd name="T26" fmla="*/ 28 w 38"/>
                <a:gd name="T27" fmla="*/ 54 h 54"/>
                <a:gd name="T28" fmla="*/ 36 w 38"/>
                <a:gd name="T29" fmla="*/ 50 h 54"/>
                <a:gd name="T30" fmla="*/ 38 w 38"/>
                <a:gd name="T31" fmla="*/ 40 h 54"/>
                <a:gd name="T32" fmla="*/ 16 w 38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54">
                  <a:moveTo>
                    <a:pt x="16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6"/>
                  </a:lnTo>
                  <a:lnTo>
                    <a:pt x="4" y="10"/>
                  </a:lnTo>
                  <a:lnTo>
                    <a:pt x="2" y="16"/>
                  </a:lnTo>
                  <a:lnTo>
                    <a:pt x="2" y="24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2"/>
                  </a:lnTo>
                  <a:lnTo>
                    <a:pt x="18" y="54"/>
                  </a:lnTo>
                  <a:lnTo>
                    <a:pt x="28" y="54"/>
                  </a:lnTo>
                  <a:lnTo>
                    <a:pt x="36" y="50"/>
                  </a:lnTo>
                  <a:lnTo>
                    <a:pt x="38" y="40"/>
                  </a:lnTo>
                  <a:lnTo>
                    <a:pt x="16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2" name="Freeform 366"/>
            <p:cNvSpPr/>
            <p:nvPr/>
          </p:nvSpPr>
          <p:spPr bwMode="gray">
            <a:xfrm>
              <a:off x="4417" y="1424"/>
              <a:ext cx="68" cy="146"/>
            </a:xfrm>
            <a:custGeom>
              <a:avLst/>
              <a:gdLst>
                <a:gd name="T0" fmla="*/ 18 w 68"/>
                <a:gd name="T1" fmla="*/ 2 h 146"/>
                <a:gd name="T2" fmla="*/ 16 w 68"/>
                <a:gd name="T3" fmla="*/ 0 h 146"/>
                <a:gd name="T4" fmla="*/ 12 w 68"/>
                <a:gd name="T5" fmla="*/ 0 h 146"/>
                <a:gd name="T6" fmla="*/ 10 w 68"/>
                <a:gd name="T7" fmla="*/ 6 h 146"/>
                <a:gd name="T8" fmla="*/ 12 w 68"/>
                <a:gd name="T9" fmla="*/ 10 h 146"/>
                <a:gd name="T10" fmla="*/ 12 w 68"/>
                <a:gd name="T11" fmla="*/ 16 h 146"/>
                <a:gd name="T12" fmla="*/ 10 w 68"/>
                <a:gd name="T13" fmla="*/ 20 h 146"/>
                <a:gd name="T14" fmla="*/ 6 w 68"/>
                <a:gd name="T15" fmla="*/ 22 h 146"/>
                <a:gd name="T16" fmla="*/ 4 w 68"/>
                <a:gd name="T17" fmla="*/ 32 h 146"/>
                <a:gd name="T18" fmla="*/ 2 w 68"/>
                <a:gd name="T19" fmla="*/ 46 h 146"/>
                <a:gd name="T20" fmla="*/ 2 w 68"/>
                <a:gd name="T21" fmla="*/ 54 h 146"/>
                <a:gd name="T22" fmla="*/ 0 w 68"/>
                <a:gd name="T23" fmla="*/ 58 h 146"/>
                <a:gd name="T24" fmla="*/ 0 w 68"/>
                <a:gd name="T25" fmla="*/ 60 h 146"/>
                <a:gd name="T26" fmla="*/ 0 w 68"/>
                <a:gd name="T27" fmla="*/ 66 h 146"/>
                <a:gd name="T28" fmla="*/ 6 w 68"/>
                <a:gd name="T29" fmla="*/ 78 h 146"/>
                <a:gd name="T30" fmla="*/ 4 w 68"/>
                <a:gd name="T31" fmla="*/ 84 h 146"/>
                <a:gd name="T32" fmla="*/ 8 w 68"/>
                <a:gd name="T33" fmla="*/ 84 h 146"/>
                <a:gd name="T34" fmla="*/ 12 w 68"/>
                <a:gd name="T35" fmla="*/ 88 h 146"/>
                <a:gd name="T36" fmla="*/ 14 w 68"/>
                <a:gd name="T37" fmla="*/ 96 h 146"/>
                <a:gd name="T38" fmla="*/ 14 w 68"/>
                <a:gd name="T39" fmla="*/ 100 h 146"/>
                <a:gd name="T40" fmla="*/ 14 w 68"/>
                <a:gd name="T41" fmla="*/ 106 h 146"/>
                <a:gd name="T42" fmla="*/ 12 w 68"/>
                <a:gd name="T43" fmla="*/ 108 h 146"/>
                <a:gd name="T44" fmla="*/ 12 w 68"/>
                <a:gd name="T45" fmla="*/ 110 h 146"/>
                <a:gd name="T46" fmla="*/ 10 w 68"/>
                <a:gd name="T47" fmla="*/ 116 h 146"/>
                <a:gd name="T48" fmla="*/ 12 w 68"/>
                <a:gd name="T49" fmla="*/ 126 h 146"/>
                <a:gd name="T50" fmla="*/ 10 w 68"/>
                <a:gd name="T51" fmla="*/ 130 h 146"/>
                <a:gd name="T52" fmla="*/ 12 w 68"/>
                <a:gd name="T53" fmla="*/ 136 h 146"/>
                <a:gd name="T54" fmla="*/ 16 w 68"/>
                <a:gd name="T55" fmla="*/ 142 h 146"/>
                <a:gd name="T56" fmla="*/ 26 w 68"/>
                <a:gd name="T57" fmla="*/ 146 h 146"/>
                <a:gd name="T58" fmla="*/ 34 w 68"/>
                <a:gd name="T59" fmla="*/ 146 h 146"/>
                <a:gd name="T60" fmla="*/ 36 w 68"/>
                <a:gd name="T61" fmla="*/ 146 h 146"/>
                <a:gd name="T62" fmla="*/ 40 w 68"/>
                <a:gd name="T63" fmla="*/ 146 h 146"/>
                <a:gd name="T64" fmla="*/ 46 w 68"/>
                <a:gd name="T65" fmla="*/ 142 h 146"/>
                <a:gd name="T66" fmla="*/ 50 w 68"/>
                <a:gd name="T67" fmla="*/ 134 h 146"/>
                <a:gd name="T68" fmla="*/ 52 w 68"/>
                <a:gd name="T69" fmla="*/ 130 h 146"/>
                <a:gd name="T70" fmla="*/ 56 w 68"/>
                <a:gd name="T71" fmla="*/ 120 h 146"/>
                <a:gd name="T72" fmla="*/ 62 w 68"/>
                <a:gd name="T73" fmla="*/ 112 h 146"/>
                <a:gd name="T74" fmla="*/ 64 w 68"/>
                <a:gd name="T75" fmla="*/ 108 h 146"/>
                <a:gd name="T76" fmla="*/ 68 w 68"/>
                <a:gd name="T77" fmla="*/ 100 h 146"/>
                <a:gd name="T78" fmla="*/ 68 w 68"/>
                <a:gd name="T79" fmla="*/ 84 h 146"/>
                <a:gd name="T80" fmla="*/ 66 w 68"/>
                <a:gd name="T81" fmla="*/ 80 h 146"/>
                <a:gd name="T82" fmla="*/ 60 w 68"/>
                <a:gd name="T83" fmla="*/ 78 h 146"/>
                <a:gd name="T84" fmla="*/ 56 w 68"/>
                <a:gd name="T85" fmla="*/ 80 h 146"/>
                <a:gd name="T86" fmla="*/ 54 w 68"/>
                <a:gd name="T87" fmla="*/ 80 h 146"/>
                <a:gd name="T88" fmla="*/ 50 w 68"/>
                <a:gd name="T89" fmla="*/ 80 h 146"/>
                <a:gd name="T90" fmla="*/ 52 w 68"/>
                <a:gd name="T91" fmla="*/ 78 h 146"/>
                <a:gd name="T92" fmla="*/ 54 w 68"/>
                <a:gd name="T93" fmla="*/ 74 h 146"/>
                <a:gd name="T94" fmla="*/ 56 w 68"/>
                <a:gd name="T95" fmla="*/ 72 h 146"/>
                <a:gd name="T96" fmla="*/ 56 w 68"/>
                <a:gd name="T97" fmla="*/ 64 h 146"/>
                <a:gd name="T98" fmla="*/ 56 w 68"/>
                <a:gd name="T99" fmla="*/ 56 h 146"/>
                <a:gd name="T100" fmla="*/ 54 w 68"/>
                <a:gd name="T101" fmla="*/ 48 h 146"/>
                <a:gd name="T102" fmla="*/ 48 w 68"/>
                <a:gd name="T103" fmla="*/ 36 h 146"/>
                <a:gd name="T104" fmla="*/ 42 w 68"/>
                <a:gd name="T105" fmla="*/ 28 h 146"/>
                <a:gd name="T106" fmla="*/ 38 w 68"/>
                <a:gd name="T107" fmla="*/ 22 h 146"/>
                <a:gd name="T108" fmla="*/ 32 w 68"/>
                <a:gd name="T109" fmla="*/ 16 h 146"/>
                <a:gd name="T110" fmla="*/ 26 w 68"/>
                <a:gd name="T111" fmla="*/ 12 h 146"/>
                <a:gd name="T112" fmla="*/ 24 w 68"/>
                <a:gd name="T113" fmla="*/ 10 h 146"/>
                <a:gd name="T114" fmla="*/ 20 w 68"/>
                <a:gd name="T115" fmla="*/ 6 h 146"/>
                <a:gd name="T116" fmla="*/ 20 w 68"/>
                <a:gd name="T117" fmla="*/ 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8" h="146">
                  <a:moveTo>
                    <a:pt x="20" y="2"/>
                  </a:moveTo>
                  <a:lnTo>
                    <a:pt x="18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2"/>
                  </a:lnTo>
                  <a:lnTo>
                    <a:pt x="4" y="26"/>
                  </a:lnTo>
                  <a:lnTo>
                    <a:pt x="4" y="32"/>
                  </a:lnTo>
                  <a:lnTo>
                    <a:pt x="2" y="40"/>
                  </a:lnTo>
                  <a:lnTo>
                    <a:pt x="2" y="46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8"/>
                  </a:lnTo>
                  <a:lnTo>
                    <a:pt x="14" y="100"/>
                  </a:lnTo>
                  <a:lnTo>
                    <a:pt x="16" y="102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10"/>
                  </a:lnTo>
                  <a:lnTo>
                    <a:pt x="10" y="112"/>
                  </a:lnTo>
                  <a:lnTo>
                    <a:pt x="10" y="116"/>
                  </a:lnTo>
                  <a:lnTo>
                    <a:pt x="10" y="120"/>
                  </a:lnTo>
                  <a:lnTo>
                    <a:pt x="12" y="126"/>
                  </a:lnTo>
                  <a:lnTo>
                    <a:pt x="12" y="128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2" y="136"/>
                  </a:lnTo>
                  <a:lnTo>
                    <a:pt x="12" y="140"/>
                  </a:lnTo>
                  <a:lnTo>
                    <a:pt x="16" y="142"/>
                  </a:lnTo>
                  <a:lnTo>
                    <a:pt x="22" y="144"/>
                  </a:lnTo>
                  <a:lnTo>
                    <a:pt x="26" y="146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6" y="146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4" y="144"/>
                  </a:lnTo>
                  <a:lnTo>
                    <a:pt x="46" y="142"/>
                  </a:lnTo>
                  <a:lnTo>
                    <a:pt x="48" y="140"/>
                  </a:lnTo>
                  <a:lnTo>
                    <a:pt x="50" y="134"/>
                  </a:lnTo>
                  <a:lnTo>
                    <a:pt x="50" y="134"/>
                  </a:lnTo>
                  <a:lnTo>
                    <a:pt x="52" y="130"/>
                  </a:lnTo>
                  <a:lnTo>
                    <a:pt x="52" y="126"/>
                  </a:lnTo>
                  <a:lnTo>
                    <a:pt x="56" y="120"/>
                  </a:lnTo>
                  <a:lnTo>
                    <a:pt x="58" y="116"/>
                  </a:lnTo>
                  <a:lnTo>
                    <a:pt x="62" y="112"/>
                  </a:lnTo>
                  <a:lnTo>
                    <a:pt x="64" y="110"/>
                  </a:lnTo>
                  <a:lnTo>
                    <a:pt x="64" y="108"/>
                  </a:lnTo>
                  <a:lnTo>
                    <a:pt x="66" y="104"/>
                  </a:lnTo>
                  <a:lnTo>
                    <a:pt x="68" y="100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6" y="80"/>
                  </a:lnTo>
                  <a:lnTo>
                    <a:pt x="62" y="78"/>
                  </a:lnTo>
                  <a:lnTo>
                    <a:pt x="60" y="78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4" y="80"/>
                  </a:lnTo>
                  <a:lnTo>
                    <a:pt x="52" y="80"/>
                  </a:lnTo>
                  <a:lnTo>
                    <a:pt x="50" y="80"/>
                  </a:lnTo>
                  <a:lnTo>
                    <a:pt x="50" y="80"/>
                  </a:lnTo>
                  <a:lnTo>
                    <a:pt x="52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4" y="48"/>
                  </a:lnTo>
                  <a:lnTo>
                    <a:pt x="52" y="42"/>
                  </a:lnTo>
                  <a:lnTo>
                    <a:pt x="48" y="36"/>
                  </a:lnTo>
                  <a:lnTo>
                    <a:pt x="44" y="30"/>
                  </a:lnTo>
                  <a:lnTo>
                    <a:pt x="42" y="28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6" y="18"/>
                  </a:lnTo>
                  <a:lnTo>
                    <a:pt x="32" y="16"/>
                  </a:lnTo>
                  <a:lnTo>
                    <a:pt x="30" y="14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2" y="8"/>
                  </a:lnTo>
                  <a:lnTo>
                    <a:pt x="20" y="6"/>
                  </a:lnTo>
                  <a:lnTo>
                    <a:pt x="18" y="4"/>
                  </a:lnTo>
                  <a:lnTo>
                    <a:pt x="20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3" name="Freeform 367"/>
            <p:cNvSpPr/>
            <p:nvPr/>
          </p:nvSpPr>
          <p:spPr bwMode="gray">
            <a:xfrm>
              <a:off x="4179" y="1838"/>
              <a:ext cx="50" cy="46"/>
            </a:xfrm>
            <a:custGeom>
              <a:avLst/>
              <a:gdLst>
                <a:gd name="T0" fmla="*/ 24 w 50"/>
                <a:gd name="T1" fmla="*/ 18 h 46"/>
                <a:gd name="T2" fmla="*/ 24 w 50"/>
                <a:gd name="T3" fmla="*/ 18 h 46"/>
                <a:gd name="T4" fmla="*/ 22 w 50"/>
                <a:gd name="T5" fmla="*/ 18 h 46"/>
                <a:gd name="T6" fmla="*/ 18 w 50"/>
                <a:gd name="T7" fmla="*/ 18 h 46"/>
                <a:gd name="T8" fmla="*/ 16 w 50"/>
                <a:gd name="T9" fmla="*/ 20 h 46"/>
                <a:gd name="T10" fmla="*/ 12 w 50"/>
                <a:gd name="T11" fmla="*/ 22 h 46"/>
                <a:gd name="T12" fmla="*/ 10 w 50"/>
                <a:gd name="T13" fmla="*/ 24 h 46"/>
                <a:gd name="T14" fmla="*/ 8 w 50"/>
                <a:gd name="T15" fmla="*/ 26 h 46"/>
                <a:gd name="T16" fmla="*/ 8 w 50"/>
                <a:gd name="T17" fmla="*/ 26 h 46"/>
                <a:gd name="T18" fmla="*/ 6 w 50"/>
                <a:gd name="T19" fmla="*/ 26 h 46"/>
                <a:gd name="T20" fmla="*/ 4 w 50"/>
                <a:gd name="T21" fmla="*/ 26 h 46"/>
                <a:gd name="T22" fmla="*/ 2 w 50"/>
                <a:gd name="T23" fmla="*/ 28 h 46"/>
                <a:gd name="T24" fmla="*/ 0 w 50"/>
                <a:gd name="T25" fmla="*/ 30 h 46"/>
                <a:gd name="T26" fmla="*/ 0 w 50"/>
                <a:gd name="T27" fmla="*/ 32 h 46"/>
                <a:gd name="T28" fmla="*/ 0 w 50"/>
                <a:gd name="T29" fmla="*/ 38 h 46"/>
                <a:gd name="T30" fmla="*/ 0 w 50"/>
                <a:gd name="T31" fmla="*/ 38 h 46"/>
                <a:gd name="T32" fmla="*/ 4 w 50"/>
                <a:gd name="T33" fmla="*/ 40 h 46"/>
                <a:gd name="T34" fmla="*/ 6 w 50"/>
                <a:gd name="T35" fmla="*/ 42 h 46"/>
                <a:gd name="T36" fmla="*/ 12 w 50"/>
                <a:gd name="T37" fmla="*/ 44 h 46"/>
                <a:gd name="T38" fmla="*/ 18 w 50"/>
                <a:gd name="T39" fmla="*/ 46 h 46"/>
                <a:gd name="T40" fmla="*/ 24 w 50"/>
                <a:gd name="T41" fmla="*/ 46 h 46"/>
                <a:gd name="T42" fmla="*/ 26 w 50"/>
                <a:gd name="T43" fmla="*/ 46 h 46"/>
                <a:gd name="T44" fmla="*/ 30 w 50"/>
                <a:gd name="T45" fmla="*/ 46 h 46"/>
                <a:gd name="T46" fmla="*/ 34 w 50"/>
                <a:gd name="T47" fmla="*/ 44 h 46"/>
                <a:gd name="T48" fmla="*/ 38 w 50"/>
                <a:gd name="T49" fmla="*/ 44 h 46"/>
                <a:gd name="T50" fmla="*/ 44 w 50"/>
                <a:gd name="T51" fmla="*/ 44 h 46"/>
                <a:gd name="T52" fmla="*/ 48 w 50"/>
                <a:gd name="T53" fmla="*/ 44 h 46"/>
                <a:gd name="T54" fmla="*/ 50 w 50"/>
                <a:gd name="T55" fmla="*/ 46 h 46"/>
                <a:gd name="T56" fmla="*/ 50 w 50"/>
                <a:gd name="T57" fmla="*/ 44 h 46"/>
                <a:gd name="T58" fmla="*/ 48 w 50"/>
                <a:gd name="T59" fmla="*/ 42 h 46"/>
                <a:gd name="T60" fmla="*/ 48 w 50"/>
                <a:gd name="T61" fmla="*/ 36 h 46"/>
                <a:gd name="T62" fmla="*/ 46 w 50"/>
                <a:gd name="T63" fmla="*/ 30 h 46"/>
                <a:gd name="T64" fmla="*/ 44 w 50"/>
                <a:gd name="T65" fmla="*/ 26 h 46"/>
                <a:gd name="T66" fmla="*/ 42 w 50"/>
                <a:gd name="T67" fmla="*/ 24 h 46"/>
                <a:gd name="T68" fmla="*/ 40 w 50"/>
                <a:gd name="T69" fmla="*/ 22 h 46"/>
                <a:gd name="T70" fmla="*/ 40 w 50"/>
                <a:gd name="T71" fmla="*/ 18 h 46"/>
                <a:gd name="T72" fmla="*/ 38 w 50"/>
                <a:gd name="T73" fmla="*/ 14 h 46"/>
                <a:gd name="T74" fmla="*/ 38 w 50"/>
                <a:gd name="T75" fmla="*/ 10 h 46"/>
                <a:gd name="T76" fmla="*/ 36 w 50"/>
                <a:gd name="T77" fmla="*/ 6 h 46"/>
                <a:gd name="T78" fmla="*/ 32 w 50"/>
                <a:gd name="T79" fmla="*/ 2 h 46"/>
                <a:gd name="T80" fmla="*/ 30 w 50"/>
                <a:gd name="T81" fmla="*/ 0 h 46"/>
                <a:gd name="T82" fmla="*/ 26 w 50"/>
                <a:gd name="T83" fmla="*/ 2 h 46"/>
                <a:gd name="T84" fmla="*/ 24 w 50"/>
                <a:gd name="T85" fmla="*/ 1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" h="46">
                  <a:moveTo>
                    <a:pt x="24" y="18"/>
                  </a:moveTo>
                  <a:lnTo>
                    <a:pt x="24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2" y="22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6" y="42"/>
                  </a:lnTo>
                  <a:lnTo>
                    <a:pt x="12" y="44"/>
                  </a:lnTo>
                  <a:lnTo>
                    <a:pt x="18" y="46"/>
                  </a:lnTo>
                  <a:lnTo>
                    <a:pt x="24" y="46"/>
                  </a:lnTo>
                  <a:lnTo>
                    <a:pt x="26" y="46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44" y="44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6" y="30"/>
                  </a:lnTo>
                  <a:lnTo>
                    <a:pt x="44" y="26"/>
                  </a:lnTo>
                  <a:lnTo>
                    <a:pt x="42" y="24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6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1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4" name="Freeform 368"/>
            <p:cNvSpPr/>
            <p:nvPr/>
          </p:nvSpPr>
          <p:spPr bwMode="gray">
            <a:xfrm>
              <a:off x="4431" y="1676"/>
              <a:ext cx="60" cy="44"/>
            </a:xfrm>
            <a:custGeom>
              <a:avLst/>
              <a:gdLst>
                <a:gd name="T0" fmla="*/ 14 w 60"/>
                <a:gd name="T1" fmla="*/ 2 h 44"/>
                <a:gd name="T2" fmla="*/ 14 w 60"/>
                <a:gd name="T3" fmla="*/ 2 h 44"/>
                <a:gd name="T4" fmla="*/ 12 w 60"/>
                <a:gd name="T5" fmla="*/ 2 h 44"/>
                <a:gd name="T6" fmla="*/ 10 w 60"/>
                <a:gd name="T7" fmla="*/ 2 h 44"/>
                <a:gd name="T8" fmla="*/ 8 w 60"/>
                <a:gd name="T9" fmla="*/ 2 h 44"/>
                <a:gd name="T10" fmla="*/ 4 w 60"/>
                <a:gd name="T11" fmla="*/ 2 h 44"/>
                <a:gd name="T12" fmla="*/ 2 w 60"/>
                <a:gd name="T13" fmla="*/ 4 h 44"/>
                <a:gd name="T14" fmla="*/ 0 w 60"/>
                <a:gd name="T15" fmla="*/ 8 h 44"/>
                <a:gd name="T16" fmla="*/ 0 w 60"/>
                <a:gd name="T17" fmla="*/ 12 h 44"/>
                <a:gd name="T18" fmla="*/ 0 w 60"/>
                <a:gd name="T19" fmla="*/ 14 h 44"/>
                <a:gd name="T20" fmla="*/ 0 w 60"/>
                <a:gd name="T21" fmla="*/ 16 h 44"/>
                <a:gd name="T22" fmla="*/ 0 w 60"/>
                <a:gd name="T23" fmla="*/ 20 h 44"/>
                <a:gd name="T24" fmla="*/ 0 w 60"/>
                <a:gd name="T25" fmla="*/ 24 h 44"/>
                <a:gd name="T26" fmla="*/ 0 w 60"/>
                <a:gd name="T27" fmla="*/ 28 h 44"/>
                <a:gd name="T28" fmla="*/ 2 w 60"/>
                <a:gd name="T29" fmla="*/ 32 h 44"/>
                <a:gd name="T30" fmla="*/ 4 w 60"/>
                <a:gd name="T31" fmla="*/ 36 h 44"/>
                <a:gd name="T32" fmla="*/ 6 w 60"/>
                <a:gd name="T33" fmla="*/ 38 h 44"/>
                <a:gd name="T34" fmla="*/ 12 w 60"/>
                <a:gd name="T35" fmla="*/ 40 h 44"/>
                <a:gd name="T36" fmla="*/ 12 w 60"/>
                <a:gd name="T37" fmla="*/ 40 h 44"/>
                <a:gd name="T38" fmla="*/ 14 w 60"/>
                <a:gd name="T39" fmla="*/ 42 h 44"/>
                <a:gd name="T40" fmla="*/ 18 w 60"/>
                <a:gd name="T41" fmla="*/ 44 h 44"/>
                <a:gd name="T42" fmla="*/ 22 w 60"/>
                <a:gd name="T43" fmla="*/ 44 h 44"/>
                <a:gd name="T44" fmla="*/ 26 w 60"/>
                <a:gd name="T45" fmla="*/ 42 h 44"/>
                <a:gd name="T46" fmla="*/ 58 w 60"/>
                <a:gd name="T47" fmla="*/ 42 h 44"/>
                <a:gd name="T48" fmla="*/ 60 w 60"/>
                <a:gd name="T49" fmla="*/ 36 h 44"/>
                <a:gd name="T50" fmla="*/ 58 w 60"/>
                <a:gd name="T51" fmla="*/ 34 h 44"/>
                <a:gd name="T52" fmla="*/ 58 w 60"/>
                <a:gd name="T53" fmla="*/ 32 h 44"/>
                <a:gd name="T54" fmla="*/ 58 w 60"/>
                <a:gd name="T55" fmla="*/ 28 h 44"/>
                <a:gd name="T56" fmla="*/ 56 w 60"/>
                <a:gd name="T57" fmla="*/ 22 h 44"/>
                <a:gd name="T58" fmla="*/ 56 w 60"/>
                <a:gd name="T59" fmla="*/ 16 h 44"/>
                <a:gd name="T60" fmla="*/ 54 w 60"/>
                <a:gd name="T61" fmla="*/ 12 h 44"/>
                <a:gd name="T62" fmla="*/ 54 w 60"/>
                <a:gd name="T63" fmla="*/ 8 h 44"/>
                <a:gd name="T64" fmla="*/ 54 w 60"/>
                <a:gd name="T65" fmla="*/ 6 h 44"/>
                <a:gd name="T66" fmla="*/ 52 w 60"/>
                <a:gd name="T67" fmla="*/ 4 h 44"/>
                <a:gd name="T68" fmla="*/ 48 w 60"/>
                <a:gd name="T69" fmla="*/ 0 h 44"/>
                <a:gd name="T70" fmla="*/ 44 w 60"/>
                <a:gd name="T71" fmla="*/ 0 h 44"/>
                <a:gd name="T72" fmla="*/ 38 w 60"/>
                <a:gd name="T73" fmla="*/ 0 h 44"/>
                <a:gd name="T74" fmla="*/ 30 w 60"/>
                <a:gd name="T75" fmla="*/ 2 h 44"/>
                <a:gd name="T76" fmla="*/ 14 w 60"/>
                <a:gd name="T7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" h="44">
                  <a:moveTo>
                    <a:pt x="14" y="2"/>
                  </a:moveTo>
                  <a:lnTo>
                    <a:pt x="14" y="2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8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6" y="42"/>
                  </a:lnTo>
                  <a:lnTo>
                    <a:pt x="58" y="42"/>
                  </a:lnTo>
                  <a:lnTo>
                    <a:pt x="60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28"/>
                  </a:lnTo>
                  <a:lnTo>
                    <a:pt x="56" y="22"/>
                  </a:lnTo>
                  <a:lnTo>
                    <a:pt x="56" y="16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2" y="4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8" y="0"/>
                  </a:lnTo>
                  <a:lnTo>
                    <a:pt x="30" y="2"/>
                  </a:lnTo>
                  <a:lnTo>
                    <a:pt x="14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5" name="Freeform 369"/>
            <p:cNvSpPr/>
            <p:nvPr/>
          </p:nvSpPr>
          <p:spPr bwMode="gray">
            <a:xfrm>
              <a:off x="4473" y="1882"/>
              <a:ext cx="24" cy="32"/>
            </a:xfrm>
            <a:custGeom>
              <a:avLst/>
              <a:gdLst>
                <a:gd name="T0" fmla="*/ 10 w 24"/>
                <a:gd name="T1" fmla="*/ 0 h 32"/>
                <a:gd name="T2" fmla="*/ 10 w 24"/>
                <a:gd name="T3" fmla="*/ 0 h 32"/>
                <a:gd name="T4" fmla="*/ 8 w 24"/>
                <a:gd name="T5" fmla="*/ 0 h 32"/>
                <a:gd name="T6" fmla="*/ 6 w 24"/>
                <a:gd name="T7" fmla="*/ 0 h 32"/>
                <a:gd name="T8" fmla="*/ 4 w 24"/>
                <a:gd name="T9" fmla="*/ 2 h 32"/>
                <a:gd name="T10" fmla="*/ 2 w 24"/>
                <a:gd name="T11" fmla="*/ 4 h 32"/>
                <a:gd name="T12" fmla="*/ 0 w 24"/>
                <a:gd name="T13" fmla="*/ 8 h 32"/>
                <a:gd name="T14" fmla="*/ 0 w 24"/>
                <a:gd name="T15" fmla="*/ 14 h 32"/>
                <a:gd name="T16" fmla="*/ 0 w 24"/>
                <a:gd name="T17" fmla="*/ 16 h 32"/>
                <a:gd name="T18" fmla="*/ 0 w 24"/>
                <a:gd name="T19" fmla="*/ 18 h 32"/>
                <a:gd name="T20" fmla="*/ 0 w 24"/>
                <a:gd name="T21" fmla="*/ 22 h 32"/>
                <a:gd name="T22" fmla="*/ 0 w 24"/>
                <a:gd name="T23" fmla="*/ 26 h 32"/>
                <a:gd name="T24" fmla="*/ 2 w 24"/>
                <a:gd name="T25" fmla="*/ 30 h 32"/>
                <a:gd name="T26" fmla="*/ 6 w 24"/>
                <a:gd name="T27" fmla="*/ 32 h 32"/>
                <a:gd name="T28" fmla="*/ 8 w 24"/>
                <a:gd name="T29" fmla="*/ 32 h 32"/>
                <a:gd name="T30" fmla="*/ 10 w 24"/>
                <a:gd name="T31" fmla="*/ 32 h 32"/>
                <a:gd name="T32" fmla="*/ 12 w 24"/>
                <a:gd name="T33" fmla="*/ 32 h 32"/>
                <a:gd name="T34" fmla="*/ 16 w 24"/>
                <a:gd name="T35" fmla="*/ 32 h 32"/>
                <a:gd name="T36" fmla="*/ 18 w 24"/>
                <a:gd name="T37" fmla="*/ 32 h 32"/>
                <a:gd name="T38" fmla="*/ 22 w 24"/>
                <a:gd name="T39" fmla="*/ 30 h 32"/>
                <a:gd name="T40" fmla="*/ 24 w 24"/>
                <a:gd name="T41" fmla="*/ 28 h 32"/>
                <a:gd name="T42" fmla="*/ 24 w 24"/>
                <a:gd name="T43" fmla="*/ 26 h 32"/>
                <a:gd name="T44" fmla="*/ 24 w 24"/>
                <a:gd name="T45" fmla="*/ 24 h 32"/>
                <a:gd name="T46" fmla="*/ 24 w 24"/>
                <a:gd name="T47" fmla="*/ 22 h 32"/>
                <a:gd name="T48" fmla="*/ 24 w 24"/>
                <a:gd name="T49" fmla="*/ 20 h 32"/>
                <a:gd name="T50" fmla="*/ 24 w 24"/>
                <a:gd name="T51" fmla="*/ 16 h 32"/>
                <a:gd name="T52" fmla="*/ 24 w 24"/>
                <a:gd name="T53" fmla="*/ 12 h 32"/>
                <a:gd name="T54" fmla="*/ 24 w 24"/>
                <a:gd name="T55" fmla="*/ 8 h 32"/>
                <a:gd name="T56" fmla="*/ 22 w 24"/>
                <a:gd name="T57" fmla="*/ 4 h 32"/>
                <a:gd name="T58" fmla="*/ 20 w 24"/>
                <a:gd name="T59" fmla="*/ 2 h 32"/>
                <a:gd name="T60" fmla="*/ 16 w 24"/>
                <a:gd name="T61" fmla="*/ 0 h 32"/>
                <a:gd name="T62" fmla="*/ 10 w 24"/>
                <a:gd name="T6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" h="32">
                  <a:moveTo>
                    <a:pt x="10" y="0"/>
                  </a:move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6" y="32"/>
                  </a:lnTo>
                  <a:lnTo>
                    <a:pt x="8" y="32"/>
                  </a:lnTo>
                  <a:lnTo>
                    <a:pt x="10" y="32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8" y="32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6" name="Freeform 370"/>
            <p:cNvSpPr/>
            <p:nvPr/>
          </p:nvSpPr>
          <p:spPr bwMode="gray">
            <a:xfrm>
              <a:off x="4463" y="1400"/>
              <a:ext cx="228" cy="268"/>
            </a:xfrm>
            <a:custGeom>
              <a:avLst/>
              <a:gdLst>
                <a:gd name="T0" fmla="*/ 206 w 228"/>
                <a:gd name="T1" fmla="*/ 82 h 268"/>
                <a:gd name="T2" fmla="*/ 198 w 228"/>
                <a:gd name="T3" fmla="*/ 84 h 268"/>
                <a:gd name="T4" fmla="*/ 198 w 228"/>
                <a:gd name="T5" fmla="*/ 92 h 268"/>
                <a:gd name="T6" fmla="*/ 204 w 228"/>
                <a:gd name="T7" fmla="*/ 96 h 268"/>
                <a:gd name="T8" fmla="*/ 200 w 228"/>
                <a:gd name="T9" fmla="*/ 104 h 268"/>
                <a:gd name="T10" fmla="*/ 214 w 228"/>
                <a:gd name="T11" fmla="*/ 112 h 268"/>
                <a:gd name="T12" fmla="*/ 188 w 228"/>
                <a:gd name="T13" fmla="*/ 122 h 268"/>
                <a:gd name="T14" fmla="*/ 164 w 228"/>
                <a:gd name="T15" fmla="*/ 138 h 268"/>
                <a:gd name="T16" fmla="*/ 152 w 228"/>
                <a:gd name="T17" fmla="*/ 154 h 268"/>
                <a:gd name="T18" fmla="*/ 140 w 228"/>
                <a:gd name="T19" fmla="*/ 160 h 268"/>
                <a:gd name="T20" fmla="*/ 120 w 228"/>
                <a:gd name="T21" fmla="*/ 174 h 268"/>
                <a:gd name="T22" fmla="*/ 106 w 228"/>
                <a:gd name="T23" fmla="*/ 182 h 268"/>
                <a:gd name="T24" fmla="*/ 116 w 228"/>
                <a:gd name="T25" fmla="*/ 188 h 268"/>
                <a:gd name="T26" fmla="*/ 112 w 228"/>
                <a:gd name="T27" fmla="*/ 198 h 268"/>
                <a:gd name="T28" fmla="*/ 100 w 228"/>
                <a:gd name="T29" fmla="*/ 214 h 268"/>
                <a:gd name="T30" fmla="*/ 82 w 228"/>
                <a:gd name="T31" fmla="*/ 224 h 268"/>
                <a:gd name="T32" fmla="*/ 76 w 228"/>
                <a:gd name="T33" fmla="*/ 238 h 268"/>
                <a:gd name="T34" fmla="*/ 74 w 228"/>
                <a:gd name="T35" fmla="*/ 260 h 268"/>
                <a:gd name="T36" fmla="*/ 54 w 228"/>
                <a:gd name="T37" fmla="*/ 268 h 268"/>
                <a:gd name="T38" fmla="*/ 46 w 228"/>
                <a:gd name="T39" fmla="*/ 258 h 268"/>
                <a:gd name="T40" fmla="*/ 24 w 228"/>
                <a:gd name="T41" fmla="*/ 256 h 268"/>
                <a:gd name="T42" fmla="*/ 2 w 228"/>
                <a:gd name="T43" fmla="*/ 240 h 268"/>
                <a:gd name="T44" fmla="*/ 12 w 228"/>
                <a:gd name="T45" fmla="*/ 222 h 268"/>
                <a:gd name="T46" fmla="*/ 20 w 228"/>
                <a:gd name="T47" fmla="*/ 214 h 268"/>
                <a:gd name="T48" fmla="*/ 26 w 228"/>
                <a:gd name="T49" fmla="*/ 206 h 268"/>
                <a:gd name="T50" fmla="*/ 40 w 228"/>
                <a:gd name="T51" fmla="*/ 218 h 268"/>
                <a:gd name="T52" fmla="*/ 40 w 228"/>
                <a:gd name="T53" fmla="*/ 208 h 268"/>
                <a:gd name="T54" fmla="*/ 38 w 228"/>
                <a:gd name="T55" fmla="*/ 198 h 268"/>
                <a:gd name="T56" fmla="*/ 28 w 228"/>
                <a:gd name="T57" fmla="*/ 198 h 268"/>
                <a:gd name="T58" fmla="*/ 30 w 228"/>
                <a:gd name="T59" fmla="*/ 186 h 268"/>
                <a:gd name="T60" fmla="*/ 42 w 228"/>
                <a:gd name="T61" fmla="*/ 176 h 268"/>
                <a:gd name="T62" fmla="*/ 62 w 228"/>
                <a:gd name="T63" fmla="*/ 168 h 268"/>
                <a:gd name="T64" fmla="*/ 64 w 228"/>
                <a:gd name="T65" fmla="*/ 162 h 268"/>
                <a:gd name="T66" fmla="*/ 54 w 228"/>
                <a:gd name="T67" fmla="*/ 144 h 268"/>
                <a:gd name="T68" fmla="*/ 54 w 228"/>
                <a:gd name="T69" fmla="*/ 126 h 268"/>
                <a:gd name="T70" fmla="*/ 60 w 228"/>
                <a:gd name="T71" fmla="*/ 108 h 268"/>
                <a:gd name="T72" fmla="*/ 72 w 228"/>
                <a:gd name="T73" fmla="*/ 120 h 268"/>
                <a:gd name="T74" fmla="*/ 80 w 228"/>
                <a:gd name="T75" fmla="*/ 138 h 268"/>
                <a:gd name="T76" fmla="*/ 82 w 228"/>
                <a:gd name="T77" fmla="*/ 114 h 268"/>
                <a:gd name="T78" fmla="*/ 104 w 228"/>
                <a:gd name="T79" fmla="*/ 94 h 268"/>
                <a:gd name="T80" fmla="*/ 122 w 228"/>
                <a:gd name="T81" fmla="*/ 88 h 268"/>
                <a:gd name="T82" fmla="*/ 132 w 228"/>
                <a:gd name="T83" fmla="*/ 80 h 268"/>
                <a:gd name="T84" fmla="*/ 86 w 228"/>
                <a:gd name="T85" fmla="*/ 74 h 268"/>
                <a:gd name="T86" fmla="*/ 68 w 228"/>
                <a:gd name="T87" fmla="*/ 72 h 268"/>
                <a:gd name="T88" fmla="*/ 56 w 228"/>
                <a:gd name="T89" fmla="*/ 74 h 268"/>
                <a:gd name="T90" fmla="*/ 44 w 228"/>
                <a:gd name="T91" fmla="*/ 54 h 268"/>
                <a:gd name="T92" fmla="*/ 44 w 228"/>
                <a:gd name="T93" fmla="*/ 40 h 268"/>
                <a:gd name="T94" fmla="*/ 66 w 228"/>
                <a:gd name="T95" fmla="*/ 42 h 268"/>
                <a:gd name="T96" fmla="*/ 78 w 228"/>
                <a:gd name="T97" fmla="*/ 26 h 268"/>
                <a:gd name="T98" fmla="*/ 100 w 228"/>
                <a:gd name="T99" fmla="*/ 18 h 268"/>
                <a:gd name="T100" fmla="*/ 122 w 228"/>
                <a:gd name="T101" fmla="*/ 4 h 268"/>
                <a:gd name="T102" fmla="*/ 160 w 228"/>
                <a:gd name="T103" fmla="*/ 2 h 268"/>
                <a:gd name="T104" fmla="*/ 188 w 228"/>
                <a:gd name="T105" fmla="*/ 6 h 268"/>
                <a:gd name="T106" fmla="*/ 212 w 228"/>
                <a:gd name="T107" fmla="*/ 26 h 268"/>
                <a:gd name="T108" fmla="*/ 216 w 228"/>
                <a:gd name="T109" fmla="*/ 30 h 268"/>
                <a:gd name="T110" fmla="*/ 218 w 228"/>
                <a:gd name="T111" fmla="*/ 6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" h="268">
                  <a:moveTo>
                    <a:pt x="222" y="68"/>
                  </a:moveTo>
                  <a:lnTo>
                    <a:pt x="228" y="80"/>
                  </a:lnTo>
                  <a:lnTo>
                    <a:pt x="222" y="82"/>
                  </a:lnTo>
                  <a:lnTo>
                    <a:pt x="216" y="84"/>
                  </a:lnTo>
                  <a:lnTo>
                    <a:pt x="212" y="84"/>
                  </a:lnTo>
                  <a:lnTo>
                    <a:pt x="208" y="82"/>
                  </a:lnTo>
                  <a:lnTo>
                    <a:pt x="206" y="82"/>
                  </a:lnTo>
                  <a:lnTo>
                    <a:pt x="204" y="80"/>
                  </a:lnTo>
                  <a:lnTo>
                    <a:pt x="200" y="80"/>
                  </a:lnTo>
                  <a:lnTo>
                    <a:pt x="198" y="80"/>
                  </a:lnTo>
                  <a:lnTo>
                    <a:pt x="196" y="80"/>
                  </a:lnTo>
                  <a:lnTo>
                    <a:pt x="196" y="82"/>
                  </a:lnTo>
                  <a:lnTo>
                    <a:pt x="196" y="84"/>
                  </a:lnTo>
                  <a:lnTo>
                    <a:pt x="198" y="84"/>
                  </a:lnTo>
                  <a:lnTo>
                    <a:pt x="200" y="86"/>
                  </a:lnTo>
                  <a:lnTo>
                    <a:pt x="200" y="88"/>
                  </a:lnTo>
                  <a:lnTo>
                    <a:pt x="200" y="88"/>
                  </a:lnTo>
                  <a:lnTo>
                    <a:pt x="202" y="90"/>
                  </a:lnTo>
                  <a:lnTo>
                    <a:pt x="202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2" y="94"/>
                  </a:lnTo>
                  <a:lnTo>
                    <a:pt x="192" y="96"/>
                  </a:lnTo>
                  <a:lnTo>
                    <a:pt x="192" y="96"/>
                  </a:lnTo>
                  <a:lnTo>
                    <a:pt x="204" y="96"/>
                  </a:lnTo>
                  <a:lnTo>
                    <a:pt x="208" y="98"/>
                  </a:lnTo>
                  <a:lnTo>
                    <a:pt x="208" y="98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04" y="102"/>
                  </a:lnTo>
                  <a:lnTo>
                    <a:pt x="202" y="102"/>
                  </a:lnTo>
                  <a:lnTo>
                    <a:pt x="200" y="104"/>
                  </a:lnTo>
                  <a:lnTo>
                    <a:pt x="200" y="106"/>
                  </a:lnTo>
                  <a:lnTo>
                    <a:pt x="202" y="106"/>
                  </a:lnTo>
                  <a:lnTo>
                    <a:pt x="202" y="108"/>
                  </a:lnTo>
                  <a:lnTo>
                    <a:pt x="214" y="106"/>
                  </a:lnTo>
                  <a:lnTo>
                    <a:pt x="216" y="108"/>
                  </a:lnTo>
                  <a:lnTo>
                    <a:pt x="216" y="110"/>
                  </a:lnTo>
                  <a:lnTo>
                    <a:pt x="214" y="112"/>
                  </a:lnTo>
                  <a:lnTo>
                    <a:pt x="212" y="114"/>
                  </a:lnTo>
                  <a:lnTo>
                    <a:pt x="210" y="114"/>
                  </a:lnTo>
                  <a:lnTo>
                    <a:pt x="210" y="114"/>
                  </a:lnTo>
                  <a:lnTo>
                    <a:pt x="208" y="114"/>
                  </a:lnTo>
                  <a:lnTo>
                    <a:pt x="200" y="116"/>
                  </a:lnTo>
                  <a:lnTo>
                    <a:pt x="194" y="118"/>
                  </a:lnTo>
                  <a:lnTo>
                    <a:pt x="188" y="122"/>
                  </a:lnTo>
                  <a:lnTo>
                    <a:pt x="186" y="124"/>
                  </a:lnTo>
                  <a:lnTo>
                    <a:pt x="184" y="126"/>
                  </a:lnTo>
                  <a:lnTo>
                    <a:pt x="182" y="128"/>
                  </a:lnTo>
                  <a:lnTo>
                    <a:pt x="176" y="134"/>
                  </a:lnTo>
                  <a:lnTo>
                    <a:pt x="172" y="136"/>
                  </a:lnTo>
                  <a:lnTo>
                    <a:pt x="166" y="138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6" y="142"/>
                  </a:lnTo>
                  <a:lnTo>
                    <a:pt x="160" y="148"/>
                  </a:lnTo>
                  <a:lnTo>
                    <a:pt x="158" y="150"/>
                  </a:lnTo>
                  <a:lnTo>
                    <a:pt x="154" y="152"/>
                  </a:lnTo>
                  <a:lnTo>
                    <a:pt x="152" y="152"/>
                  </a:lnTo>
                  <a:lnTo>
                    <a:pt x="152" y="154"/>
                  </a:lnTo>
                  <a:lnTo>
                    <a:pt x="154" y="156"/>
                  </a:lnTo>
                  <a:lnTo>
                    <a:pt x="154" y="158"/>
                  </a:lnTo>
                  <a:lnTo>
                    <a:pt x="152" y="160"/>
                  </a:lnTo>
                  <a:lnTo>
                    <a:pt x="150" y="162"/>
                  </a:lnTo>
                  <a:lnTo>
                    <a:pt x="148" y="164"/>
                  </a:lnTo>
                  <a:lnTo>
                    <a:pt x="146" y="164"/>
                  </a:lnTo>
                  <a:lnTo>
                    <a:pt x="140" y="160"/>
                  </a:lnTo>
                  <a:lnTo>
                    <a:pt x="132" y="166"/>
                  </a:lnTo>
                  <a:lnTo>
                    <a:pt x="130" y="164"/>
                  </a:lnTo>
                  <a:lnTo>
                    <a:pt x="128" y="164"/>
                  </a:lnTo>
                  <a:lnTo>
                    <a:pt x="124" y="168"/>
                  </a:lnTo>
                  <a:lnTo>
                    <a:pt x="122" y="170"/>
                  </a:lnTo>
                  <a:lnTo>
                    <a:pt x="120" y="172"/>
                  </a:lnTo>
                  <a:lnTo>
                    <a:pt x="120" y="174"/>
                  </a:lnTo>
                  <a:lnTo>
                    <a:pt x="118" y="176"/>
                  </a:lnTo>
                  <a:lnTo>
                    <a:pt x="116" y="178"/>
                  </a:lnTo>
                  <a:lnTo>
                    <a:pt x="114" y="180"/>
                  </a:lnTo>
                  <a:lnTo>
                    <a:pt x="112" y="180"/>
                  </a:lnTo>
                  <a:lnTo>
                    <a:pt x="112" y="180"/>
                  </a:lnTo>
                  <a:lnTo>
                    <a:pt x="108" y="180"/>
                  </a:lnTo>
                  <a:lnTo>
                    <a:pt x="106" y="182"/>
                  </a:lnTo>
                  <a:lnTo>
                    <a:pt x="106" y="184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8"/>
                  </a:lnTo>
                  <a:lnTo>
                    <a:pt x="108" y="186"/>
                  </a:lnTo>
                  <a:lnTo>
                    <a:pt x="112" y="188"/>
                  </a:lnTo>
                  <a:lnTo>
                    <a:pt x="116" y="188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20" y="192"/>
                  </a:lnTo>
                  <a:lnTo>
                    <a:pt x="118" y="194"/>
                  </a:lnTo>
                  <a:lnTo>
                    <a:pt x="116" y="196"/>
                  </a:lnTo>
                  <a:lnTo>
                    <a:pt x="114" y="198"/>
                  </a:lnTo>
                  <a:lnTo>
                    <a:pt x="112" y="198"/>
                  </a:lnTo>
                  <a:lnTo>
                    <a:pt x="110" y="200"/>
                  </a:lnTo>
                  <a:lnTo>
                    <a:pt x="110" y="202"/>
                  </a:lnTo>
                  <a:lnTo>
                    <a:pt x="108" y="204"/>
                  </a:lnTo>
                  <a:lnTo>
                    <a:pt x="104" y="206"/>
                  </a:lnTo>
                  <a:lnTo>
                    <a:pt x="102" y="208"/>
                  </a:lnTo>
                  <a:lnTo>
                    <a:pt x="102" y="208"/>
                  </a:lnTo>
                  <a:lnTo>
                    <a:pt x="100" y="214"/>
                  </a:lnTo>
                  <a:lnTo>
                    <a:pt x="98" y="218"/>
                  </a:lnTo>
                  <a:lnTo>
                    <a:pt x="96" y="222"/>
                  </a:lnTo>
                  <a:lnTo>
                    <a:pt x="92" y="224"/>
                  </a:lnTo>
                  <a:lnTo>
                    <a:pt x="88" y="224"/>
                  </a:lnTo>
                  <a:lnTo>
                    <a:pt x="86" y="226"/>
                  </a:lnTo>
                  <a:lnTo>
                    <a:pt x="86" y="226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8" y="228"/>
                  </a:lnTo>
                  <a:lnTo>
                    <a:pt x="78" y="230"/>
                  </a:lnTo>
                  <a:lnTo>
                    <a:pt x="76" y="234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6" y="238"/>
                  </a:lnTo>
                  <a:lnTo>
                    <a:pt x="78" y="242"/>
                  </a:lnTo>
                  <a:lnTo>
                    <a:pt x="78" y="246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8" y="256"/>
                  </a:lnTo>
                  <a:lnTo>
                    <a:pt x="76" y="258"/>
                  </a:lnTo>
                  <a:lnTo>
                    <a:pt x="74" y="260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68" y="262"/>
                  </a:lnTo>
                  <a:lnTo>
                    <a:pt x="68" y="262"/>
                  </a:lnTo>
                  <a:lnTo>
                    <a:pt x="62" y="266"/>
                  </a:lnTo>
                  <a:lnTo>
                    <a:pt x="58" y="266"/>
                  </a:lnTo>
                  <a:lnTo>
                    <a:pt x="54" y="268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48" y="264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8" y="262"/>
                  </a:lnTo>
                  <a:lnTo>
                    <a:pt x="46" y="258"/>
                  </a:lnTo>
                  <a:lnTo>
                    <a:pt x="42" y="256"/>
                  </a:lnTo>
                  <a:lnTo>
                    <a:pt x="38" y="254"/>
                  </a:lnTo>
                  <a:lnTo>
                    <a:pt x="36" y="254"/>
                  </a:lnTo>
                  <a:lnTo>
                    <a:pt x="34" y="254"/>
                  </a:lnTo>
                  <a:lnTo>
                    <a:pt x="32" y="254"/>
                  </a:lnTo>
                  <a:lnTo>
                    <a:pt x="28" y="256"/>
                  </a:lnTo>
                  <a:lnTo>
                    <a:pt x="24" y="256"/>
                  </a:lnTo>
                  <a:lnTo>
                    <a:pt x="22" y="254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6" y="250"/>
                  </a:lnTo>
                  <a:lnTo>
                    <a:pt x="10" y="246"/>
                  </a:lnTo>
                  <a:lnTo>
                    <a:pt x="6" y="244"/>
                  </a:lnTo>
                  <a:lnTo>
                    <a:pt x="2" y="240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6"/>
                  </a:lnTo>
                  <a:lnTo>
                    <a:pt x="4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6" y="222"/>
                  </a:lnTo>
                  <a:lnTo>
                    <a:pt x="20" y="220"/>
                  </a:lnTo>
                  <a:lnTo>
                    <a:pt x="24" y="218"/>
                  </a:lnTo>
                  <a:lnTo>
                    <a:pt x="24" y="216"/>
                  </a:lnTo>
                  <a:lnTo>
                    <a:pt x="22" y="214"/>
                  </a:lnTo>
                  <a:lnTo>
                    <a:pt x="20" y="214"/>
                  </a:lnTo>
                  <a:lnTo>
                    <a:pt x="18" y="214"/>
                  </a:lnTo>
                  <a:lnTo>
                    <a:pt x="18" y="212"/>
                  </a:lnTo>
                  <a:lnTo>
                    <a:pt x="18" y="210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4" y="206"/>
                  </a:lnTo>
                  <a:lnTo>
                    <a:pt x="26" y="206"/>
                  </a:lnTo>
                  <a:lnTo>
                    <a:pt x="28" y="208"/>
                  </a:lnTo>
                  <a:lnTo>
                    <a:pt x="28" y="208"/>
                  </a:lnTo>
                  <a:lnTo>
                    <a:pt x="30" y="212"/>
                  </a:lnTo>
                  <a:lnTo>
                    <a:pt x="34" y="216"/>
                  </a:lnTo>
                  <a:lnTo>
                    <a:pt x="36" y="218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2" y="218"/>
                  </a:lnTo>
                  <a:lnTo>
                    <a:pt x="44" y="218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2" y="212"/>
                  </a:lnTo>
                  <a:lnTo>
                    <a:pt x="42" y="210"/>
                  </a:lnTo>
                  <a:lnTo>
                    <a:pt x="40" y="208"/>
                  </a:lnTo>
                  <a:lnTo>
                    <a:pt x="40" y="206"/>
                  </a:lnTo>
                  <a:lnTo>
                    <a:pt x="36" y="204"/>
                  </a:lnTo>
                  <a:lnTo>
                    <a:pt x="36" y="202"/>
                  </a:lnTo>
                  <a:lnTo>
                    <a:pt x="36" y="200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38" y="198"/>
                  </a:lnTo>
                  <a:lnTo>
                    <a:pt x="40" y="194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28" y="198"/>
                  </a:lnTo>
                  <a:lnTo>
                    <a:pt x="26" y="198"/>
                  </a:lnTo>
                  <a:lnTo>
                    <a:pt x="24" y="196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28" y="188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34" y="180"/>
                  </a:lnTo>
                  <a:lnTo>
                    <a:pt x="36" y="176"/>
                  </a:lnTo>
                  <a:lnTo>
                    <a:pt x="38" y="174"/>
                  </a:lnTo>
                  <a:lnTo>
                    <a:pt x="40" y="174"/>
                  </a:lnTo>
                  <a:lnTo>
                    <a:pt x="40" y="174"/>
                  </a:lnTo>
                  <a:lnTo>
                    <a:pt x="42" y="176"/>
                  </a:lnTo>
                  <a:lnTo>
                    <a:pt x="42" y="176"/>
                  </a:lnTo>
                  <a:lnTo>
                    <a:pt x="44" y="178"/>
                  </a:lnTo>
                  <a:lnTo>
                    <a:pt x="46" y="178"/>
                  </a:lnTo>
                  <a:lnTo>
                    <a:pt x="50" y="176"/>
                  </a:lnTo>
                  <a:lnTo>
                    <a:pt x="54" y="174"/>
                  </a:lnTo>
                  <a:lnTo>
                    <a:pt x="58" y="172"/>
                  </a:lnTo>
                  <a:lnTo>
                    <a:pt x="60" y="170"/>
                  </a:lnTo>
                  <a:lnTo>
                    <a:pt x="62" y="168"/>
                  </a:lnTo>
                  <a:lnTo>
                    <a:pt x="64" y="168"/>
                  </a:lnTo>
                  <a:lnTo>
                    <a:pt x="68" y="166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8" y="164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0" y="166"/>
                  </a:lnTo>
                  <a:lnTo>
                    <a:pt x="56" y="166"/>
                  </a:lnTo>
                  <a:lnTo>
                    <a:pt x="54" y="164"/>
                  </a:lnTo>
                  <a:lnTo>
                    <a:pt x="52" y="164"/>
                  </a:lnTo>
                  <a:lnTo>
                    <a:pt x="50" y="162"/>
                  </a:lnTo>
                  <a:lnTo>
                    <a:pt x="54" y="144"/>
                  </a:lnTo>
                  <a:lnTo>
                    <a:pt x="58" y="140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8" y="132"/>
                  </a:lnTo>
                  <a:lnTo>
                    <a:pt x="54" y="126"/>
                  </a:lnTo>
                  <a:lnTo>
                    <a:pt x="52" y="122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52" y="112"/>
                  </a:lnTo>
                  <a:lnTo>
                    <a:pt x="56" y="110"/>
                  </a:lnTo>
                  <a:lnTo>
                    <a:pt x="58" y="108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4" y="110"/>
                  </a:lnTo>
                  <a:lnTo>
                    <a:pt x="66" y="112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72" y="120"/>
                  </a:lnTo>
                  <a:lnTo>
                    <a:pt x="72" y="120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4" y="144"/>
                  </a:lnTo>
                  <a:lnTo>
                    <a:pt x="76" y="144"/>
                  </a:lnTo>
                  <a:lnTo>
                    <a:pt x="78" y="142"/>
                  </a:lnTo>
                  <a:lnTo>
                    <a:pt x="78" y="140"/>
                  </a:lnTo>
                  <a:lnTo>
                    <a:pt x="80" y="138"/>
                  </a:lnTo>
                  <a:lnTo>
                    <a:pt x="82" y="136"/>
                  </a:lnTo>
                  <a:lnTo>
                    <a:pt x="82" y="134"/>
                  </a:lnTo>
                  <a:lnTo>
                    <a:pt x="80" y="128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82" y="114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6" y="102"/>
                  </a:lnTo>
                  <a:lnTo>
                    <a:pt x="86" y="98"/>
                  </a:lnTo>
                  <a:lnTo>
                    <a:pt x="86" y="96"/>
                  </a:lnTo>
                  <a:lnTo>
                    <a:pt x="104" y="94"/>
                  </a:lnTo>
                  <a:lnTo>
                    <a:pt x="108" y="96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18" y="94"/>
                  </a:lnTo>
                  <a:lnTo>
                    <a:pt x="118" y="94"/>
                  </a:lnTo>
                  <a:lnTo>
                    <a:pt x="120" y="90"/>
                  </a:lnTo>
                  <a:lnTo>
                    <a:pt x="122" y="88"/>
                  </a:lnTo>
                  <a:lnTo>
                    <a:pt x="126" y="86"/>
                  </a:lnTo>
                  <a:lnTo>
                    <a:pt x="128" y="86"/>
                  </a:lnTo>
                  <a:lnTo>
                    <a:pt x="130" y="86"/>
                  </a:lnTo>
                  <a:lnTo>
                    <a:pt x="128" y="84"/>
                  </a:lnTo>
                  <a:lnTo>
                    <a:pt x="128" y="84"/>
                  </a:lnTo>
                  <a:lnTo>
                    <a:pt x="130" y="82"/>
                  </a:lnTo>
                  <a:lnTo>
                    <a:pt x="132" y="80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0" y="76"/>
                  </a:lnTo>
                  <a:lnTo>
                    <a:pt x="96" y="80"/>
                  </a:lnTo>
                  <a:lnTo>
                    <a:pt x="92" y="76"/>
                  </a:lnTo>
                  <a:lnTo>
                    <a:pt x="90" y="76"/>
                  </a:lnTo>
                  <a:lnTo>
                    <a:pt x="86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6" y="70"/>
                  </a:lnTo>
                  <a:lnTo>
                    <a:pt x="64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62" y="72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4" y="74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6" y="50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2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60" y="38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68" y="4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2" y="30"/>
                  </a:lnTo>
                  <a:lnTo>
                    <a:pt x="74" y="28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4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6" y="26"/>
                  </a:lnTo>
                  <a:lnTo>
                    <a:pt x="100" y="18"/>
                  </a:lnTo>
                  <a:lnTo>
                    <a:pt x="100" y="16"/>
                  </a:lnTo>
                  <a:lnTo>
                    <a:pt x="102" y="14"/>
                  </a:lnTo>
                  <a:lnTo>
                    <a:pt x="106" y="12"/>
                  </a:lnTo>
                  <a:lnTo>
                    <a:pt x="110" y="8"/>
                  </a:lnTo>
                  <a:lnTo>
                    <a:pt x="118" y="6"/>
                  </a:lnTo>
                  <a:lnTo>
                    <a:pt x="120" y="14"/>
                  </a:lnTo>
                  <a:lnTo>
                    <a:pt x="122" y="4"/>
                  </a:lnTo>
                  <a:lnTo>
                    <a:pt x="122" y="2"/>
                  </a:lnTo>
                  <a:lnTo>
                    <a:pt x="126" y="2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8" y="2"/>
                  </a:lnTo>
                  <a:lnTo>
                    <a:pt x="160" y="2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4" y="14"/>
                  </a:lnTo>
                  <a:lnTo>
                    <a:pt x="180" y="8"/>
                  </a:lnTo>
                  <a:lnTo>
                    <a:pt x="180" y="8"/>
                  </a:lnTo>
                  <a:lnTo>
                    <a:pt x="184" y="6"/>
                  </a:lnTo>
                  <a:lnTo>
                    <a:pt x="188" y="6"/>
                  </a:lnTo>
                  <a:lnTo>
                    <a:pt x="192" y="8"/>
                  </a:lnTo>
                  <a:lnTo>
                    <a:pt x="196" y="8"/>
                  </a:lnTo>
                  <a:lnTo>
                    <a:pt x="200" y="12"/>
                  </a:lnTo>
                  <a:lnTo>
                    <a:pt x="202" y="16"/>
                  </a:lnTo>
                  <a:lnTo>
                    <a:pt x="206" y="20"/>
                  </a:lnTo>
                  <a:lnTo>
                    <a:pt x="210" y="22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08" y="30"/>
                  </a:lnTo>
                  <a:lnTo>
                    <a:pt x="208" y="30"/>
                  </a:lnTo>
                  <a:lnTo>
                    <a:pt x="210" y="30"/>
                  </a:lnTo>
                  <a:lnTo>
                    <a:pt x="210" y="28"/>
                  </a:lnTo>
                  <a:lnTo>
                    <a:pt x="214" y="28"/>
                  </a:lnTo>
                  <a:lnTo>
                    <a:pt x="216" y="30"/>
                  </a:lnTo>
                  <a:lnTo>
                    <a:pt x="220" y="36"/>
                  </a:lnTo>
                  <a:lnTo>
                    <a:pt x="222" y="40"/>
                  </a:lnTo>
                  <a:lnTo>
                    <a:pt x="220" y="46"/>
                  </a:lnTo>
                  <a:lnTo>
                    <a:pt x="218" y="52"/>
                  </a:lnTo>
                  <a:lnTo>
                    <a:pt x="216" y="56"/>
                  </a:lnTo>
                  <a:lnTo>
                    <a:pt x="218" y="60"/>
                  </a:lnTo>
                  <a:lnTo>
                    <a:pt x="218" y="64"/>
                  </a:lnTo>
                  <a:lnTo>
                    <a:pt x="220" y="66"/>
                  </a:lnTo>
                  <a:lnTo>
                    <a:pt x="222" y="68"/>
                  </a:lnTo>
                  <a:lnTo>
                    <a:pt x="222" y="6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7" name="Freeform 371"/>
            <p:cNvSpPr/>
            <p:nvPr/>
          </p:nvSpPr>
          <p:spPr bwMode="gray">
            <a:xfrm>
              <a:off x="4715" y="3574"/>
              <a:ext cx="78" cy="90"/>
            </a:xfrm>
            <a:custGeom>
              <a:avLst/>
              <a:gdLst>
                <a:gd name="T0" fmla="*/ 78 w 78"/>
                <a:gd name="T1" fmla="*/ 50 h 90"/>
                <a:gd name="T2" fmla="*/ 60 w 78"/>
                <a:gd name="T3" fmla="*/ 32 h 90"/>
                <a:gd name="T4" fmla="*/ 60 w 78"/>
                <a:gd name="T5" fmla="*/ 30 h 90"/>
                <a:gd name="T6" fmla="*/ 58 w 78"/>
                <a:gd name="T7" fmla="*/ 28 h 90"/>
                <a:gd name="T8" fmla="*/ 56 w 78"/>
                <a:gd name="T9" fmla="*/ 26 h 90"/>
                <a:gd name="T10" fmla="*/ 52 w 78"/>
                <a:gd name="T11" fmla="*/ 24 h 90"/>
                <a:gd name="T12" fmla="*/ 44 w 78"/>
                <a:gd name="T13" fmla="*/ 20 h 90"/>
                <a:gd name="T14" fmla="*/ 36 w 78"/>
                <a:gd name="T15" fmla="*/ 18 h 90"/>
                <a:gd name="T16" fmla="*/ 32 w 78"/>
                <a:gd name="T17" fmla="*/ 14 h 90"/>
                <a:gd name="T18" fmla="*/ 30 w 78"/>
                <a:gd name="T19" fmla="*/ 12 h 90"/>
                <a:gd name="T20" fmla="*/ 28 w 78"/>
                <a:gd name="T21" fmla="*/ 10 h 90"/>
                <a:gd name="T22" fmla="*/ 28 w 78"/>
                <a:gd name="T23" fmla="*/ 10 h 90"/>
                <a:gd name="T24" fmla="*/ 28 w 78"/>
                <a:gd name="T25" fmla="*/ 8 h 90"/>
                <a:gd name="T26" fmla="*/ 26 w 78"/>
                <a:gd name="T27" fmla="*/ 6 h 90"/>
                <a:gd name="T28" fmla="*/ 24 w 78"/>
                <a:gd name="T29" fmla="*/ 4 h 90"/>
                <a:gd name="T30" fmla="*/ 20 w 78"/>
                <a:gd name="T31" fmla="*/ 2 h 90"/>
                <a:gd name="T32" fmla="*/ 16 w 78"/>
                <a:gd name="T33" fmla="*/ 0 h 90"/>
                <a:gd name="T34" fmla="*/ 12 w 78"/>
                <a:gd name="T35" fmla="*/ 2 h 90"/>
                <a:gd name="T36" fmla="*/ 12 w 78"/>
                <a:gd name="T37" fmla="*/ 2 h 90"/>
                <a:gd name="T38" fmla="*/ 10 w 78"/>
                <a:gd name="T39" fmla="*/ 6 h 90"/>
                <a:gd name="T40" fmla="*/ 8 w 78"/>
                <a:gd name="T41" fmla="*/ 10 h 90"/>
                <a:gd name="T42" fmla="*/ 4 w 78"/>
                <a:gd name="T43" fmla="*/ 14 h 90"/>
                <a:gd name="T44" fmla="*/ 2 w 78"/>
                <a:gd name="T45" fmla="*/ 20 h 90"/>
                <a:gd name="T46" fmla="*/ 0 w 78"/>
                <a:gd name="T47" fmla="*/ 32 h 90"/>
                <a:gd name="T48" fmla="*/ 0 w 78"/>
                <a:gd name="T49" fmla="*/ 44 h 90"/>
                <a:gd name="T50" fmla="*/ 2 w 78"/>
                <a:gd name="T51" fmla="*/ 52 h 90"/>
                <a:gd name="T52" fmla="*/ 2 w 78"/>
                <a:gd name="T53" fmla="*/ 54 h 90"/>
                <a:gd name="T54" fmla="*/ 2 w 78"/>
                <a:gd name="T55" fmla="*/ 56 h 90"/>
                <a:gd name="T56" fmla="*/ 2 w 78"/>
                <a:gd name="T57" fmla="*/ 58 h 90"/>
                <a:gd name="T58" fmla="*/ 2 w 78"/>
                <a:gd name="T59" fmla="*/ 62 h 90"/>
                <a:gd name="T60" fmla="*/ 2 w 78"/>
                <a:gd name="T61" fmla="*/ 66 h 90"/>
                <a:gd name="T62" fmla="*/ 2 w 78"/>
                <a:gd name="T63" fmla="*/ 72 h 90"/>
                <a:gd name="T64" fmla="*/ 4 w 78"/>
                <a:gd name="T65" fmla="*/ 78 h 90"/>
                <a:gd name="T66" fmla="*/ 6 w 78"/>
                <a:gd name="T67" fmla="*/ 82 h 90"/>
                <a:gd name="T68" fmla="*/ 10 w 78"/>
                <a:gd name="T69" fmla="*/ 86 h 90"/>
                <a:gd name="T70" fmla="*/ 12 w 78"/>
                <a:gd name="T71" fmla="*/ 88 h 90"/>
                <a:gd name="T72" fmla="*/ 14 w 78"/>
                <a:gd name="T73" fmla="*/ 90 h 90"/>
                <a:gd name="T74" fmla="*/ 16 w 78"/>
                <a:gd name="T75" fmla="*/ 90 h 90"/>
                <a:gd name="T76" fmla="*/ 20 w 78"/>
                <a:gd name="T77" fmla="*/ 90 h 90"/>
                <a:gd name="T78" fmla="*/ 30 w 78"/>
                <a:gd name="T79" fmla="*/ 90 h 90"/>
                <a:gd name="T80" fmla="*/ 42 w 78"/>
                <a:gd name="T81" fmla="*/ 90 h 90"/>
                <a:gd name="T82" fmla="*/ 50 w 78"/>
                <a:gd name="T83" fmla="*/ 88 h 90"/>
                <a:gd name="T84" fmla="*/ 52 w 78"/>
                <a:gd name="T85" fmla="*/ 86 h 90"/>
                <a:gd name="T86" fmla="*/ 56 w 78"/>
                <a:gd name="T87" fmla="*/ 84 h 90"/>
                <a:gd name="T88" fmla="*/ 60 w 78"/>
                <a:gd name="T89" fmla="*/ 82 h 90"/>
                <a:gd name="T90" fmla="*/ 64 w 78"/>
                <a:gd name="T91" fmla="*/ 80 h 90"/>
                <a:gd name="T92" fmla="*/ 68 w 78"/>
                <a:gd name="T93" fmla="*/ 78 h 90"/>
                <a:gd name="T94" fmla="*/ 70 w 78"/>
                <a:gd name="T95" fmla="*/ 76 h 90"/>
                <a:gd name="T96" fmla="*/ 70 w 78"/>
                <a:gd name="T97" fmla="*/ 76 h 90"/>
                <a:gd name="T98" fmla="*/ 78 w 78"/>
                <a:gd name="T99" fmla="*/ 5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8" h="90">
                  <a:moveTo>
                    <a:pt x="78" y="50"/>
                  </a:moveTo>
                  <a:lnTo>
                    <a:pt x="60" y="32"/>
                  </a:lnTo>
                  <a:lnTo>
                    <a:pt x="60" y="30"/>
                  </a:lnTo>
                  <a:lnTo>
                    <a:pt x="58" y="28"/>
                  </a:lnTo>
                  <a:lnTo>
                    <a:pt x="56" y="26"/>
                  </a:lnTo>
                  <a:lnTo>
                    <a:pt x="52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6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0" y="44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8"/>
                  </a:lnTo>
                  <a:lnTo>
                    <a:pt x="2" y="62"/>
                  </a:lnTo>
                  <a:lnTo>
                    <a:pt x="2" y="66"/>
                  </a:lnTo>
                  <a:lnTo>
                    <a:pt x="2" y="72"/>
                  </a:lnTo>
                  <a:lnTo>
                    <a:pt x="4" y="78"/>
                  </a:lnTo>
                  <a:lnTo>
                    <a:pt x="6" y="82"/>
                  </a:lnTo>
                  <a:lnTo>
                    <a:pt x="10" y="86"/>
                  </a:lnTo>
                  <a:lnTo>
                    <a:pt x="12" y="88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20" y="90"/>
                  </a:lnTo>
                  <a:lnTo>
                    <a:pt x="30" y="90"/>
                  </a:lnTo>
                  <a:lnTo>
                    <a:pt x="42" y="90"/>
                  </a:lnTo>
                  <a:lnTo>
                    <a:pt x="50" y="88"/>
                  </a:lnTo>
                  <a:lnTo>
                    <a:pt x="52" y="86"/>
                  </a:lnTo>
                  <a:lnTo>
                    <a:pt x="56" y="84"/>
                  </a:lnTo>
                  <a:lnTo>
                    <a:pt x="60" y="82"/>
                  </a:lnTo>
                  <a:lnTo>
                    <a:pt x="64" y="80"/>
                  </a:lnTo>
                  <a:lnTo>
                    <a:pt x="68" y="78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8" y="5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8" name="Freeform 372"/>
            <p:cNvSpPr/>
            <p:nvPr/>
          </p:nvSpPr>
          <p:spPr bwMode="gray">
            <a:xfrm>
              <a:off x="3651" y="1774"/>
              <a:ext cx="1094" cy="746"/>
            </a:xfrm>
            <a:custGeom>
              <a:avLst/>
              <a:gdLst>
                <a:gd name="T0" fmla="*/ 944 w 1094"/>
                <a:gd name="T1" fmla="*/ 658 h 746"/>
                <a:gd name="T2" fmla="*/ 978 w 1094"/>
                <a:gd name="T3" fmla="*/ 698 h 746"/>
                <a:gd name="T4" fmla="*/ 1002 w 1094"/>
                <a:gd name="T5" fmla="*/ 710 h 746"/>
                <a:gd name="T6" fmla="*/ 978 w 1094"/>
                <a:gd name="T7" fmla="*/ 672 h 746"/>
                <a:gd name="T8" fmla="*/ 970 w 1094"/>
                <a:gd name="T9" fmla="*/ 640 h 746"/>
                <a:gd name="T10" fmla="*/ 930 w 1094"/>
                <a:gd name="T11" fmla="*/ 638 h 746"/>
                <a:gd name="T12" fmla="*/ 1022 w 1094"/>
                <a:gd name="T13" fmla="*/ 600 h 746"/>
                <a:gd name="T14" fmla="*/ 1082 w 1094"/>
                <a:gd name="T15" fmla="*/ 568 h 746"/>
                <a:gd name="T16" fmla="*/ 1070 w 1094"/>
                <a:gd name="T17" fmla="*/ 500 h 746"/>
                <a:gd name="T18" fmla="*/ 1024 w 1094"/>
                <a:gd name="T19" fmla="*/ 460 h 746"/>
                <a:gd name="T20" fmla="*/ 974 w 1094"/>
                <a:gd name="T21" fmla="*/ 372 h 746"/>
                <a:gd name="T22" fmla="*/ 916 w 1094"/>
                <a:gd name="T23" fmla="*/ 354 h 746"/>
                <a:gd name="T24" fmla="*/ 878 w 1094"/>
                <a:gd name="T25" fmla="*/ 312 h 746"/>
                <a:gd name="T26" fmla="*/ 806 w 1094"/>
                <a:gd name="T27" fmla="*/ 332 h 746"/>
                <a:gd name="T28" fmla="*/ 816 w 1094"/>
                <a:gd name="T29" fmla="*/ 458 h 746"/>
                <a:gd name="T30" fmla="*/ 790 w 1094"/>
                <a:gd name="T31" fmla="*/ 510 h 746"/>
                <a:gd name="T32" fmla="*/ 792 w 1094"/>
                <a:gd name="T33" fmla="*/ 576 h 746"/>
                <a:gd name="T34" fmla="*/ 758 w 1094"/>
                <a:gd name="T35" fmla="*/ 556 h 746"/>
                <a:gd name="T36" fmla="*/ 736 w 1094"/>
                <a:gd name="T37" fmla="*/ 496 h 746"/>
                <a:gd name="T38" fmla="*/ 640 w 1094"/>
                <a:gd name="T39" fmla="*/ 440 h 746"/>
                <a:gd name="T40" fmla="*/ 592 w 1094"/>
                <a:gd name="T41" fmla="*/ 392 h 746"/>
                <a:gd name="T42" fmla="*/ 644 w 1094"/>
                <a:gd name="T43" fmla="*/ 298 h 746"/>
                <a:gd name="T44" fmla="*/ 682 w 1094"/>
                <a:gd name="T45" fmla="*/ 266 h 746"/>
                <a:gd name="T46" fmla="*/ 672 w 1094"/>
                <a:gd name="T47" fmla="*/ 194 h 746"/>
                <a:gd name="T48" fmla="*/ 738 w 1094"/>
                <a:gd name="T49" fmla="*/ 194 h 746"/>
                <a:gd name="T50" fmla="*/ 774 w 1094"/>
                <a:gd name="T51" fmla="*/ 156 h 746"/>
                <a:gd name="T52" fmla="*/ 768 w 1094"/>
                <a:gd name="T53" fmla="*/ 114 h 746"/>
                <a:gd name="T54" fmla="*/ 744 w 1094"/>
                <a:gd name="T55" fmla="*/ 74 h 746"/>
                <a:gd name="T56" fmla="*/ 714 w 1094"/>
                <a:gd name="T57" fmla="*/ 138 h 746"/>
                <a:gd name="T58" fmla="*/ 686 w 1094"/>
                <a:gd name="T59" fmla="*/ 106 h 746"/>
                <a:gd name="T60" fmla="*/ 658 w 1094"/>
                <a:gd name="T61" fmla="*/ 100 h 746"/>
                <a:gd name="T62" fmla="*/ 644 w 1094"/>
                <a:gd name="T63" fmla="*/ 48 h 746"/>
                <a:gd name="T64" fmla="*/ 610 w 1094"/>
                <a:gd name="T65" fmla="*/ 4 h 746"/>
                <a:gd name="T66" fmla="*/ 598 w 1094"/>
                <a:gd name="T67" fmla="*/ 78 h 746"/>
                <a:gd name="T68" fmla="*/ 630 w 1094"/>
                <a:gd name="T69" fmla="*/ 122 h 746"/>
                <a:gd name="T70" fmla="*/ 584 w 1094"/>
                <a:gd name="T71" fmla="*/ 124 h 746"/>
                <a:gd name="T72" fmla="*/ 544 w 1094"/>
                <a:gd name="T73" fmla="*/ 152 h 746"/>
                <a:gd name="T74" fmla="*/ 502 w 1094"/>
                <a:gd name="T75" fmla="*/ 150 h 746"/>
                <a:gd name="T76" fmla="*/ 464 w 1094"/>
                <a:gd name="T77" fmla="*/ 122 h 746"/>
                <a:gd name="T78" fmla="*/ 424 w 1094"/>
                <a:gd name="T79" fmla="*/ 124 h 746"/>
                <a:gd name="T80" fmla="*/ 420 w 1094"/>
                <a:gd name="T81" fmla="*/ 186 h 746"/>
                <a:gd name="T82" fmla="*/ 380 w 1094"/>
                <a:gd name="T83" fmla="*/ 148 h 746"/>
                <a:gd name="T84" fmla="*/ 342 w 1094"/>
                <a:gd name="T85" fmla="*/ 138 h 746"/>
                <a:gd name="T86" fmla="*/ 328 w 1094"/>
                <a:gd name="T87" fmla="*/ 100 h 746"/>
                <a:gd name="T88" fmla="*/ 282 w 1094"/>
                <a:gd name="T89" fmla="*/ 84 h 746"/>
                <a:gd name="T90" fmla="*/ 220 w 1094"/>
                <a:gd name="T91" fmla="*/ 72 h 746"/>
                <a:gd name="T92" fmla="*/ 182 w 1094"/>
                <a:gd name="T93" fmla="*/ 44 h 746"/>
                <a:gd name="T94" fmla="*/ 166 w 1094"/>
                <a:gd name="T95" fmla="*/ 62 h 746"/>
                <a:gd name="T96" fmla="*/ 124 w 1094"/>
                <a:gd name="T97" fmla="*/ 78 h 746"/>
                <a:gd name="T98" fmla="*/ 22 w 1094"/>
                <a:gd name="T99" fmla="*/ 80 h 746"/>
                <a:gd name="T100" fmla="*/ 80 w 1094"/>
                <a:gd name="T101" fmla="*/ 388 h 746"/>
                <a:gd name="T102" fmla="*/ 152 w 1094"/>
                <a:gd name="T103" fmla="*/ 496 h 746"/>
                <a:gd name="T104" fmla="*/ 172 w 1094"/>
                <a:gd name="T105" fmla="*/ 572 h 746"/>
                <a:gd name="T106" fmla="*/ 638 w 1094"/>
                <a:gd name="T107" fmla="*/ 646 h 746"/>
                <a:gd name="T108" fmla="*/ 720 w 1094"/>
                <a:gd name="T109" fmla="*/ 648 h 746"/>
                <a:gd name="T110" fmla="*/ 756 w 1094"/>
                <a:gd name="T111" fmla="*/ 672 h 746"/>
                <a:gd name="T112" fmla="*/ 784 w 1094"/>
                <a:gd name="T113" fmla="*/ 704 h 746"/>
                <a:gd name="T114" fmla="*/ 752 w 1094"/>
                <a:gd name="T115" fmla="*/ 722 h 746"/>
                <a:gd name="T116" fmla="*/ 750 w 1094"/>
                <a:gd name="T117" fmla="*/ 744 h 746"/>
                <a:gd name="T118" fmla="*/ 798 w 1094"/>
                <a:gd name="T119" fmla="*/ 722 h 746"/>
                <a:gd name="T120" fmla="*/ 840 w 1094"/>
                <a:gd name="T121" fmla="*/ 698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4" h="746">
                  <a:moveTo>
                    <a:pt x="850" y="702"/>
                  </a:moveTo>
                  <a:lnTo>
                    <a:pt x="864" y="690"/>
                  </a:lnTo>
                  <a:lnTo>
                    <a:pt x="880" y="682"/>
                  </a:lnTo>
                  <a:lnTo>
                    <a:pt x="894" y="680"/>
                  </a:lnTo>
                  <a:lnTo>
                    <a:pt x="906" y="678"/>
                  </a:lnTo>
                  <a:lnTo>
                    <a:pt x="910" y="678"/>
                  </a:lnTo>
                  <a:lnTo>
                    <a:pt x="916" y="668"/>
                  </a:lnTo>
                  <a:lnTo>
                    <a:pt x="920" y="662"/>
                  </a:lnTo>
                  <a:lnTo>
                    <a:pt x="924" y="658"/>
                  </a:lnTo>
                  <a:lnTo>
                    <a:pt x="928" y="656"/>
                  </a:lnTo>
                  <a:lnTo>
                    <a:pt x="932" y="654"/>
                  </a:lnTo>
                  <a:lnTo>
                    <a:pt x="934" y="654"/>
                  </a:lnTo>
                  <a:lnTo>
                    <a:pt x="936" y="656"/>
                  </a:lnTo>
                  <a:lnTo>
                    <a:pt x="936" y="656"/>
                  </a:lnTo>
                  <a:lnTo>
                    <a:pt x="938" y="656"/>
                  </a:lnTo>
                  <a:lnTo>
                    <a:pt x="944" y="658"/>
                  </a:lnTo>
                  <a:lnTo>
                    <a:pt x="946" y="666"/>
                  </a:lnTo>
                  <a:lnTo>
                    <a:pt x="944" y="674"/>
                  </a:lnTo>
                  <a:lnTo>
                    <a:pt x="940" y="682"/>
                  </a:lnTo>
                  <a:lnTo>
                    <a:pt x="938" y="688"/>
                  </a:lnTo>
                  <a:lnTo>
                    <a:pt x="936" y="690"/>
                  </a:lnTo>
                  <a:lnTo>
                    <a:pt x="946" y="698"/>
                  </a:lnTo>
                  <a:lnTo>
                    <a:pt x="956" y="700"/>
                  </a:lnTo>
                  <a:lnTo>
                    <a:pt x="964" y="696"/>
                  </a:lnTo>
                  <a:lnTo>
                    <a:pt x="970" y="692"/>
                  </a:lnTo>
                  <a:lnTo>
                    <a:pt x="972" y="690"/>
                  </a:lnTo>
                  <a:lnTo>
                    <a:pt x="978" y="690"/>
                  </a:lnTo>
                  <a:lnTo>
                    <a:pt x="980" y="690"/>
                  </a:lnTo>
                  <a:lnTo>
                    <a:pt x="982" y="692"/>
                  </a:lnTo>
                  <a:lnTo>
                    <a:pt x="982" y="694"/>
                  </a:lnTo>
                  <a:lnTo>
                    <a:pt x="980" y="696"/>
                  </a:lnTo>
                  <a:lnTo>
                    <a:pt x="978" y="698"/>
                  </a:lnTo>
                  <a:lnTo>
                    <a:pt x="976" y="700"/>
                  </a:lnTo>
                  <a:lnTo>
                    <a:pt x="974" y="702"/>
                  </a:lnTo>
                  <a:lnTo>
                    <a:pt x="972" y="702"/>
                  </a:lnTo>
                  <a:lnTo>
                    <a:pt x="972" y="702"/>
                  </a:lnTo>
                  <a:lnTo>
                    <a:pt x="966" y="706"/>
                  </a:lnTo>
                  <a:lnTo>
                    <a:pt x="962" y="708"/>
                  </a:lnTo>
                  <a:lnTo>
                    <a:pt x="960" y="712"/>
                  </a:lnTo>
                  <a:lnTo>
                    <a:pt x="960" y="714"/>
                  </a:lnTo>
                  <a:lnTo>
                    <a:pt x="960" y="718"/>
                  </a:lnTo>
                  <a:lnTo>
                    <a:pt x="960" y="720"/>
                  </a:lnTo>
                  <a:lnTo>
                    <a:pt x="962" y="722"/>
                  </a:lnTo>
                  <a:lnTo>
                    <a:pt x="962" y="722"/>
                  </a:lnTo>
                  <a:lnTo>
                    <a:pt x="968" y="722"/>
                  </a:lnTo>
                  <a:lnTo>
                    <a:pt x="980" y="718"/>
                  </a:lnTo>
                  <a:lnTo>
                    <a:pt x="992" y="714"/>
                  </a:lnTo>
                  <a:lnTo>
                    <a:pt x="1002" y="710"/>
                  </a:lnTo>
                  <a:lnTo>
                    <a:pt x="1006" y="708"/>
                  </a:lnTo>
                  <a:lnTo>
                    <a:pt x="1010" y="706"/>
                  </a:lnTo>
                  <a:lnTo>
                    <a:pt x="1012" y="704"/>
                  </a:lnTo>
                  <a:lnTo>
                    <a:pt x="1012" y="702"/>
                  </a:lnTo>
                  <a:lnTo>
                    <a:pt x="1010" y="700"/>
                  </a:lnTo>
                  <a:lnTo>
                    <a:pt x="1008" y="698"/>
                  </a:lnTo>
                  <a:lnTo>
                    <a:pt x="1006" y="696"/>
                  </a:lnTo>
                  <a:lnTo>
                    <a:pt x="1006" y="696"/>
                  </a:lnTo>
                  <a:lnTo>
                    <a:pt x="1004" y="696"/>
                  </a:lnTo>
                  <a:lnTo>
                    <a:pt x="1000" y="694"/>
                  </a:lnTo>
                  <a:lnTo>
                    <a:pt x="996" y="690"/>
                  </a:lnTo>
                  <a:lnTo>
                    <a:pt x="990" y="686"/>
                  </a:lnTo>
                  <a:lnTo>
                    <a:pt x="986" y="682"/>
                  </a:lnTo>
                  <a:lnTo>
                    <a:pt x="982" y="678"/>
                  </a:lnTo>
                  <a:lnTo>
                    <a:pt x="980" y="674"/>
                  </a:lnTo>
                  <a:lnTo>
                    <a:pt x="978" y="672"/>
                  </a:lnTo>
                  <a:lnTo>
                    <a:pt x="976" y="670"/>
                  </a:lnTo>
                  <a:lnTo>
                    <a:pt x="972" y="666"/>
                  </a:lnTo>
                  <a:lnTo>
                    <a:pt x="970" y="662"/>
                  </a:lnTo>
                  <a:lnTo>
                    <a:pt x="972" y="658"/>
                  </a:lnTo>
                  <a:lnTo>
                    <a:pt x="972" y="656"/>
                  </a:lnTo>
                  <a:lnTo>
                    <a:pt x="974" y="654"/>
                  </a:lnTo>
                  <a:lnTo>
                    <a:pt x="974" y="652"/>
                  </a:lnTo>
                  <a:lnTo>
                    <a:pt x="974" y="648"/>
                  </a:lnTo>
                  <a:lnTo>
                    <a:pt x="972" y="646"/>
                  </a:lnTo>
                  <a:lnTo>
                    <a:pt x="970" y="646"/>
                  </a:lnTo>
                  <a:lnTo>
                    <a:pt x="968" y="644"/>
                  </a:lnTo>
                  <a:lnTo>
                    <a:pt x="966" y="646"/>
                  </a:lnTo>
                  <a:lnTo>
                    <a:pt x="964" y="646"/>
                  </a:lnTo>
                  <a:lnTo>
                    <a:pt x="964" y="646"/>
                  </a:lnTo>
                  <a:lnTo>
                    <a:pt x="964" y="640"/>
                  </a:lnTo>
                  <a:lnTo>
                    <a:pt x="970" y="640"/>
                  </a:lnTo>
                  <a:lnTo>
                    <a:pt x="974" y="638"/>
                  </a:lnTo>
                  <a:lnTo>
                    <a:pt x="978" y="636"/>
                  </a:lnTo>
                  <a:lnTo>
                    <a:pt x="980" y="632"/>
                  </a:lnTo>
                  <a:lnTo>
                    <a:pt x="982" y="630"/>
                  </a:lnTo>
                  <a:lnTo>
                    <a:pt x="982" y="628"/>
                  </a:lnTo>
                  <a:lnTo>
                    <a:pt x="980" y="624"/>
                  </a:lnTo>
                  <a:lnTo>
                    <a:pt x="978" y="622"/>
                  </a:lnTo>
                  <a:lnTo>
                    <a:pt x="976" y="620"/>
                  </a:lnTo>
                  <a:lnTo>
                    <a:pt x="972" y="620"/>
                  </a:lnTo>
                  <a:lnTo>
                    <a:pt x="968" y="620"/>
                  </a:lnTo>
                  <a:lnTo>
                    <a:pt x="966" y="622"/>
                  </a:lnTo>
                  <a:lnTo>
                    <a:pt x="964" y="622"/>
                  </a:lnTo>
                  <a:lnTo>
                    <a:pt x="964" y="622"/>
                  </a:lnTo>
                  <a:lnTo>
                    <a:pt x="948" y="628"/>
                  </a:lnTo>
                  <a:lnTo>
                    <a:pt x="936" y="634"/>
                  </a:lnTo>
                  <a:lnTo>
                    <a:pt x="930" y="638"/>
                  </a:lnTo>
                  <a:lnTo>
                    <a:pt x="928" y="640"/>
                  </a:lnTo>
                  <a:lnTo>
                    <a:pt x="918" y="650"/>
                  </a:lnTo>
                  <a:lnTo>
                    <a:pt x="908" y="660"/>
                  </a:lnTo>
                  <a:lnTo>
                    <a:pt x="898" y="666"/>
                  </a:lnTo>
                  <a:lnTo>
                    <a:pt x="892" y="668"/>
                  </a:lnTo>
                  <a:lnTo>
                    <a:pt x="902" y="656"/>
                  </a:lnTo>
                  <a:lnTo>
                    <a:pt x="912" y="644"/>
                  </a:lnTo>
                  <a:lnTo>
                    <a:pt x="922" y="632"/>
                  </a:lnTo>
                  <a:lnTo>
                    <a:pt x="928" y="622"/>
                  </a:lnTo>
                  <a:lnTo>
                    <a:pt x="930" y="620"/>
                  </a:lnTo>
                  <a:lnTo>
                    <a:pt x="952" y="606"/>
                  </a:lnTo>
                  <a:lnTo>
                    <a:pt x="968" y="598"/>
                  </a:lnTo>
                  <a:lnTo>
                    <a:pt x="974" y="598"/>
                  </a:lnTo>
                  <a:lnTo>
                    <a:pt x="990" y="600"/>
                  </a:lnTo>
                  <a:lnTo>
                    <a:pt x="1006" y="600"/>
                  </a:lnTo>
                  <a:lnTo>
                    <a:pt x="1022" y="600"/>
                  </a:lnTo>
                  <a:lnTo>
                    <a:pt x="1034" y="598"/>
                  </a:lnTo>
                  <a:lnTo>
                    <a:pt x="1038" y="598"/>
                  </a:lnTo>
                  <a:lnTo>
                    <a:pt x="1046" y="596"/>
                  </a:lnTo>
                  <a:lnTo>
                    <a:pt x="1052" y="594"/>
                  </a:lnTo>
                  <a:lnTo>
                    <a:pt x="1056" y="590"/>
                  </a:lnTo>
                  <a:lnTo>
                    <a:pt x="1058" y="588"/>
                  </a:lnTo>
                  <a:lnTo>
                    <a:pt x="1060" y="584"/>
                  </a:lnTo>
                  <a:lnTo>
                    <a:pt x="1060" y="582"/>
                  </a:lnTo>
                  <a:lnTo>
                    <a:pt x="1060" y="580"/>
                  </a:lnTo>
                  <a:lnTo>
                    <a:pt x="1060" y="580"/>
                  </a:lnTo>
                  <a:lnTo>
                    <a:pt x="1064" y="574"/>
                  </a:lnTo>
                  <a:lnTo>
                    <a:pt x="1068" y="570"/>
                  </a:lnTo>
                  <a:lnTo>
                    <a:pt x="1072" y="568"/>
                  </a:lnTo>
                  <a:lnTo>
                    <a:pt x="1076" y="566"/>
                  </a:lnTo>
                  <a:lnTo>
                    <a:pt x="1080" y="566"/>
                  </a:lnTo>
                  <a:lnTo>
                    <a:pt x="1082" y="568"/>
                  </a:lnTo>
                  <a:lnTo>
                    <a:pt x="1082" y="568"/>
                  </a:lnTo>
                  <a:lnTo>
                    <a:pt x="1090" y="562"/>
                  </a:lnTo>
                  <a:lnTo>
                    <a:pt x="1094" y="552"/>
                  </a:lnTo>
                  <a:lnTo>
                    <a:pt x="1094" y="540"/>
                  </a:lnTo>
                  <a:lnTo>
                    <a:pt x="1092" y="530"/>
                  </a:lnTo>
                  <a:lnTo>
                    <a:pt x="1088" y="524"/>
                  </a:lnTo>
                  <a:lnTo>
                    <a:pt x="1084" y="520"/>
                  </a:lnTo>
                  <a:lnTo>
                    <a:pt x="1082" y="518"/>
                  </a:lnTo>
                  <a:lnTo>
                    <a:pt x="1078" y="518"/>
                  </a:lnTo>
                  <a:lnTo>
                    <a:pt x="1078" y="518"/>
                  </a:lnTo>
                  <a:lnTo>
                    <a:pt x="1076" y="510"/>
                  </a:lnTo>
                  <a:lnTo>
                    <a:pt x="1074" y="504"/>
                  </a:lnTo>
                  <a:lnTo>
                    <a:pt x="1072" y="502"/>
                  </a:lnTo>
                  <a:lnTo>
                    <a:pt x="1072" y="500"/>
                  </a:lnTo>
                  <a:lnTo>
                    <a:pt x="1072" y="500"/>
                  </a:lnTo>
                  <a:lnTo>
                    <a:pt x="1070" y="500"/>
                  </a:lnTo>
                  <a:lnTo>
                    <a:pt x="1052" y="500"/>
                  </a:lnTo>
                  <a:lnTo>
                    <a:pt x="1048" y="502"/>
                  </a:lnTo>
                  <a:lnTo>
                    <a:pt x="1046" y="504"/>
                  </a:lnTo>
                  <a:lnTo>
                    <a:pt x="1044" y="502"/>
                  </a:lnTo>
                  <a:lnTo>
                    <a:pt x="1042" y="502"/>
                  </a:lnTo>
                  <a:lnTo>
                    <a:pt x="1040" y="500"/>
                  </a:lnTo>
                  <a:lnTo>
                    <a:pt x="1040" y="500"/>
                  </a:lnTo>
                  <a:lnTo>
                    <a:pt x="1034" y="484"/>
                  </a:lnTo>
                  <a:lnTo>
                    <a:pt x="1030" y="468"/>
                  </a:lnTo>
                  <a:lnTo>
                    <a:pt x="1026" y="456"/>
                  </a:lnTo>
                  <a:lnTo>
                    <a:pt x="1024" y="452"/>
                  </a:lnTo>
                  <a:lnTo>
                    <a:pt x="1024" y="452"/>
                  </a:lnTo>
                  <a:lnTo>
                    <a:pt x="1024" y="454"/>
                  </a:lnTo>
                  <a:lnTo>
                    <a:pt x="1024" y="458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60"/>
                  </a:lnTo>
                  <a:lnTo>
                    <a:pt x="1024" y="456"/>
                  </a:lnTo>
                  <a:lnTo>
                    <a:pt x="1022" y="448"/>
                  </a:lnTo>
                  <a:lnTo>
                    <a:pt x="1016" y="436"/>
                  </a:lnTo>
                  <a:lnTo>
                    <a:pt x="1010" y="422"/>
                  </a:lnTo>
                  <a:lnTo>
                    <a:pt x="1002" y="408"/>
                  </a:lnTo>
                  <a:lnTo>
                    <a:pt x="996" y="398"/>
                  </a:lnTo>
                  <a:lnTo>
                    <a:pt x="994" y="394"/>
                  </a:lnTo>
                  <a:lnTo>
                    <a:pt x="992" y="384"/>
                  </a:lnTo>
                  <a:lnTo>
                    <a:pt x="988" y="378"/>
                  </a:lnTo>
                  <a:lnTo>
                    <a:pt x="986" y="374"/>
                  </a:lnTo>
                  <a:lnTo>
                    <a:pt x="982" y="372"/>
                  </a:lnTo>
                  <a:lnTo>
                    <a:pt x="980" y="370"/>
                  </a:lnTo>
                  <a:lnTo>
                    <a:pt x="976" y="370"/>
                  </a:lnTo>
                  <a:lnTo>
                    <a:pt x="974" y="370"/>
                  </a:lnTo>
                  <a:lnTo>
                    <a:pt x="974" y="372"/>
                  </a:lnTo>
                  <a:lnTo>
                    <a:pt x="972" y="372"/>
                  </a:lnTo>
                  <a:lnTo>
                    <a:pt x="974" y="386"/>
                  </a:lnTo>
                  <a:lnTo>
                    <a:pt x="970" y="394"/>
                  </a:lnTo>
                  <a:lnTo>
                    <a:pt x="964" y="400"/>
                  </a:lnTo>
                  <a:lnTo>
                    <a:pt x="958" y="404"/>
                  </a:lnTo>
                  <a:lnTo>
                    <a:pt x="954" y="404"/>
                  </a:lnTo>
                  <a:lnTo>
                    <a:pt x="942" y="408"/>
                  </a:lnTo>
                  <a:lnTo>
                    <a:pt x="932" y="408"/>
                  </a:lnTo>
                  <a:lnTo>
                    <a:pt x="926" y="404"/>
                  </a:lnTo>
                  <a:lnTo>
                    <a:pt x="924" y="400"/>
                  </a:lnTo>
                  <a:lnTo>
                    <a:pt x="922" y="398"/>
                  </a:lnTo>
                  <a:lnTo>
                    <a:pt x="918" y="388"/>
                  </a:lnTo>
                  <a:lnTo>
                    <a:pt x="918" y="378"/>
                  </a:lnTo>
                  <a:lnTo>
                    <a:pt x="920" y="370"/>
                  </a:lnTo>
                  <a:lnTo>
                    <a:pt x="922" y="366"/>
                  </a:lnTo>
                  <a:lnTo>
                    <a:pt x="916" y="354"/>
                  </a:lnTo>
                  <a:lnTo>
                    <a:pt x="918" y="350"/>
                  </a:lnTo>
                  <a:lnTo>
                    <a:pt x="918" y="348"/>
                  </a:lnTo>
                  <a:lnTo>
                    <a:pt x="918" y="344"/>
                  </a:lnTo>
                  <a:lnTo>
                    <a:pt x="916" y="342"/>
                  </a:lnTo>
                  <a:lnTo>
                    <a:pt x="916" y="342"/>
                  </a:lnTo>
                  <a:lnTo>
                    <a:pt x="912" y="340"/>
                  </a:lnTo>
                  <a:lnTo>
                    <a:pt x="908" y="338"/>
                  </a:lnTo>
                  <a:lnTo>
                    <a:pt x="904" y="334"/>
                  </a:lnTo>
                  <a:lnTo>
                    <a:pt x="900" y="332"/>
                  </a:lnTo>
                  <a:lnTo>
                    <a:pt x="898" y="328"/>
                  </a:lnTo>
                  <a:lnTo>
                    <a:pt x="896" y="326"/>
                  </a:lnTo>
                  <a:lnTo>
                    <a:pt x="894" y="326"/>
                  </a:lnTo>
                  <a:lnTo>
                    <a:pt x="890" y="320"/>
                  </a:lnTo>
                  <a:lnTo>
                    <a:pt x="886" y="316"/>
                  </a:lnTo>
                  <a:lnTo>
                    <a:pt x="882" y="314"/>
                  </a:lnTo>
                  <a:lnTo>
                    <a:pt x="878" y="312"/>
                  </a:lnTo>
                  <a:lnTo>
                    <a:pt x="874" y="312"/>
                  </a:lnTo>
                  <a:lnTo>
                    <a:pt x="870" y="312"/>
                  </a:lnTo>
                  <a:lnTo>
                    <a:pt x="870" y="312"/>
                  </a:lnTo>
                  <a:lnTo>
                    <a:pt x="830" y="310"/>
                  </a:lnTo>
                  <a:lnTo>
                    <a:pt x="826" y="308"/>
                  </a:lnTo>
                  <a:lnTo>
                    <a:pt x="820" y="308"/>
                  </a:lnTo>
                  <a:lnTo>
                    <a:pt x="818" y="308"/>
                  </a:lnTo>
                  <a:lnTo>
                    <a:pt x="814" y="312"/>
                  </a:lnTo>
                  <a:lnTo>
                    <a:pt x="812" y="314"/>
                  </a:lnTo>
                  <a:lnTo>
                    <a:pt x="810" y="318"/>
                  </a:lnTo>
                  <a:lnTo>
                    <a:pt x="810" y="320"/>
                  </a:lnTo>
                  <a:lnTo>
                    <a:pt x="810" y="324"/>
                  </a:lnTo>
                  <a:lnTo>
                    <a:pt x="810" y="324"/>
                  </a:lnTo>
                  <a:lnTo>
                    <a:pt x="808" y="326"/>
                  </a:lnTo>
                  <a:lnTo>
                    <a:pt x="806" y="328"/>
                  </a:lnTo>
                  <a:lnTo>
                    <a:pt x="806" y="332"/>
                  </a:lnTo>
                  <a:lnTo>
                    <a:pt x="806" y="336"/>
                  </a:lnTo>
                  <a:lnTo>
                    <a:pt x="806" y="340"/>
                  </a:lnTo>
                  <a:lnTo>
                    <a:pt x="806" y="342"/>
                  </a:lnTo>
                  <a:lnTo>
                    <a:pt x="806" y="344"/>
                  </a:lnTo>
                  <a:lnTo>
                    <a:pt x="810" y="348"/>
                  </a:lnTo>
                  <a:lnTo>
                    <a:pt x="812" y="354"/>
                  </a:lnTo>
                  <a:lnTo>
                    <a:pt x="814" y="358"/>
                  </a:lnTo>
                  <a:lnTo>
                    <a:pt x="814" y="362"/>
                  </a:lnTo>
                  <a:lnTo>
                    <a:pt x="814" y="366"/>
                  </a:lnTo>
                  <a:lnTo>
                    <a:pt x="808" y="388"/>
                  </a:lnTo>
                  <a:lnTo>
                    <a:pt x="804" y="402"/>
                  </a:lnTo>
                  <a:lnTo>
                    <a:pt x="802" y="408"/>
                  </a:lnTo>
                  <a:lnTo>
                    <a:pt x="806" y="416"/>
                  </a:lnTo>
                  <a:lnTo>
                    <a:pt x="810" y="430"/>
                  </a:lnTo>
                  <a:lnTo>
                    <a:pt x="814" y="446"/>
                  </a:lnTo>
                  <a:lnTo>
                    <a:pt x="816" y="458"/>
                  </a:lnTo>
                  <a:lnTo>
                    <a:pt x="818" y="462"/>
                  </a:lnTo>
                  <a:lnTo>
                    <a:pt x="818" y="470"/>
                  </a:lnTo>
                  <a:lnTo>
                    <a:pt x="816" y="474"/>
                  </a:lnTo>
                  <a:lnTo>
                    <a:pt x="814" y="478"/>
                  </a:lnTo>
                  <a:lnTo>
                    <a:pt x="812" y="482"/>
                  </a:lnTo>
                  <a:lnTo>
                    <a:pt x="810" y="482"/>
                  </a:lnTo>
                  <a:lnTo>
                    <a:pt x="808" y="484"/>
                  </a:lnTo>
                  <a:lnTo>
                    <a:pt x="806" y="484"/>
                  </a:lnTo>
                  <a:lnTo>
                    <a:pt x="804" y="490"/>
                  </a:lnTo>
                  <a:lnTo>
                    <a:pt x="800" y="496"/>
                  </a:lnTo>
                  <a:lnTo>
                    <a:pt x="796" y="500"/>
                  </a:lnTo>
                  <a:lnTo>
                    <a:pt x="792" y="502"/>
                  </a:lnTo>
                  <a:lnTo>
                    <a:pt x="788" y="504"/>
                  </a:lnTo>
                  <a:lnTo>
                    <a:pt x="788" y="504"/>
                  </a:lnTo>
                  <a:lnTo>
                    <a:pt x="790" y="506"/>
                  </a:lnTo>
                  <a:lnTo>
                    <a:pt x="790" y="510"/>
                  </a:lnTo>
                  <a:lnTo>
                    <a:pt x="790" y="514"/>
                  </a:lnTo>
                  <a:lnTo>
                    <a:pt x="790" y="520"/>
                  </a:lnTo>
                  <a:lnTo>
                    <a:pt x="790" y="524"/>
                  </a:lnTo>
                  <a:lnTo>
                    <a:pt x="790" y="530"/>
                  </a:lnTo>
                  <a:lnTo>
                    <a:pt x="790" y="532"/>
                  </a:lnTo>
                  <a:lnTo>
                    <a:pt x="790" y="534"/>
                  </a:lnTo>
                  <a:lnTo>
                    <a:pt x="790" y="540"/>
                  </a:lnTo>
                  <a:lnTo>
                    <a:pt x="792" y="544"/>
                  </a:lnTo>
                  <a:lnTo>
                    <a:pt x="794" y="548"/>
                  </a:lnTo>
                  <a:lnTo>
                    <a:pt x="798" y="552"/>
                  </a:lnTo>
                  <a:lnTo>
                    <a:pt x="800" y="554"/>
                  </a:lnTo>
                  <a:lnTo>
                    <a:pt x="800" y="554"/>
                  </a:lnTo>
                  <a:lnTo>
                    <a:pt x="800" y="562"/>
                  </a:lnTo>
                  <a:lnTo>
                    <a:pt x="798" y="568"/>
                  </a:lnTo>
                  <a:lnTo>
                    <a:pt x="794" y="572"/>
                  </a:lnTo>
                  <a:lnTo>
                    <a:pt x="792" y="576"/>
                  </a:lnTo>
                  <a:lnTo>
                    <a:pt x="790" y="578"/>
                  </a:lnTo>
                  <a:lnTo>
                    <a:pt x="790" y="578"/>
                  </a:lnTo>
                  <a:lnTo>
                    <a:pt x="786" y="582"/>
                  </a:lnTo>
                  <a:lnTo>
                    <a:pt x="782" y="584"/>
                  </a:lnTo>
                  <a:lnTo>
                    <a:pt x="778" y="584"/>
                  </a:lnTo>
                  <a:lnTo>
                    <a:pt x="776" y="582"/>
                  </a:lnTo>
                  <a:lnTo>
                    <a:pt x="774" y="580"/>
                  </a:lnTo>
                  <a:lnTo>
                    <a:pt x="772" y="578"/>
                  </a:lnTo>
                  <a:lnTo>
                    <a:pt x="770" y="576"/>
                  </a:lnTo>
                  <a:lnTo>
                    <a:pt x="770" y="574"/>
                  </a:lnTo>
                  <a:lnTo>
                    <a:pt x="768" y="570"/>
                  </a:lnTo>
                  <a:lnTo>
                    <a:pt x="766" y="566"/>
                  </a:lnTo>
                  <a:lnTo>
                    <a:pt x="764" y="562"/>
                  </a:lnTo>
                  <a:lnTo>
                    <a:pt x="764" y="560"/>
                  </a:lnTo>
                  <a:lnTo>
                    <a:pt x="762" y="558"/>
                  </a:lnTo>
                  <a:lnTo>
                    <a:pt x="758" y="556"/>
                  </a:lnTo>
                  <a:lnTo>
                    <a:pt x="754" y="554"/>
                  </a:lnTo>
                  <a:lnTo>
                    <a:pt x="752" y="550"/>
                  </a:lnTo>
                  <a:lnTo>
                    <a:pt x="752" y="548"/>
                  </a:lnTo>
                  <a:lnTo>
                    <a:pt x="752" y="546"/>
                  </a:lnTo>
                  <a:lnTo>
                    <a:pt x="752" y="544"/>
                  </a:lnTo>
                  <a:lnTo>
                    <a:pt x="752" y="542"/>
                  </a:lnTo>
                  <a:lnTo>
                    <a:pt x="750" y="540"/>
                  </a:lnTo>
                  <a:lnTo>
                    <a:pt x="748" y="534"/>
                  </a:lnTo>
                  <a:lnTo>
                    <a:pt x="746" y="530"/>
                  </a:lnTo>
                  <a:lnTo>
                    <a:pt x="746" y="524"/>
                  </a:lnTo>
                  <a:lnTo>
                    <a:pt x="744" y="522"/>
                  </a:lnTo>
                  <a:lnTo>
                    <a:pt x="744" y="520"/>
                  </a:lnTo>
                  <a:lnTo>
                    <a:pt x="744" y="510"/>
                  </a:lnTo>
                  <a:lnTo>
                    <a:pt x="742" y="504"/>
                  </a:lnTo>
                  <a:lnTo>
                    <a:pt x="738" y="500"/>
                  </a:lnTo>
                  <a:lnTo>
                    <a:pt x="736" y="496"/>
                  </a:lnTo>
                  <a:lnTo>
                    <a:pt x="732" y="494"/>
                  </a:lnTo>
                  <a:lnTo>
                    <a:pt x="730" y="492"/>
                  </a:lnTo>
                  <a:lnTo>
                    <a:pt x="728" y="492"/>
                  </a:lnTo>
                  <a:lnTo>
                    <a:pt x="726" y="492"/>
                  </a:lnTo>
                  <a:lnTo>
                    <a:pt x="726" y="492"/>
                  </a:lnTo>
                  <a:lnTo>
                    <a:pt x="714" y="490"/>
                  </a:lnTo>
                  <a:lnTo>
                    <a:pt x="702" y="490"/>
                  </a:lnTo>
                  <a:lnTo>
                    <a:pt x="690" y="492"/>
                  </a:lnTo>
                  <a:lnTo>
                    <a:pt x="686" y="492"/>
                  </a:lnTo>
                  <a:lnTo>
                    <a:pt x="670" y="488"/>
                  </a:lnTo>
                  <a:lnTo>
                    <a:pt x="660" y="478"/>
                  </a:lnTo>
                  <a:lnTo>
                    <a:pt x="652" y="468"/>
                  </a:lnTo>
                  <a:lnTo>
                    <a:pt x="650" y="458"/>
                  </a:lnTo>
                  <a:lnTo>
                    <a:pt x="650" y="456"/>
                  </a:lnTo>
                  <a:lnTo>
                    <a:pt x="644" y="446"/>
                  </a:lnTo>
                  <a:lnTo>
                    <a:pt x="640" y="440"/>
                  </a:lnTo>
                  <a:lnTo>
                    <a:pt x="636" y="434"/>
                  </a:lnTo>
                  <a:lnTo>
                    <a:pt x="630" y="430"/>
                  </a:lnTo>
                  <a:lnTo>
                    <a:pt x="628" y="428"/>
                  </a:lnTo>
                  <a:lnTo>
                    <a:pt x="624" y="428"/>
                  </a:lnTo>
                  <a:lnTo>
                    <a:pt x="624" y="428"/>
                  </a:lnTo>
                  <a:lnTo>
                    <a:pt x="622" y="420"/>
                  </a:lnTo>
                  <a:lnTo>
                    <a:pt x="620" y="416"/>
                  </a:lnTo>
                  <a:lnTo>
                    <a:pt x="618" y="412"/>
                  </a:lnTo>
                  <a:lnTo>
                    <a:pt x="618" y="412"/>
                  </a:lnTo>
                  <a:lnTo>
                    <a:pt x="616" y="410"/>
                  </a:lnTo>
                  <a:lnTo>
                    <a:pt x="608" y="412"/>
                  </a:lnTo>
                  <a:lnTo>
                    <a:pt x="602" y="410"/>
                  </a:lnTo>
                  <a:lnTo>
                    <a:pt x="598" y="408"/>
                  </a:lnTo>
                  <a:lnTo>
                    <a:pt x="594" y="402"/>
                  </a:lnTo>
                  <a:lnTo>
                    <a:pt x="592" y="398"/>
                  </a:lnTo>
                  <a:lnTo>
                    <a:pt x="592" y="392"/>
                  </a:lnTo>
                  <a:lnTo>
                    <a:pt x="590" y="388"/>
                  </a:lnTo>
                  <a:lnTo>
                    <a:pt x="590" y="386"/>
                  </a:lnTo>
                  <a:lnTo>
                    <a:pt x="590" y="384"/>
                  </a:lnTo>
                  <a:lnTo>
                    <a:pt x="592" y="372"/>
                  </a:lnTo>
                  <a:lnTo>
                    <a:pt x="598" y="358"/>
                  </a:lnTo>
                  <a:lnTo>
                    <a:pt x="608" y="342"/>
                  </a:lnTo>
                  <a:lnTo>
                    <a:pt x="618" y="330"/>
                  </a:lnTo>
                  <a:lnTo>
                    <a:pt x="624" y="320"/>
                  </a:lnTo>
                  <a:lnTo>
                    <a:pt x="628" y="318"/>
                  </a:lnTo>
                  <a:lnTo>
                    <a:pt x="634" y="316"/>
                  </a:lnTo>
                  <a:lnTo>
                    <a:pt x="638" y="312"/>
                  </a:lnTo>
                  <a:lnTo>
                    <a:pt x="642" y="308"/>
                  </a:lnTo>
                  <a:lnTo>
                    <a:pt x="644" y="306"/>
                  </a:lnTo>
                  <a:lnTo>
                    <a:pt x="644" y="304"/>
                  </a:lnTo>
                  <a:lnTo>
                    <a:pt x="646" y="302"/>
                  </a:lnTo>
                  <a:lnTo>
                    <a:pt x="644" y="298"/>
                  </a:lnTo>
                  <a:lnTo>
                    <a:pt x="644" y="296"/>
                  </a:lnTo>
                  <a:lnTo>
                    <a:pt x="646" y="294"/>
                  </a:lnTo>
                  <a:lnTo>
                    <a:pt x="646" y="292"/>
                  </a:lnTo>
                  <a:lnTo>
                    <a:pt x="648" y="292"/>
                  </a:lnTo>
                  <a:lnTo>
                    <a:pt x="650" y="292"/>
                  </a:lnTo>
                  <a:lnTo>
                    <a:pt x="652" y="290"/>
                  </a:lnTo>
                  <a:lnTo>
                    <a:pt x="656" y="292"/>
                  </a:lnTo>
                  <a:lnTo>
                    <a:pt x="662" y="292"/>
                  </a:lnTo>
                  <a:lnTo>
                    <a:pt x="666" y="294"/>
                  </a:lnTo>
                  <a:lnTo>
                    <a:pt x="670" y="296"/>
                  </a:lnTo>
                  <a:lnTo>
                    <a:pt x="672" y="296"/>
                  </a:lnTo>
                  <a:lnTo>
                    <a:pt x="674" y="298"/>
                  </a:lnTo>
                  <a:lnTo>
                    <a:pt x="678" y="292"/>
                  </a:lnTo>
                  <a:lnTo>
                    <a:pt x="682" y="282"/>
                  </a:lnTo>
                  <a:lnTo>
                    <a:pt x="682" y="270"/>
                  </a:lnTo>
                  <a:lnTo>
                    <a:pt x="682" y="266"/>
                  </a:lnTo>
                  <a:lnTo>
                    <a:pt x="684" y="250"/>
                  </a:lnTo>
                  <a:lnTo>
                    <a:pt x="690" y="238"/>
                  </a:lnTo>
                  <a:lnTo>
                    <a:pt x="698" y="230"/>
                  </a:lnTo>
                  <a:lnTo>
                    <a:pt x="700" y="226"/>
                  </a:lnTo>
                  <a:lnTo>
                    <a:pt x="702" y="220"/>
                  </a:lnTo>
                  <a:lnTo>
                    <a:pt x="704" y="218"/>
                  </a:lnTo>
                  <a:lnTo>
                    <a:pt x="704" y="216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700" y="214"/>
                  </a:lnTo>
                  <a:lnTo>
                    <a:pt x="700" y="214"/>
                  </a:lnTo>
                  <a:lnTo>
                    <a:pt x="698" y="216"/>
                  </a:lnTo>
                  <a:lnTo>
                    <a:pt x="668" y="200"/>
                  </a:lnTo>
                  <a:lnTo>
                    <a:pt x="668" y="196"/>
                  </a:lnTo>
                  <a:lnTo>
                    <a:pt x="670" y="196"/>
                  </a:lnTo>
                  <a:lnTo>
                    <a:pt x="672" y="194"/>
                  </a:lnTo>
                  <a:lnTo>
                    <a:pt x="676" y="194"/>
                  </a:lnTo>
                  <a:lnTo>
                    <a:pt x="680" y="194"/>
                  </a:lnTo>
                  <a:lnTo>
                    <a:pt x="684" y="196"/>
                  </a:lnTo>
                  <a:lnTo>
                    <a:pt x="688" y="196"/>
                  </a:lnTo>
                  <a:lnTo>
                    <a:pt x="692" y="196"/>
                  </a:lnTo>
                  <a:lnTo>
                    <a:pt x="694" y="198"/>
                  </a:lnTo>
                  <a:lnTo>
                    <a:pt x="696" y="198"/>
                  </a:lnTo>
                  <a:lnTo>
                    <a:pt x="700" y="196"/>
                  </a:lnTo>
                  <a:lnTo>
                    <a:pt x="704" y="196"/>
                  </a:lnTo>
                  <a:lnTo>
                    <a:pt x="710" y="198"/>
                  </a:lnTo>
                  <a:lnTo>
                    <a:pt x="716" y="198"/>
                  </a:lnTo>
                  <a:lnTo>
                    <a:pt x="720" y="200"/>
                  </a:lnTo>
                  <a:lnTo>
                    <a:pt x="724" y="200"/>
                  </a:lnTo>
                  <a:lnTo>
                    <a:pt x="726" y="202"/>
                  </a:lnTo>
                  <a:lnTo>
                    <a:pt x="732" y="190"/>
                  </a:lnTo>
                  <a:lnTo>
                    <a:pt x="738" y="194"/>
                  </a:lnTo>
                  <a:lnTo>
                    <a:pt x="744" y="194"/>
                  </a:lnTo>
                  <a:lnTo>
                    <a:pt x="748" y="194"/>
                  </a:lnTo>
                  <a:lnTo>
                    <a:pt x="752" y="192"/>
                  </a:lnTo>
                  <a:lnTo>
                    <a:pt x="754" y="190"/>
                  </a:lnTo>
                  <a:lnTo>
                    <a:pt x="756" y="190"/>
                  </a:lnTo>
                  <a:lnTo>
                    <a:pt x="756" y="190"/>
                  </a:lnTo>
                  <a:lnTo>
                    <a:pt x="758" y="186"/>
                  </a:lnTo>
                  <a:lnTo>
                    <a:pt x="760" y="182"/>
                  </a:lnTo>
                  <a:lnTo>
                    <a:pt x="762" y="178"/>
                  </a:lnTo>
                  <a:lnTo>
                    <a:pt x="764" y="174"/>
                  </a:lnTo>
                  <a:lnTo>
                    <a:pt x="766" y="170"/>
                  </a:lnTo>
                  <a:lnTo>
                    <a:pt x="770" y="168"/>
                  </a:lnTo>
                  <a:lnTo>
                    <a:pt x="770" y="168"/>
                  </a:lnTo>
                  <a:lnTo>
                    <a:pt x="772" y="166"/>
                  </a:lnTo>
                  <a:lnTo>
                    <a:pt x="772" y="162"/>
                  </a:lnTo>
                  <a:lnTo>
                    <a:pt x="774" y="156"/>
                  </a:lnTo>
                  <a:lnTo>
                    <a:pt x="774" y="152"/>
                  </a:lnTo>
                  <a:lnTo>
                    <a:pt x="772" y="146"/>
                  </a:lnTo>
                  <a:lnTo>
                    <a:pt x="770" y="140"/>
                  </a:lnTo>
                  <a:lnTo>
                    <a:pt x="770" y="140"/>
                  </a:lnTo>
                  <a:lnTo>
                    <a:pt x="768" y="138"/>
                  </a:lnTo>
                  <a:lnTo>
                    <a:pt x="764" y="136"/>
                  </a:lnTo>
                  <a:lnTo>
                    <a:pt x="762" y="134"/>
                  </a:lnTo>
                  <a:lnTo>
                    <a:pt x="758" y="132"/>
                  </a:lnTo>
                  <a:lnTo>
                    <a:pt x="756" y="128"/>
                  </a:lnTo>
                  <a:lnTo>
                    <a:pt x="756" y="124"/>
                  </a:lnTo>
                  <a:lnTo>
                    <a:pt x="756" y="120"/>
                  </a:lnTo>
                  <a:lnTo>
                    <a:pt x="758" y="118"/>
                  </a:lnTo>
                  <a:lnTo>
                    <a:pt x="764" y="114"/>
                  </a:lnTo>
                  <a:lnTo>
                    <a:pt x="764" y="114"/>
                  </a:lnTo>
                  <a:lnTo>
                    <a:pt x="766" y="114"/>
                  </a:lnTo>
                  <a:lnTo>
                    <a:pt x="768" y="114"/>
                  </a:lnTo>
                  <a:lnTo>
                    <a:pt x="770" y="114"/>
                  </a:lnTo>
                  <a:lnTo>
                    <a:pt x="772" y="112"/>
                  </a:lnTo>
                  <a:lnTo>
                    <a:pt x="774" y="110"/>
                  </a:lnTo>
                  <a:lnTo>
                    <a:pt x="774" y="106"/>
                  </a:lnTo>
                  <a:lnTo>
                    <a:pt x="774" y="102"/>
                  </a:lnTo>
                  <a:lnTo>
                    <a:pt x="772" y="100"/>
                  </a:lnTo>
                  <a:lnTo>
                    <a:pt x="772" y="100"/>
                  </a:lnTo>
                  <a:lnTo>
                    <a:pt x="770" y="98"/>
                  </a:lnTo>
                  <a:lnTo>
                    <a:pt x="766" y="96"/>
                  </a:lnTo>
                  <a:lnTo>
                    <a:pt x="764" y="94"/>
                  </a:lnTo>
                  <a:lnTo>
                    <a:pt x="762" y="94"/>
                  </a:lnTo>
                  <a:lnTo>
                    <a:pt x="760" y="96"/>
                  </a:lnTo>
                  <a:lnTo>
                    <a:pt x="758" y="72"/>
                  </a:lnTo>
                  <a:lnTo>
                    <a:pt x="754" y="74"/>
                  </a:lnTo>
                  <a:lnTo>
                    <a:pt x="750" y="74"/>
                  </a:lnTo>
                  <a:lnTo>
                    <a:pt x="744" y="74"/>
                  </a:lnTo>
                  <a:lnTo>
                    <a:pt x="740" y="72"/>
                  </a:lnTo>
                  <a:lnTo>
                    <a:pt x="736" y="70"/>
                  </a:lnTo>
                  <a:lnTo>
                    <a:pt x="732" y="70"/>
                  </a:lnTo>
                  <a:lnTo>
                    <a:pt x="730" y="70"/>
                  </a:lnTo>
                  <a:lnTo>
                    <a:pt x="734" y="100"/>
                  </a:lnTo>
                  <a:lnTo>
                    <a:pt x="734" y="100"/>
                  </a:lnTo>
                  <a:lnTo>
                    <a:pt x="732" y="102"/>
                  </a:lnTo>
                  <a:lnTo>
                    <a:pt x="728" y="106"/>
                  </a:lnTo>
                  <a:lnTo>
                    <a:pt x="726" y="112"/>
                  </a:lnTo>
                  <a:lnTo>
                    <a:pt x="722" y="120"/>
                  </a:lnTo>
                  <a:lnTo>
                    <a:pt x="718" y="132"/>
                  </a:lnTo>
                  <a:lnTo>
                    <a:pt x="718" y="132"/>
                  </a:lnTo>
                  <a:lnTo>
                    <a:pt x="718" y="134"/>
                  </a:lnTo>
                  <a:lnTo>
                    <a:pt x="716" y="136"/>
                  </a:lnTo>
                  <a:lnTo>
                    <a:pt x="714" y="138"/>
                  </a:lnTo>
                  <a:lnTo>
                    <a:pt x="714" y="138"/>
                  </a:lnTo>
                  <a:lnTo>
                    <a:pt x="710" y="140"/>
                  </a:lnTo>
                  <a:lnTo>
                    <a:pt x="708" y="138"/>
                  </a:lnTo>
                  <a:lnTo>
                    <a:pt x="704" y="136"/>
                  </a:lnTo>
                  <a:lnTo>
                    <a:pt x="700" y="132"/>
                  </a:lnTo>
                  <a:lnTo>
                    <a:pt x="696" y="98"/>
                  </a:lnTo>
                  <a:lnTo>
                    <a:pt x="696" y="98"/>
                  </a:lnTo>
                  <a:lnTo>
                    <a:pt x="694" y="96"/>
                  </a:lnTo>
                  <a:lnTo>
                    <a:pt x="694" y="94"/>
                  </a:lnTo>
                  <a:lnTo>
                    <a:pt x="694" y="94"/>
                  </a:lnTo>
                  <a:lnTo>
                    <a:pt x="692" y="92"/>
                  </a:lnTo>
                  <a:lnTo>
                    <a:pt x="692" y="94"/>
                  </a:lnTo>
                  <a:lnTo>
                    <a:pt x="690" y="96"/>
                  </a:lnTo>
                  <a:lnTo>
                    <a:pt x="688" y="102"/>
                  </a:lnTo>
                  <a:lnTo>
                    <a:pt x="688" y="102"/>
                  </a:lnTo>
                  <a:lnTo>
                    <a:pt x="686" y="104"/>
                  </a:lnTo>
                  <a:lnTo>
                    <a:pt x="686" y="106"/>
                  </a:lnTo>
                  <a:lnTo>
                    <a:pt x="682" y="110"/>
                  </a:lnTo>
                  <a:lnTo>
                    <a:pt x="680" y="112"/>
                  </a:lnTo>
                  <a:lnTo>
                    <a:pt x="678" y="114"/>
                  </a:lnTo>
                  <a:lnTo>
                    <a:pt x="676" y="116"/>
                  </a:lnTo>
                  <a:lnTo>
                    <a:pt x="674" y="116"/>
                  </a:lnTo>
                  <a:lnTo>
                    <a:pt x="672" y="114"/>
                  </a:lnTo>
                  <a:lnTo>
                    <a:pt x="670" y="110"/>
                  </a:lnTo>
                  <a:lnTo>
                    <a:pt x="670" y="106"/>
                  </a:lnTo>
                  <a:lnTo>
                    <a:pt x="670" y="100"/>
                  </a:lnTo>
                  <a:lnTo>
                    <a:pt x="670" y="98"/>
                  </a:lnTo>
                  <a:lnTo>
                    <a:pt x="668" y="96"/>
                  </a:lnTo>
                  <a:lnTo>
                    <a:pt x="666" y="96"/>
                  </a:lnTo>
                  <a:lnTo>
                    <a:pt x="664" y="98"/>
                  </a:lnTo>
                  <a:lnTo>
                    <a:pt x="662" y="98"/>
                  </a:lnTo>
                  <a:lnTo>
                    <a:pt x="660" y="100"/>
                  </a:lnTo>
                  <a:lnTo>
                    <a:pt x="658" y="100"/>
                  </a:lnTo>
                  <a:lnTo>
                    <a:pt x="654" y="100"/>
                  </a:lnTo>
                  <a:lnTo>
                    <a:pt x="652" y="98"/>
                  </a:lnTo>
                  <a:lnTo>
                    <a:pt x="648" y="96"/>
                  </a:lnTo>
                  <a:lnTo>
                    <a:pt x="646" y="94"/>
                  </a:lnTo>
                  <a:lnTo>
                    <a:pt x="644" y="92"/>
                  </a:lnTo>
                  <a:lnTo>
                    <a:pt x="644" y="90"/>
                  </a:lnTo>
                  <a:lnTo>
                    <a:pt x="646" y="88"/>
                  </a:lnTo>
                  <a:lnTo>
                    <a:pt x="648" y="82"/>
                  </a:lnTo>
                  <a:lnTo>
                    <a:pt x="650" y="76"/>
                  </a:lnTo>
                  <a:lnTo>
                    <a:pt x="650" y="70"/>
                  </a:lnTo>
                  <a:lnTo>
                    <a:pt x="650" y="64"/>
                  </a:lnTo>
                  <a:lnTo>
                    <a:pt x="650" y="60"/>
                  </a:lnTo>
                  <a:lnTo>
                    <a:pt x="650" y="58"/>
                  </a:lnTo>
                  <a:lnTo>
                    <a:pt x="648" y="56"/>
                  </a:lnTo>
                  <a:lnTo>
                    <a:pt x="646" y="52"/>
                  </a:lnTo>
                  <a:lnTo>
                    <a:pt x="644" y="48"/>
                  </a:lnTo>
                  <a:lnTo>
                    <a:pt x="644" y="44"/>
                  </a:lnTo>
                  <a:lnTo>
                    <a:pt x="644" y="42"/>
                  </a:lnTo>
                  <a:lnTo>
                    <a:pt x="644" y="42"/>
                  </a:lnTo>
                  <a:lnTo>
                    <a:pt x="642" y="34"/>
                  </a:lnTo>
                  <a:lnTo>
                    <a:pt x="638" y="26"/>
                  </a:lnTo>
                  <a:lnTo>
                    <a:pt x="632" y="16"/>
                  </a:lnTo>
                  <a:lnTo>
                    <a:pt x="626" y="10"/>
                  </a:lnTo>
                  <a:lnTo>
                    <a:pt x="624" y="8"/>
                  </a:lnTo>
                  <a:lnTo>
                    <a:pt x="622" y="2"/>
                  </a:lnTo>
                  <a:lnTo>
                    <a:pt x="620" y="0"/>
                  </a:lnTo>
                  <a:lnTo>
                    <a:pt x="618" y="0"/>
                  </a:lnTo>
                  <a:lnTo>
                    <a:pt x="616" y="0"/>
                  </a:lnTo>
                  <a:lnTo>
                    <a:pt x="614" y="0"/>
                  </a:lnTo>
                  <a:lnTo>
                    <a:pt x="612" y="2"/>
                  </a:lnTo>
                  <a:lnTo>
                    <a:pt x="610" y="4"/>
                  </a:lnTo>
                  <a:lnTo>
                    <a:pt x="610" y="4"/>
                  </a:lnTo>
                  <a:lnTo>
                    <a:pt x="608" y="4"/>
                  </a:lnTo>
                  <a:lnTo>
                    <a:pt x="604" y="6"/>
                  </a:lnTo>
                  <a:lnTo>
                    <a:pt x="604" y="10"/>
                  </a:lnTo>
                  <a:lnTo>
                    <a:pt x="602" y="14"/>
                  </a:lnTo>
                  <a:lnTo>
                    <a:pt x="602" y="20"/>
                  </a:lnTo>
                  <a:lnTo>
                    <a:pt x="600" y="22"/>
                  </a:lnTo>
                  <a:lnTo>
                    <a:pt x="600" y="24"/>
                  </a:lnTo>
                  <a:lnTo>
                    <a:pt x="594" y="28"/>
                  </a:lnTo>
                  <a:lnTo>
                    <a:pt x="590" y="34"/>
                  </a:lnTo>
                  <a:lnTo>
                    <a:pt x="588" y="40"/>
                  </a:lnTo>
                  <a:lnTo>
                    <a:pt x="588" y="44"/>
                  </a:lnTo>
                  <a:lnTo>
                    <a:pt x="588" y="48"/>
                  </a:lnTo>
                  <a:lnTo>
                    <a:pt x="588" y="50"/>
                  </a:lnTo>
                  <a:lnTo>
                    <a:pt x="588" y="52"/>
                  </a:lnTo>
                  <a:lnTo>
                    <a:pt x="590" y="68"/>
                  </a:lnTo>
                  <a:lnTo>
                    <a:pt x="598" y="78"/>
                  </a:lnTo>
                  <a:lnTo>
                    <a:pt x="606" y="84"/>
                  </a:lnTo>
                  <a:lnTo>
                    <a:pt x="612" y="86"/>
                  </a:lnTo>
                  <a:lnTo>
                    <a:pt x="616" y="88"/>
                  </a:lnTo>
                  <a:lnTo>
                    <a:pt x="610" y="92"/>
                  </a:lnTo>
                  <a:lnTo>
                    <a:pt x="608" y="98"/>
                  </a:lnTo>
                  <a:lnTo>
                    <a:pt x="608" y="102"/>
                  </a:lnTo>
                  <a:lnTo>
                    <a:pt x="610" y="106"/>
                  </a:lnTo>
                  <a:lnTo>
                    <a:pt x="612" y="108"/>
                  </a:lnTo>
                  <a:lnTo>
                    <a:pt x="616" y="112"/>
                  </a:lnTo>
                  <a:lnTo>
                    <a:pt x="618" y="114"/>
                  </a:lnTo>
                  <a:lnTo>
                    <a:pt x="622" y="114"/>
                  </a:lnTo>
                  <a:lnTo>
                    <a:pt x="624" y="116"/>
                  </a:lnTo>
                  <a:lnTo>
                    <a:pt x="624" y="116"/>
                  </a:lnTo>
                  <a:lnTo>
                    <a:pt x="628" y="118"/>
                  </a:lnTo>
                  <a:lnTo>
                    <a:pt x="630" y="120"/>
                  </a:lnTo>
                  <a:lnTo>
                    <a:pt x="630" y="122"/>
                  </a:lnTo>
                  <a:lnTo>
                    <a:pt x="630" y="124"/>
                  </a:lnTo>
                  <a:lnTo>
                    <a:pt x="630" y="128"/>
                  </a:lnTo>
                  <a:lnTo>
                    <a:pt x="628" y="130"/>
                  </a:lnTo>
                  <a:lnTo>
                    <a:pt x="628" y="130"/>
                  </a:lnTo>
                  <a:lnTo>
                    <a:pt x="624" y="134"/>
                  </a:lnTo>
                  <a:lnTo>
                    <a:pt x="614" y="140"/>
                  </a:lnTo>
                  <a:lnTo>
                    <a:pt x="606" y="146"/>
                  </a:lnTo>
                  <a:lnTo>
                    <a:pt x="598" y="150"/>
                  </a:lnTo>
                  <a:lnTo>
                    <a:pt x="594" y="152"/>
                  </a:lnTo>
                  <a:lnTo>
                    <a:pt x="588" y="150"/>
                  </a:lnTo>
                  <a:lnTo>
                    <a:pt x="584" y="150"/>
                  </a:lnTo>
                  <a:lnTo>
                    <a:pt x="582" y="150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2" y="148"/>
                  </a:lnTo>
                  <a:lnTo>
                    <a:pt x="584" y="124"/>
                  </a:lnTo>
                  <a:lnTo>
                    <a:pt x="568" y="124"/>
                  </a:lnTo>
                  <a:lnTo>
                    <a:pt x="562" y="124"/>
                  </a:lnTo>
                  <a:lnTo>
                    <a:pt x="558" y="124"/>
                  </a:lnTo>
                  <a:lnTo>
                    <a:pt x="556" y="124"/>
                  </a:lnTo>
                  <a:lnTo>
                    <a:pt x="554" y="126"/>
                  </a:lnTo>
                  <a:lnTo>
                    <a:pt x="554" y="126"/>
                  </a:lnTo>
                  <a:lnTo>
                    <a:pt x="552" y="128"/>
                  </a:lnTo>
                  <a:lnTo>
                    <a:pt x="552" y="128"/>
                  </a:lnTo>
                  <a:lnTo>
                    <a:pt x="554" y="138"/>
                  </a:lnTo>
                  <a:lnTo>
                    <a:pt x="554" y="144"/>
                  </a:lnTo>
                  <a:lnTo>
                    <a:pt x="552" y="148"/>
                  </a:lnTo>
                  <a:lnTo>
                    <a:pt x="552" y="152"/>
                  </a:lnTo>
                  <a:lnTo>
                    <a:pt x="550" y="152"/>
                  </a:lnTo>
                  <a:lnTo>
                    <a:pt x="548" y="152"/>
                  </a:lnTo>
                  <a:lnTo>
                    <a:pt x="546" y="152"/>
                  </a:lnTo>
                  <a:lnTo>
                    <a:pt x="544" y="152"/>
                  </a:lnTo>
                  <a:lnTo>
                    <a:pt x="544" y="150"/>
                  </a:lnTo>
                  <a:lnTo>
                    <a:pt x="542" y="150"/>
                  </a:lnTo>
                  <a:lnTo>
                    <a:pt x="542" y="150"/>
                  </a:lnTo>
                  <a:lnTo>
                    <a:pt x="536" y="146"/>
                  </a:lnTo>
                  <a:lnTo>
                    <a:pt x="532" y="144"/>
                  </a:lnTo>
                  <a:lnTo>
                    <a:pt x="528" y="144"/>
                  </a:lnTo>
                  <a:lnTo>
                    <a:pt x="526" y="144"/>
                  </a:lnTo>
                  <a:lnTo>
                    <a:pt x="524" y="146"/>
                  </a:lnTo>
                  <a:lnTo>
                    <a:pt x="522" y="148"/>
                  </a:lnTo>
                  <a:lnTo>
                    <a:pt x="522" y="148"/>
                  </a:lnTo>
                  <a:lnTo>
                    <a:pt x="516" y="152"/>
                  </a:lnTo>
                  <a:lnTo>
                    <a:pt x="512" y="154"/>
                  </a:lnTo>
                  <a:lnTo>
                    <a:pt x="508" y="154"/>
                  </a:lnTo>
                  <a:lnTo>
                    <a:pt x="506" y="154"/>
                  </a:lnTo>
                  <a:lnTo>
                    <a:pt x="504" y="152"/>
                  </a:lnTo>
                  <a:lnTo>
                    <a:pt x="502" y="150"/>
                  </a:lnTo>
                  <a:lnTo>
                    <a:pt x="500" y="148"/>
                  </a:lnTo>
                  <a:lnTo>
                    <a:pt x="500" y="146"/>
                  </a:lnTo>
                  <a:lnTo>
                    <a:pt x="500" y="146"/>
                  </a:lnTo>
                  <a:lnTo>
                    <a:pt x="498" y="140"/>
                  </a:lnTo>
                  <a:lnTo>
                    <a:pt x="494" y="136"/>
                  </a:lnTo>
                  <a:lnTo>
                    <a:pt x="492" y="134"/>
                  </a:lnTo>
                  <a:lnTo>
                    <a:pt x="488" y="134"/>
                  </a:lnTo>
                  <a:lnTo>
                    <a:pt x="486" y="134"/>
                  </a:lnTo>
                  <a:lnTo>
                    <a:pt x="484" y="134"/>
                  </a:lnTo>
                  <a:lnTo>
                    <a:pt x="482" y="136"/>
                  </a:lnTo>
                  <a:lnTo>
                    <a:pt x="482" y="136"/>
                  </a:lnTo>
                  <a:lnTo>
                    <a:pt x="474" y="132"/>
                  </a:lnTo>
                  <a:lnTo>
                    <a:pt x="468" y="130"/>
                  </a:lnTo>
                  <a:lnTo>
                    <a:pt x="466" y="126"/>
                  </a:lnTo>
                  <a:lnTo>
                    <a:pt x="464" y="124"/>
                  </a:lnTo>
                  <a:lnTo>
                    <a:pt x="464" y="122"/>
                  </a:lnTo>
                  <a:lnTo>
                    <a:pt x="464" y="120"/>
                  </a:lnTo>
                  <a:lnTo>
                    <a:pt x="464" y="120"/>
                  </a:lnTo>
                  <a:lnTo>
                    <a:pt x="462" y="114"/>
                  </a:lnTo>
                  <a:lnTo>
                    <a:pt x="460" y="110"/>
                  </a:lnTo>
                  <a:lnTo>
                    <a:pt x="458" y="108"/>
                  </a:lnTo>
                  <a:lnTo>
                    <a:pt x="456" y="108"/>
                  </a:lnTo>
                  <a:lnTo>
                    <a:pt x="452" y="108"/>
                  </a:lnTo>
                  <a:lnTo>
                    <a:pt x="450" y="110"/>
                  </a:lnTo>
                  <a:lnTo>
                    <a:pt x="448" y="110"/>
                  </a:lnTo>
                  <a:lnTo>
                    <a:pt x="448" y="110"/>
                  </a:lnTo>
                  <a:lnTo>
                    <a:pt x="440" y="110"/>
                  </a:lnTo>
                  <a:lnTo>
                    <a:pt x="434" y="112"/>
                  </a:lnTo>
                  <a:lnTo>
                    <a:pt x="430" y="114"/>
                  </a:lnTo>
                  <a:lnTo>
                    <a:pt x="426" y="116"/>
                  </a:lnTo>
                  <a:lnTo>
                    <a:pt x="424" y="120"/>
                  </a:lnTo>
                  <a:lnTo>
                    <a:pt x="424" y="124"/>
                  </a:lnTo>
                  <a:lnTo>
                    <a:pt x="424" y="128"/>
                  </a:lnTo>
                  <a:lnTo>
                    <a:pt x="424" y="130"/>
                  </a:lnTo>
                  <a:lnTo>
                    <a:pt x="424" y="134"/>
                  </a:lnTo>
                  <a:lnTo>
                    <a:pt x="424" y="134"/>
                  </a:lnTo>
                  <a:lnTo>
                    <a:pt x="424" y="136"/>
                  </a:lnTo>
                  <a:lnTo>
                    <a:pt x="428" y="138"/>
                  </a:lnTo>
                  <a:lnTo>
                    <a:pt x="430" y="142"/>
                  </a:lnTo>
                  <a:lnTo>
                    <a:pt x="430" y="144"/>
                  </a:lnTo>
                  <a:lnTo>
                    <a:pt x="428" y="148"/>
                  </a:lnTo>
                  <a:lnTo>
                    <a:pt x="426" y="150"/>
                  </a:lnTo>
                  <a:lnTo>
                    <a:pt x="426" y="152"/>
                  </a:lnTo>
                  <a:lnTo>
                    <a:pt x="424" y="152"/>
                  </a:lnTo>
                  <a:lnTo>
                    <a:pt x="424" y="178"/>
                  </a:lnTo>
                  <a:lnTo>
                    <a:pt x="422" y="182"/>
                  </a:lnTo>
                  <a:lnTo>
                    <a:pt x="422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20" y="186"/>
                  </a:lnTo>
                  <a:lnTo>
                    <a:pt x="414" y="172"/>
                  </a:lnTo>
                  <a:lnTo>
                    <a:pt x="406" y="158"/>
                  </a:lnTo>
                  <a:lnTo>
                    <a:pt x="400" y="144"/>
                  </a:lnTo>
                  <a:lnTo>
                    <a:pt x="394" y="138"/>
                  </a:lnTo>
                  <a:lnTo>
                    <a:pt x="392" y="136"/>
                  </a:lnTo>
                  <a:lnTo>
                    <a:pt x="390" y="138"/>
                  </a:lnTo>
                  <a:lnTo>
                    <a:pt x="388" y="140"/>
                  </a:lnTo>
                  <a:lnTo>
                    <a:pt x="386" y="144"/>
                  </a:lnTo>
                  <a:lnTo>
                    <a:pt x="386" y="148"/>
                  </a:lnTo>
                  <a:lnTo>
                    <a:pt x="384" y="150"/>
                  </a:lnTo>
                  <a:lnTo>
                    <a:pt x="384" y="152"/>
                  </a:lnTo>
                  <a:lnTo>
                    <a:pt x="380" y="148"/>
                  </a:lnTo>
                  <a:lnTo>
                    <a:pt x="376" y="148"/>
                  </a:lnTo>
                  <a:lnTo>
                    <a:pt x="370" y="148"/>
                  </a:lnTo>
                  <a:lnTo>
                    <a:pt x="366" y="148"/>
                  </a:lnTo>
                  <a:lnTo>
                    <a:pt x="362" y="148"/>
                  </a:lnTo>
                  <a:lnTo>
                    <a:pt x="358" y="150"/>
                  </a:lnTo>
                  <a:lnTo>
                    <a:pt x="358" y="150"/>
                  </a:lnTo>
                  <a:lnTo>
                    <a:pt x="348" y="150"/>
                  </a:lnTo>
                  <a:lnTo>
                    <a:pt x="342" y="148"/>
                  </a:lnTo>
                  <a:lnTo>
                    <a:pt x="340" y="148"/>
                  </a:lnTo>
                  <a:lnTo>
                    <a:pt x="338" y="146"/>
                  </a:lnTo>
                  <a:lnTo>
                    <a:pt x="336" y="144"/>
                  </a:lnTo>
                  <a:lnTo>
                    <a:pt x="336" y="142"/>
                  </a:lnTo>
                  <a:lnTo>
                    <a:pt x="338" y="140"/>
                  </a:lnTo>
                  <a:lnTo>
                    <a:pt x="340" y="140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2" y="138"/>
                  </a:lnTo>
                  <a:lnTo>
                    <a:pt x="346" y="130"/>
                  </a:lnTo>
                  <a:lnTo>
                    <a:pt x="350" y="124"/>
                  </a:lnTo>
                  <a:lnTo>
                    <a:pt x="350" y="120"/>
                  </a:lnTo>
                  <a:lnTo>
                    <a:pt x="350" y="116"/>
                  </a:lnTo>
                  <a:lnTo>
                    <a:pt x="348" y="112"/>
                  </a:lnTo>
                  <a:lnTo>
                    <a:pt x="346" y="110"/>
                  </a:lnTo>
                  <a:lnTo>
                    <a:pt x="344" y="108"/>
                  </a:lnTo>
                  <a:lnTo>
                    <a:pt x="342" y="108"/>
                  </a:lnTo>
                  <a:lnTo>
                    <a:pt x="340" y="106"/>
                  </a:lnTo>
                  <a:lnTo>
                    <a:pt x="340" y="106"/>
                  </a:lnTo>
                  <a:lnTo>
                    <a:pt x="334" y="102"/>
                  </a:lnTo>
                  <a:lnTo>
                    <a:pt x="332" y="100"/>
                  </a:lnTo>
                  <a:lnTo>
                    <a:pt x="330" y="98"/>
                  </a:lnTo>
                  <a:lnTo>
                    <a:pt x="328" y="98"/>
                  </a:lnTo>
                  <a:lnTo>
                    <a:pt x="328" y="100"/>
                  </a:lnTo>
                  <a:lnTo>
                    <a:pt x="326" y="100"/>
                  </a:lnTo>
                  <a:lnTo>
                    <a:pt x="326" y="102"/>
                  </a:lnTo>
                  <a:lnTo>
                    <a:pt x="326" y="104"/>
                  </a:lnTo>
                  <a:lnTo>
                    <a:pt x="328" y="104"/>
                  </a:lnTo>
                  <a:lnTo>
                    <a:pt x="328" y="106"/>
                  </a:lnTo>
                  <a:lnTo>
                    <a:pt x="328" y="110"/>
                  </a:lnTo>
                  <a:lnTo>
                    <a:pt x="326" y="112"/>
                  </a:lnTo>
                  <a:lnTo>
                    <a:pt x="326" y="114"/>
                  </a:lnTo>
                  <a:lnTo>
                    <a:pt x="324" y="114"/>
                  </a:lnTo>
                  <a:lnTo>
                    <a:pt x="322" y="112"/>
                  </a:lnTo>
                  <a:lnTo>
                    <a:pt x="320" y="112"/>
                  </a:lnTo>
                  <a:lnTo>
                    <a:pt x="318" y="110"/>
                  </a:lnTo>
                  <a:lnTo>
                    <a:pt x="316" y="108"/>
                  </a:lnTo>
                  <a:lnTo>
                    <a:pt x="316" y="108"/>
                  </a:lnTo>
                  <a:lnTo>
                    <a:pt x="298" y="94"/>
                  </a:lnTo>
                  <a:lnTo>
                    <a:pt x="282" y="84"/>
                  </a:lnTo>
                  <a:lnTo>
                    <a:pt x="268" y="78"/>
                  </a:lnTo>
                  <a:lnTo>
                    <a:pt x="262" y="76"/>
                  </a:lnTo>
                  <a:lnTo>
                    <a:pt x="252" y="74"/>
                  </a:lnTo>
                  <a:lnTo>
                    <a:pt x="244" y="72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4" y="66"/>
                  </a:lnTo>
                  <a:lnTo>
                    <a:pt x="232" y="66"/>
                  </a:lnTo>
                  <a:lnTo>
                    <a:pt x="232" y="66"/>
                  </a:lnTo>
                  <a:lnTo>
                    <a:pt x="228" y="62"/>
                  </a:lnTo>
                  <a:lnTo>
                    <a:pt x="224" y="62"/>
                  </a:lnTo>
                  <a:lnTo>
                    <a:pt x="222" y="62"/>
                  </a:lnTo>
                  <a:lnTo>
                    <a:pt x="222" y="64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0" y="72"/>
                  </a:lnTo>
                  <a:lnTo>
                    <a:pt x="222" y="74"/>
                  </a:lnTo>
                  <a:lnTo>
                    <a:pt x="222" y="76"/>
                  </a:lnTo>
                  <a:lnTo>
                    <a:pt x="222" y="76"/>
                  </a:lnTo>
                  <a:lnTo>
                    <a:pt x="220" y="80"/>
                  </a:lnTo>
                  <a:lnTo>
                    <a:pt x="218" y="82"/>
                  </a:lnTo>
                  <a:lnTo>
                    <a:pt x="216" y="84"/>
                  </a:lnTo>
                  <a:lnTo>
                    <a:pt x="214" y="82"/>
                  </a:lnTo>
                  <a:lnTo>
                    <a:pt x="212" y="82"/>
                  </a:lnTo>
                  <a:lnTo>
                    <a:pt x="212" y="80"/>
                  </a:lnTo>
                  <a:lnTo>
                    <a:pt x="212" y="80"/>
                  </a:lnTo>
                  <a:lnTo>
                    <a:pt x="208" y="72"/>
                  </a:lnTo>
                  <a:lnTo>
                    <a:pt x="200" y="60"/>
                  </a:lnTo>
                  <a:lnTo>
                    <a:pt x="194" y="52"/>
                  </a:lnTo>
                  <a:lnTo>
                    <a:pt x="190" y="48"/>
                  </a:lnTo>
                  <a:lnTo>
                    <a:pt x="186" y="44"/>
                  </a:lnTo>
                  <a:lnTo>
                    <a:pt x="182" y="44"/>
                  </a:lnTo>
                  <a:lnTo>
                    <a:pt x="180" y="44"/>
                  </a:lnTo>
                  <a:lnTo>
                    <a:pt x="180" y="44"/>
                  </a:lnTo>
                  <a:lnTo>
                    <a:pt x="178" y="46"/>
                  </a:lnTo>
                  <a:lnTo>
                    <a:pt x="180" y="48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82" y="54"/>
                  </a:lnTo>
                  <a:lnTo>
                    <a:pt x="182" y="56"/>
                  </a:lnTo>
                  <a:lnTo>
                    <a:pt x="182" y="56"/>
                  </a:lnTo>
                  <a:lnTo>
                    <a:pt x="180" y="62"/>
                  </a:lnTo>
                  <a:lnTo>
                    <a:pt x="178" y="66"/>
                  </a:lnTo>
                  <a:lnTo>
                    <a:pt x="176" y="68"/>
                  </a:lnTo>
                  <a:lnTo>
                    <a:pt x="174" y="68"/>
                  </a:lnTo>
                  <a:lnTo>
                    <a:pt x="170" y="66"/>
                  </a:lnTo>
                  <a:lnTo>
                    <a:pt x="168" y="64"/>
                  </a:lnTo>
                  <a:lnTo>
                    <a:pt x="166" y="62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2" y="58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2" y="60"/>
                  </a:lnTo>
                  <a:lnTo>
                    <a:pt x="150" y="62"/>
                  </a:lnTo>
                  <a:lnTo>
                    <a:pt x="150" y="64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44" y="68"/>
                  </a:lnTo>
                  <a:lnTo>
                    <a:pt x="142" y="72"/>
                  </a:lnTo>
                  <a:lnTo>
                    <a:pt x="138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24" y="78"/>
                  </a:lnTo>
                  <a:lnTo>
                    <a:pt x="112" y="84"/>
                  </a:lnTo>
                  <a:lnTo>
                    <a:pt x="102" y="92"/>
                  </a:lnTo>
                  <a:lnTo>
                    <a:pt x="96" y="98"/>
                  </a:lnTo>
                  <a:lnTo>
                    <a:pt x="92" y="100"/>
                  </a:lnTo>
                  <a:lnTo>
                    <a:pt x="86" y="104"/>
                  </a:lnTo>
                  <a:lnTo>
                    <a:pt x="80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0" y="100"/>
                  </a:lnTo>
                  <a:lnTo>
                    <a:pt x="52" y="94"/>
                  </a:lnTo>
                  <a:lnTo>
                    <a:pt x="42" y="88"/>
                  </a:lnTo>
                  <a:lnTo>
                    <a:pt x="34" y="84"/>
                  </a:lnTo>
                  <a:lnTo>
                    <a:pt x="32" y="82"/>
                  </a:lnTo>
                  <a:lnTo>
                    <a:pt x="22" y="80"/>
                  </a:lnTo>
                  <a:lnTo>
                    <a:pt x="12" y="76"/>
                  </a:lnTo>
                  <a:lnTo>
                    <a:pt x="2" y="72"/>
                  </a:lnTo>
                  <a:lnTo>
                    <a:pt x="0" y="72"/>
                  </a:lnTo>
                  <a:lnTo>
                    <a:pt x="0" y="364"/>
                  </a:lnTo>
                  <a:lnTo>
                    <a:pt x="12" y="364"/>
                  </a:lnTo>
                  <a:lnTo>
                    <a:pt x="20" y="370"/>
                  </a:lnTo>
                  <a:lnTo>
                    <a:pt x="30" y="376"/>
                  </a:lnTo>
                  <a:lnTo>
                    <a:pt x="40" y="384"/>
                  </a:lnTo>
                  <a:lnTo>
                    <a:pt x="50" y="392"/>
                  </a:lnTo>
                  <a:lnTo>
                    <a:pt x="58" y="398"/>
                  </a:lnTo>
                  <a:lnTo>
                    <a:pt x="60" y="400"/>
                  </a:lnTo>
                  <a:lnTo>
                    <a:pt x="64" y="400"/>
                  </a:lnTo>
                  <a:lnTo>
                    <a:pt x="70" y="396"/>
                  </a:lnTo>
                  <a:lnTo>
                    <a:pt x="74" y="394"/>
                  </a:lnTo>
                  <a:lnTo>
                    <a:pt x="78" y="390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8" y="392"/>
                  </a:lnTo>
                  <a:lnTo>
                    <a:pt x="96" y="402"/>
                  </a:lnTo>
                  <a:lnTo>
                    <a:pt x="106" y="414"/>
                  </a:lnTo>
                  <a:lnTo>
                    <a:pt x="116" y="428"/>
                  </a:lnTo>
                  <a:lnTo>
                    <a:pt x="124" y="440"/>
                  </a:lnTo>
                  <a:lnTo>
                    <a:pt x="130" y="448"/>
                  </a:lnTo>
                  <a:lnTo>
                    <a:pt x="132" y="452"/>
                  </a:lnTo>
                  <a:lnTo>
                    <a:pt x="136" y="460"/>
                  </a:lnTo>
                  <a:lnTo>
                    <a:pt x="140" y="466"/>
                  </a:lnTo>
                  <a:lnTo>
                    <a:pt x="146" y="472"/>
                  </a:lnTo>
                  <a:lnTo>
                    <a:pt x="150" y="476"/>
                  </a:lnTo>
                  <a:lnTo>
                    <a:pt x="152" y="478"/>
                  </a:lnTo>
                  <a:lnTo>
                    <a:pt x="154" y="478"/>
                  </a:lnTo>
                  <a:lnTo>
                    <a:pt x="154" y="486"/>
                  </a:lnTo>
                  <a:lnTo>
                    <a:pt x="152" y="496"/>
                  </a:lnTo>
                  <a:lnTo>
                    <a:pt x="150" y="508"/>
                  </a:lnTo>
                  <a:lnTo>
                    <a:pt x="148" y="516"/>
                  </a:lnTo>
                  <a:lnTo>
                    <a:pt x="146" y="520"/>
                  </a:lnTo>
                  <a:lnTo>
                    <a:pt x="146" y="526"/>
                  </a:lnTo>
                  <a:lnTo>
                    <a:pt x="146" y="532"/>
                  </a:lnTo>
                  <a:lnTo>
                    <a:pt x="148" y="536"/>
                  </a:lnTo>
                  <a:lnTo>
                    <a:pt x="150" y="538"/>
                  </a:lnTo>
                  <a:lnTo>
                    <a:pt x="150" y="540"/>
                  </a:lnTo>
                  <a:lnTo>
                    <a:pt x="156" y="542"/>
                  </a:lnTo>
                  <a:lnTo>
                    <a:pt x="160" y="548"/>
                  </a:lnTo>
                  <a:lnTo>
                    <a:pt x="164" y="552"/>
                  </a:lnTo>
                  <a:lnTo>
                    <a:pt x="166" y="558"/>
                  </a:lnTo>
                  <a:lnTo>
                    <a:pt x="168" y="562"/>
                  </a:lnTo>
                  <a:lnTo>
                    <a:pt x="170" y="568"/>
                  </a:lnTo>
                  <a:lnTo>
                    <a:pt x="172" y="570"/>
                  </a:lnTo>
                  <a:lnTo>
                    <a:pt x="172" y="572"/>
                  </a:lnTo>
                  <a:lnTo>
                    <a:pt x="188" y="584"/>
                  </a:lnTo>
                  <a:lnTo>
                    <a:pt x="200" y="594"/>
                  </a:lnTo>
                  <a:lnTo>
                    <a:pt x="210" y="598"/>
                  </a:lnTo>
                  <a:lnTo>
                    <a:pt x="214" y="600"/>
                  </a:lnTo>
                  <a:lnTo>
                    <a:pt x="220" y="606"/>
                  </a:lnTo>
                  <a:lnTo>
                    <a:pt x="224" y="612"/>
                  </a:lnTo>
                  <a:lnTo>
                    <a:pt x="228" y="618"/>
                  </a:lnTo>
                  <a:lnTo>
                    <a:pt x="230" y="622"/>
                  </a:lnTo>
                  <a:lnTo>
                    <a:pt x="230" y="626"/>
                  </a:lnTo>
                  <a:lnTo>
                    <a:pt x="230" y="626"/>
                  </a:lnTo>
                  <a:lnTo>
                    <a:pt x="592" y="626"/>
                  </a:lnTo>
                  <a:lnTo>
                    <a:pt x="604" y="636"/>
                  </a:lnTo>
                  <a:lnTo>
                    <a:pt x="628" y="638"/>
                  </a:lnTo>
                  <a:lnTo>
                    <a:pt x="630" y="642"/>
                  </a:lnTo>
                  <a:lnTo>
                    <a:pt x="634" y="644"/>
                  </a:lnTo>
                  <a:lnTo>
                    <a:pt x="638" y="646"/>
                  </a:lnTo>
                  <a:lnTo>
                    <a:pt x="642" y="646"/>
                  </a:lnTo>
                  <a:lnTo>
                    <a:pt x="644" y="646"/>
                  </a:lnTo>
                  <a:lnTo>
                    <a:pt x="646" y="646"/>
                  </a:lnTo>
                  <a:lnTo>
                    <a:pt x="652" y="644"/>
                  </a:lnTo>
                  <a:lnTo>
                    <a:pt x="658" y="642"/>
                  </a:lnTo>
                  <a:lnTo>
                    <a:pt x="662" y="640"/>
                  </a:lnTo>
                  <a:lnTo>
                    <a:pt x="666" y="638"/>
                  </a:lnTo>
                  <a:lnTo>
                    <a:pt x="668" y="636"/>
                  </a:lnTo>
                  <a:lnTo>
                    <a:pt x="668" y="634"/>
                  </a:lnTo>
                  <a:lnTo>
                    <a:pt x="682" y="632"/>
                  </a:lnTo>
                  <a:lnTo>
                    <a:pt x="694" y="634"/>
                  </a:lnTo>
                  <a:lnTo>
                    <a:pt x="702" y="638"/>
                  </a:lnTo>
                  <a:lnTo>
                    <a:pt x="706" y="644"/>
                  </a:lnTo>
                  <a:lnTo>
                    <a:pt x="708" y="646"/>
                  </a:lnTo>
                  <a:lnTo>
                    <a:pt x="716" y="646"/>
                  </a:lnTo>
                  <a:lnTo>
                    <a:pt x="720" y="648"/>
                  </a:lnTo>
                  <a:lnTo>
                    <a:pt x="724" y="650"/>
                  </a:lnTo>
                  <a:lnTo>
                    <a:pt x="726" y="652"/>
                  </a:lnTo>
                  <a:lnTo>
                    <a:pt x="726" y="654"/>
                  </a:lnTo>
                  <a:lnTo>
                    <a:pt x="726" y="656"/>
                  </a:lnTo>
                  <a:lnTo>
                    <a:pt x="724" y="658"/>
                  </a:lnTo>
                  <a:lnTo>
                    <a:pt x="724" y="660"/>
                  </a:lnTo>
                  <a:lnTo>
                    <a:pt x="724" y="660"/>
                  </a:lnTo>
                  <a:lnTo>
                    <a:pt x="726" y="668"/>
                  </a:lnTo>
                  <a:lnTo>
                    <a:pt x="728" y="674"/>
                  </a:lnTo>
                  <a:lnTo>
                    <a:pt x="730" y="674"/>
                  </a:lnTo>
                  <a:lnTo>
                    <a:pt x="734" y="674"/>
                  </a:lnTo>
                  <a:lnTo>
                    <a:pt x="738" y="674"/>
                  </a:lnTo>
                  <a:lnTo>
                    <a:pt x="744" y="674"/>
                  </a:lnTo>
                  <a:lnTo>
                    <a:pt x="748" y="674"/>
                  </a:lnTo>
                  <a:lnTo>
                    <a:pt x="752" y="672"/>
                  </a:lnTo>
                  <a:lnTo>
                    <a:pt x="756" y="672"/>
                  </a:lnTo>
                  <a:lnTo>
                    <a:pt x="762" y="672"/>
                  </a:lnTo>
                  <a:lnTo>
                    <a:pt x="768" y="674"/>
                  </a:lnTo>
                  <a:lnTo>
                    <a:pt x="772" y="676"/>
                  </a:lnTo>
                  <a:lnTo>
                    <a:pt x="776" y="678"/>
                  </a:lnTo>
                  <a:lnTo>
                    <a:pt x="780" y="682"/>
                  </a:lnTo>
                  <a:lnTo>
                    <a:pt x="784" y="684"/>
                  </a:lnTo>
                  <a:lnTo>
                    <a:pt x="788" y="688"/>
                  </a:lnTo>
                  <a:lnTo>
                    <a:pt x="790" y="690"/>
                  </a:lnTo>
                  <a:lnTo>
                    <a:pt x="790" y="692"/>
                  </a:lnTo>
                  <a:lnTo>
                    <a:pt x="788" y="694"/>
                  </a:lnTo>
                  <a:lnTo>
                    <a:pt x="788" y="694"/>
                  </a:lnTo>
                  <a:lnTo>
                    <a:pt x="790" y="698"/>
                  </a:lnTo>
                  <a:lnTo>
                    <a:pt x="790" y="698"/>
                  </a:lnTo>
                  <a:lnTo>
                    <a:pt x="788" y="700"/>
                  </a:lnTo>
                  <a:lnTo>
                    <a:pt x="786" y="702"/>
                  </a:lnTo>
                  <a:lnTo>
                    <a:pt x="784" y="704"/>
                  </a:lnTo>
                  <a:lnTo>
                    <a:pt x="780" y="704"/>
                  </a:lnTo>
                  <a:lnTo>
                    <a:pt x="778" y="702"/>
                  </a:lnTo>
                  <a:lnTo>
                    <a:pt x="774" y="702"/>
                  </a:lnTo>
                  <a:lnTo>
                    <a:pt x="772" y="702"/>
                  </a:lnTo>
                  <a:lnTo>
                    <a:pt x="770" y="702"/>
                  </a:lnTo>
                  <a:lnTo>
                    <a:pt x="764" y="696"/>
                  </a:lnTo>
                  <a:lnTo>
                    <a:pt x="764" y="696"/>
                  </a:lnTo>
                  <a:lnTo>
                    <a:pt x="766" y="700"/>
                  </a:lnTo>
                  <a:lnTo>
                    <a:pt x="766" y="702"/>
                  </a:lnTo>
                  <a:lnTo>
                    <a:pt x="768" y="706"/>
                  </a:lnTo>
                  <a:lnTo>
                    <a:pt x="766" y="712"/>
                  </a:lnTo>
                  <a:lnTo>
                    <a:pt x="766" y="716"/>
                  </a:lnTo>
                  <a:lnTo>
                    <a:pt x="762" y="718"/>
                  </a:lnTo>
                  <a:lnTo>
                    <a:pt x="760" y="718"/>
                  </a:lnTo>
                  <a:lnTo>
                    <a:pt x="756" y="720"/>
                  </a:lnTo>
                  <a:lnTo>
                    <a:pt x="752" y="722"/>
                  </a:lnTo>
                  <a:lnTo>
                    <a:pt x="750" y="724"/>
                  </a:lnTo>
                  <a:lnTo>
                    <a:pt x="750" y="726"/>
                  </a:lnTo>
                  <a:lnTo>
                    <a:pt x="752" y="728"/>
                  </a:lnTo>
                  <a:lnTo>
                    <a:pt x="752" y="730"/>
                  </a:lnTo>
                  <a:lnTo>
                    <a:pt x="752" y="732"/>
                  </a:lnTo>
                  <a:lnTo>
                    <a:pt x="752" y="730"/>
                  </a:lnTo>
                  <a:lnTo>
                    <a:pt x="754" y="730"/>
                  </a:lnTo>
                  <a:lnTo>
                    <a:pt x="754" y="730"/>
                  </a:lnTo>
                  <a:lnTo>
                    <a:pt x="756" y="732"/>
                  </a:lnTo>
                  <a:lnTo>
                    <a:pt x="758" y="736"/>
                  </a:lnTo>
                  <a:lnTo>
                    <a:pt x="756" y="738"/>
                  </a:lnTo>
                  <a:lnTo>
                    <a:pt x="756" y="740"/>
                  </a:lnTo>
                  <a:lnTo>
                    <a:pt x="754" y="740"/>
                  </a:lnTo>
                  <a:lnTo>
                    <a:pt x="752" y="742"/>
                  </a:lnTo>
                  <a:lnTo>
                    <a:pt x="752" y="742"/>
                  </a:lnTo>
                  <a:lnTo>
                    <a:pt x="750" y="744"/>
                  </a:lnTo>
                  <a:lnTo>
                    <a:pt x="748" y="746"/>
                  </a:lnTo>
                  <a:lnTo>
                    <a:pt x="748" y="746"/>
                  </a:lnTo>
                  <a:lnTo>
                    <a:pt x="752" y="746"/>
                  </a:lnTo>
                  <a:lnTo>
                    <a:pt x="754" y="746"/>
                  </a:lnTo>
                  <a:lnTo>
                    <a:pt x="760" y="744"/>
                  </a:lnTo>
                  <a:lnTo>
                    <a:pt x="764" y="740"/>
                  </a:lnTo>
                  <a:lnTo>
                    <a:pt x="768" y="736"/>
                  </a:lnTo>
                  <a:lnTo>
                    <a:pt x="770" y="734"/>
                  </a:lnTo>
                  <a:lnTo>
                    <a:pt x="770" y="730"/>
                  </a:lnTo>
                  <a:lnTo>
                    <a:pt x="772" y="728"/>
                  </a:lnTo>
                  <a:lnTo>
                    <a:pt x="774" y="724"/>
                  </a:lnTo>
                  <a:lnTo>
                    <a:pt x="776" y="722"/>
                  </a:lnTo>
                  <a:lnTo>
                    <a:pt x="782" y="722"/>
                  </a:lnTo>
                  <a:lnTo>
                    <a:pt x="788" y="722"/>
                  </a:lnTo>
                  <a:lnTo>
                    <a:pt x="794" y="722"/>
                  </a:lnTo>
                  <a:lnTo>
                    <a:pt x="798" y="722"/>
                  </a:lnTo>
                  <a:lnTo>
                    <a:pt x="802" y="722"/>
                  </a:lnTo>
                  <a:lnTo>
                    <a:pt x="802" y="722"/>
                  </a:lnTo>
                  <a:lnTo>
                    <a:pt x="800" y="722"/>
                  </a:lnTo>
                  <a:lnTo>
                    <a:pt x="798" y="720"/>
                  </a:lnTo>
                  <a:lnTo>
                    <a:pt x="798" y="718"/>
                  </a:lnTo>
                  <a:lnTo>
                    <a:pt x="798" y="714"/>
                  </a:lnTo>
                  <a:lnTo>
                    <a:pt x="800" y="712"/>
                  </a:lnTo>
                  <a:lnTo>
                    <a:pt x="804" y="708"/>
                  </a:lnTo>
                  <a:lnTo>
                    <a:pt x="806" y="704"/>
                  </a:lnTo>
                  <a:lnTo>
                    <a:pt x="810" y="700"/>
                  </a:lnTo>
                  <a:lnTo>
                    <a:pt x="814" y="698"/>
                  </a:lnTo>
                  <a:lnTo>
                    <a:pt x="820" y="696"/>
                  </a:lnTo>
                  <a:lnTo>
                    <a:pt x="826" y="696"/>
                  </a:lnTo>
                  <a:lnTo>
                    <a:pt x="832" y="696"/>
                  </a:lnTo>
                  <a:lnTo>
                    <a:pt x="838" y="696"/>
                  </a:lnTo>
                  <a:lnTo>
                    <a:pt x="840" y="698"/>
                  </a:lnTo>
                  <a:lnTo>
                    <a:pt x="842" y="698"/>
                  </a:lnTo>
                  <a:lnTo>
                    <a:pt x="846" y="700"/>
                  </a:lnTo>
                  <a:lnTo>
                    <a:pt x="848" y="700"/>
                  </a:lnTo>
                  <a:lnTo>
                    <a:pt x="850" y="70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9" name="Freeform 373"/>
            <p:cNvSpPr/>
            <p:nvPr/>
          </p:nvSpPr>
          <p:spPr bwMode="gray">
            <a:xfrm>
              <a:off x="3313" y="1796"/>
              <a:ext cx="492" cy="498"/>
            </a:xfrm>
            <a:custGeom>
              <a:avLst/>
              <a:gdLst>
                <a:gd name="T0" fmla="*/ 318 w 492"/>
                <a:gd name="T1" fmla="*/ 44 h 498"/>
                <a:gd name="T2" fmla="*/ 282 w 492"/>
                <a:gd name="T3" fmla="*/ 40 h 498"/>
                <a:gd name="T4" fmla="*/ 262 w 492"/>
                <a:gd name="T5" fmla="*/ 32 h 498"/>
                <a:gd name="T6" fmla="*/ 242 w 492"/>
                <a:gd name="T7" fmla="*/ 24 h 498"/>
                <a:gd name="T8" fmla="*/ 230 w 492"/>
                <a:gd name="T9" fmla="*/ 28 h 498"/>
                <a:gd name="T10" fmla="*/ 220 w 492"/>
                <a:gd name="T11" fmla="*/ 32 h 498"/>
                <a:gd name="T12" fmla="*/ 176 w 492"/>
                <a:gd name="T13" fmla="*/ 4 h 498"/>
                <a:gd name="T14" fmla="*/ 118 w 492"/>
                <a:gd name="T15" fmla="*/ 12 h 498"/>
                <a:gd name="T16" fmla="*/ 100 w 492"/>
                <a:gd name="T17" fmla="*/ 14 h 498"/>
                <a:gd name="T18" fmla="*/ 68 w 492"/>
                <a:gd name="T19" fmla="*/ 60 h 498"/>
                <a:gd name="T20" fmla="*/ 18 w 492"/>
                <a:gd name="T21" fmla="*/ 98 h 498"/>
                <a:gd name="T22" fmla="*/ 60 w 492"/>
                <a:gd name="T23" fmla="*/ 144 h 498"/>
                <a:gd name="T24" fmla="*/ 58 w 492"/>
                <a:gd name="T25" fmla="*/ 178 h 498"/>
                <a:gd name="T26" fmla="*/ 8 w 492"/>
                <a:gd name="T27" fmla="*/ 182 h 498"/>
                <a:gd name="T28" fmla="*/ 62 w 492"/>
                <a:gd name="T29" fmla="*/ 228 h 498"/>
                <a:gd name="T30" fmla="*/ 86 w 492"/>
                <a:gd name="T31" fmla="*/ 220 h 498"/>
                <a:gd name="T32" fmla="*/ 86 w 492"/>
                <a:gd name="T33" fmla="*/ 236 h 498"/>
                <a:gd name="T34" fmla="*/ 76 w 492"/>
                <a:gd name="T35" fmla="*/ 260 h 498"/>
                <a:gd name="T36" fmla="*/ 52 w 492"/>
                <a:gd name="T37" fmla="*/ 284 h 498"/>
                <a:gd name="T38" fmla="*/ 18 w 492"/>
                <a:gd name="T39" fmla="*/ 308 h 498"/>
                <a:gd name="T40" fmla="*/ 28 w 492"/>
                <a:gd name="T41" fmla="*/ 328 h 498"/>
                <a:gd name="T42" fmla="*/ 38 w 492"/>
                <a:gd name="T43" fmla="*/ 352 h 498"/>
                <a:gd name="T44" fmla="*/ 68 w 492"/>
                <a:gd name="T45" fmla="*/ 362 h 498"/>
                <a:gd name="T46" fmla="*/ 74 w 492"/>
                <a:gd name="T47" fmla="*/ 386 h 498"/>
                <a:gd name="T48" fmla="*/ 92 w 492"/>
                <a:gd name="T49" fmla="*/ 382 h 498"/>
                <a:gd name="T50" fmla="*/ 102 w 492"/>
                <a:gd name="T51" fmla="*/ 394 h 498"/>
                <a:gd name="T52" fmla="*/ 124 w 492"/>
                <a:gd name="T53" fmla="*/ 390 h 498"/>
                <a:gd name="T54" fmla="*/ 138 w 492"/>
                <a:gd name="T55" fmla="*/ 384 h 498"/>
                <a:gd name="T56" fmla="*/ 104 w 492"/>
                <a:gd name="T57" fmla="*/ 434 h 498"/>
                <a:gd name="T58" fmla="*/ 68 w 492"/>
                <a:gd name="T59" fmla="*/ 464 h 498"/>
                <a:gd name="T60" fmla="*/ 86 w 492"/>
                <a:gd name="T61" fmla="*/ 466 h 498"/>
                <a:gd name="T62" fmla="*/ 160 w 492"/>
                <a:gd name="T63" fmla="*/ 412 h 498"/>
                <a:gd name="T64" fmla="*/ 186 w 492"/>
                <a:gd name="T65" fmla="*/ 390 h 498"/>
                <a:gd name="T66" fmla="*/ 178 w 492"/>
                <a:gd name="T67" fmla="*/ 374 h 498"/>
                <a:gd name="T68" fmla="*/ 206 w 492"/>
                <a:gd name="T69" fmla="*/ 326 h 498"/>
                <a:gd name="T70" fmla="*/ 250 w 492"/>
                <a:gd name="T71" fmla="*/ 322 h 498"/>
                <a:gd name="T72" fmla="*/ 212 w 492"/>
                <a:gd name="T73" fmla="*/ 346 h 498"/>
                <a:gd name="T74" fmla="*/ 206 w 492"/>
                <a:gd name="T75" fmla="*/ 364 h 498"/>
                <a:gd name="T76" fmla="*/ 220 w 492"/>
                <a:gd name="T77" fmla="*/ 376 h 498"/>
                <a:gd name="T78" fmla="*/ 246 w 492"/>
                <a:gd name="T79" fmla="*/ 356 h 498"/>
                <a:gd name="T80" fmla="*/ 254 w 492"/>
                <a:gd name="T81" fmla="*/ 338 h 498"/>
                <a:gd name="T82" fmla="*/ 274 w 492"/>
                <a:gd name="T83" fmla="*/ 338 h 498"/>
                <a:gd name="T84" fmla="*/ 312 w 492"/>
                <a:gd name="T85" fmla="*/ 354 h 498"/>
                <a:gd name="T86" fmla="*/ 350 w 492"/>
                <a:gd name="T87" fmla="*/ 368 h 498"/>
                <a:gd name="T88" fmla="*/ 372 w 492"/>
                <a:gd name="T89" fmla="*/ 372 h 498"/>
                <a:gd name="T90" fmla="*/ 426 w 492"/>
                <a:gd name="T91" fmla="*/ 388 h 498"/>
                <a:gd name="T92" fmla="*/ 452 w 492"/>
                <a:gd name="T93" fmla="*/ 428 h 498"/>
                <a:gd name="T94" fmla="*/ 462 w 492"/>
                <a:gd name="T95" fmla="*/ 454 h 498"/>
                <a:gd name="T96" fmla="*/ 472 w 492"/>
                <a:gd name="T97" fmla="*/ 462 h 498"/>
                <a:gd name="T98" fmla="*/ 480 w 492"/>
                <a:gd name="T99" fmla="*/ 474 h 498"/>
                <a:gd name="T100" fmla="*/ 480 w 492"/>
                <a:gd name="T101" fmla="*/ 496 h 498"/>
                <a:gd name="T102" fmla="*/ 490 w 492"/>
                <a:gd name="T103" fmla="*/ 456 h 498"/>
                <a:gd name="T104" fmla="*/ 462 w 492"/>
                <a:gd name="T105" fmla="*/ 418 h 498"/>
                <a:gd name="T106" fmla="*/ 416 w 492"/>
                <a:gd name="T107" fmla="*/ 368 h 498"/>
                <a:gd name="T108" fmla="*/ 378 w 492"/>
                <a:gd name="T109" fmla="*/ 362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92" h="498">
                  <a:moveTo>
                    <a:pt x="338" y="50"/>
                  </a:moveTo>
                  <a:lnTo>
                    <a:pt x="336" y="48"/>
                  </a:lnTo>
                  <a:lnTo>
                    <a:pt x="334" y="46"/>
                  </a:lnTo>
                  <a:lnTo>
                    <a:pt x="332" y="46"/>
                  </a:lnTo>
                  <a:lnTo>
                    <a:pt x="328" y="44"/>
                  </a:lnTo>
                  <a:lnTo>
                    <a:pt x="324" y="44"/>
                  </a:lnTo>
                  <a:lnTo>
                    <a:pt x="318" y="44"/>
                  </a:lnTo>
                  <a:lnTo>
                    <a:pt x="310" y="48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300" y="48"/>
                  </a:lnTo>
                  <a:lnTo>
                    <a:pt x="294" y="46"/>
                  </a:lnTo>
                  <a:lnTo>
                    <a:pt x="288" y="44"/>
                  </a:lnTo>
                  <a:lnTo>
                    <a:pt x="282" y="40"/>
                  </a:lnTo>
                  <a:lnTo>
                    <a:pt x="282" y="40"/>
                  </a:lnTo>
                  <a:lnTo>
                    <a:pt x="280" y="40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68" y="38"/>
                  </a:lnTo>
                  <a:lnTo>
                    <a:pt x="264" y="36"/>
                  </a:lnTo>
                  <a:lnTo>
                    <a:pt x="262" y="32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4" y="28"/>
                  </a:lnTo>
                  <a:lnTo>
                    <a:pt x="250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2" y="24"/>
                  </a:lnTo>
                  <a:lnTo>
                    <a:pt x="240" y="24"/>
                  </a:lnTo>
                  <a:lnTo>
                    <a:pt x="236" y="22"/>
                  </a:lnTo>
                  <a:lnTo>
                    <a:pt x="234" y="20"/>
                  </a:lnTo>
                  <a:lnTo>
                    <a:pt x="230" y="22"/>
                  </a:lnTo>
                  <a:lnTo>
                    <a:pt x="230" y="22"/>
                  </a:lnTo>
                  <a:lnTo>
                    <a:pt x="228" y="26"/>
                  </a:lnTo>
                  <a:lnTo>
                    <a:pt x="230" y="28"/>
                  </a:lnTo>
                  <a:lnTo>
                    <a:pt x="230" y="30"/>
                  </a:lnTo>
                  <a:lnTo>
                    <a:pt x="230" y="34"/>
                  </a:lnTo>
                  <a:lnTo>
                    <a:pt x="230" y="36"/>
                  </a:lnTo>
                  <a:lnTo>
                    <a:pt x="230" y="36"/>
                  </a:lnTo>
                  <a:lnTo>
                    <a:pt x="228" y="36"/>
                  </a:lnTo>
                  <a:lnTo>
                    <a:pt x="224" y="36"/>
                  </a:lnTo>
                  <a:lnTo>
                    <a:pt x="220" y="32"/>
                  </a:lnTo>
                  <a:lnTo>
                    <a:pt x="216" y="28"/>
                  </a:lnTo>
                  <a:lnTo>
                    <a:pt x="212" y="24"/>
                  </a:lnTo>
                  <a:lnTo>
                    <a:pt x="208" y="20"/>
                  </a:lnTo>
                  <a:lnTo>
                    <a:pt x="198" y="16"/>
                  </a:lnTo>
                  <a:lnTo>
                    <a:pt x="188" y="10"/>
                  </a:lnTo>
                  <a:lnTo>
                    <a:pt x="180" y="6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64" y="0"/>
                  </a:lnTo>
                  <a:lnTo>
                    <a:pt x="150" y="0"/>
                  </a:lnTo>
                  <a:lnTo>
                    <a:pt x="134" y="4"/>
                  </a:lnTo>
                  <a:lnTo>
                    <a:pt x="128" y="8"/>
                  </a:lnTo>
                  <a:lnTo>
                    <a:pt x="122" y="10"/>
                  </a:lnTo>
                  <a:lnTo>
                    <a:pt x="118" y="12"/>
                  </a:lnTo>
                  <a:lnTo>
                    <a:pt x="116" y="12"/>
                  </a:lnTo>
                  <a:lnTo>
                    <a:pt x="114" y="12"/>
                  </a:lnTo>
                  <a:lnTo>
                    <a:pt x="112" y="12"/>
                  </a:lnTo>
                  <a:lnTo>
                    <a:pt x="110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0" y="14"/>
                  </a:lnTo>
                  <a:lnTo>
                    <a:pt x="94" y="16"/>
                  </a:lnTo>
                  <a:lnTo>
                    <a:pt x="88" y="20"/>
                  </a:lnTo>
                  <a:lnTo>
                    <a:pt x="86" y="22"/>
                  </a:lnTo>
                  <a:lnTo>
                    <a:pt x="84" y="28"/>
                  </a:lnTo>
                  <a:lnTo>
                    <a:pt x="80" y="36"/>
                  </a:lnTo>
                  <a:lnTo>
                    <a:pt x="74" y="48"/>
                  </a:lnTo>
                  <a:lnTo>
                    <a:pt x="68" y="60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38" y="76"/>
                  </a:lnTo>
                  <a:lnTo>
                    <a:pt x="28" y="78"/>
                  </a:lnTo>
                  <a:lnTo>
                    <a:pt x="20" y="84"/>
                  </a:lnTo>
                  <a:lnTo>
                    <a:pt x="18" y="92"/>
                  </a:lnTo>
                  <a:lnTo>
                    <a:pt x="18" y="98"/>
                  </a:lnTo>
                  <a:lnTo>
                    <a:pt x="20" y="102"/>
                  </a:lnTo>
                  <a:lnTo>
                    <a:pt x="22" y="106"/>
                  </a:lnTo>
                  <a:lnTo>
                    <a:pt x="26" y="110"/>
                  </a:lnTo>
                  <a:lnTo>
                    <a:pt x="32" y="114"/>
                  </a:lnTo>
                  <a:lnTo>
                    <a:pt x="38" y="120"/>
                  </a:lnTo>
                  <a:lnTo>
                    <a:pt x="48" y="130"/>
                  </a:lnTo>
                  <a:lnTo>
                    <a:pt x="60" y="144"/>
                  </a:lnTo>
                  <a:lnTo>
                    <a:pt x="70" y="156"/>
                  </a:lnTo>
                  <a:lnTo>
                    <a:pt x="76" y="168"/>
                  </a:lnTo>
                  <a:lnTo>
                    <a:pt x="72" y="178"/>
                  </a:lnTo>
                  <a:lnTo>
                    <a:pt x="68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2" y="172"/>
                  </a:lnTo>
                  <a:lnTo>
                    <a:pt x="50" y="170"/>
                  </a:lnTo>
                  <a:lnTo>
                    <a:pt x="46" y="168"/>
                  </a:lnTo>
                  <a:lnTo>
                    <a:pt x="34" y="168"/>
                  </a:lnTo>
                  <a:lnTo>
                    <a:pt x="20" y="172"/>
                  </a:lnTo>
                  <a:lnTo>
                    <a:pt x="8" y="182"/>
                  </a:lnTo>
                  <a:lnTo>
                    <a:pt x="2" y="192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26" y="226"/>
                  </a:lnTo>
                  <a:lnTo>
                    <a:pt x="44" y="232"/>
                  </a:lnTo>
                  <a:lnTo>
                    <a:pt x="62" y="228"/>
                  </a:lnTo>
                  <a:lnTo>
                    <a:pt x="64" y="228"/>
                  </a:lnTo>
                  <a:lnTo>
                    <a:pt x="66" y="226"/>
                  </a:lnTo>
                  <a:lnTo>
                    <a:pt x="70" y="224"/>
                  </a:lnTo>
                  <a:lnTo>
                    <a:pt x="74" y="222"/>
                  </a:lnTo>
                  <a:lnTo>
                    <a:pt x="78" y="222"/>
                  </a:lnTo>
                  <a:lnTo>
                    <a:pt x="82" y="220"/>
                  </a:lnTo>
                  <a:lnTo>
                    <a:pt x="86" y="220"/>
                  </a:lnTo>
                  <a:lnTo>
                    <a:pt x="88" y="222"/>
                  </a:lnTo>
                  <a:lnTo>
                    <a:pt x="90" y="224"/>
                  </a:lnTo>
                  <a:lnTo>
                    <a:pt x="88" y="226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4" y="234"/>
                  </a:lnTo>
                  <a:lnTo>
                    <a:pt x="86" y="236"/>
                  </a:lnTo>
                  <a:lnTo>
                    <a:pt x="88" y="240"/>
                  </a:lnTo>
                  <a:lnTo>
                    <a:pt x="90" y="242"/>
                  </a:lnTo>
                  <a:lnTo>
                    <a:pt x="92" y="246"/>
                  </a:lnTo>
                  <a:lnTo>
                    <a:pt x="92" y="248"/>
                  </a:lnTo>
                  <a:lnTo>
                    <a:pt x="90" y="252"/>
                  </a:lnTo>
                  <a:lnTo>
                    <a:pt x="86" y="256"/>
                  </a:lnTo>
                  <a:lnTo>
                    <a:pt x="76" y="260"/>
                  </a:lnTo>
                  <a:lnTo>
                    <a:pt x="64" y="266"/>
                  </a:lnTo>
                  <a:lnTo>
                    <a:pt x="56" y="274"/>
                  </a:lnTo>
                  <a:lnTo>
                    <a:pt x="52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4" y="284"/>
                  </a:lnTo>
                  <a:lnTo>
                    <a:pt x="52" y="284"/>
                  </a:lnTo>
                  <a:lnTo>
                    <a:pt x="52" y="286"/>
                  </a:lnTo>
                  <a:lnTo>
                    <a:pt x="48" y="288"/>
                  </a:lnTo>
                  <a:lnTo>
                    <a:pt x="44" y="290"/>
                  </a:lnTo>
                  <a:lnTo>
                    <a:pt x="36" y="296"/>
                  </a:lnTo>
                  <a:lnTo>
                    <a:pt x="28" y="300"/>
                  </a:lnTo>
                  <a:lnTo>
                    <a:pt x="22" y="304"/>
                  </a:lnTo>
                  <a:lnTo>
                    <a:pt x="18" y="308"/>
                  </a:lnTo>
                  <a:lnTo>
                    <a:pt x="16" y="312"/>
                  </a:lnTo>
                  <a:lnTo>
                    <a:pt x="14" y="316"/>
                  </a:lnTo>
                  <a:lnTo>
                    <a:pt x="16" y="320"/>
                  </a:lnTo>
                  <a:lnTo>
                    <a:pt x="22" y="324"/>
                  </a:lnTo>
                  <a:lnTo>
                    <a:pt x="22" y="326"/>
                  </a:lnTo>
                  <a:lnTo>
                    <a:pt x="24" y="326"/>
                  </a:lnTo>
                  <a:lnTo>
                    <a:pt x="28" y="328"/>
                  </a:lnTo>
                  <a:lnTo>
                    <a:pt x="34" y="330"/>
                  </a:lnTo>
                  <a:lnTo>
                    <a:pt x="38" y="332"/>
                  </a:lnTo>
                  <a:lnTo>
                    <a:pt x="38" y="332"/>
                  </a:lnTo>
                  <a:lnTo>
                    <a:pt x="38" y="336"/>
                  </a:lnTo>
                  <a:lnTo>
                    <a:pt x="38" y="340"/>
                  </a:lnTo>
                  <a:lnTo>
                    <a:pt x="38" y="346"/>
                  </a:lnTo>
                  <a:lnTo>
                    <a:pt x="38" y="352"/>
                  </a:lnTo>
                  <a:lnTo>
                    <a:pt x="42" y="358"/>
                  </a:lnTo>
                  <a:lnTo>
                    <a:pt x="48" y="362"/>
                  </a:lnTo>
                  <a:lnTo>
                    <a:pt x="50" y="362"/>
                  </a:lnTo>
                  <a:lnTo>
                    <a:pt x="54" y="362"/>
                  </a:lnTo>
                  <a:lnTo>
                    <a:pt x="58" y="362"/>
                  </a:lnTo>
                  <a:lnTo>
                    <a:pt x="64" y="362"/>
                  </a:lnTo>
                  <a:lnTo>
                    <a:pt x="68" y="362"/>
                  </a:lnTo>
                  <a:lnTo>
                    <a:pt x="68" y="364"/>
                  </a:lnTo>
                  <a:lnTo>
                    <a:pt x="70" y="366"/>
                  </a:lnTo>
                  <a:lnTo>
                    <a:pt x="70" y="370"/>
                  </a:lnTo>
                  <a:lnTo>
                    <a:pt x="72" y="374"/>
                  </a:lnTo>
                  <a:lnTo>
                    <a:pt x="74" y="380"/>
                  </a:lnTo>
                  <a:lnTo>
                    <a:pt x="74" y="386"/>
                  </a:lnTo>
                  <a:lnTo>
                    <a:pt x="74" y="386"/>
                  </a:lnTo>
                  <a:lnTo>
                    <a:pt x="76" y="388"/>
                  </a:lnTo>
                  <a:lnTo>
                    <a:pt x="80" y="388"/>
                  </a:lnTo>
                  <a:lnTo>
                    <a:pt x="82" y="388"/>
                  </a:lnTo>
                  <a:lnTo>
                    <a:pt x="86" y="386"/>
                  </a:lnTo>
                  <a:lnTo>
                    <a:pt x="90" y="382"/>
                  </a:lnTo>
                  <a:lnTo>
                    <a:pt x="90" y="382"/>
                  </a:lnTo>
                  <a:lnTo>
                    <a:pt x="92" y="382"/>
                  </a:lnTo>
                  <a:lnTo>
                    <a:pt x="94" y="382"/>
                  </a:lnTo>
                  <a:lnTo>
                    <a:pt x="96" y="382"/>
                  </a:lnTo>
                  <a:lnTo>
                    <a:pt x="98" y="384"/>
                  </a:lnTo>
                  <a:lnTo>
                    <a:pt x="98" y="388"/>
                  </a:lnTo>
                  <a:lnTo>
                    <a:pt x="100" y="390"/>
                  </a:lnTo>
                  <a:lnTo>
                    <a:pt x="100" y="392"/>
                  </a:lnTo>
                  <a:lnTo>
                    <a:pt x="102" y="394"/>
                  </a:lnTo>
                  <a:lnTo>
                    <a:pt x="104" y="396"/>
                  </a:lnTo>
                  <a:lnTo>
                    <a:pt x="106" y="398"/>
                  </a:lnTo>
                  <a:lnTo>
                    <a:pt x="110" y="398"/>
                  </a:lnTo>
                  <a:lnTo>
                    <a:pt x="116" y="396"/>
                  </a:lnTo>
                  <a:lnTo>
                    <a:pt x="120" y="392"/>
                  </a:lnTo>
                  <a:lnTo>
                    <a:pt x="122" y="392"/>
                  </a:lnTo>
                  <a:lnTo>
                    <a:pt x="124" y="390"/>
                  </a:lnTo>
                  <a:lnTo>
                    <a:pt x="126" y="388"/>
                  </a:lnTo>
                  <a:lnTo>
                    <a:pt x="128" y="384"/>
                  </a:lnTo>
                  <a:lnTo>
                    <a:pt x="130" y="382"/>
                  </a:lnTo>
                  <a:lnTo>
                    <a:pt x="134" y="380"/>
                  </a:lnTo>
                  <a:lnTo>
                    <a:pt x="136" y="380"/>
                  </a:lnTo>
                  <a:lnTo>
                    <a:pt x="138" y="380"/>
                  </a:lnTo>
                  <a:lnTo>
                    <a:pt x="138" y="384"/>
                  </a:lnTo>
                  <a:lnTo>
                    <a:pt x="138" y="388"/>
                  </a:lnTo>
                  <a:lnTo>
                    <a:pt x="136" y="396"/>
                  </a:lnTo>
                  <a:lnTo>
                    <a:pt x="132" y="408"/>
                  </a:lnTo>
                  <a:lnTo>
                    <a:pt x="126" y="418"/>
                  </a:lnTo>
                  <a:lnTo>
                    <a:pt x="122" y="420"/>
                  </a:lnTo>
                  <a:lnTo>
                    <a:pt x="114" y="426"/>
                  </a:lnTo>
                  <a:lnTo>
                    <a:pt x="104" y="434"/>
                  </a:lnTo>
                  <a:lnTo>
                    <a:pt x="94" y="444"/>
                  </a:lnTo>
                  <a:lnTo>
                    <a:pt x="86" y="454"/>
                  </a:lnTo>
                  <a:lnTo>
                    <a:pt x="84" y="456"/>
                  </a:lnTo>
                  <a:lnTo>
                    <a:pt x="82" y="456"/>
                  </a:lnTo>
                  <a:lnTo>
                    <a:pt x="78" y="458"/>
                  </a:lnTo>
                  <a:lnTo>
                    <a:pt x="74" y="462"/>
                  </a:lnTo>
                  <a:lnTo>
                    <a:pt x="68" y="464"/>
                  </a:lnTo>
                  <a:lnTo>
                    <a:pt x="64" y="470"/>
                  </a:lnTo>
                  <a:lnTo>
                    <a:pt x="62" y="474"/>
                  </a:lnTo>
                  <a:lnTo>
                    <a:pt x="64" y="474"/>
                  </a:lnTo>
                  <a:lnTo>
                    <a:pt x="66" y="472"/>
                  </a:lnTo>
                  <a:lnTo>
                    <a:pt x="72" y="470"/>
                  </a:lnTo>
                  <a:lnTo>
                    <a:pt x="78" y="468"/>
                  </a:lnTo>
                  <a:lnTo>
                    <a:pt x="86" y="466"/>
                  </a:lnTo>
                  <a:lnTo>
                    <a:pt x="94" y="464"/>
                  </a:lnTo>
                  <a:lnTo>
                    <a:pt x="106" y="458"/>
                  </a:lnTo>
                  <a:lnTo>
                    <a:pt x="120" y="450"/>
                  </a:lnTo>
                  <a:lnTo>
                    <a:pt x="134" y="436"/>
                  </a:lnTo>
                  <a:lnTo>
                    <a:pt x="148" y="424"/>
                  </a:lnTo>
                  <a:lnTo>
                    <a:pt x="160" y="412"/>
                  </a:lnTo>
                  <a:lnTo>
                    <a:pt x="160" y="412"/>
                  </a:lnTo>
                  <a:lnTo>
                    <a:pt x="164" y="410"/>
                  </a:lnTo>
                  <a:lnTo>
                    <a:pt x="168" y="408"/>
                  </a:lnTo>
                  <a:lnTo>
                    <a:pt x="172" y="404"/>
                  </a:lnTo>
                  <a:lnTo>
                    <a:pt x="176" y="402"/>
                  </a:lnTo>
                  <a:lnTo>
                    <a:pt x="180" y="398"/>
                  </a:lnTo>
                  <a:lnTo>
                    <a:pt x="184" y="394"/>
                  </a:lnTo>
                  <a:lnTo>
                    <a:pt x="186" y="390"/>
                  </a:lnTo>
                  <a:lnTo>
                    <a:pt x="184" y="386"/>
                  </a:lnTo>
                  <a:lnTo>
                    <a:pt x="182" y="382"/>
                  </a:lnTo>
                  <a:lnTo>
                    <a:pt x="180" y="382"/>
                  </a:lnTo>
                  <a:lnTo>
                    <a:pt x="178" y="380"/>
                  </a:lnTo>
                  <a:lnTo>
                    <a:pt x="178" y="378"/>
                  </a:lnTo>
                  <a:lnTo>
                    <a:pt x="176" y="376"/>
                  </a:lnTo>
                  <a:lnTo>
                    <a:pt x="178" y="374"/>
                  </a:lnTo>
                  <a:lnTo>
                    <a:pt x="182" y="372"/>
                  </a:lnTo>
                  <a:lnTo>
                    <a:pt x="184" y="368"/>
                  </a:lnTo>
                  <a:lnTo>
                    <a:pt x="188" y="360"/>
                  </a:lnTo>
                  <a:lnTo>
                    <a:pt x="194" y="350"/>
                  </a:lnTo>
                  <a:lnTo>
                    <a:pt x="200" y="340"/>
                  </a:lnTo>
                  <a:lnTo>
                    <a:pt x="204" y="328"/>
                  </a:lnTo>
                  <a:lnTo>
                    <a:pt x="206" y="326"/>
                  </a:lnTo>
                  <a:lnTo>
                    <a:pt x="214" y="322"/>
                  </a:lnTo>
                  <a:lnTo>
                    <a:pt x="226" y="318"/>
                  </a:lnTo>
                  <a:lnTo>
                    <a:pt x="244" y="318"/>
                  </a:lnTo>
                  <a:lnTo>
                    <a:pt x="244" y="318"/>
                  </a:lnTo>
                  <a:lnTo>
                    <a:pt x="246" y="320"/>
                  </a:lnTo>
                  <a:lnTo>
                    <a:pt x="248" y="322"/>
                  </a:lnTo>
                  <a:lnTo>
                    <a:pt x="250" y="322"/>
                  </a:lnTo>
                  <a:lnTo>
                    <a:pt x="252" y="324"/>
                  </a:lnTo>
                  <a:lnTo>
                    <a:pt x="252" y="326"/>
                  </a:lnTo>
                  <a:lnTo>
                    <a:pt x="248" y="328"/>
                  </a:lnTo>
                  <a:lnTo>
                    <a:pt x="244" y="328"/>
                  </a:lnTo>
                  <a:lnTo>
                    <a:pt x="232" y="332"/>
                  </a:lnTo>
                  <a:lnTo>
                    <a:pt x="220" y="336"/>
                  </a:lnTo>
                  <a:lnTo>
                    <a:pt x="212" y="346"/>
                  </a:lnTo>
                  <a:lnTo>
                    <a:pt x="212" y="348"/>
                  </a:lnTo>
                  <a:lnTo>
                    <a:pt x="212" y="350"/>
                  </a:lnTo>
                  <a:lnTo>
                    <a:pt x="210" y="354"/>
                  </a:lnTo>
                  <a:lnTo>
                    <a:pt x="208" y="358"/>
                  </a:lnTo>
                  <a:lnTo>
                    <a:pt x="206" y="360"/>
                  </a:lnTo>
                  <a:lnTo>
                    <a:pt x="206" y="362"/>
                  </a:lnTo>
                  <a:lnTo>
                    <a:pt x="206" y="364"/>
                  </a:lnTo>
                  <a:lnTo>
                    <a:pt x="206" y="366"/>
                  </a:lnTo>
                  <a:lnTo>
                    <a:pt x="206" y="370"/>
                  </a:lnTo>
                  <a:lnTo>
                    <a:pt x="208" y="372"/>
                  </a:lnTo>
                  <a:lnTo>
                    <a:pt x="208" y="376"/>
                  </a:lnTo>
                  <a:lnTo>
                    <a:pt x="212" y="376"/>
                  </a:lnTo>
                  <a:lnTo>
                    <a:pt x="214" y="376"/>
                  </a:lnTo>
                  <a:lnTo>
                    <a:pt x="220" y="376"/>
                  </a:lnTo>
                  <a:lnTo>
                    <a:pt x="220" y="374"/>
                  </a:lnTo>
                  <a:lnTo>
                    <a:pt x="224" y="372"/>
                  </a:lnTo>
                  <a:lnTo>
                    <a:pt x="228" y="370"/>
                  </a:lnTo>
                  <a:lnTo>
                    <a:pt x="232" y="368"/>
                  </a:lnTo>
                  <a:lnTo>
                    <a:pt x="236" y="364"/>
                  </a:lnTo>
                  <a:lnTo>
                    <a:pt x="242" y="360"/>
                  </a:lnTo>
                  <a:lnTo>
                    <a:pt x="246" y="356"/>
                  </a:lnTo>
                  <a:lnTo>
                    <a:pt x="248" y="354"/>
                  </a:lnTo>
                  <a:lnTo>
                    <a:pt x="250" y="350"/>
                  </a:lnTo>
                  <a:lnTo>
                    <a:pt x="250" y="348"/>
                  </a:lnTo>
                  <a:lnTo>
                    <a:pt x="250" y="346"/>
                  </a:lnTo>
                  <a:lnTo>
                    <a:pt x="252" y="344"/>
                  </a:lnTo>
                  <a:lnTo>
                    <a:pt x="252" y="340"/>
                  </a:lnTo>
                  <a:lnTo>
                    <a:pt x="254" y="338"/>
                  </a:lnTo>
                  <a:lnTo>
                    <a:pt x="256" y="334"/>
                  </a:lnTo>
                  <a:lnTo>
                    <a:pt x="258" y="334"/>
                  </a:lnTo>
                  <a:lnTo>
                    <a:pt x="262" y="332"/>
                  </a:lnTo>
                  <a:lnTo>
                    <a:pt x="266" y="334"/>
                  </a:lnTo>
                  <a:lnTo>
                    <a:pt x="270" y="338"/>
                  </a:lnTo>
                  <a:lnTo>
                    <a:pt x="272" y="338"/>
                  </a:lnTo>
                  <a:lnTo>
                    <a:pt x="274" y="338"/>
                  </a:lnTo>
                  <a:lnTo>
                    <a:pt x="280" y="338"/>
                  </a:lnTo>
                  <a:lnTo>
                    <a:pt x="284" y="340"/>
                  </a:lnTo>
                  <a:lnTo>
                    <a:pt x="290" y="342"/>
                  </a:lnTo>
                  <a:lnTo>
                    <a:pt x="294" y="346"/>
                  </a:lnTo>
                  <a:lnTo>
                    <a:pt x="296" y="350"/>
                  </a:lnTo>
                  <a:lnTo>
                    <a:pt x="300" y="352"/>
                  </a:lnTo>
                  <a:lnTo>
                    <a:pt x="312" y="354"/>
                  </a:lnTo>
                  <a:lnTo>
                    <a:pt x="330" y="358"/>
                  </a:lnTo>
                  <a:lnTo>
                    <a:pt x="332" y="358"/>
                  </a:lnTo>
                  <a:lnTo>
                    <a:pt x="336" y="358"/>
                  </a:lnTo>
                  <a:lnTo>
                    <a:pt x="340" y="362"/>
                  </a:lnTo>
                  <a:lnTo>
                    <a:pt x="344" y="364"/>
                  </a:lnTo>
                  <a:lnTo>
                    <a:pt x="348" y="370"/>
                  </a:lnTo>
                  <a:lnTo>
                    <a:pt x="350" y="368"/>
                  </a:lnTo>
                  <a:lnTo>
                    <a:pt x="350" y="366"/>
                  </a:lnTo>
                  <a:lnTo>
                    <a:pt x="354" y="364"/>
                  </a:lnTo>
                  <a:lnTo>
                    <a:pt x="356" y="362"/>
                  </a:lnTo>
                  <a:lnTo>
                    <a:pt x="360" y="362"/>
                  </a:lnTo>
                  <a:lnTo>
                    <a:pt x="364" y="362"/>
                  </a:lnTo>
                  <a:lnTo>
                    <a:pt x="366" y="366"/>
                  </a:lnTo>
                  <a:lnTo>
                    <a:pt x="372" y="372"/>
                  </a:lnTo>
                  <a:lnTo>
                    <a:pt x="380" y="382"/>
                  </a:lnTo>
                  <a:lnTo>
                    <a:pt x="390" y="392"/>
                  </a:lnTo>
                  <a:lnTo>
                    <a:pt x="398" y="402"/>
                  </a:lnTo>
                  <a:lnTo>
                    <a:pt x="406" y="408"/>
                  </a:lnTo>
                  <a:lnTo>
                    <a:pt x="408" y="410"/>
                  </a:lnTo>
                  <a:lnTo>
                    <a:pt x="424" y="386"/>
                  </a:lnTo>
                  <a:lnTo>
                    <a:pt x="426" y="388"/>
                  </a:lnTo>
                  <a:lnTo>
                    <a:pt x="432" y="398"/>
                  </a:lnTo>
                  <a:lnTo>
                    <a:pt x="438" y="408"/>
                  </a:lnTo>
                  <a:lnTo>
                    <a:pt x="442" y="418"/>
                  </a:lnTo>
                  <a:lnTo>
                    <a:pt x="444" y="418"/>
                  </a:lnTo>
                  <a:lnTo>
                    <a:pt x="446" y="420"/>
                  </a:lnTo>
                  <a:lnTo>
                    <a:pt x="448" y="424"/>
                  </a:lnTo>
                  <a:lnTo>
                    <a:pt x="452" y="428"/>
                  </a:lnTo>
                  <a:lnTo>
                    <a:pt x="456" y="432"/>
                  </a:lnTo>
                  <a:lnTo>
                    <a:pt x="458" y="436"/>
                  </a:lnTo>
                  <a:lnTo>
                    <a:pt x="458" y="436"/>
                  </a:lnTo>
                  <a:lnTo>
                    <a:pt x="458" y="440"/>
                  </a:lnTo>
                  <a:lnTo>
                    <a:pt x="458" y="444"/>
                  </a:lnTo>
                  <a:lnTo>
                    <a:pt x="460" y="450"/>
                  </a:lnTo>
                  <a:lnTo>
                    <a:pt x="462" y="454"/>
                  </a:lnTo>
                  <a:lnTo>
                    <a:pt x="466" y="458"/>
                  </a:lnTo>
                  <a:lnTo>
                    <a:pt x="466" y="460"/>
                  </a:lnTo>
                  <a:lnTo>
                    <a:pt x="466" y="460"/>
                  </a:lnTo>
                  <a:lnTo>
                    <a:pt x="466" y="462"/>
                  </a:lnTo>
                  <a:lnTo>
                    <a:pt x="468" y="462"/>
                  </a:lnTo>
                  <a:lnTo>
                    <a:pt x="470" y="462"/>
                  </a:lnTo>
                  <a:lnTo>
                    <a:pt x="472" y="462"/>
                  </a:lnTo>
                  <a:lnTo>
                    <a:pt x="476" y="458"/>
                  </a:lnTo>
                  <a:lnTo>
                    <a:pt x="476" y="458"/>
                  </a:lnTo>
                  <a:lnTo>
                    <a:pt x="476" y="460"/>
                  </a:lnTo>
                  <a:lnTo>
                    <a:pt x="478" y="460"/>
                  </a:lnTo>
                  <a:lnTo>
                    <a:pt x="478" y="464"/>
                  </a:lnTo>
                  <a:lnTo>
                    <a:pt x="478" y="468"/>
                  </a:lnTo>
                  <a:lnTo>
                    <a:pt x="480" y="474"/>
                  </a:lnTo>
                  <a:lnTo>
                    <a:pt x="478" y="474"/>
                  </a:lnTo>
                  <a:lnTo>
                    <a:pt x="478" y="476"/>
                  </a:lnTo>
                  <a:lnTo>
                    <a:pt x="476" y="480"/>
                  </a:lnTo>
                  <a:lnTo>
                    <a:pt x="476" y="484"/>
                  </a:lnTo>
                  <a:lnTo>
                    <a:pt x="476" y="488"/>
                  </a:lnTo>
                  <a:lnTo>
                    <a:pt x="478" y="494"/>
                  </a:lnTo>
                  <a:lnTo>
                    <a:pt x="480" y="496"/>
                  </a:lnTo>
                  <a:lnTo>
                    <a:pt x="484" y="498"/>
                  </a:lnTo>
                  <a:lnTo>
                    <a:pt x="486" y="494"/>
                  </a:lnTo>
                  <a:lnTo>
                    <a:pt x="488" y="486"/>
                  </a:lnTo>
                  <a:lnTo>
                    <a:pt x="490" y="474"/>
                  </a:lnTo>
                  <a:lnTo>
                    <a:pt x="492" y="464"/>
                  </a:lnTo>
                  <a:lnTo>
                    <a:pt x="492" y="456"/>
                  </a:lnTo>
                  <a:lnTo>
                    <a:pt x="490" y="456"/>
                  </a:lnTo>
                  <a:lnTo>
                    <a:pt x="488" y="454"/>
                  </a:lnTo>
                  <a:lnTo>
                    <a:pt x="484" y="450"/>
                  </a:lnTo>
                  <a:lnTo>
                    <a:pt x="478" y="444"/>
                  </a:lnTo>
                  <a:lnTo>
                    <a:pt x="474" y="438"/>
                  </a:lnTo>
                  <a:lnTo>
                    <a:pt x="470" y="430"/>
                  </a:lnTo>
                  <a:lnTo>
                    <a:pt x="468" y="426"/>
                  </a:lnTo>
                  <a:lnTo>
                    <a:pt x="462" y="418"/>
                  </a:lnTo>
                  <a:lnTo>
                    <a:pt x="454" y="406"/>
                  </a:lnTo>
                  <a:lnTo>
                    <a:pt x="444" y="392"/>
                  </a:lnTo>
                  <a:lnTo>
                    <a:pt x="434" y="380"/>
                  </a:lnTo>
                  <a:lnTo>
                    <a:pt x="426" y="370"/>
                  </a:lnTo>
                  <a:lnTo>
                    <a:pt x="420" y="366"/>
                  </a:lnTo>
                  <a:lnTo>
                    <a:pt x="418" y="366"/>
                  </a:lnTo>
                  <a:lnTo>
                    <a:pt x="416" y="368"/>
                  </a:lnTo>
                  <a:lnTo>
                    <a:pt x="412" y="372"/>
                  </a:lnTo>
                  <a:lnTo>
                    <a:pt x="408" y="374"/>
                  </a:lnTo>
                  <a:lnTo>
                    <a:pt x="402" y="378"/>
                  </a:lnTo>
                  <a:lnTo>
                    <a:pt x="398" y="378"/>
                  </a:lnTo>
                  <a:lnTo>
                    <a:pt x="396" y="376"/>
                  </a:lnTo>
                  <a:lnTo>
                    <a:pt x="388" y="370"/>
                  </a:lnTo>
                  <a:lnTo>
                    <a:pt x="378" y="362"/>
                  </a:lnTo>
                  <a:lnTo>
                    <a:pt x="368" y="354"/>
                  </a:lnTo>
                  <a:lnTo>
                    <a:pt x="358" y="348"/>
                  </a:lnTo>
                  <a:lnTo>
                    <a:pt x="350" y="342"/>
                  </a:lnTo>
                  <a:lnTo>
                    <a:pt x="338" y="342"/>
                  </a:lnTo>
                  <a:lnTo>
                    <a:pt x="338" y="5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20" name="Freeform 374"/>
            <p:cNvSpPr/>
            <p:nvPr/>
          </p:nvSpPr>
          <p:spPr bwMode="gray">
            <a:xfrm>
              <a:off x="3863" y="2400"/>
              <a:ext cx="738" cy="404"/>
            </a:xfrm>
            <a:custGeom>
              <a:avLst/>
              <a:gdLst>
                <a:gd name="T0" fmla="*/ 704 w 738"/>
                <a:gd name="T1" fmla="*/ 42 h 404"/>
                <a:gd name="T2" fmla="*/ 724 w 738"/>
                <a:gd name="T3" fmla="*/ 30 h 404"/>
                <a:gd name="T4" fmla="*/ 724 w 738"/>
                <a:gd name="T5" fmla="*/ 64 h 404"/>
                <a:gd name="T6" fmla="*/ 738 w 738"/>
                <a:gd name="T7" fmla="*/ 74 h 404"/>
                <a:gd name="T8" fmla="*/ 726 w 738"/>
                <a:gd name="T9" fmla="*/ 82 h 404"/>
                <a:gd name="T10" fmla="*/ 702 w 738"/>
                <a:gd name="T11" fmla="*/ 96 h 404"/>
                <a:gd name="T12" fmla="*/ 684 w 738"/>
                <a:gd name="T13" fmla="*/ 114 h 404"/>
                <a:gd name="T14" fmla="*/ 688 w 738"/>
                <a:gd name="T15" fmla="*/ 126 h 404"/>
                <a:gd name="T16" fmla="*/ 696 w 738"/>
                <a:gd name="T17" fmla="*/ 136 h 404"/>
                <a:gd name="T18" fmla="*/ 668 w 738"/>
                <a:gd name="T19" fmla="*/ 140 h 404"/>
                <a:gd name="T20" fmla="*/ 644 w 738"/>
                <a:gd name="T21" fmla="*/ 142 h 404"/>
                <a:gd name="T22" fmla="*/ 646 w 738"/>
                <a:gd name="T23" fmla="*/ 162 h 404"/>
                <a:gd name="T24" fmla="*/ 642 w 738"/>
                <a:gd name="T25" fmla="*/ 192 h 404"/>
                <a:gd name="T26" fmla="*/ 630 w 738"/>
                <a:gd name="T27" fmla="*/ 184 h 404"/>
                <a:gd name="T28" fmla="*/ 622 w 738"/>
                <a:gd name="T29" fmla="*/ 186 h 404"/>
                <a:gd name="T30" fmla="*/ 626 w 738"/>
                <a:gd name="T31" fmla="*/ 204 h 404"/>
                <a:gd name="T32" fmla="*/ 616 w 738"/>
                <a:gd name="T33" fmla="*/ 218 h 404"/>
                <a:gd name="T34" fmla="*/ 624 w 738"/>
                <a:gd name="T35" fmla="*/ 234 h 404"/>
                <a:gd name="T36" fmla="*/ 610 w 738"/>
                <a:gd name="T37" fmla="*/ 240 h 404"/>
                <a:gd name="T38" fmla="*/ 556 w 738"/>
                <a:gd name="T39" fmla="*/ 296 h 404"/>
                <a:gd name="T40" fmla="*/ 550 w 738"/>
                <a:gd name="T41" fmla="*/ 320 h 404"/>
                <a:gd name="T42" fmla="*/ 572 w 738"/>
                <a:gd name="T43" fmla="*/ 368 h 404"/>
                <a:gd name="T44" fmla="*/ 566 w 738"/>
                <a:gd name="T45" fmla="*/ 404 h 404"/>
                <a:gd name="T46" fmla="*/ 528 w 738"/>
                <a:gd name="T47" fmla="*/ 348 h 404"/>
                <a:gd name="T48" fmla="*/ 516 w 738"/>
                <a:gd name="T49" fmla="*/ 326 h 404"/>
                <a:gd name="T50" fmla="*/ 446 w 738"/>
                <a:gd name="T51" fmla="*/ 324 h 404"/>
                <a:gd name="T52" fmla="*/ 382 w 738"/>
                <a:gd name="T53" fmla="*/ 334 h 404"/>
                <a:gd name="T54" fmla="*/ 344 w 738"/>
                <a:gd name="T55" fmla="*/ 376 h 404"/>
                <a:gd name="T56" fmla="*/ 308 w 738"/>
                <a:gd name="T57" fmla="*/ 350 h 404"/>
                <a:gd name="T58" fmla="*/ 288 w 738"/>
                <a:gd name="T59" fmla="*/ 336 h 404"/>
                <a:gd name="T60" fmla="*/ 262 w 738"/>
                <a:gd name="T61" fmla="*/ 334 h 404"/>
                <a:gd name="T62" fmla="*/ 228 w 738"/>
                <a:gd name="T63" fmla="*/ 296 h 404"/>
                <a:gd name="T64" fmla="*/ 176 w 738"/>
                <a:gd name="T65" fmla="*/ 306 h 404"/>
                <a:gd name="T66" fmla="*/ 112 w 738"/>
                <a:gd name="T67" fmla="*/ 288 h 404"/>
                <a:gd name="T68" fmla="*/ 84 w 738"/>
                <a:gd name="T69" fmla="*/ 272 h 404"/>
                <a:gd name="T70" fmla="*/ 52 w 738"/>
                <a:gd name="T71" fmla="*/ 252 h 404"/>
                <a:gd name="T72" fmla="*/ 2 w 738"/>
                <a:gd name="T73" fmla="*/ 156 h 404"/>
                <a:gd name="T74" fmla="*/ 6 w 738"/>
                <a:gd name="T75" fmla="*/ 102 h 404"/>
                <a:gd name="T76" fmla="*/ 6 w 738"/>
                <a:gd name="T77" fmla="*/ 62 h 404"/>
                <a:gd name="T78" fmla="*/ 14 w 738"/>
                <a:gd name="T79" fmla="*/ 22 h 404"/>
                <a:gd name="T80" fmla="*/ 416 w 738"/>
                <a:gd name="T81" fmla="*/ 12 h 404"/>
                <a:gd name="T82" fmla="*/ 432 w 738"/>
                <a:gd name="T83" fmla="*/ 22 h 404"/>
                <a:gd name="T84" fmla="*/ 416 w 738"/>
                <a:gd name="T85" fmla="*/ 40 h 404"/>
                <a:gd name="T86" fmla="*/ 454 w 738"/>
                <a:gd name="T87" fmla="*/ 42 h 404"/>
                <a:gd name="T88" fmla="*/ 484 w 738"/>
                <a:gd name="T89" fmla="*/ 42 h 404"/>
                <a:gd name="T90" fmla="*/ 502 w 738"/>
                <a:gd name="T91" fmla="*/ 44 h 404"/>
                <a:gd name="T92" fmla="*/ 490 w 738"/>
                <a:gd name="T93" fmla="*/ 60 h 404"/>
                <a:gd name="T94" fmla="*/ 472 w 738"/>
                <a:gd name="T95" fmla="*/ 66 h 404"/>
                <a:gd name="T96" fmla="*/ 476 w 738"/>
                <a:gd name="T97" fmla="*/ 84 h 404"/>
                <a:gd name="T98" fmla="*/ 472 w 738"/>
                <a:gd name="T99" fmla="*/ 134 h 404"/>
                <a:gd name="T100" fmla="*/ 490 w 738"/>
                <a:gd name="T101" fmla="*/ 108 h 404"/>
                <a:gd name="T102" fmla="*/ 504 w 738"/>
                <a:gd name="T103" fmla="*/ 64 h 404"/>
                <a:gd name="T104" fmla="*/ 520 w 738"/>
                <a:gd name="T105" fmla="*/ 64 h 404"/>
                <a:gd name="T106" fmla="*/ 518 w 738"/>
                <a:gd name="T107" fmla="*/ 90 h 404"/>
                <a:gd name="T108" fmla="*/ 530 w 738"/>
                <a:gd name="T109" fmla="*/ 92 h 404"/>
                <a:gd name="T110" fmla="*/ 536 w 738"/>
                <a:gd name="T111" fmla="*/ 120 h 404"/>
                <a:gd name="T112" fmla="*/ 546 w 738"/>
                <a:gd name="T113" fmla="*/ 128 h 404"/>
                <a:gd name="T114" fmla="*/ 586 w 738"/>
                <a:gd name="T115" fmla="*/ 114 h 404"/>
                <a:gd name="T116" fmla="*/ 596 w 738"/>
                <a:gd name="T117" fmla="*/ 94 h 404"/>
                <a:gd name="T118" fmla="*/ 634 w 738"/>
                <a:gd name="T119" fmla="*/ 82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38" h="404">
                  <a:moveTo>
                    <a:pt x="640" y="76"/>
                  </a:moveTo>
                  <a:lnTo>
                    <a:pt x="650" y="64"/>
                  </a:lnTo>
                  <a:lnTo>
                    <a:pt x="664" y="58"/>
                  </a:lnTo>
                  <a:lnTo>
                    <a:pt x="680" y="54"/>
                  </a:lnTo>
                  <a:lnTo>
                    <a:pt x="694" y="52"/>
                  </a:lnTo>
                  <a:lnTo>
                    <a:pt x="698" y="52"/>
                  </a:lnTo>
                  <a:lnTo>
                    <a:pt x="704" y="42"/>
                  </a:lnTo>
                  <a:lnTo>
                    <a:pt x="708" y="36"/>
                  </a:lnTo>
                  <a:lnTo>
                    <a:pt x="712" y="32"/>
                  </a:lnTo>
                  <a:lnTo>
                    <a:pt x="716" y="30"/>
                  </a:lnTo>
                  <a:lnTo>
                    <a:pt x="720" y="28"/>
                  </a:lnTo>
                  <a:lnTo>
                    <a:pt x="722" y="28"/>
                  </a:lnTo>
                  <a:lnTo>
                    <a:pt x="724" y="30"/>
                  </a:lnTo>
                  <a:lnTo>
                    <a:pt x="724" y="30"/>
                  </a:lnTo>
                  <a:lnTo>
                    <a:pt x="726" y="30"/>
                  </a:lnTo>
                  <a:lnTo>
                    <a:pt x="732" y="32"/>
                  </a:lnTo>
                  <a:lnTo>
                    <a:pt x="734" y="40"/>
                  </a:lnTo>
                  <a:lnTo>
                    <a:pt x="732" y="48"/>
                  </a:lnTo>
                  <a:lnTo>
                    <a:pt x="728" y="56"/>
                  </a:lnTo>
                  <a:lnTo>
                    <a:pt x="726" y="62"/>
                  </a:lnTo>
                  <a:lnTo>
                    <a:pt x="724" y="64"/>
                  </a:lnTo>
                  <a:lnTo>
                    <a:pt x="724" y="64"/>
                  </a:lnTo>
                  <a:lnTo>
                    <a:pt x="726" y="66"/>
                  </a:lnTo>
                  <a:lnTo>
                    <a:pt x="728" y="68"/>
                  </a:lnTo>
                  <a:lnTo>
                    <a:pt x="732" y="70"/>
                  </a:lnTo>
                  <a:lnTo>
                    <a:pt x="734" y="72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4"/>
                  </a:lnTo>
                  <a:lnTo>
                    <a:pt x="738" y="76"/>
                  </a:lnTo>
                  <a:lnTo>
                    <a:pt x="736" y="76"/>
                  </a:lnTo>
                  <a:lnTo>
                    <a:pt x="734" y="78"/>
                  </a:lnTo>
                  <a:lnTo>
                    <a:pt x="730" y="80"/>
                  </a:lnTo>
                  <a:lnTo>
                    <a:pt x="730" y="82"/>
                  </a:lnTo>
                  <a:lnTo>
                    <a:pt x="726" y="82"/>
                  </a:lnTo>
                  <a:lnTo>
                    <a:pt x="722" y="84"/>
                  </a:lnTo>
                  <a:lnTo>
                    <a:pt x="718" y="86"/>
                  </a:lnTo>
                  <a:lnTo>
                    <a:pt x="712" y="86"/>
                  </a:lnTo>
                  <a:lnTo>
                    <a:pt x="708" y="88"/>
                  </a:lnTo>
                  <a:lnTo>
                    <a:pt x="706" y="90"/>
                  </a:lnTo>
                  <a:lnTo>
                    <a:pt x="704" y="92"/>
                  </a:lnTo>
                  <a:lnTo>
                    <a:pt x="702" y="96"/>
                  </a:lnTo>
                  <a:lnTo>
                    <a:pt x="698" y="100"/>
                  </a:lnTo>
                  <a:lnTo>
                    <a:pt x="696" y="104"/>
                  </a:lnTo>
                  <a:lnTo>
                    <a:pt x="692" y="106"/>
                  </a:lnTo>
                  <a:lnTo>
                    <a:pt x="692" y="108"/>
                  </a:lnTo>
                  <a:lnTo>
                    <a:pt x="690" y="108"/>
                  </a:lnTo>
                  <a:lnTo>
                    <a:pt x="688" y="110"/>
                  </a:lnTo>
                  <a:lnTo>
                    <a:pt x="684" y="114"/>
                  </a:lnTo>
                  <a:lnTo>
                    <a:pt x="682" y="116"/>
                  </a:lnTo>
                  <a:lnTo>
                    <a:pt x="680" y="118"/>
                  </a:lnTo>
                  <a:lnTo>
                    <a:pt x="680" y="122"/>
                  </a:lnTo>
                  <a:lnTo>
                    <a:pt x="680" y="124"/>
                  </a:lnTo>
                  <a:lnTo>
                    <a:pt x="684" y="124"/>
                  </a:lnTo>
                  <a:lnTo>
                    <a:pt x="686" y="124"/>
                  </a:lnTo>
                  <a:lnTo>
                    <a:pt x="688" y="126"/>
                  </a:lnTo>
                  <a:lnTo>
                    <a:pt x="692" y="126"/>
                  </a:lnTo>
                  <a:lnTo>
                    <a:pt x="694" y="126"/>
                  </a:lnTo>
                  <a:lnTo>
                    <a:pt x="698" y="128"/>
                  </a:lnTo>
                  <a:lnTo>
                    <a:pt x="700" y="130"/>
                  </a:lnTo>
                  <a:lnTo>
                    <a:pt x="702" y="132"/>
                  </a:lnTo>
                  <a:lnTo>
                    <a:pt x="700" y="134"/>
                  </a:lnTo>
                  <a:lnTo>
                    <a:pt x="696" y="136"/>
                  </a:lnTo>
                  <a:lnTo>
                    <a:pt x="692" y="138"/>
                  </a:lnTo>
                  <a:lnTo>
                    <a:pt x="688" y="138"/>
                  </a:lnTo>
                  <a:lnTo>
                    <a:pt x="682" y="138"/>
                  </a:lnTo>
                  <a:lnTo>
                    <a:pt x="676" y="138"/>
                  </a:lnTo>
                  <a:lnTo>
                    <a:pt x="676" y="138"/>
                  </a:lnTo>
                  <a:lnTo>
                    <a:pt x="672" y="138"/>
                  </a:lnTo>
                  <a:lnTo>
                    <a:pt x="668" y="140"/>
                  </a:lnTo>
                  <a:lnTo>
                    <a:pt x="662" y="142"/>
                  </a:lnTo>
                  <a:lnTo>
                    <a:pt x="656" y="142"/>
                  </a:lnTo>
                  <a:lnTo>
                    <a:pt x="650" y="142"/>
                  </a:lnTo>
                  <a:lnTo>
                    <a:pt x="646" y="140"/>
                  </a:lnTo>
                  <a:lnTo>
                    <a:pt x="646" y="142"/>
                  </a:lnTo>
                  <a:lnTo>
                    <a:pt x="644" y="142"/>
                  </a:lnTo>
                  <a:lnTo>
                    <a:pt x="644" y="142"/>
                  </a:lnTo>
                  <a:lnTo>
                    <a:pt x="642" y="144"/>
                  </a:lnTo>
                  <a:lnTo>
                    <a:pt x="642" y="146"/>
                  </a:lnTo>
                  <a:lnTo>
                    <a:pt x="642" y="150"/>
                  </a:lnTo>
                  <a:lnTo>
                    <a:pt x="646" y="152"/>
                  </a:lnTo>
                  <a:lnTo>
                    <a:pt x="646" y="154"/>
                  </a:lnTo>
                  <a:lnTo>
                    <a:pt x="646" y="158"/>
                  </a:lnTo>
                  <a:lnTo>
                    <a:pt x="646" y="162"/>
                  </a:lnTo>
                  <a:lnTo>
                    <a:pt x="646" y="168"/>
                  </a:lnTo>
                  <a:lnTo>
                    <a:pt x="646" y="174"/>
                  </a:lnTo>
                  <a:lnTo>
                    <a:pt x="646" y="178"/>
                  </a:lnTo>
                  <a:lnTo>
                    <a:pt x="646" y="182"/>
                  </a:lnTo>
                  <a:lnTo>
                    <a:pt x="644" y="186"/>
                  </a:lnTo>
                  <a:lnTo>
                    <a:pt x="644" y="190"/>
                  </a:lnTo>
                  <a:lnTo>
                    <a:pt x="642" y="192"/>
                  </a:lnTo>
                  <a:lnTo>
                    <a:pt x="640" y="194"/>
                  </a:lnTo>
                  <a:lnTo>
                    <a:pt x="638" y="192"/>
                  </a:lnTo>
                  <a:lnTo>
                    <a:pt x="638" y="188"/>
                  </a:lnTo>
                  <a:lnTo>
                    <a:pt x="638" y="184"/>
                  </a:lnTo>
                  <a:lnTo>
                    <a:pt x="638" y="184"/>
                  </a:lnTo>
                  <a:lnTo>
                    <a:pt x="634" y="176"/>
                  </a:lnTo>
                  <a:lnTo>
                    <a:pt x="630" y="184"/>
                  </a:lnTo>
                  <a:lnTo>
                    <a:pt x="620" y="176"/>
                  </a:lnTo>
                  <a:lnTo>
                    <a:pt x="620" y="176"/>
                  </a:lnTo>
                  <a:lnTo>
                    <a:pt x="620" y="178"/>
                  </a:lnTo>
                  <a:lnTo>
                    <a:pt x="620" y="178"/>
                  </a:lnTo>
                  <a:lnTo>
                    <a:pt x="620" y="180"/>
                  </a:lnTo>
                  <a:lnTo>
                    <a:pt x="620" y="182"/>
                  </a:lnTo>
                  <a:lnTo>
                    <a:pt x="622" y="186"/>
                  </a:lnTo>
                  <a:lnTo>
                    <a:pt x="622" y="186"/>
                  </a:lnTo>
                  <a:lnTo>
                    <a:pt x="624" y="188"/>
                  </a:lnTo>
                  <a:lnTo>
                    <a:pt x="626" y="192"/>
                  </a:lnTo>
                  <a:lnTo>
                    <a:pt x="628" y="196"/>
                  </a:lnTo>
                  <a:lnTo>
                    <a:pt x="628" y="202"/>
                  </a:lnTo>
                  <a:lnTo>
                    <a:pt x="626" y="202"/>
                  </a:lnTo>
                  <a:lnTo>
                    <a:pt x="626" y="204"/>
                  </a:lnTo>
                  <a:lnTo>
                    <a:pt x="624" y="204"/>
                  </a:lnTo>
                  <a:lnTo>
                    <a:pt x="620" y="206"/>
                  </a:lnTo>
                  <a:lnTo>
                    <a:pt x="612" y="206"/>
                  </a:lnTo>
                  <a:lnTo>
                    <a:pt x="612" y="208"/>
                  </a:lnTo>
                  <a:lnTo>
                    <a:pt x="614" y="210"/>
                  </a:lnTo>
                  <a:lnTo>
                    <a:pt x="614" y="214"/>
                  </a:lnTo>
                  <a:lnTo>
                    <a:pt x="616" y="218"/>
                  </a:lnTo>
                  <a:lnTo>
                    <a:pt x="618" y="226"/>
                  </a:lnTo>
                  <a:lnTo>
                    <a:pt x="618" y="226"/>
                  </a:lnTo>
                  <a:lnTo>
                    <a:pt x="620" y="228"/>
                  </a:lnTo>
                  <a:lnTo>
                    <a:pt x="622" y="228"/>
                  </a:lnTo>
                  <a:lnTo>
                    <a:pt x="624" y="230"/>
                  </a:lnTo>
                  <a:lnTo>
                    <a:pt x="624" y="232"/>
                  </a:lnTo>
                  <a:lnTo>
                    <a:pt x="624" y="234"/>
                  </a:lnTo>
                  <a:lnTo>
                    <a:pt x="622" y="234"/>
                  </a:lnTo>
                  <a:lnTo>
                    <a:pt x="618" y="236"/>
                  </a:lnTo>
                  <a:lnTo>
                    <a:pt x="618" y="236"/>
                  </a:lnTo>
                  <a:lnTo>
                    <a:pt x="616" y="236"/>
                  </a:lnTo>
                  <a:lnTo>
                    <a:pt x="614" y="236"/>
                  </a:lnTo>
                  <a:lnTo>
                    <a:pt x="612" y="238"/>
                  </a:lnTo>
                  <a:lnTo>
                    <a:pt x="610" y="240"/>
                  </a:lnTo>
                  <a:lnTo>
                    <a:pt x="610" y="246"/>
                  </a:lnTo>
                  <a:lnTo>
                    <a:pt x="606" y="250"/>
                  </a:lnTo>
                  <a:lnTo>
                    <a:pt x="602" y="252"/>
                  </a:lnTo>
                  <a:lnTo>
                    <a:pt x="594" y="260"/>
                  </a:lnTo>
                  <a:lnTo>
                    <a:pt x="582" y="270"/>
                  </a:lnTo>
                  <a:lnTo>
                    <a:pt x="570" y="284"/>
                  </a:lnTo>
                  <a:lnTo>
                    <a:pt x="556" y="296"/>
                  </a:lnTo>
                  <a:lnTo>
                    <a:pt x="556" y="296"/>
                  </a:lnTo>
                  <a:lnTo>
                    <a:pt x="554" y="300"/>
                  </a:lnTo>
                  <a:lnTo>
                    <a:pt x="552" y="304"/>
                  </a:lnTo>
                  <a:lnTo>
                    <a:pt x="552" y="308"/>
                  </a:lnTo>
                  <a:lnTo>
                    <a:pt x="550" y="316"/>
                  </a:lnTo>
                  <a:lnTo>
                    <a:pt x="550" y="316"/>
                  </a:lnTo>
                  <a:lnTo>
                    <a:pt x="550" y="320"/>
                  </a:lnTo>
                  <a:lnTo>
                    <a:pt x="550" y="324"/>
                  </a:lnTo>
                  <a:lnTo>
                    <a:pt x="552" y="332"/>
                  </a:lnTo>
                  <a:lnTo>
                    <a:pt x="554" y="338"/>
                  </a:lnTo>
                  <a:lnTo>
                    <a:pt x="558" y="346"/>
                  </a:lnTo>
                  <a:lnTo>
                    <a:pt x="560" y="348"/>
                  </a:lnTo>
                  <a:lnTo>
                    <a:pt x="566" y="356"/>
                  </a:lnTo>
                  <a:lnTo>
                    <a:pt x="572" y="368"/>
                  </a:lnTo>
                  <a:lnTo>
                    <a:pt x="574" y="382"/>
                  </a:lnTo>
                  <a:lnTo>
                    <a:pt x="572" y="398"/>
                  </a:lnTo>
                  <a:lnTo>
                    <a:pt x="572" y="400"/>
                  </a:lnTo>
                  <a:lnTo>
                    <a:pt x="570" y="400"/>
                  </a:lnTo>
                  <a:lnTo>
                    <a:pt x="570" y="402"/>
                  </a:lnTo>
                  <a:lnTo>
                    <a:pt x="568" y="404"/>
                  </a:lnTo>
                  <a:lnTo>
                    <a:pt x="566" y="404"/>
                  </a:lnTo>
                  <a:lnTo>
                    <a:pt x="562" y="404"/>
                  </a:lnTo>
                  <a:lnTo>
                    <a:pt x="558" y="400"/>
                  </a:lnTo>
                  <a:lnTo>
                    <a:pt x="554" y="394"/>
                  </a:lnTo>
                  <a:lnTo>
                    <a:pt x="550" y="392"/>
                  </a:lnTo>
                  <a:lnTo>
                    <a:pt x="542" y="384"/>
                  </a:lnTo>
                  <a:lnTo>
                    <a:pt x="532" y="368"/>
                  </a:lnTo>
                  <a:lnTo>
                    <a:pt x="528" y="348"/>
                  </a:lnTo>
                  <a:lnTo>
                    <a:pt x="528" y="346"/>
                  </a:lnTo>
                  <a:lnTo>
                    <a:pt x="528" y="344"/>
                  </a:lnTo>
                  <a:lnTo>
                    <a:pt x="528" y="340"/>
                  </a:lnTo>
                  <a:lnTo>
                    <a:pt x="526" y="336"/>
                  </a:lnTo>
                  <a:lnTo>
                    <a:pt x="524" y="332"/>
                  </a:lnTo>
                  <a:lnTo>
                    <a:pt x="520" y="330"/>
                  </a:lnTo>
                  <a:lnTo>
                    <a:pt x="516" y="326"/>
                  </a:lnTo>
                  <a:lnTo>
                    <a:pt x="510" y="326"/>
                  </a:lnTo>
                  <a:lnTo>
                    <a:pt x="504" y="324"/>
                  </a:lnTo>
                  <a:lnTo>
                    <a:pt x="490" y="324"/>
                  </a:lnTo>
                  <a:lnTo>
                    <a:pt x="472" y="322"/>
                  </a:lnTo>
                  <a:lnTo>
                    <a:pt x="456" y="322"/>
                  </a:lnTo>
                  <a:lnTo>
                    <a:pt x="446" y="324"/>
                  </a:lnTo>
                  <a:lnTo>
                    <a:pt x="446" y="324"/>
                  </a:lnTo>
                  <a:lnTo>
                    <a:pt x="444" y="328"/>
                  </a:lnTo>
                  <a:lnTo>
                    <a:pt x="438" y="330"/>
                  </a:lnTo>
                  <a:lnTo>
                    <a:pt x="426" y="332"/>
                  </a:lnTo>
                  <a:lnTo>
                    <a:pt x="406" y="332"/>
                  </a:lnTo>
                  <a:lnTo>
                    <a:pt x="402" y="332"/>
                  </a:lnTo>
                  <a:lnTo>
                    <a:pt x="394" y="332"/>
                  </a:lnTo>
                  <a:lnTo>
                    <a:pt x="382" y="334"/>
                  </a:lnTo>
                  <a:lnTo>
                    <a:pt x="372" y="340"/>
                  </a:lnTo>
                  <a:lnTo>
                    <a:pt x="354" y="348"/>
                  </a:lnTo>
                  <a:lnTo>
                    <a:pt x="342" y="366"/>
                  </a:lnTo>
                  <a:lnTo>
                    <a:pt x="342" y="368"/>
                  </a:lnTo>
                  <a:lnTo>
                    <a:pt x="344" y="370"/>
                  </a:lnTo>
                  <a:lnTo>
                    <a:pt x="344" y="372"/>
                  </a:lnTo>
                  <a:lnTo>
                    <a:pt x="344" y="376"/>
                  </a:lnTo>
                  <a:lnTo>
                    <a:pt x="344" y="378"/>
                  </a:lnTo>
                  <a:lnTo>
                    <a:pt x="344" y="382"/>
                  </a:lnTo>
                  <a:lnTo>
                    <a:pt x="340" y="382"/>
                  </a:lnTo>
                  <a:lnTo>
                    <a:pt x="338" y="382"/>
                  </a:lnTo>
                  <a:lnTo>
                    <a:pt x="330" y="376"/>
                  </a:lnTo>
                  <a:lnTo>
                    <a:pt x="320" y="366"/>
                  </a:lnTo>
                  <a:lnTo>
                    <a:pt x="308" y="350"/>
                  </a:lnTo>
                  <a:lnTo>
                    <a:pt x="308" y="350"/>
                  </a:lnTo>
                  <a:lnTo>
                    <a:pt x="306" y="348"/>
                  </a:lnTo>
                  <a:lnTo>
                    <a:pt x="304" y="344"/>
                  </a:lnTo>
                  <a:lnTo>
                    <a:pt x="300" y="342"/>
                  </a:lnTo>
                  <a:lnTo>
                    <a:pt x="296" y="338"/>
                  </a:lnTo>
                  <a:lnTo>
                    <a:pt x="292" y="336"/>
                  </a:lnTo>
                  <a:lnTo>
                    <a:pt x="288" y="336"/>
                  </a:lnTo>
                  <a:lnTo>
                    <a:pt x="286" y="338"/>
                  </a:lnTo>
                  <a:lnTo>
                    <a:pt x="284" y="338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2" y="340"/>
                  </a:lnTo>
                  <a:lnTo>
                    <a:pt x="266" y="336"/>
                  </a:lnTo>
                  <a:lnTo>
                    <a:pt x="262" y="334"/>
                  </a:lnTo>
                  <a:lnTo>
                    <a:pt x="254" y="328"/>
                  </a:lnTo>
                  <a:lnTo>
                    <a:pt x="246" y="316"/>
                  </a:lnTo>
                  <a:lnTo>
                    <a:pt x="242" y="300"/>
                  </a:lnTo>
                  <a:lnTo>
                    <a:pt x="240" y="298"/>
                  </a:lnTo>
                  <a:lnTo>
                    <a:pt x="238" y="298"/>
                  </a:lnTo>
                  <a:lnTo>
                    <a:pt x="234" y="296"/>
                  </a:lnTo>
                  <a:lnTo>
                    <a:pt x="228" y="296"/>
                  </a:lnTo>
                  <a:lnTo>
                    <a:pt x="224" y="296"/>
                  </a:lnTo>
                  <a:lnTo>
                    <a:pt x="218" y="296"/>
                  </a:lnTo>
                  <a:lnTo>
                    <a:pt x="214" y="300"/>
                  </a:lnTo>
                  <a:lnTo>
                    <a:pt x="210" y="302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6" y="306"/>
                  </a:lnTo>
                  <a:lnTo>
                    <a:pt x="166" y="304"/>
                  </a:lnTo>
                  <a:lnTo>
                    <a:pt x="152" y="300"/>
                  </a:lnTo>
                  <a:lnTo>
                    <a:pt x="140" y="296"/>
                  </a:lnTo>
                  <a:lnTo>
                    <a:pt x="130" y="290"/>
                  </a:lnTo>
                  <a:lnTo>
                    <a:pt x="128" y="288"/>
                  </a:lnTo>
                  <a:lnTo>
                    <a:pt x="124" y="286"/>
                  </a:lnTo>
                  <a:lnTo>
                    <a:pt x="112" y="288"/>
                  </a:lnTo>
                  <a:lnTo>
                    <a:pt x="98" y="296"/>
                  </a:lnTo>
                  <a:lnTo>
                    <a:pt x="96" y="294"/>
                  </a:lnTo>
                  <a:lnTo>
                    <a:pt x="96" y="292"/>
                  </a:lnTo>
                  <a:lnTo>
                    <a:pt x="94" y="288"/>
                  </a:lnTo>
                  <a:lnTo>
                    <a:pt x="90" y="282"/>
                  </a:lnTo>
                  <a:lnTo>
                    <a:pt x="88" y="276"/>
                  </a:lnTo>
                  <a:lnTo>
                    <a:pt x="84" y="272"/>
                  </a:lnTo>
                  <a:lnTo>
                    <a:pt x="80" y="268"/>
                  </a:lnTo>
                  <a:lnTo>
                    <a:pt x="74" y="266"/>
                  </a:lnTo>
                  <a:lnTo>
                    <a:pt x="74" y="266"/>
                  </a:lnTo>
                  <a:lnTo>
                    <a:pt x="70" y="264"/>
                  </a:lnTo>
                  <a:lnTo>
                    <a:pt x="66" y="262"/>
                  </a:lnTo>
                  <a:lnTo>
                    <a:pt x="60" y="258"/>
                  </a:lnTo>
                  <a:lnTo>
                    <a:pt x="52" y="252"/>
                  </a:lnTo>
                  <a:lnTo>
                    <a:pt x="46" y="242"/>
                  </a:lnTo>
                  <a:lnTo>
                    <a:pt x="42" y="240"/>
                  </a:lnTo>
                  <a:lnTo>
                    <a:pt x="36" y="230"/>
                  </a:lnTo>
                  <a:lnTo>
                    <a:pt x="26" y="216"/>
                  </a:lnTo>
                  <a:lnTo>
                    <a:pt x="16" y="200"/>
                  </a:lnTo>
                  <a:lnTo>
                    <a:pt x="8" y="180"/>
                  </a:lnTo>
                  <a:lnTo>
                    <a:pt x="2" y="156"/>
                  </a:lnTo>
                  <a:lnTo>
                    <a:pt x="2" y="152"/>
                  </a:lnTo>
                  <a:lnTo>
                    <a:pt x="0" y="140"/>
                  </a:lnTo>
                  <a:lnTo>
                    <a:pt x="0" y="124"/>
                  </a:lnTo>
                  <a:lnTo>
                    <a:pt x="0" y="110"/>
                  </a:lnTo>
                  <a:lnTo>
                    <a:pt x="4" y="104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8" y="100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86"/>
                  </a:lnTo>
                  <a:lnTo>
                    <a:pt x="8" y="80"/>
                  </a:lnTo>
                  <a:lnTo>
                    <a:pt x="8" y="76"/>
                  </a:lnTo>
                  <a:lnTo>
                    <a:pt x="6" y="62"/>
                  </a:lnTo>
                  <a:lnTo>
                    <a:pt x="6" y="46"/>
                  </a:lnTo>
                  <a:lnTo>
                    <a:pt x="4" y="3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0"/>
                  </a:lnTo>
                  <a:lnTo>
                    <a:pt x="380" y="0"/>
                  </a:lnTo>
                  <a:lnTo>
                    <a:pt x="392" y="10"/>
                  </a:lnTo>
                  <a:lnTo>
                    <a:pt x="416" y="12"/>
                  </a:lnTo>
                  <a:lnTo>
                    <a:pt x="418" y="16"/>
                  </a:lnTo>
                  <a:lnTo>
                    <a:pt x="422" y="18"/>
                  </a:lnTo>
                  <a:lnTo>
                    <a:pt x="426" y="20"/>
                  </a:lnTo>
                  <a:lnTo>
                    <a:pt x="430" y="20"/>
                  </a:lnTo>
                  <a:lnTo>
                    <a:pt x="432" y="20"/>
                  </a:lnTo>
                  <a:lnTo>
                    <a:pt x="434" y="20"/>
                  </a:lnTo>
                  <a:lnTo>
                    <a:pt x="432" y="22"/>
                  </a:lnTo>
                  <a:lnTo>
                    <a:pt x="432" y="24"/>
                  </a:lnTo>
                  <a:lnTo>
                    <a:pt x="428" y="28"/>
                  </a:lnTo>
                  <a:lnTo>
                    <a:pt x="424" y="32"/>
                  </a:lnTo>
                  <a:lnTo>
                    <a:pt x="422" y="34"/>
                  </a:lnTo>
                  <a:lnTo>
                    <a:pt x="420" y="36"/>
                  </a:lnTo>
                  <a:lnTo>
                    <a:pt x="416" y="38"/>
                  </a:lnTo>
                  <a:lnTo>
                    <a:pt x="416" y="40"/>
                  </a:lnTo>
                  <a:lnTo>
                    <a:pt x="416" y="42"/>
                  </a:lnTo>
                  <a:lnTo>
                    <a:pt x="418" y="42"/>
                  </a:lnTo>
                  <a:lnTo>
                    <a:pt x="422" y="44"/>
                  </a:lnTo>
                  <a:lnTo>
                    <a:pt x="428" y="44"/>
                  </a:lnTo>
                  <a:lnTo>
                    <a:pt x="432" y="44"/>
                  </a:lnTo>
                  <a:lnTo>
                    <a:pt x="442" y="44"/>
                  </a:lnTo>
                  <a:lnTo>
                    <a:pt x="454" y="42"/>
                  </a:lnTo>
                  <a:lnTo>
                    <a:pt x="464" y="38"/>
                  </a:lnTo>
                  <a:lnTo>
                    <a:pt x="464" y="38"/>
                  </a:lnTo>
                  <a:lnTo>
                    <a:pt x="466" y="40"/>
                  </a:lnTo>
                  <a:lnTo>
                    <a:pt x="468" y="40"/>
                  </a:lnTo>
                  <a:lnTo>
                    <a:pt x="470" y="42"/>
                  </a:lnTo>
                  <a:lnTo>
                    <a:pt x="476" y="42"/>
                  </a:lnTo>
                  <a:lnTo>
                    <a:pt x="484" y="42"/>
                  </a:lnTo>
                  <a:lnTo>
                    <a:pt x="484" y="42"/>
                  </a:lnTo>
                  <a:lnTo>
                    <a:pt x="486" y="42"/>
                  </a:lnTo>
                  <a:lnTo>
                    <a:pt x="490" y="40"/>
                  </a:lnTo>
                  <a:lnTo>
                    <a:pt x="492" y="40"/>
                  </a:lnTo>
                  <a:lnTo>
                    <a:pt x="496" y="40"/>
                  </a:lnTo>
                  <a:lnTo>
                    <a:pt x="500" y="42"/>
                  </a:lnTo>
                  <a:lnTo>
                    <a:pt x="502" y="44"/>
                  </a:lnTo>
                  <a:lnTo>
                    <a:pt x="502" y="46"/>
                  </a:lnTo>
                  <a:lnTo>
                    <a:pt x="502" y="48"/>
                  </a:lnTo>
                  <a:lnTo>
                    <a:pt x="502" y="50"/>
                  </a:lnTo>
                  <a:lnTo>
                    <a:pt x="502" y="52"/>
                  </a:lnTo>
                  <a:lnTo>
                    <a:pt x="498" y="56"/>
                  </a:lnTo>
                  <a:lnTo>
                    <a:pt x="496" y="58"/>
                  </a:lnTo>
                  <a:lnTo>
                    <a:pt x="490" y="60"/>
                  </a:lnTo>
                  <a:lnTo>
                    <a:pt x="490" y="58"/>
                  </a:lnTo>
                  <a:lnTo>
                    <a:pt x="488" y="58"/>
                  </a:lnTo>
                  <a:lnTo>
                    <a:pt x="484" y="58"/>
                  </a:lnTo>
                  <a:lnTo>
                    <a:pt x="482" y="58"/>
                  </a:lnTo>
                  <a:lnTo>
                    <a:pt x="478" y="58"/>
                  </a:lnTo>
                  <a:lnTo>
                    <a:pt x="476" y="62"/>
                  </a:lnTo>
                  <a:lnTo>
                    <a:pt x="472" y="66"/>
                  </a:lnTo>
                  <a:lnTo>
                    <a:pt x="470" y="72"/>
                  </a:lnTo>
                  <a:lnTo>
                    <a:pt x="472" y="72"/>
                  </a:lnTo>
                  <a:lnTo>
                    <a:pt x="472" y="72"/>
                  </a:lnTo>
                  <a:lnTo>
                    <a:pt x="474" y="74"/>
                  </a:lnTo>
                  <a:lnTo>
                    <a:pt x="476" y="76"/>
                  </a:lnTo>
                  <a:lnTo>
                    <a:pt x="476" y="80"/>
                  </a:lnTo>
                  <a:lnTo>
                    <a:pt x="476" y="84"/>
                  </a:lnTo>
                  <a:lnTo>
                    <a:pt x="474" y="90"/>
                  </a:lnTo>
                  <a:lnTo>
                    <a:pt x="472" y="92"/>
                  </a:lnTo>
                  <a:lnTo>
                    <a:pt x="470" y="102"/>
                  </a:lnTo>
                  <a:lnTo>
                    <a:pt x="468" y="114"/>
                  </a:lnTo>
                  <a:lnTo>
                    <a:pt x="468" y="126"/>
                  </a:lnTo>
                  <a:lnTo>
                    <a:pt x="472" y="134"/>
                  </a:lnTo>
                  <a:lnTo>
                    <a:pt x="472" y="134"/>
                  </a:lnTo>
                  <a:lnTo>
                    <a:pt x="474" y="134"/>
                  </a:lnTo>
                  <a:lnTo>
                    <a:pt x="478" y="132"/>
                  </a:lnTo>
                  <a:lnTo>
                    <a:pt x="480" y="130"/>
                  </a:lnTo>
                  <a:lnTo>
                    <a:pt x="484" y="126"/>
                  </a:lnTo>
                  <a:lnTo>
                    <a:pt x="486" y="122"/>
                  </a:lnTo>
                  <a:lnTo>
                    <a:pt x="488" y="116"/>
                  </a:lnTo>
                  <a:lnTo>
                    <a:pt x="490" y="108"/>
                  </a:lnTo>
                  <a:lnTo>
                    <a:pt x="494" y="82"/>
                  </a:lnTo>
                  <a:lnTo>
                    <a:pt x="500" y="78"/>
                  </a:lnTo>
                  <a:lnTo>
                    <a:pt x="500" y="78"/>
                  </a:lnTo>
                  <a:lnTo>
                    <a:pt x="500" y="74"/>
                  </a:lnTo>
                  <a:lnTo>
                    <a:pt x="500" y="72"/>
                  </a:lnTo>
                  <a:lnTo>
                    <a:pt x="502" y="68"/>
                  </a:lnTo>
                  <a:lnTo>
                    <a:pt x="504" y="64"/>
                  </a:lnTo>
                  <a:lnTo>
                    <a:pt x="506" y="62"/>
                  </a:lnTo>
                  <a:lnTo>
                    <a:pt x="508" y="62"/>
                  </a:lnTo>
                  <a:lnTo>
                    <a:pt x="508" y="62"/>
                  </a:lnTo>
                  <a:lnTo>
                    <a:pt x="510" y="62"/>
                  </a:lnTo>
                  <a:lnTo>
                    <a:pt x="514" y="62"/>
                  </a:lnTo>
                  <a:lnTo>
                    <a:pt x="516" y="64"/>
                  </a:lnTo>
                  <a:lnTo>
                    <a:pt x="520" y="64"/>
                  </a:lnTo>
                  <a:lnTo>
                    <a:pt x="522" y="68"/>
                  </a:lnTo>
                  <a:lnTo>
                    <a:pt x="524" y="72"/>
                  </a:lnTo>
                  <a:lnTo>
                    <a:pt x="524" y="76"/>
                  </a:lnTo>
                  <a:lnTo>
                    <a:pt x="520" y="86"/>
                  </a:lnTo>
                  <a:lnTo>
                    <a:pt x="520" y="88"/>
                  </a:lnTo>
                  <a:lnTo>
                    <a:pt x="520" y="88"/>
                  </a:lnTo>
                  <a:lnTo>
                    <a:pt x="518" y="90"/>
                  </a:lnTo>
                  <a:lnTo>
                    <a:pt x="518" y="92"/>
                  </a:lnTo>
                  <a:lnTo>
                    <a:pt x="520" y="92"/>
                  </a:lnTo>
                  <a:lnTo>
                    <a:pt x="524" y="92"/>
                  </a:lnTo>
                  <a:lnTo>
                    <a:pt x="526" y="90"/>
                  </a:lnTo>
                  <a:lnTo>
                    <a:pt x="528" y="88"/>
                  </a:lnTo>
                  <a:lnTo>
                    <a:pt x="528" y="90"/>
                  </a:lnTo>
                  <a:lnTo>
                    <a:pt x="530" y="92"/>
                  </a:lnTo>
                  <a:lnTo>
                    <a:pt x="534" y="96"/>
                  </a:lnTo>
                  <a:lnTo>
                    <a:pt x="536" y="100"/>
                  </a:lnTo>
                  <a:lnTo>
                    <a:pt x="536" y="104"/>
                  </a:lnTo>
                  <a:lnTo>
                    <a:pt x="536" y="108"/>
                  </a:lnTo>
                  <a:lnTo>
                    <a:pt x="536" y="114"/>
                  </a:lnTo>
                  <a:lnTo>
                    <a:pt x="536" y="118"/>
                  </a:lnTo>
                  <a:lnTo>
                    <a:pt x="536" y="120"/>
                  </a:lnTo>
                  <a:lnTo>
                    <a:pt x="534" y="122"/>
                  </a:lnTo>
                  <a:lnTo>
                    <a:pt x="534" y="124"/>
                  </a:lnTo>
                  <a:lnTo>
                    <a:pt x="534" y="126"/>
                  </a:lnTo>
                  <a:lnTo>
                    <a:pt x="536" y="126"/>
                  </a:lnTo>
                  <a:lnTo>
                    <a:pt x="536" y="128"/>
                  </a:lnTo>
                  <a:lnTo>
                    <a:pt x="540" y="128"/>
                  </a:lnTo>
                  <a:lnTo>
                    <a:pt x="546" y="128"/>
                  </a:lnTo>
                  <a:lnTo>
                    <a:pt x="554" y="128"/>
                  </a:lnTo>
                  <a:lnTo>
                    <a:pt x="560" y="128"/>
                  </a:lnTo>
                  <a:lnTo>
                    <a:pt x="568" y="126"/>
                  </a:lnTo>
                  <a:lnTo>
                    <a:pt x="572" y="124"/>
                  </a:lnTo>
                  <a:lnTo>
                    <a:pt x="576" y="122"/>
                  </a:lnTo>
                  <a:lnTo>
                    <a:pt x="582" y="118"/>
                  </a:lnTo>
                  <a:lnTo>
                    <a:pt x="586" y="114"/>
                  </a:lnTo>
                  <a:lnTo>
                    <a:pt x="590" y="110"/>
                  </a:lnTo>
                  <a:lnTo>
                    <a:pt x="592" y="106"/>
                  </a:lnTo>
                  <a:lnTo>
                    <a:pt x="594" y="104"/>
                  </a:lnTo>
                  <a:lnTo>
                    <a:pt x="592" y="102"/>
                  </a:lnTo>
                  <a:lnTo>
                    <a:pt x="592" y="98"/>
                  </a:lnTo>
                  <a:lnTo>
                    <a:pt x="594" y="96"/>
                  </a:lnTo>
                  <a:lnTo>
                    <a:pt x="596" y="94"/>
                  </a:lnTo>
                  <a:lnTo>
                    <a:pt x="600" y="92"/>
                  </a:lnTo>
                  <a:lnTo>
                    <a:pt x="606" y="90"/>
                  </a:lnTo>
                  <a:lnTo>
                    <a:pt x="614" y="90"/>
                  </a:lnTo>
                  <a:lnTo>
                    <a:pt x="620" y="90"/>
                  </a:lnTo>
                  <a:lnTo>
                    <a:pt x="626" y="88"/>
                  </a:lnTo>
                  <a:lnTo>
                    <a:pt x="630" y="86"/>
                  </a:lnTo>
                  <a:lnTo>
                    <a:pt x="634" y="82"/>
                  </a:lnTo>
                  <a:lnTo>
                    <a:pt x="638" y="78"/>
                  </a:lnTo>
                  <a:lnTo>
                    <a:pt x="640" y="76"/>
                  </a:lnTo>
                </a:path>
              </a:pathLst>
            </a:custGeom>
            <a:solidFill>
              <a:srgbClr val="0070C0"/>
            </a:solidFill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21" name="Freeform 375"/>
            <p:cNvSpPr/>
            <p:nvPr/>
          </p:nvSpPr>
          <p:spPr bwMode="gray">
            <a:xfrm>
              <a:off x="5012" y="2016"/>
              <a:ext cx="136" cy="98"/>
            </a:xfrm>
            <a:custGeom>
              <a:avLst/>
              <a:gdLst>
                <a:gd name="T0" fmla="*/ 0 w 136"/>
                <a:gd name="T1" fmla="*/ 32 h 98"/>
                <a:gd name="T2" fmla="*/ 22 w 136"/>
                <a:gd name="T3" fmla="*/ 48 h 98"/>
                <a:gd name="T4" fmla="*/ 6 w 136"/>
                <a:gd name="T5" fmla="*/ 54 h 98"/>
                <a:gd name="T6" fmla="*/ 2 w 136"/>
                <a:gd name="T7" fmla="*/ 54 h 98"/>
                <a:gd name="T8" fmla="*/ 0 w 136"/>
                <a:gd name="T9" fmla="*/ 58 h 98"/>
                <a:gd name="T10" fmla="*/ 2 w 136"/>
                <a:gd name="T11" fmla="*/ 64 h 98"/>
                <a:gd name="T12" fmla="*/ 20 w 136"/>
                <a:gd name="T13" fmla="*/ 68 h 98"/>
                <a:gd name="T14" fmla="*/ 56 w 136"/>
                <a:gd name="T15" fmla="*/ 98 h 98"/>
                <a:gd name="T16" fmla="*/ 60 w 136"/>
                <a:gd name="T17" fmla="*/ 96 h 98"/>
                <a:gd name="T18" fmla="*/ 70 w 136"/>
                <a:gd name="T19" fmla="*/ 92 h 98"/>
                <a:gd name="T20" fmla="*/ 76 w 136"/>
                <a:gd name="T21" fmla="*/ 88 h 98"/>
                <a:gd name="T22" fmla="*/ 86 w 136"/>
                <a:gd name="T23" fmla="*/ 86 h 98"/>
                <a:gd name="T24" fmla="*/ 94 w 136"/>
                <a:gd name="T25" fmla="*/ 88 h 98"/>
                <a:gd name="T26" fmla="*/ 100 w 136"/>
                <a:gd name="T27" fmla="*/ 86 h 98"/>
                <a:gd name="T28" fmla="*/ 122 w 136"/>
                <a:gd name="T29" fmla="*/ 72 h 98"/>
                <a:gd name="T30" fmla="*/ 136 w 136"/>
                <a:gd name="T31" fmla="*/ 44 h 98"/>
                <a:gd name="T32" fmla="*/ 134 w 136"/>
                <a:gd name="T33" fmla="*/ 40 h 98"/>
                <a:gd name="T34" fmla="*/ 130 w 136"/>
                <a:gd name="T35" fmla="*/ 32 h 98"/>
                <a:gd name="T36" fmla="*/ 124 w 136"/>
                <a:gd name="T37" fmla="*/ 24 h 98"/>
                <a:gd name="T38" fmla="*/ 118 w 136"/>
                <a:gd name="T39" fmla="*/ 22 h 98"/>
                <a:gd name="T40" fmla="*/ 118 w 136"/>
                <a:gd name="T41" fmla="*/ 20 h 98"/>
                <a:gd name="T42" fmla="*/ 118 w 136"/>
                <a:gd name="T43" fmla="*/ 16 h 98"/>
                <a:gd name="T44" fmla="*/ 114 w 136"/>
                <a:gd name="T45" fmla="*/ 10 h 98"/>
                <a:gd name="T46" fmla="*/ 106 w 136"/>
                <a:gd name="T47" fmla="*/ 8 h 98"/>
                <a:gd name="T48" fmla="*/ 102 w 136"/>
                <a:gd name="T49" fmla="*/ 10 h 98"/>
                <a:gd name="T50" fmla="*/ 94 w 136"/>
                <a:gd name="T51" fmla="*/ 14 h 98"/>
                <a:gd name="T52" fmla="*/ 86 w 136"/>
                <a:gd name="T53" fmla="*/ 18 h 98"/>
                <a:gd name="T54" fmla="*/ 82 w 136"/>
                <a:gd name="T55" fmla="*/ 22 h 98"/>
                <a:gd name="T56" fmla="*/ 76 w 136"/>
                <a:gd name="T57" fmla="*/ 20 h 98"/>
                <a:gd name="T58" fmla="*/ 70 w 136"/>
                <a:gd name="T59" fmla="*/ 16 h 98"/>
                <a:gd name="T60" fmla="*/ 68 w 136"/>
                <a:gd name="T61" fmla="*/ 12 h 98"/>
                <a:gd name="T62" fmla="*/ 60 w 136"/>
                <a:gd name="T63" fmla="*/ 6 h 98"/>
                <a:gd name="T64" fmla="*/ 50 w 136"/>
                <a:gd name="T65" fmla="*/ 8 h 98"/>
                <a:gd name="T66" fmla="*/ 44 w 136"/>
                <a:gd name="T67" fmla="*/ 16 h 98"/>
                <a:gd name="T68" fmla="*/ 44 w 136"/>
                <a:gd name="T69" fmla="*/ 24 h 98"/>
                <a:gd name="T70" fmla="*/ 44 w 136"/>
                <a:gd name="T71" fmla="*/ 28 h 98"/>
                <a:gd name="T72" fmla="*/ 40 w 136"/>
                <a:gd name="T73" fmla="*/ 28 h 98"/>
                <a:gd name="T74" fmla="*/ 34 w 136"/>
                <a:gd name="T75" fmla="*/ 22 h 98"/>
                <a:gd name="T76" fmla="*/ 32 w 136"/>
                <a:gd name="T77" fmla="*/ 16 h 98"/>
                <a:gd name="T78" fmla="*/ 26 w 136"/>
                <a:gd name="T79" fmla="*/ 8 h 98"/>
                <a:gd name="T80" fmla="*/ 18 w 136"/>
                <a:gd name="T81" fmla="*/ 0 h 98"/>
                <a:gd name="T82" fmla="*/ 14 w 136"/>
                <a:gd name="T83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98">
                  <a:moveTo>
                    <a:pt x="12" y="4"/>
                  </a:moveTo>
                  <a:lnTo>
                    <a:pt x="0" y="32"/>
                  </a:lnTo>
                  <a:lnTo>
                    <a:pt x="16" y="36"/>
                  </a:lnTo>
                  <a:lnTo>
                    <a:pt x="22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2" y="64"/>
                  </a:lnTo>
                  <a:lnTo>
                    <a:pt x="6" y="68"/>
                  </a:lnTo>
                  <a:lnTo>
                    <a:pt x="20" y="68"/>
                  </a:lnTo>
                  <a:lnTo>
                    <a:pt x="38" y="86"/>
                  </a:lnTo>
                  <a:lnTo>
                    <a:pt x="56" y="98"/>
                  </a:lnTo>
                  <a:lnTo>
                    <a:pt x="58" y="98"/>
                  </a:lnTo>
                  <a:lnTo>
                    <a:pt x="60" y="96"/>
                  </a:lnTo>
                  <a:lnTo>
                    <a:pt x="66" y="94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76" y="88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4" y="88"/>
                  </a:lnTo>
                  <a:lnTo>
                    <a:pt x="96" y="88"/>
                  </a:lnTo>
                  <a:lnTo>
                    <a:pt x="100" y="86"/>
                  </a:lnTo>
                  <a:lnTo>
                    <a:pt x="110" y="80"/>
                  </a:lnTo>
                  <a:lnTo>
                    <a:pt x="122" y="72"/>
                  </a:lnTo>
                  <a:lnTo>
                    <a:pt x="132" y="58"/>
                  </a:lnTo>
                  <a:lnTo>
                    <a:pt x="136" y="44"/>
                  </a:lnTo>
                  <a:lnTo>
                    <a:pt x="136" y="42"/>
                  </a:lnTo>
                  <a:lnTo>
                    <a:pt x="134" y="40"/>
                  </a:lnTo>
                  <a:lnTo>
                    <a:pt x="132" y="36"/>
                  </a:lnTo>
                  <a:lnTo>
                    <a:pt x="130" y="32"/>
                  </a:lnTo>
                  <a:lnTo>
                    <a:pt x="126" y="28"/>
                  </a:lnTo>
                  <a:lnTo>
                    <a:pt x="124" y="24"/>
                  </a:lnTo>
                  <a:lnTo>
                    <a:pt x="120" y="22"/>
                  </a:lnTo>
                  <a:lnTo>
                    <a:pt x="118" y="2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118" y="18"/>
                  </a:lnTo>
                  <a:lnTo>
                    <a:pt x="118" y="16"/>
                  </a:lnTo>
                  <a:lnTo>
                    <a:pt x="118" y="12"/>
                  </a:lnTo>
                  <a:lnTo>
                    <a:pt x="114" y="10"/>
                  </a:lnTo>
                  <a:lnTo>
                    <a:pt x="112" y="10"/>
                  </a:lnTo>
                  <a:lnTo>
                    <a:pt x="106" y="8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98" y="12"/>
                  </a:lnTo>
                  <a:lnTo>
                    <a:pt x="94" y="14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84" y="20"/>
                  </a:lnTo>
                  <a:lnTo>
                    <a:pt x="82" y="22"/>
                  </a:lnTo>
                  <a:lnTo>
                    <a:pt x="78" y="22"/>
                  </a:lnTo>
                  <a:lnTo>
                    <a:pt x="76" y="20"/>
                  </a:lnTo>
                  <a:lnTo>
                    <a:pt x="72" y="18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68" y="12"/>
                  </a:lnTo>
                  <a:lnTo>
                    <a:pt x="64" y="8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0" y="8"/>
                  </a:lnTo>
                  <a:lnTo>
                    <a:pt x="46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0" y="28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2" y="16"/>
                  </a:lnTo>
                  <a:lnTo>
                    <a:pt x="28" y="12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264316" y="1895756"/>
            <a:ext cx="313509" cy="313509"/>
            <a:chOff x="1644965" y="-315990"/>
            <a:chExt cx="313509" cy="313509"/>
          </a:xfrm>
        </p:grpSpPr>
        <p:sp>
          <p:nvSpPr>
            <p:cNvPr id="3" name="泪滴形 2"/>
            <p:cNvSpPr/>
            <p:nvPr/>
          </p:nvSpPr>
          <p:spPr>
            <a:xfrm rot="8100000">
              <a:off x="1644965" y="-315990"/>
              <a:ext cx="313509" cy="313509"/>
            </a:xfrm>
            <a:prstGeom prst="teardrop">
              <a:avLst>
                <a:gd name="adj" fmla="val 139284"/>
              </a:avLst>
            </a:prstGeom>
            <a:solidFill>
              <a:srgbClr val="BF68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711719" y="-249236"/>
              <a:ext cx="180000" cy="18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22" name="矩形 221"/>
          <p:cNvSpPr/>
          <p:nvPr/>
        </p:nvSpPr>
        <p:spPr>
          <a:xfrm>
            <a:off x="3310129" y="932483"/>
            <a:ext cx="2162618" cy="861774"/>
          </a:xfrm>
          <a:prstGeom prst="rect">
            <a:avLst/>
          </a:prstGeom>
          <a:solidFill>
            <a:srgbClr val="A42B00">
              <a:alpha val="66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3" name="矩形 222"/>
          <p:cNvSpPr/>
          <p:nvPr/>
        </p:nvSpPr>
        <p:spPr>
          <a:xfrm>
            <a:off x="6162846" y="980135"/>
            <a:ext cx="2162618" cy="861774"/>
          </a:xfrm>
          <a:prstGeom prst="rect">
            <a:avLst/>
          </a:prstGeom>
          <a:solidFill>
            <a:srgbClr val="A42B00">
              <a:alpha val="66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4" name="组合 223"/>
          <p:cNvGrpSpPr/>
          <p:nvPr/>
        </p:nvGrpSpPr>
        <p:grpSpPr>
          <a:xfrm>
            <a:off x="6180891" y="1935238"/>
            <a:ext cx="313509" cy="313509"/>
            <a:chOff x="1644965" y="-315990"/>
            <a:chExt cx="313509" cy="313509"/>
          </a:xfrm>
        </p:grpSpPr>
        <p:sp>
          <p:nvSpPr>
            <p:cNvPr id="225" name="泪滴形 224"/>
            <p:cNvSpPr/>
            <p:nvPr/>
          </p:nvSpPr>
          <p:spPr>
            <a:xfrm rot="8100000">
              <a:off x="1644965" y="-315990"/>
              <a:ext cx="313509" cy="313509"/>
            </a:xfrm>
            <a:prstGeom prst="teardrop">
              <a:avLst>
                <a:gd name="adj" fmla="val 139284"/>
              </a:avLst>
            </a:prstGeom>
            <a:solidFill>
              <a:srgbClr val="BF68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26" name="椭圆 225"/>
            <p:cNvSpPr/>
            <p:nvPr/>
          </p:nvSpPr>
          <p:spPr>
            <a:xfrm>
              <a:off x="1711719" y="-249236"/>
              <a:ext cx="180000" cy="18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227" name="组合 226"/>
          <p:cNvGrpSpPr/>
          <p:nvPr/>
        </p:nvGrpSpPr>
        <p:grpSpPr>
          <a:xfrm>
            <a:off x="1534506" y="2906137"/>
            <a:ext cx="313509" cy="313509"/>
            <a:chOff x="1644965" y="-315990"/>
            <a:chExt cx="313509" cy="313509"/>
          </a:xfrm>
        </p:grpSpPr>
        <p:sp>
          <p:nvSpPr>
            <p:cNvPr id="228" name="泪滴形 227"/>
            <p:cNvSpPr/>
            <p:nvPr/>
          </p:nvSpPr>
          <p:spPr>
            <a:xfrm rot="8100000">
              <a:off x="1644965" y="-315990"/>
              <a:ext cx="313509" cy="313509"/>
            </a:xfrm>
            <a:prstGeom prst="teardrop">
              <a:avLst>
                <a:gd name="adj" fmla="val 139284"/>
              </a:avLst>
            </a:prstGeom>
            <a:solidFill>
              <a:srgbClr val="BF68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29" name="椭圆 228"/>
            <p:cNvSpPr/>
            <p:nvPr/>
          </p:nvSpPr>
          <p:spPr>
            <a:xfrm>
              <a:off x="1711719" y="-249236"/>
              <a:ext cx="180000" cy="1800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30" name="矩形 229"/>
          <p:cNvSpPr/>
          <p:nvPr/>
        </p:nvSpPr>
        <p:spPr>
          <a:xfrm>
            <a:off x="1623254" y="3490285"/>
            <a:ext cx="2162618" cy="861774"/>
          </a:xfrm>
          <a:prstGeom prst="rect">
            <a:avLst/>
          </a:prstGeom>
          <a:solidFill>
            <a:srgbClr val="A42B00">
              <a:alpha val="66000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400" fill="hold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400" fill="hold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2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7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400" fill="hold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400" fill="hold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2" grpId="0" animBg="1"/>
          <p:bldP spid="223" grpId="0" animBg="1"/>
          <p:bldP spid="23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400" fill="hold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400" fill="hold"/>
                                            <p:tgtEl>
                                              <p:spTgt spid="2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2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400" fill="hold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400" fill="hold"/>
                                            <p:tgtEl>
                                              <p:spTgt spid="2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2" grpId="0" animBg="1"/>
          <p:bldP spid="223" grpId="0" animBg="1"/>
          <p:bldP spid="230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  <p:grpSp>
        <p:nvGrpSpPr>
          <p:cNvPr id="66" name="组合 65"/>
          <p:cNvGrpSpPr/>
          <p:nvPr/>
        </p:nvGrpSpPr>
        <p:grpSpPr>
          <a:xfrm>
            <a:off x="8840816" y="2056078"/>
            <a:ext cx="392415" cy="1031344"/>
            <a:chOff x="8840816" y="2056078"/>
            <a:chExt cx="392415" cy="1031344"/>
          </a:xfrm>
        </p:grpSpPr>
        <p:sp>
          <p:nvSpPr>
            <p:cNvPr id="7" name="矩形 6"/>
            <p:cNvSpPr/>
            <p:nvPr/>
          </p:nvSpPr>
          <p:spPr>
            <a:xfrm>
              <a:off x="8892000" y="2056078"/>
              <a:ext cx="252000" cy="1031344"/>
            </a:xfrm>
            <a:prstGeom prst="rect">
              <a:avLst/>
            </a:prstGeom>
            <a:solidFill>
              <a:srgbClr val="7FBA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840816" y="2150797"/>
              <a:ext cx="392415" cy="47314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three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8840816" y="3084117"/>
            <a:ext cx="392415" cy="1031344"/>
            <a:chOff x="8840816" y="3084117"/>
            <a:chExt cx="392415" cy="1031344"/>
          </a:xfrm>
        </p:grpSpPr>
        <p:sp>
          <p:nvSpPr>
            <p:cNvPr id="9" name="矩形 8"/>
            <p:cNvSpPr/>
            <p:nvPr/>
          </p:nvSpPr>
          <p:spPr>
            <a:xfrm>
              <a:off x="8892000" y="3084117"/>
              <a:ext cx="252000" cy="1031344"/>
            </a:xfrm>
            <a:prstGeom prst="rect">
              <a:avLst/>
            </a:prstGeom>
            <a:solidFill>
              <a:srgbClr val="0073C6"/>
            </a:solidFill>
            <a:ln>
              <a:noFill/>
            </a:ln>
            <a:effectLst>
              <a:innerShdw blurRad="63500" dist="50800" dir="10800000">
                <a:prstClr val="black">
                  <a:alpha val="1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840816" y="3186599"/>
              <a:ext cx="392415" cy="38523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four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840816" y="4112156"/>
            <a:ext cx="392415" cy="1031344"/>
            <a:chOff x="8840816" y="4112156"/>
            <a:chExt cx="392415" cy="1031344"/>
          </a:xfrm>
        </p:grpSpPr>
        <p:sp>
          <p:nvSpPr>
            <p:cNvPr id="11" name="矩形 10"/>
            <p:cNvSpPr/>
            <p:nvPr/>
          </p:nvSpPr>
          <p:spPr>
            <a:xfrm>
              <a:off x="8892000" y="4112156"/>
              <a:ext cx="252000" cy="103134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innerShdw blurRad="63500" dist="50800" dir="10800000">
                <a:prstClr val="black">
                  <a:alpha val="1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40816" y="4229504"/>
              <a:ext cx="392415" cy="34875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five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62" name="矩形 61"/>
          <p:cNvSpPr/>
          <p:nvPr/>
        </p:nvSpPr>
        <p:spPr>
          <a:xfrm>
            <a:off x="4572001" y="0"/>
            <a:ext cx="4320000" cy="51435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334004" y="367902"/>
            <a:ext cx="453227" cy="4370983"/>
            <a:chOff x="4334004" y="367902"/>
            <a:chExt cx="453227" cy="4370983"/>
          </a:xfrm>
        </p:grpSpPr>
        <p:grpSp>
          <p:nvGrpSpPr>
            <p:cNvPr id="14" name="组合 13"/>
            <p:cNvGrpSpPr/>
            <p:nvPr/>
          </p:nvGrpSpPr>
          <p:grpSpPr>
            <a:xfrm>
              <a:off x="4334004" y="367902"/>
              <a:ext cx="453227" cy="126000"/>
              <a:chOff x="4268585" y="348852"/>
              <a:chExt cx="453227" cy="126000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圆角矩形 60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4334004" y="753810"/>
              <a:ext cx="453227" cy="126000"/>
              <a:chOff x="4268585" y="348852"/>
              <a:chExt cx="453227" cy="126000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圆角矩形 57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4334004" y="1139718"/>
              <a:ext cx="453227" cy="126000"/>
              <a:chOff x="4268585" y="348852"/>
              <a:chExt cx="453227" cy="126000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圆角矩形 54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334004" y="1525626"/>
              <a:ext cx="453227" cy="126000"/>
              <a:chOff x="4268585" y="348852"/>
              <a:chExt cx="453227" cy="126000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圆角矩形 51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4334004" y="1911534"/>
              <a:ext cx="453227" cy="126000"/>
              <a:chOff x="4268585" y="348852"/>
              <a:chExt cx="453227" cy="126000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圆角矩形 48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4334004" y="2297442"/>
              <a:ext cx="453227" cy="126000"/>
              <a:chOff x="4268585" y="348852"/>
              <a:chExt cx="453227" cy="126000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圆角矩形 45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4334004" y="2683350"/>
              <a:ext cx="453227" cy="126000"/>
              <a:chOff x="4268585" y="348852"/>
              <a:chExt cx="453227" cy="126000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圆角矩形 42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4334004" y="3069258"/>
              <a:ext cx="453227" cy="126000"/>
              <a:chOff x="4268585" y="348852"/>
              <a:chExt cx="453227" cy="12600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4334004" y="3455166"/>
              <a:ext cx="453227" cy="126000"/>
              <a:chOff x="4268585" y="348852"/>
              <a:chExt cx="453227" cy="126000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圆角矩形 36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334004" y="3841074"/>
              <a:ext cx="453227" cy="126000"/>
              <a:chOff x="4268585" y="348852"/>
              <a:chExt cx="453227" cy="12600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圆角矩形 33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4334004" y="4226982"/>
              <a:ext cx="453227" cy="126000"/>
              <a:chOff x="4268585" y="348852"/>
              <a:chExt cx="453227" cy="126000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4334004" y="4612885"/>
              <a:ext cx="453227" cy="126000"/>
              <a:chOff x="4268585" y="348852"/>
              <a:chExt cx="453227" cy="126000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7" name="组合 86"/>
          <p:cNvGrpSpPr/>
          <p:nvPr/>
        </p:nvGrpSpPr>
        <p:grpSpPr>
          <a:xfrm>
            <a:off x="6303168" y="1177545"/>
            <a:ext cx="1068723" cy="1524752"/>
            <a:chOff x="6303168" y="882270"/>
            <a:chExt cx="1068723" cy="1524752"/>
          </a:xfrm>
        </p:grpSpPr>
        <p:grpSp>
          <p:nvGrpSpPr>
            <p:cNvPr id="73" name="组合 72"/>
            <p:cNvGrpSpPr/>
            <p:nvPr/>
          </p:nvGrpSpPr>
          <p:grpSpPr>
            <a:xfrm>
              <a:off x="6303169" y="1193073"/>
              <a:ext cx="1068722" cy="1213949"/>
              <a:chOff x="6181242" y="585333"/>
              <a:chExt cx="1068722" cy="1213949"/>
            </a:xfrm>
          </p:grpSpPr>
          <p:sp>
            <p:nvSpPr>
              <p:cNvPr id="81" name="矩形 80"/>
              <p:cNvSpPr/>
              <p:nvPr/>
            </p:nvSpPr>
            <p:spPr>
              <a:xfrm>
                <a:off x="6181242" y="585333"/>
                <a:ext cx="1068722" cy="567831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6181574" y="1143325"/>
                <a:ext cx="1068389" cy="4980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6307960" y="598953"/>
                <a:ext cx="81945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7200" dirty="0">
                    <a:latin typeface="方正正中黑_GBK" panose="02000000000000000000" pitchFamily="2" charset="-122"/>
                    <a:ea typeface="方正正中黑_GBK" panose="02000000000000000000" pitchFamily="2" charset="-122"/>
                  </a:rPr>
                  <a:t>3</a:t>
                </a:r>
                <a:endParaRPr lang="zh-CN" altLang="en-US" sz="7200" dirty="0">
                  <a:latin typeface="方正正中黑_GBK" panose="02000000000000000000" pitchFamily="2" charset="-122"/>
                  <a:ea typeface="方正正中黑_GBK" panose="02000000000000000000" pitchFamily="2" charset="-122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6181242" y="1135165"/>
                <a:ext cx="1068722" cy="18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6303168" y="882270"/>
              <a:ext cx="1068722" cy="311568"/>
              <a:chOff x="6303168" y="348870"/>
              <a:chExt cx="1068722" cy="311568"/>
            </a:xfrm>
          </p:grpSpPr>
          <p:sp>
            <p:nvSpPr>
              <p:cNvPr id="76" name="矩形 75"/>
              <p:cNvSpPr/>
              <p:nvPr/>
            </p:nvSpPr>
            <p:spPr>
              <a:xfrm>
                <a:off x="6303738" y="348870"/>
                <a:ext cx="1068152" cy="31156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文本框 76"/>
              <p:cNvSpPr txBox="1"/>
              <p:nvPr/>
            </p:nvSpPr>
            <p:spPr>
              <a:xfrm>
                <a:off x="6303168" y="349575"/>
                <a:ext cx="10687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rgbClr val="7FBA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THREE</a:t>
                </a:r>
                <a:endParaRPr lang="zh-CN" altLang="en-US" sz="1400" dirty="0">
                  <a:solidFill>
                    <a:srgbClr val="7FBA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84" name="文本框 83"/>
          <p:cNvSpPr txBox="1"/>
          <p:nvPr/>
        </p:nvSpPr>
        <p:spPr>
          <a:xfrm>
            <a:off x="5667978" y="2916856"/>
            <a:ext cx="2339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研究方法与过程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-51904" y="0"/>
            <a:ext cx="392415" cy="1031344"/>
            <a:chOff x="8840816" y="0"/>
            <a:chExt cx="392415" cy="1031344"/>
          </a:xfrm>
        </p:grpSpPr>
        <p:sp>
          <p:nvSpPr>
            <p:cNvPr id="86" name="矩形 85"/>
            <p:cNvSpPr/>
            <p:nvPr/>
          </p:nvSpPr>
          <p:spPr>
            <a:xfrm flipH="1">
              <a:off x="8892000" y="0"/>
              <a:ext cx="252000" cy="1031344"/>
            </a:xfrm>
            <a:prstGeom prst="rect">
              <a:avLst/>
            </a:prstGeom>
            <a:solidFill>
              <a:srgbClr val="DC3C00"/>
            </a:solidFill>
            <a:ln>
              <a:noFill/>
            </a:ln>
            <a:effectLst>
              <a:innerShdw blurRad="63500" dist="50800" dir="10800000">
                <a:prstClr val="black">
                  <a:alpha val="1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8840816" y="98947"/>
              <a:ext cx="392415" cy="36163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one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-50058" y="1028039"/>
            <a:ext cx="392415" cy="1031344"/>
            <a:chOff x="-50058" y="1028039"/>
            <a:chExt cx="392415" cy="1031344"/>
          </a:xfrm>
        </p:grpSpPr>
        <p:sp>
          <p:nvSpPr>
            <p:cNvPr id="90" name="矩形 89"/>
            <p:cNvSpPr/>
            <p:nvPr/>
          </p:nvSpPr>
          <p:spPr>
            <a:xfrm flipH="1">
              <a:off x="1126" y="1028039"/>
              <a:ext cx="252000" cy="10313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0800000">
                <a:prstClr val="black">
                  <a:alpha val="1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-50058" y="1135024"/>
              <a:ext cx="392415" cy="36324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two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1451539" y="1525626"/>
            <a:ext cx="1749704" cy="1639966"/>
            <a:chOff x="1451539" y="1525626"/>
            <a:chExt cx="1749704" cy="1639966"/>
          </a:xfrm>
        </p:grpSpPr>
        <p:pic>
          <p:nvPicPr>
            <p:cNvPr id="93" name="图片 92"/>
            <p:cNvPicPr>
              <a:picLocks noChangeAspect="1"/>
            </p:cNvPicPr>
            <p:nvPr/>
          </p:nvPicPr>
          <p:blipFill>
            <a:blip r:embed="rId1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51539" y="1525626"/>
              <a:ext cx="1749704" cy="1639966"/>
            </a:xfrm>
            <a:prstGeom prst="rect">
              <a:avLst/>
            </a:prstGeom>
          </p:spPr>
        </p:pic>
        <p:sp>
          <p:nvSpPr>
            <p:cNvPr id="94" name="Freeform 6"/>
            <p:cNvSpPr>
              <a:spLocks noEditPoints="1"/>
            </p:cNvSpPr>
            <p:nvPr/>
          </p:nvSpPr>
          <p:spPr bwMode="auto">
            <a:xfrm>
              <a:off x="2095226" y="1966265"/>
              <a:ext cx="639886" cy="758689"/>
            </a:xfrm>
            <a:custGeom>
              <a:avLst/>
              <a:gdLst>
                <a:gd name="T0" fmla="*/ 249 w 259"/>
                <a:gd name="T1" fmla="*/ 122 h 308"/>
                <a:gd name="T2" fmla="*/ 225 w 259"/>
                <a:gd name="T3" fmla="*/ 101 h 308"/>
                <a:gd name="T4" fmla="*/ 221 w 259"/>
                <a:gd name="T5" fmla="*/ 95 h 308"/>
                <a:gd name="T6" fmla="*/ 199 w 259"/>
                <a:gd name="T7" fmla="*/ 74 h 308"/>
                <a:gd name="T8" fmla="*/ 193 w 259"/>
                <a:gd name="T9" fmla="*/ 67 h 308"/>
                <a:gd name="T10" fmla="*/ 130 w 259"/>
                <a:gd name="T11" fmla="*/ 7 h 308"/>
                <a:gd name="T12" fmla="*/ 113 w 259"/>
                <a:gd name="T13" fmla="*/ 0 h 308"/>
                <a:gd name="T14" fmla="*/ 21 w 259"/>
                <a:gd name="T15" fmla="*/ 0 h 308"/>
                <a:gd name="T16" fmla="*/ 0 w 259"/>
                <a:gd name="T17" fmla="*/ 18 h 308"/>
                <a:gd name="T18" fmla="*/ 0 w 259"/>
                <a:gd name="T19" fmla="*/ 229 h 308"/>
                <a:gd name="T20" fmla="*/ 21 w 259"/>
                <a:gd name="T21" fmla="*/ 253 h 308"/>
                <a:gd name="T22" fmla="*/ 28 w 259"/>
                <a:gd name="T23" fmla="*/ 253 h 308"/>
                <a:gd name="T24" fmla="*/ 28 w 259"/>
                <a:gd name="T25" fmla="*/ 256 h 308"/>
                <a:gd name="T26" fmla="*/ 49 w 259"/>
                <a:gd name="T27" fmla="*/ 281 h 308"/>
                <a:gd name="T28" fmla="*/ 56 w 259"/>
                <a:gd name="T29" fmla="*/ 281 h 308"/>
                <a:gd name="T30" fmla="*/ 56 w 259"/>
                <a:gd name="T31" fmla="*/ 284 h 308"/>
                <a:gd name="T32" fmla="*/ 77 w 259"/>
                <a:gd name="T33" fmla="*/ 308 h 308"/>
                <a:gd name="T34" fmla="*/ 231 w 259"/>
                <a:gd name="T35" fmla="*/ 308 h 308"/>
                <a:gd name="T36" fmla="*/ 256 w 259"/>
                <a:gd name="T37" fmla="*/ 284 h 308"/>
                <a:gd name="T38" fmla="*/ 256 w 259"/>
                <a:gd name="T39" fmla="*/ 140 h 308"/>
                <a:gd name="T40" fmla="*/ 249 w 259"/>
                <a:gd name="T41" fmla="*/ 122 h 308"/>
                <a:gd name="T42" fmla="*/ 140 w 259"/>
                <a:gd name="T43" fmla="*/ 46 h 308"/>
                <a:gd name="T44" fmla="*/ 151 w 259"/>
                <a:gd name="T45" fmla="*/ 56 h 308"/>
                <a:gd name="T46" fmla="*/ 140 w 259"/>
                <a:gd name="T47" fmla="*/ 56 h 308"/>
                <a:gd name="T48" fmla="*/ 140 w 259"/>
                <a:gd name="T49" fmla="*/ 46 h 308"/>
                <a:gd name="T50" fmla="*/ 123 w 259"/>
                <a:gd name="T51" fmla="*/ 28 h 308"/>
                <a:gd name="T52" fmla="*/ 113 w 259"/>
                <a:gd name="T53" fmla="*/ 28 h 308"/>
                <a:gd name="T54" fmla="*/ 113 w 259"/>
                <a:gd name="T55" fmla="*/ 18 h 308"/>
                <a:gd name="T56" fmla="*/ 123 w 259"/>
                <a:gd name="T57" fmla="*/ 28 h 308"/>
                <a:gd name="T58" fmla="*/ 18 w 259"/>
                <a:gd name="T59" fmla="*/ 232 h 308"/>
                <a:gd name="T60" fmla="*/ 18 w 259"/>
                <a:gd name="T61" fmla="*/ 18 h 308"/>
                <a:gd name="T62" fmla="*/ 92 w 259"/>
                <a:gd name="T63" fmla="*/ 18 h 308"/>
                <a:gd name="T64" fmla="*/ 92 w 259"/>
                <a:gd name="T65" fmla="*/ 28 h 308"/>
                <a:gd name="T66" fmla="*/ 49 w 259"/>
                <a:gd name="T67" fmla="*/ 28 h 308"/>
                <a:gd name="T68" fmla="*/ 28 w 259"/>
                <a:gd name="T69" fmla="*/ 46 h 308"/>
                <a:gd name="T70" fmla="*/ 28 w 259"/>
                <a:gd name="T71" fmla="*/ 232 h 308"/>
                <a:gd name="T72" fmla="*/ 18 w 259"/>
                <a:gd name="T73" fmla="*/ 232 h 308"/>
                <a:gd name="T74" fmla="*/ 46 w 259"/>
                <a:gd name="T75" fmla="*/ 260 h 308"/>
                <a:gd name="T76" fmla="*/ 46 w 259"/>
                <a:gd name="T77" fmla="*/ 46 h 308"/>
                <a:gd name="T78" fmla="*/ 119 w 259"/>
                <a:gd name="T79" fmla="*/ 46 h 308"/>
                <a:gd name="T80" fmla="*/ 119 w 259"/>
                <a:gd name="T81" fmla="*/ 56 h 308"/>
                <a:gd name="T82" fmla="*/ 77 w 259"/>
                <a:gd name="T83" fmla="*/ 56 h 308"/>
                <a:gd name="T84" fmla="*/ 56 w 259"/>
                <a:gd name="T85" fmla="*/ 73 h 308"/>
                <a:gd name="T86" fmla="*/ 56 w 259"/>
                <a:gd name="T87" fmla="*/ 260 h 308"/>
                <a:gd name="T88" fmla="*/ 46 w 259"/>
                <a:gd name="T89" fmla="*/ 260 h 308"/>
                <a:gd name="T90" fmla="*/ 238 w 259"/>
                <a:gd name="T91" fmla="*/ 287 h 308"/>
                <a:gd name="T92" fmla="*/ 74 w 259"/>
                <a:gd name="T93" fmla="*/ 287 h 308"/>
                <a:gd name="T94" fmla="*/ 74 w 259"/>
                <a:gd name="T95" fmla="*/ 73 h 308"/>
                <a:gd name="T96" fmla="*/ 147 w 259"/>
                <a:gd name="T97" fmla="*/ 73 h 308"/>
                <a:gd name="T98" fmla="*/ 147 w 259"/>
                <a:gd name="T99" fmla="*/ 140 h 308"/>
                <a:gd name="T100" fmla="*/ 168 w 259"/>
                <a:gd name="T101" fmla="*/ 165 h 308"/>
                <a:gd name="T102" fmla="*/ 238 w 259"/>
                <a:gd name="T103" fmla="*/ 165 h 308"/>
                <a:gd name="T104" fmla="*/ 238 w 259"/>
                <a:gd name="T105" fmla="*/ 287 h 308"/>
                <a:gd name="T106" fmla="*/ 168 w 259"/>
                <a:gd name="T107" fmla="*/ 140 h 308"/>
                <a:gd name="T108" fmla="*/ 168 w 259"/>
                <a:gd name="T109" fmla="*/ 73 h 308"/>
                <a:gd name="T110" fmla="*/ 238 w 259"/>
                <a:gd name="T111" fmla="*/ 140 h 308"/>
                <a:gd name="T112" fmla="*/ 168 w 259"/>
                <a:gd name="T113" fmla="*/ 14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9" h="308">
                  <a:moveTo>
                    <a:pt x="249" y="122"/>
                  </a:moveTo>
                  <a:cubicBezTo>
                    <a:pt x="240" y="114"/>
                    <a:pt x="232" y="107"/>
                    <a:pt x="225" y="101"/>
                  </a:cubicBezTo>
                  <a:cubicBezTo>
                    <a:pt x="224" y="99"/>
                    <a:pt x="223" y="97"/>
                    <a:pt x="221" y="95"/>
                  </a:cubicBezTo>
                  <a:cubicBezTo>
                    <a:pt x="212" y="87"/>
                    <a:pt x="205" y="80"/>
                    <a:pt x="199" y="74"/>
                  </a:cubicBezTo>
                  <a:cubicBezTo>
                    <a:pt x="198" y="72"/>
                    <a:pt x="196" y="69"/>
                    <a:pt x="193" y="6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23" y="0"/>
                    <a:pt x="120" y="0"/>
                    <a:pt x="1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1" y="0"/>
                    <a:pt x="0" y="7"/>
                    <a:pt x="0" y="18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39"/>
                    <a:pt x="11" y="253"/>
                    <a:pt x="21" y="253"/>
                  </a:cubicBezTo>
                  <a:cubicBezTo>
                    <a:pt x="24" y="253"/>
                    <a:pt x="26" y="253"/>
                    <a:pt x="28" y="253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67"/>
                    <a:pt x="39" y="281"/>
                    <a:pt x="49" y="281"/>
                  </a:cubicBezTo>
                  <a:cubicBezTo>
                    <a:pt x="52" y="281"/>
                    <a:pt x="54" y="281"/>
                    <a:pt x="56" y="281"/>
                  </a:cubicBezTo>
                  <a:cubicBezTo>
                    <a:pt x="56" y="284"/>
                    <a:pt x="56" y="284"/>
                    <a:pt x="56" y="284"/>
                  </a:cubicBezTo>
                  <a:cubicBezTo>
                    <a:pt x="56" y="294"/>
                    <a:pt x="67" y="308"/>
                    <a:pt x="77" y="308"/>
                  </a:cubicBezTo>
                  <a:cubicBezTo>
                    <a:pt x="231" y="308"/>
                    <a:pt x="231" y="308"/>
                    <a:pt x="231" y="308"/>
                  </a:cubicBezTo>
                  <a:cubicBezTo>
                    <a:pt x="245" y="308"/>
                    <a:pt x="256" y="294"/>
                    <a:pt x="256" y="284"/>
                  </a:cubicBezTo>
                  <a:cubicBezTo>
                    <a:pt x="256" y="140"/>
                    <a:pt x="256" y="140"/>
                    <a:pt x="256" y="140"/>
                  </a:cubicBezTo>
                  <a:cubicBezTo>
                    <a:pt x="256" y="140"/>
                    <a:pt x="259" y="133"/>
                    <a:pt x="249" y="122"/>
                  </a:cubicBezTo>
                  <a:close/>
                  <a:moveTo>
                    <a:pt x="140" y="46"/>
                  </a:moveTo>
                  <a:cubicBezTo>
                    <a:pt x="144" y="49"/>
                    <a:pt x="148" y="53"/>
                    <a:pt x="151" y="56"/>
                  </a:cubicBezTo>
                  <a:cubicBezTo>
                    <a:pt x="147" y="56"/>
                    <a:pt x="144" y="56"/>
                    <a:pt x="140" y="56"/>
                  </a:cubicBezTo>
                  <a:cubicBezTo>
                    <a:pt x="140" y="46"/>
                    <a:pt x="140" y="46"/>
                    <a:pt x="140" y="46"/>
                  </a:cubicBezTo>
                  <a:close/>
                  <a:moveTo>
                    <a:pt x="123" y="28"/>
                  </a:moveTo>
                  <a:cubicBezTo>
                    <a:pt x="120" y="28"/>
                    <a:pt x="116" y="28"/>
                    <a:pt x="113" y="2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6" y="21"/>
                    <a:pt x="120" y="25"/>
                    <a:pt x="123" y="28"/>
                  </a:cubicBezTo>
                  <a:close/>
                  <a:moveTo>
                    <a:pt x="18" y="232"/>
                  </a:moveTo>
                  <a:cubicBezTo>
                    <a:pt x="18" y="21"/>
                    <a:pt x="18" y="18"/>
                    <a:pt x="18" y="18"/>
                  </a:cubicBezTo>
                  <a:cubicBezTo>
                    <a:pt x="88" y="18"/>
                    <a:pt x="92" y="18"/>
                    <a:pt x="92" y="18"/>
                  </a:cubicBezTo>
                  <a:cubicBezTo>
                    <a:pt x="92" y="21"/>
                    <a:pt x="92" y="25"/>
                    <a:pt x="92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39" y="28"/>
                    <a:pt x="28" y="35"/>
                    <a:pt x="28" y="46"/>
                  </a:cubicBezTo>
                  <a:cubicBezTo>
                    <a:pt x="28" y="154"/>
                    <a:pt x="28" y="206"/>
                    <a:pt x="28" y="232"/>
                  </a:cubicBezTo>
                  <a:cubicBezTo>
                    <a:pt x="19" y="232"/>
                    <a:pt x="18" y="232"/>
                    <a:pt x="18" y="232"/>
                  </a:cubicBezTo>
                  <a:close/>
                  <a:moveTo>
                    <a:pt x="46" y="260"/>
                  </a:moveTo>
                  <a:cubicBezTo>
                    <a:pt x="46" y="49"/>
                    <a:pt x="46" y="46"/>
                    <a:pt x="46" y="46"/>
                  </a:cubicBezTo>
                  <a:cubicBezTo>
                    <a:pt x="116" y="46"/>
                    <a:pt x="119" y="46"/>
                    <a:pt x="119" y="46"/>
                  </a:cubicBezTo>
                  <a:cubicBezTo>
                    <a:pt x="119" y="49"/>
                    <a:pt x="119" y="53"/>
                    <a:pt x="119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67" y="56"/>
                    <a:pt x="56" y="63"/>
                    <a:pt x="56" y="73"/>
                  </a:cubicBezTo>
                  <a:cubicBezTo>
                    <a:pt x="56" y="182"/>
                    <a:pt x="56" y="234"/>
                    <a:pt x="56" y="260"/>
                  </a:cubicBezTo>
                  <a:cubicBezTo>
                    <a:pt x="47" y="260"/>
                    <a:pt x="46" y="260"/>
                    <a:pt x="46" y="260"/>
                  </a:cubicBezTo>
                  <a:close/>
                  <a:moveTo>
                    <a:pt x="238" y="287"/>
                  </a:moveTo>
                  <a:cubicBezTo>
                    <a:pt x="84" y="287"/>
                    <a:pt x="74" y="287"/>
                    <a:pt x="74" y="287"/>
                  </a:cubicBezTo>
                  <a:cubicBezTo>
                    <a:pt x="74" y="77"/>
                    <a:pt x="74" y="73"/>
                    <a:pt x="74" y="73"/>
                  </a:cubicBezTo>
                  <a:cubicBezTo>
                    <a:pt x="144" y="73"/>
                    <a:pt x="147" y="73"/>
                    <a:pt x="147" y="73"/>
                  </a:cubicBezTo>
                  <a:cubicBezTo>
                    <a:pt x="147" y="136"/>
                    <a:pt x="147" y="140"/>
                    <a:pt x="147" y="140"/>
                  </a:cubicBezTo>
                  <a:cubicBezTo>
                    <a:pt x="147" y="151"/>
                    <a:pt x="154" y="165"/>
                    <a:pt x="168" y="165"/>
                  </a:cubicBezTo>
                  <a:cubicBezTo>
                    <a:pt x="231" y="165"/>
                    <a:pt x="238" y="165"/>
                    <a:pt x="238" y="165"/>
                  </a:cubicBezTo>
                  <a:lnTo>
                    <a:pt x="238" y="287"/>
                  </a:lnTo>
                  <a:close/>
                  <a:moveTo>
                    <a:pt x="168" y="140"/>
                  </a:moveTo>
                  <a:cubicBezTo>
                    <a:pt x="168" y="73"/>
                    <a:pt x="168" y="73"/>
                    <a:pt x="168" y="73"/>
                  </a:cubicBezTo>
                  <a:cubicBezTo>
                    <a:pt x="238" y="140"/>
                    <a:pt x="238" y="140"/>
                    <a:pt x="238" y="140"/>
                  </a:cubicBezTo>
                  <a:lnTo>
                    <a:pt x="168" y="14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8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  <p:grpSp>
        <p:nvGrpSpPr>
          <p:cNvPr id="66" name="组合 65"/>
          <p:cNvGrpSpPr/>
          <p:nvPr/>
        </p:nvGrpSpPr>
        <p:grpSpPr>
          <a:xfrm>
            <a:off x="-51904" y="2057730"/>
            <a:ext cx="392415" cy="1031344"/>
            <a:chOff x="8840816" y="2056078"/>
            <a:chExt cx="392415" cy="1031344"/>
          </a:xfrm>
        </p:grpSpPr>
        <p:sp>
          <p:nvSpPr>
            <p:cNvPr id="7" name="矩形 6"/>
            <p:cNvSpPr/>
            <p:nvPr/>
          </p:nvSpPr>
          <p:spPr>
            <a:xfrm>
              <a:off x="8892000" y="2056078"/>
              <a:ext cx="252000" cy="1031344"/>
            </a:xfrm>
            <a:prstGeom prst="rect">
              <a:avLst/>
            </a:prstGeom>
            <a:solidFill>
              <a:srgbClr val="7FBA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840816" y="2150797"/>
              <a:ext cx="392415" cy="47314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three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8840816" y="3084117"/>
            <a:ext cx="392415" cy="1031344"/>
            <a:chOff x="8840816" y="3084117"/>
            <a:chExt cx="392415" cy="1031344"/>
          </a:xfrm>
        </p:grpSpPr>
        <p:sp>
          <p:nvSpPr>
            <p:cNvPr id="9" name="矩形 8"/>
            <p:cNvSpPr/>
            <p:nvPr/>
          </p:nvSpPr>
          <p:spPr>
            <a:xfrm>
              <a:off x="8892000" y="3084117"/>
              <a:ext cx="252000" cy="1031344"/>
            </a:xfrm>
            <a:prstGeom prst="rect">
              <a:avLst/>
            </a:prstGeom>
            <a:solidFill>
              <a:srgbClr val="0073C6"/>
            </a:solidFill>
            <a:ln>
              <a:noFill/>
            </a:ln>
            <a:effectLst>
              <a:innerShdw blurRad="63500" dist="50800" dir="10800000">
                <a:prstClr val="black">
                  <a:alpha val="1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840816" y="3186599"/>
              <a:ext cx="392415" cy="38523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four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840816" y="4112156"/>
            <a:ext cx="392415" cy="1031344"/>
            <a:chOff x="8840816" y="4112156"/>
            <a:chExt cx="392415" cy="1031344"/>
          </a:xfrm>
        </p:grpSpPr>
        <p:sp>
          <p:nvSpPr>
            <p:cNvPr id="11" name="矩形 10"/>
            <p:cNvSpPr/>
            <p:nvPr/>
          </p:nvSpPr>
          <p:spPr>
            <a:xfrm>
              <a:off x="8892000" y="4112156"/>
              <a:ext cx="252000" cy="103134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innerShdw blurRad="63500" dist="50800" dir="10800000">
                <a:prstClr val="black">
                  <a:alpha val="1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40816" y="4229504"/>
              <a:ext cx="392415" cy="34875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five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69" name="矩形 68"/>
          <p:cNvSpPr/>
          <p:nvPr/>
        </p:nvSpPr>
        <p:spPr>
          <a:xfrm>
            <a:off x="252000" y="0"/>
            <a:ext cx="4320000" cy="51435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334004" y="367902"/>
            <a:ext cx="453227" cy="4370983"/>
            <a:chOff x="4334004" y="367902"/>
            <a:chExt cx="453227" cy="4370983"/>
          </a:xfrm>
        </p:grpSpPr>
        <p:grpSp>
          <p:nvGrpSpPr>
            <p:cNvPr id="14" name="组合 13"/>
            <p:cNvGrpSpPr/>
            <p:nvPr/>
          </p:nvGrpSpPr>
          <p:grpSpPr>
            <a:xfrm>
              <a:off x="4334004" y="367902"/>
              <a:ext cx="453227" cy="126000"/>
              <a:chOff x="4268585" y="348852"/>
              <a:chExt cx="453227" cy="126000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圆角矩形 60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4334004" y="753810"/>
              <a:ext cx="453227" cy="126000"/>
              <a:chOff x="4268585" y="348852"/>
              <a:chExt cx="453227" cy="126000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圆角矩形 57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4334004" y="1139718"/>
              <a:ext cx="453227" cy="126000"/>
              <a:chOff x="4268585" y="348852"/>
              <a:chExt cx="453227" cy="126000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圆角矩形 54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334004" y="1525626"/>
              <a:ext cx="453227" cy="126000"/>
              <a:chOff x="4268585" y="348852"/>
              <a:chExt cx="453227" cy="126000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圆角矩形 51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4334004" y="1911534"/>
              <a:ext cx="453227" cy="126000"/>
              <a:chOff x="4268585" y="348852"/>
              <a:chExt cx="453227" cy="126000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圆角矩形 48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4334004" y="2297442"/>
              <a:ext cx="453227" cy="126000"/>
              <a:chOff x="4268585" y="348852"/>
              <a:chExt cx="453227" cy="126000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圆角矩形 45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4334004" y="2683350"/>
              <a:ext cx="453227" cy="126000"/>
              <a:chOff x="4268585" y="348852"/>
              <a:chExt cx="453227" cy="126000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圆角矩形 42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4334004" y="3069258"/>
              <a:ext cx="453227" cy="126000"/>
              <a:chOff x="4268585" y="348852"/>
              <a:chExt cx="453227" cy="12600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4334004" y="3455166"/>
              <a:ext cx="453227" cy="126000"/>
              <a:chOff x="4268585" y="348852"/>
              <a:chExt cx="453227" cy="126000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圆角矩形 36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334004" y="3841074"/>
              <a:ext cx="453227" cy="126000"/>
              <a:chOff x="4268585" y="348852"/>
              <a:chExt cx="453227" cy="12600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圆角矩形 33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4334004" y="4226982"/>
              <a:ext cx="453227" cy="126000"/>
              <a:chOff x="4268585" y="348852"/>
              <a:chExt cx="453227" cy="126000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4334004" y="4612885"/>
              <a:ext cx="453227" cy="126000"/>
              <a:chOff x="4268585" y="348852"/>
              <a:chExt cx="453227" cy="126000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1341518" y="1438028"/>
            <a:ext cx="1988563" cy="1988563"/>
            <a:chOff x="1325568" y="1429161"/>
            <a:chExt cx="1988563" cy="1988563"/>
          </a:xfrm>
        </p:grpSpPr>
        <p:sp>
          <p:nvSpPr>
            <p:cNvPr id="63" name="同心圆 62"/>
            <p:cNvSpPr/>
            <p:nvPr/>
          </p:nvSpPr>
          <p:spPr>
            <a:xfrm>
              <a:off x="1325568" y="1429161"/>
              <a:ext cx="1988563" cy="1988563"/>
            </a:xfrm>
            <a:prstGeom prst="donut">
              <a:avLst>
                <a:gd name="adj" fmla="val 2854"/>
              </a:avLst>
            </a:prstGeom>
            <a:solidFill>
              <a:srgbClr val="71A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1525600" y="1629193"/>
              <a:ext cx="1588498" cy="1588498"/>
            </a:xfrm>
            <a:prstGeom prst="ellipse">
              <a:avLst/>
            </a:prstGeom>
            <a:solidFill>
              <a:srgbClr val="71A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1851612" y="1607834"/>
              <a:ext cx="936475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0000" dirty="0">
                  <a:solidFill>
                    <a:srgbClr val="7FBA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10000" dirty="0">
                <a:solidFill>
                  <a:srgbClr val="7FBA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5" name="文本框 84"/>
          <p:cNvSpPr txBox="1"/>
          <p:nvPr/>
        </p:nvSpPr>
        <p:spPr>
          <a:xfrm>
            <a:off x="5711798" y="930185"/>
            <a:ext cx="2204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spc="-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本章节主要内容</a:t>
            </a:r>
            <a:endParaRPr lang="zh-CN" altLang="en-US" sz="2400" spc="-1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3" name="组合 152"/>
          <p:cNvGrpSpPr/>
          <p:nvPr/>
        </p:nvGrpSpPr>
        <p:grpSpPr>
          <a:xfrm>
            <a:off x="5792635" y="1750687"/>
            <a:ext cx="2064289" cy="369332"/>
            <a:chOff x="5630556" y="1616701"/>
            <a:chExt cx="2064289" cy="369332"/>
          </a:xfrm>
        </p:grpSpPr>
        <p:sp>
          <p:nvSpPr>
            <p:cNvPr id="86" name="文本框 85"/>
            <p:cNvSpPr txBox="1"/>
            <p:nvPr/>
          </p:nvSpPr>
          <p:spPr>
            <a:xfrm>
              <a:off x="5894352" y="1616701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主要内容条目一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1" name="图片 15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630556" y="1682934"/>
              <a:ext cx="308946" cy="288000"/>
            </a:xfrm>
            <a:prstGeom prst="rect">
              <a:avLst/>
            </a:prstGeom>
          </p:spPr>
        </p:pic>
      </p:grpSp>
      <p:grpSp>
        <p:nvGrpSpPr>
          <p:cNvPr id="154" name="组合 153"/>
          <p:cNvGrpSpPr/>
          <p:nvPr/>
        </p:nvGrpSpPr>
        <p:grpSpPr>
          <a:xfrm>
            <a:off x="5792635" y="2249764"/>
            <a:ext cx="2064289" cy="369332"/>
            <a:chOff x="5630556" y="1616701"/>
            <a:chExt cx="2064289" cy="369332"/>
          </a:xfrm>
        </p:grpSpPr>
        <p:sp>
          <p:nvSpPr>
            <p:cNvPr id="155" name="文本框 154"/>
            <p:cNvSpPr txBox="1"/>
            <p:nvPr/>
          </p:nvSpPr>
          <p:spPr>
            <a:xfrm>
              <a:off x="5894352" y="1616701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主要内容条目二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6" name="图片 15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630556" y="1682934"/>
              <a:ext cx="308946" cy="288000"/>
            </a:xfrm>
            <a:prstGeom prst="rect">
              <a:avLst/>
            </a:prstGeom>
          </p:spPr>
        </p:pic>
      </p:grpSp>
      <p:grpSp>
        <p:nvGrpSpPr>
          <p:cNvPr id="157" name="组合 156"/>
          <p:cNvGrpSpPr/>
          <p:nvPr/>
        </p:nvGrpSpPr>
        <p:grpSpPr>
          <a:xfrm>
            <a:off x="5792635" y="2748841"/>
            <a:ext cx="2064289" cy="369332"/>
            <a:chOff x="5630556" y="1616701"/>
            <a:chExt cx="2064289" cy="369332"/>
          </a:xfrm>
        </p:grpSpPr>
        <p:sp>
          <p:nvSpPr>
            <p:cNvPr id="158" name="文本框 157"/>
            <p:cNvSpPr txBox="1"/>
            <p:nvPr/>
          </p:nvSpPr>
          <p:spPr>
            <a:xfrm>
              <a:off x="5894352" y="1616701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主要内容条目三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9" name="图片 15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630556" y="1682934"/>
              <a:ext cx="308946" cy="288000"/>
            </a:xfrm>
            <a:prstGeom prst="rect">
              <a:avLst/>
            </a:prstGeom>
          </p:spPr>
        </p:pic>
      </p:grpSp>
      <p:grpSp>
        <p:nvGrpSpPr>
          <p:cNvPr id="160" name="组合 159"/>
          <p:cNvGrpSpPr/>
          <p:nvPr/>
        </p:nvGrpSpPr>
        <p:grpSpPr>
          <a:xfrm>
            <a:off x="5792635" y="3247917"/>
            <a:ext cx="2064289" cy="369332"/>
            <a:chOff x="5630556" y="1616701"/>
            <a:chExt cx="2064289" cy="369332"/>
          </a:xfrm>
        </p:grpSpPr>
        <p:sp>
          <p:nvSpPr>
            <p:cNvPr id="161" name="文本框 160"/>
            <p:cNvSpPr txBox="1"/>
            <p:nvPr/>
          </p:nvSpPr>
          <p:spPr>
            <a:xfrm>
              <a:off x="5894352" y="1616701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主要内容条目四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62" name="图片 16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630556" y="1682934"/>
              <a:ext cx="308946" cy="288000"/>
            </a:xfrm>
            <a:prstGeom prst="rect">
              <a:avLst/>
            </a:prstGeom>
          </p:spPr>
        </p:pic>
      </p:grpSp>
      <p:grpSp>
        <p:nvGrpSpPr>
          <p:cNvPr id="90" name="组合 89"/>
          <p:cNvGrpSpPr/>
          <p:nvPr/>
        </p:nvGrpSpPr>
        <p:grpSpPr>
          <a:xfrm>
            <a:off x="-51904" y="0"/>
            <a:ext cx="392415" cy="1031344"/>
            <a:chOff x="8840816" y="0"/>
            <a:chExt cx="392415" cy="1031344"/>
          </a:xfrm>
        </p:grpSpPr>
        <p:sp>
          <p:nvSpPr>
            <p:cNvPr id="91" name="矩形 90"/>
            <p:cNvSpPr/>
            <p:nvPr/>
          </p:nvSpPr>
          <p:spPr>
            <a:xfrm flipH="1">
              <a:off x="8892000" y="0"/>
              <a:ext cx="252000" cy="1031344"/>
            </a:xfrm>
            <a:prstGeom prst="rect">
              <a:avLst/>
            </a:prstGeom>
            <a:solidFill>
              <a:srgbClr val="DC3C00"/>
            </a:solidFill>
            <a:ln>
              <a:noFill/>
            </a:ln>
            <a:effectLst>
              <a:innerShdw blurRad="63500" dist="50800" dir="10800000">
                <a:prstClr val="black">
                  <a:alpha val="1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8840816" y="98947"/>
              <a:ext cx="392415" cy="36163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one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-50058" y="1028039"/>
            <a:ext cx="392415" cy="1031344"/>
            <a:chOff x="-50058" y="1028039"/>
            <a:chExt cx="392415" cy="1031344"/>
          </a:xfrm>
        </p:grpSpPr>
        <p:sp>
          <p:nvSpPr>
            <p:cNvPr id="94" name="矩形 93"/>
            <p:cNvSpPr/>
            <p:nvPr/>
          </p:nvSpPr>
          <p:spPr>
            <a:xfrm flipH="1">
              <a:off x="1126" y="1028039"/>
              <a:ext cx="252000" cy="10313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0800000">
                <a:prstClr val="black">
                  <a:alpha val="1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-50058" y="1135024"/>
              <a:ext cx="392415" cy="36324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two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25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4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4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4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4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0000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4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4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0000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4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4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25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4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4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4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4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4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4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4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5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2913778" y="1238041"/>
            <a:ext cx="1261981" cy="1255885"/>
            <a:chOff x="2913778" y="1238041"/>
            <a:chExt cx="1261981" cy="125588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 flipV="1">
              <a:off x="2913778" y="1238041"/>
              <a:ext cx="1261981" cy="1255885"/>
            </a:xfrm>
            <a:prstGeom prst="rect">
              <a:avLst/>
            </a:prstGeom>
          </p:spPr>
        </p:pic>
        <p:sp>
          <p:nvSpPr>
            <p:cNvPr id="22" name="TextBox 9"/>
            <p:cNvSpPr txBox="1"/>
            <p:nvPr/>
          </p:nvSpPr>
          <p:spPr>
            <a:xfrm>
              <a:off x="3037809" y="1556088"/>
              <a:ext cx="1013918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请在此处添加关键字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928353" y="1231945"/>
            <a:ext cx="1255885" cy="1261981"/>
            <a:chOff x="4927200" y="1231945"/>
            <a:chExt cx="1255885" cy="1261981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encilGrayscale/>
                      </a14:imgEffect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27200" y="1231945"/>
              <a:ext cx="1255885" cy="1261981"/>
            </a:xfrm>
            <a:prstGeom prst="rect">
              <a:avLst/>
            </a:prstGeom>
          </p:spPr>
        </p:pic>
        <p:sp>
          <p:nvSpPr>
            <p:cNvPr id="23" name="TextBox 9"/>
            <p:cNvSpPr txBox="1"/>
            <p:nvPr/>
          </p:nvSpPr>
          <p:spPr>
            <a:xfrm>
              <a:off x="5045135" y="1556088"/>
              <a:ext cx="1013918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请在此处添加关键字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919874" y="2666618"/>
            <a:ext cx="1255885" cy="1261981"/>
            <a:chOff x="2919874" y="2666618"/>
            <a:chExt cx="1255885" cy="1261981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H="1" flipV="1">
              <a:off x="2919874" y="2666618"/>
              <a:ext cx="1255885" cy="1261981"/>
            </a:xfrm>
            <a:prstGeom prst="rect">
              <a:avLst/>
            </a:prstGeom>
          </p:spPr>
        </p:pic>
        <p:sp>
          <p:nvSpPr>
            <p:cNvPr id="24" name="TextBox 9"/>
            <p:cNvSpPr txBox="1"/>
            <p:nvPr/>
          </p:nvSpPr>
          <p:spPr>
            <a:xfrm>
              <a:off x="3037809" y="2987713"/>
              <a:ext cx="1013918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请在此处添加关键字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928353" y="2672714"/>
            <a:ext cx="1261981" cy="1255885"/>
            <a:chOff x="4921104" y="2666618"/>
            <a:chExt cx="1261981" cy="1255885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21104" y="2666618"/>
              <a:ext cx="1261981" cy="1255885"/>
            </a:xfrm>
            <a:prstGeom prst="rect">
              <a:avLst/>
            </a:prstGeom>
          </p:spPr>
        </p:pic>
        <p:sp>
          <p:nvSpPr>
            <p:cNvPr id="25" name="TextBox 9"/>
            <p:cNvSpPr txBox="1"/>
            <p:nvPr/>
          </p:nvSpPr>
          <p:spPr>
            <a:xfrm>
              <a:off x="5045135" y="2987713"/>
              <a:ext cx="1013918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请在此处添加关键字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6302173" y="618846"/>
            <a:ext cx="2236025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请在此处添加正文，根据需要调整字体与字号，建议采用两端对齐形式。请在此处添加正文，根据需要调整字体与字号，建议采用两端对齐形式。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328651" y="3123921"/>
            <a:ext cx="2236025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请在此处添加正文，根据需要调整字体与字号，建议采用两端对齐形式。请在此处添加正文，根据需要调整字体与字号，建议采用两端对齐形式。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82756" y="618846"/>
            <a:ext cx="2236025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请在此处添加正文，根据需要调整字体与字号，建议采用两端对齐形式。请在此处添加正文，根据需要调整字体与字号，建议采用两端对齐形式。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09234" y="3123921"/>
            <a:ext cx="2236025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请在此处添加正文，根据需要调整字体与字号，建议采用两端对齐形式。请在此处添加正文，根据需要调整字体与字号，建议采用两端对齐形式。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" dur="20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25" dur="20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2" dur="20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2790824" y="1557800"/>
            <a:ext cx="904875" cy="2033124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2438397" y="2800349"/>
            <a:ext cx="1257302" cy="85817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V="1">
            <a:off x="2438397" y="1198126"/>
            <a:ext cx="3333750" cy="160069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H="1" flipV="1">
            <a:off x="5795361" y="1228587"/>
            <a:ext cx="503328" cy="1400039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2461612" y="1232887"/>
            <a:ext cx="658425" cy="658425"/>
            <a:chOff x="1909162" y="1985362"/>
            <a:chExt cx="658425" cy="65842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09162" y="1985362"/>
              <a:ext cx="658425" cy="658425"/>
            </a:xfrm>
            <a:prstGeom prst="rect">
              <a:avLst/>
            </a:prstGeom>
          </p:spPr>
        </p:pic>
        <p:sp>
          <p:nvSpPr>
            <p:cNvPr id="37" name="文本框 36"/>
            <p:cNvSpPr txBox="1"/>
            <p:nvPr/>
          </p:nvSpPr>
          <p:spPr>
            <a:xfrm>
              <a:off x="2041044" y="2052964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366487" y="3261712"/>
            <a:ext cx="658425" cy="658425"/>
            <a:chOff x="1909162" y="1985362"/>
            <a:chExt cx="658425" cy="658425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1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09162" y="1985362"/>
              <a:ext cx="658425" cy="65842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2041044" y="2052964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109185" y="2471137"/>
            <a:ext cx="658425" cy="658425"/>
            <a:chOff x="1909162" y="1985362"/>
            <a:chExt cx="658425" cy="658425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1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909162" y="1985362"/>
              <a:ext cx="658425" cy="658425"/>
            </a:xfrm>
            <a:prstGeom prst="rect">
              <a:avLst/>
            </a:prstGeom>
          </p:spPr>
        </p:pic>
        <p:sp>
          <p:nvSpPr>
            <p:cNvPr id="43" name="文本框 42"/>
            <p:cNvSpPr txBox="1"/>
            <p:nvPr/>
          </p:nvSpPr>
          <p:spPr>
            <a:xfrm>
              <a:off x="2041044" y="2052964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442935" y="899375"/>
            <a:ext cx="658425" cy="658425"/>
            <a:chOff x="1909162" y="1985362"/>
            <a:chExt cx="658425" cy="658425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1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09162" y="1985362"/>
              <a:ext cx="658425" cy="658425"/>
            </a:xfrm>
            <a:prstGeom prst="rect">
              <a:avLst/>
            </a:prstGeom>
          </p:spPr>
        </p:pic>
        <p:sp>
          <p:nvSpPr>
            <p:cNvPr id="46" name="文本框 45"/>
            <p:cNvSpPr txBox="1"/>
            <p:nvPr/>
          </p:nvSpPr>
          <p:spPr>
            <a:xfrm>
              <a:off x="2041044" y="2052964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969477" y="2299413"/>
            <a:ext cx="658425" cy="658425"/>
            <a:chOff x="1909162" y="1985362"/>
            <a:chExt cx="658425" cy="658425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1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909162" y="1985362"/>
              <a:ext cx="658425" cy="658425"/>
            </a:xfrm>
            <a:prstGeom prst="rect">
              <a:avLst/>
            </a:prstGeom>
          </p:spPr>
        </p:pic>
        <p:sp>
          <p:nvSpPr>
            <p:cNvPr id="49" name="文本框 48"/>
            <p:cNvSpPr txBox="1"/>
            <p:nvPr/>
          </p:nvSpPr>
          <p:spPr>
            <a:xfrm>
              <a:off x="2041044" y="2052964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740635" y="1998474"/>
            <a:ext cx="1401767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52607" y="579690"/>
            <a:ext cx="193453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465166" y="3616767"/>
            <a:ext cx="193453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233242" y="696026"/>
            <a:ext cx="21452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759784" y="2011307"/>
            <a:ext cx="161875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5401290" y="3745007"/>
            <a:ext cx="2828309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zh-CN" altLang="en-US" sz="1200" dirty="0">
                <a:solidFill>
                  <a:srgbClr val="5642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200" dirty="0">
              <a:solidFill>
                <a:srgbClr val="56422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Scale>
                                      <p:cBhvr>
                                        <p:cTn id="26" dur="20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autoRev="1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Scale>
                                      <p:cBhvr>
                                        <p:cTn id="41" dur="20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Scale>
                                      <p:cBhvr>
                                        <p:cTn id="71" dur="20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灯片编号占位符 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5197529" y="783141"/>
            <a:ext cx="2492524" cy="615749"/>
            <a:chOff x="5197529" y="868866"/>
            <a:chExt cx="2492524" cy="615749"/>
          </a:xfrm>
        </p:grpSpPr>
        <p:grpSp>
          <p:nvGrpSpPr>
            <p:cNvPr id="6" name="组合 5"/>
            <p:cNvGrpSpPr/>
            <p:nvPr/>
          </p:nvGrpSpPr>
          <p:grpSpPr>
            <a:xfrm>
              <a:off x="5197529" y="868866"/>
              <a:ext cx="579170" cy="615749"/>
              <a:chOff x="2254304" y="808099"/>
              <a:chExt cx="579170" cy="615749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2254304" y="808099"/>
                <a:ext cx="579170" cy="615749"/>
              </a:xfrm>
              <a:prstGeom prst="rect">
                <a:avLst/>
              </a:prstGeom>
            </p:spPr>
          </p:pic>
          <p:sp>
            <p:nvSpPr>
              <p:cNvPr id="8" name="文本框 7"/>
              <p:cNvSpPr txBox="1"/>
              <p:nvPr/>
            </p:nvSpPr>
            <p:spPr>
              <a:xfrm>
                <a:off x="2360986" y="883485"/>
                <a:ext cx="3658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5710024" y="945908"/>
              <a:ext cx="19800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选题背景及意义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197529" y="1507790"/>
            <a:ext cx="3005485" cy="615749"/>
            <a:chOff x="5197529" y="1593515"/>
            <a:chExt cx="3005485" cy="615749"/>
          </a:xfrm>
        </p:grpSpPr>
        <p:grpSp>
          <p:nvGrpSpPr>
            <p:cNvPr id="3" name="组合 2"/>
            <p:cNvGrpSpPr/>
            <p:nvPr/>
          </p:nvGrpSpPr>
          <p:grpSpPr>
            <a:xfrm>
              <a:off x="5197529" y="1593515"/>
              <a:ext cx="579170" cy="615749"/>
              <a:chOff x="2254304" y="1532748"/>
              <a:chExt cx="579170" cy="615749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54304" y="1532748"/>
                <a:ext cx="579170" cy="615749"/>
              </a:xfrm>
              <a:prstGeom prst="rect">
                <a:avLst/>
              </a:prstGeom>
            </p:spPr>
          </p:pic>
          <p:sp>
            <p:nvSpPr>
              <p:cNvPr id="5" name="文本框 4"/>
              <p:cNvSpPr txBox="1"/>
              <p:nvPr/>
            </p:nvSpPr>
            <p:spPr>
              <a:xfrm>
                <a:off x="2360986" y="1610393"/>
                <a:ext cx="3658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" name="文本框 18"/>
            <p:cNvSpPr txBox="1"/>
            <p:nvPr/>
          </p:nvSpPr>
          <p:spPr>
            <a:xfrm>
              <a:off x="5710024" y="1670557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研究现状及研究目的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197529" y="2232439"/>
            <a:ext cx="2511574" cy="609653"/>
            <a:chOff x="5197529" y="2318164"/>
            <a:chExt cx="2511574" cy="609653"/>
          </a:xfrm>
        </p:grpSpPr>
        <p:grpSp>
          <p:nvGrpSpPr>
            <p:cNvPr id="9" name="组合 8"/>
            <p:cNvGrpSpPr/>
            <p:nvPr/>
          </p:nvGrpSpPr>
          <p:grpSpPr>
            <a:xfrm>
              <a:off x="5197529" y="2318164"/>
              <a:ext cx="579170" cy="609653"/>
              <a:chOff x="2254304" y="2257397"/>
              <a:chExt cx="579170" cy="609653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54304" y="2257397"/>
                <a:ext cx="579170" cy="609653"/>
              </a:xfrm>
              <a:prstGeom prst="rect">
                <a:avLst/>
              </a:prstGeom>
            </p:spPr>
          </p:pic>
          <p:sp>
            <p:nvSpPr>
              <p:cNvPr id="11" name="文本框 10"/>
              <p:cNvSpPr txBox="1"/>
              <p:nvPr/>
            </p:nvSpPr>
            <p:spPr>
              <a:xfrm>
                <a:off x="2362826" y="2327456"/>
                <a:ext cx="3658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5729074" y="2392158"/>
              <a:ext cx="19800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研究方法与过程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197529" y="2950992"/>
            <a:ext cx="2492524" cy="609653"/>
            <a:chOff x="5197529" y="3036717"/>
            <a:chExt cx="2492524" cy="609653"/>
          </a:xfrm>
        </p:grpSpPr>
        <p:grpSp>
          <p:nvGrpSpPr>
            <p:cNvPr id="12" name="组合 11"/>
            <p:cNvGrpSpPr/>
            <p:nvPr/>
          </p:nvGrpSpPr>
          <p:grpSpPr>
            <a:xfrm>
              <a:off x="5197529" y="3036717"/>
              <a:ext cx="579170" cy="609653"/>
              <a:chOff x="2254304" y="2975950"/>
              <a:chExt cx="579170" cy="609653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4304" y="2975950"/>
                <a:ext cx="579170" cy="609653"/>
              </a:xfrm>
              <a:prstGeom prst="rect">
                <a:avLst/>
              </a:prstGeom>
            </p:spPr>
          </p:pic>
          <p:sp>
            <p:nvSpPr>
              <p:cNvPr id="14" name="文本框 13"/>
              <p:cNvSpPr txBox="1"/>
              <p:nvPr/>
            </p:nvSpPr>
            <p:spPr>
              <a:xfrm>
                <a:off x="2360986" y="3048496"/>
                <a:ext cx="3658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5710024" y="3110711"/>
              <a:ext cx="19800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结论与应用意义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197529" y="3669547"/>
            <a:ext cx="1998613" cy="615749"/>
            <a:chOff x="5197529" y="3755272"/>
            <a:chExt cx="1998613" cy="615749"/>
          </a:xfrm>
        </p:grpSpPr>
        <p:grpSp>
          <p:nvGrpSpPr>
            <p:cNvPr id="15" name="组合 14"/>
            <p:cNvGrpSpPr/>
            <p:nvPr/>
          </p:nvGrpSpPr>
          <p:grpSpPr>
            <a:xfrm>
              <a:off x="5197529" y="3755272"/>
              <a:ext cx="579170" cy="615749"/>
              <a:chOff x="2254304" y="3694505"/>
              <a:chExt cx="579170" cy="615749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54304" y="3694505"/>
                <a:ext cx="579170" cy="615749"/>
              </a:xfrm>
              <a:prstGeom prst="rect">
                <a:avLst/>
              </a:prstGeom>
            </p:spPr>
          </p:pic>
          <p:sp>
            <p:nvSpPr>
              <p:cNvPr id="17" name="文本框 16"/>
              <p:cNvSpPr txBox="1"/>
              <p:nvPr/>
            </p:nvSpPr>
            <p:spPr>
              <a:xfrm>
                <a:off x="2359146" y="3769536"/>
                <a:ext cx="3658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endPara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5729074" y="3832314"/>
              <a:ext cx="14670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总结与附录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446703" y="820359"/>
            <a:ext cx="1749704" cy="1639966"/>
            <a:chOff x="609539" y="1023682"/>
            <a:chExt cx="1749704" cy="1639966"/>
          </a:xfrm>
        </p:grpSpPr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539" y="1023682"/>
              <a:ext cx="1749704" cy="1639966"/>
            </a:xfrm>
            <a:prstGeom prst="rect">
              <a:avLst/>
            </a:prstGeom>
          </p:spPr>
        </p:pic>
        <p:sp>
          <p:nvSpPr>
            <p:cNvPr id="63" name="Freeform 6"/>
            <p:cNvSpPr>
              <a:spLocks noEditPoints="1"/>
            </p:cNvSpPr>
            <p:nvPr/>
          </p:nvSpPr>
          <p:spPr bwMode="auto">
            <a:xfrm>
              <a:off x="1253226" y="1464321"/>
              <a:ext cx="639886" cy="758689"/>
            </a:xfrm>
            <a:custGeom>
              <a:avLst/>
              <a:gdLst>
                <a:gd name="T0" fmla="*/ 249 w 259"/>
                <a:gd name="T1" fmla="*/ 122 h 308"/>
                <a:gd name="T2" fmla="*/ 225 w 259"/>
                <a:gd name="T3" fmla="*/ 101 h 308"/>
                <a:gd name="T4" fmla="*/ 221 w 259"/>
                <a:gd name="T5" fmla="*/ 95 h 308"/>
                <a:gd name="T6" fmla="*/ 199 w 259"/>
                <a:gd name="T7" fmla="*/ 74 h 308"/>
                <a:gd name="T8" fmla="*/ 193 w 259"/>
                <a:gd name="T9" fmla="*/ 67 h 308"/>
                <a:gd name="T10" fmla="*/ 130 w 259"/>
                <a:gd name="T11" fmla="*/ 7 h 308"/>
                <a:gd name="T12" fmla="*/ 113 w 259"/>
                <a:gd name="T13" fmla="*/ 0 h 308"/>
                <a:gd name="T14" fmla="*/ 21 w 259"/>
                <a:gd name="T15" fmla="*/ 0 h 308"/>
                <a:gd name="T16" fmla="*/ 0 w 259"/>
                <a:gd name="T17" fmla="*/ 18 h 308"/>
                <a:gd name="T18" fmla="*/ 0 w 259"/>
                <a:gd name="T19" fmla="*/ 229 h 308"/>
                <a:gd name="T20" fmla="*/ 21 w 259"/>
                <a:gd name="T21" fmla="*/ 253 h 308"/>
                <a:gd name="T22" fmla="*/ 28 w 259"/>
                <a:gd name="T23" fmla="*/ 253 h 308"/>
                <a:gd name="T24" fmla="*/ 28 w 259"/>
                <a:gd name="T25" fmla="*/ 256 h 308"/>
                <a:gd name="T26" fmla="*/ 49 w 259"/>
                <a:gd name="T27" fmla="*/ 281 h 308"/>
                <a:gd name="T28" fmla="*/ 56 w 259"/>
                <a:gd name="T29" fmla="*/ 281 h 308"/>
                <a:gd name="T30" fmla="*/ 56 w 259"/>
                <a:gd name="T31" fmla="*/ 284 h 308"/>
                <a:gd name="T32" fmla="*/ 77 w 259"/>
                <a:gd name="T33" fmla="*/ 308 h 308"/>
                <a:gd name="T34" fmla="*/ 231 w 259"/>
                <a:gd name="T35" fmla="*/ 308 h 308"/>
                <a:gd name="T36" fmla="*/ 256 w 259"/>
                <a:gd name="T37" fmla="*/ 284 h 308"/>
                <a:gd name="T38" fmla="*/ 256 w 259"/>
                <a:gd name="T39" fmla="*/ 140 h 308"/>
                <a:gd name="T40" fmla="*/ 249 w 259"/>
                <a:gd name="T41" fmla="*/ 122 h 308"/>
                <a:gd name="T42" fmla="*/ 140 w 259"/>
                <a:gd name="T43" fmla="*/ 46 h 308"/>
                <a:gd name="T44" fmla="*/ 151 w 259"/>
                <a:gd name="T45" fmla="*/ 56 h 308"/>
                <a:gd name="T46" fmla="*/ 140 w 259"/>
                <a:gd name="T47" fmla="*/ 56 h 308"/>
                <a:gd name="T48" fmla="*/ 140 w 259"/>
                <a:gd name="T49" fmla="*/ 46 h 308"/>
                <a:gd name="T50" fmla="*/ 123 w 259"/>
                <a:gd name="T51" fmla="*/ 28 h 308"/>
                <a:gd name="T52" fmla="*/ 113 w 259"/>
                <a:gd name="T53" fmla="*/ 28 h 308"/>
                <a:gd name="T54" fmla="*/ 113 w 259"/>
                <a:gd name="T55" fmla="*/ 18 h 308"/>
                <a:gd name="T56" fmla="*/ 123 w 259"/>
                <a:gd name="T57" fmla="*/ 28 h 308"/>
                <a:gd name="T58" fmla="*/ 18 w 259"/>
                <a:gd name="T59" fmla="*/ 232 h 308"/>
                <a:gd name="T60" fmla="*/ 18 w 259"/>
                <a:gd name="T61" fmla="*/ 18 h 308"/>
                <a:gd name="T62" fmla="*/ 92 w 259"/>
                <a:gd name="T63" fmla="*/ 18 h 308"/>
                <a:gd name="T64" fmla="*/ 92 w 259"/>
                <a:gd name="T65" fmla="*/ 28 h 308"/>
                <a:gd name="T66" fmla="*/ 49 w 259"/>
                <a:gd name="T67" fmla="*/ 28 h 308"/>
                <a:gd name="T68" fmla="*/ 28 w 259"/>
                <a:gd name="T69" fmla="*/ 46 h 308"/>
                <a:gd name="T70" fmla="*/ 28 w 259"/>
                <a:gd name="T71" fmla="*/ 232 h 308"/>
                <a:gd name="T72" fmla="*/ 18 w 259"/>
                <a:gd name="T73" fmla="*/ 232 h 308"/>
                <a:gd name="T74" fmla="*/ 46 w 259"/>
                <a:gd name="T75" fmla="*/ 260 h 308"/>
                <a:gd name="T76" fmla="*/ 46 w 259"/>
                <a:gd name="T77" fmla="*/ 46 h 308"/>
                <a:gd name="T78" fmla="*/ 119 w 259"/>
                <a:gd name="T79" fmla="*/ 46 h 308"/>
                <a:gd name="T80" fmla="*/ 119 w 259"/>
                <a:gd name="T81" fmla="*/ 56 h 308"/>
                <a:gd name="T82" fmla="*/ 77 w 259"/>
                <a:gd name="T83" fmla="*/ 56 h 308"/>
                <a:gd name="T84" fmla="*/ 56 w 259"/>
                <a:gd name="T85" fmla="*/ 73 h 308"/>
                <a:gd name="T86" fmla="*/ 56 w 259"/>
                <a:gd name="T87" fmla="*/ 260 h 308"/>
                <a:gd name="T88" fmla="*/ 46 w 259"/>
                <a:gd name="T89" fmla="*/ 260 h 308"/>
                <a:gd name="T90" fmla="*/ 238 w 259"/>
                <a:gd name="T91" fmla="*/ 287 h 308"/>
                <a:gd name="T92" fmla="*/ 74 w 259"/>
                <a:gd name="T93" fmla="*/ 287 h 308"/>
                <a:gd name="T94" fmla="*/ 74 w 259"/>
                <a:gd name="T95" fmla="*/ 73 h 308"/>
                <a:gd name="T96" fmla="*/ 147 w 259"/>
                <a:gd name="T97" fmla="*/ 73 h 308"/>
                <a:gd name="T98" fmla="*/ 147 w 259"/>
                <a:gd name="T99" fmla="*/ 140 h 308"/>
                <a:gd name="T100" fmla="*/ 168 w 259"/>
                <a:gd name="T101" fmla="*/ 165 h 308"/>
                <a:gd name="T102" fmla="*/ 238 w 259"/>
                <a:gd name="T103" fmla="*/ 165 h 308"/>
                <a:gd name="T104" fmla="*/ 238 w 259"/>
                <a:gd name="T105" fmla="*/ 287 h 308"/>
                <a:gd name="T106" fmla="*/ 168 w 259"/>
                <a:gd name="T107" fmla="*/ 140 h 308"/>
                <a:gd name="T108" fmla="*/ 168 w 259"/>
                <a:gd name="T109" fmla="*/ 73 h 308"/>
                <a:gd name="T110" fmla="*/ 238 w 259"/>
                <a:gd name="T111" fmla="*/ 140 h 308"/>
                <a:gd name="T112" fmla="*/ 168 w 259"/>
                <a:gd name="T113" fmla="*/ 14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9" h="308">
                  <a:moveTo>
                    <a:pt x="249" y="122"/>
                  </a:moveTo>
                  <a:cubicBezTo>
                    <a:pt x="240" y="114"/>
                    <a:pt x="232" y="107"/>
                    <a:pt x="225" y="101"/>
                  </a:cubicBezTo>
                  <a:cubicBezTo>
                    <a:pt x="224" y="99"/>
                    <a:pt x="223" y="97"/>
                    <a:pt x="221" y="95"/>
                  </a:cubicBezTo>
                  <a:cubicBezTo>
                    <a:pt x="212" y="87"/>
                    <a:pt x="205" y="80"/>
                    <a:pt x="199" y="74"/>
                  </a:cubicBezTo>
                  <a:cubicBezTo>
                    <a:pt x="198" y="72"/>
                    <a:pt x="196" y="69"/>
                    <a:pt x="193" y="6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23" y="0"/>
                    <a:pt x="120" y="0"/>
                    <a:pt x="1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1" y="0"/>
                    <a:pt x="0" y="7"/>
                    <a:pt x="0" y="18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39"/>
                    <a:pt x="11" y="253"/>
                    <a:pt x="21" y="253"/>
                  </a:cubicBezTo>
                  <a:cubicBezTo>
                    <a:pt x="24" y="253"/>
                    <a:pt x="26" y="253"/>
                    <a:pt x="28" y="253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67"/>
                    <a:pt x="39" y="281"/>
                    <a:pt x="49" y="281"/>
                  </a:cubicBezTo>
                  <a:cubicBezTo>
                    <a:pt x="52" y="281"/>
                    <a:pt x="54" y="281"/>
                    <a:pt x="56" y="281"/>
                  </a:cubicBezTo>
                  <a:cubicBezTo>
                    <a:pt x="56" y="284"/>
                    <a:pt x="56" y="284"/>
                    <a:pt x="56" y="284"/>
                  </a:cubicBezTo>
                  <a:cubicBezTo>
                    <a:pt x="56" y="294"/>
                    <a:pt x="67" y="308"/>
                    <a:pt x="77" y="308"/>
                  </a:cubicBezTo>
                  <a:cubicBezTo>
                    <a:pt x="231" y="308"/>
                    <a:pt x="231" y="308"/>
                    <a:pt x="231" y="308"/>
                  </a:cubicBezTo>
                  <a:cubicBezTo>
                    <a:pt x="245" y="308"/>
                    <a:pt x="256" y="294"/>
                    <a:pt x="256" y="284"/>
                  </a:cubicBezTo>
                  <a:cubicBezTo>
                    <a:pt x="256" y="140"/>
                    <a:pt x="256" y="140"/>
                    <a:pt x="256" y="140"/>
                  </a:cubicBezTo>
                  <a:cubicBezTo>
                    <a:pt x="256" y="140"/>
                    <a:pt x="259" y="133"/>
                    <a:pt x="249" y="122"/>
                  </a:cubicBezTo>
                  <a:close/>
                  <a:moveTo>
                    <a:pt x="140" y="46"/>
                  </a:moveTo>
                  <a:cubicBezTo>
                    <a:pt x="144" y="49"/>
                    <a:pt x="148" y="53"/>
                    <a:pt x="151" y="56"/>
                  </a:cubicBezTo>
                  <a:cubicBezTo>
                    <a:pt x="147" y="56"/>
                    <a:pt x="144" y="56"/>
                    <a:pt x="140" y="56"/>
                  </a:cubicBezTo>
                  <a:cubicBezTo>
                    <a:pt x="140" y="46"/>
                    <a:pt x="140" y="46"/>
                    <a:pt x="140" y="46"/>
                  </a:cubicBezTo>
                  <a:close/>
                  <a:moveTo>
                    <a:pt x="123" y="28"/>
                  </a:moveTo>
                  <a:cubicBezTo>
                    <a:pt x="120" y="28"/>
                    <a:pt x="116" y="28"/>
                    <a:pt x="113" y="2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6" y="21"/>
                    <a:pt x="120" y="25"/>
                    <a:pt x="123" y="28"/>
                  </a:cubicBezTo>
                  <a:close/>
                  <a:moveTo>
                    <a:pt x="18" y="232"/>
                  </a:moveTo>
                  <a:cubicBezTo>
                    <a:pt x="18" y="21"/>
                    <a:pt x="18" y="18"/>
                    <a:pt x="18" y="18"/>
                  </a:cubicBezTo>
                  <a:cubicBezTo>
                    <a:pt x="88" y="18"/>
                    <a:pt x="92" y="18"/>
                    <a:pt x="92" y="18"/>
                  </a:cubicBezTo>
                  <a:cubicBezTo>
                    <a:pt x="92" y="21"/>
                    <a:pt x="92" y="25"/>
                    <a:pt x="92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39" y="28"/>
                    <a:pt x="28" y="35"/>
                    <a:pt x="28" y="46"/>
                  </a:cubicBezTo>
                  <a:cubicBezTo>
                    <a:pt x="28" y="154"/>
                    <a:pt x="28" y="206"/>
                    <a:pt x="28" y="232"/>
                  </a:cubicBezTo>
                  <a:cubicBezTo>
                    <a:pt x="19" y="232"/>
                    <a:pt x="18" y="232"/>
                    <a:pt x="18" y="232"/>
                  </a:cubicBezTo>
                  <a:close/>
                  <a:moveTo>
                    <a:pt x="46" y="260"/>
                  </a:moveTo>
                  <a:cubicBezTo>
                    <a:pt x="46" y="49"/>
                    <a:pt x="46" y="46"/>
                    <a:pt x="46" y="46"/>
                  </a:cubicBezTo>
                  <a:cubicBezTo>
                    <a:pt x="116" y="46"/>
                    <a:pt x="119" y="46"/>
                    <a:pt x="119" y="46"/>
                  </a:cubicBezTo>
                  <a:cubicBezTo>
                    <a:pt x="119" y="49"/>
                    <a:pt x="119" y="53"/>
                    <a:pt x="119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67" y="56"/>
                    <a:pt x="56" y="63"/>
                    <a:pt x="56" y="73"/>
                  </a:cubicBezTo>
                  <a:cubicBezTo>
                    <a:pt x="56" y="182"/>
                    <a:pt x="56" y="234"/>
                    <a:pt x="56" y="260"/>
                  </a:cubicBezTo>
                  <a:cubicBezTo>
                    <a:pt x="47" y="260"/>
                    <a:pt x="46" y="260"/>
                    <a:pt x="46" y="260"/>
                  </a:cubicBezTo>
                  <a:close/>
                  <a:moveTo>
                    <a:pt x="238" y="287"/>
                  </a:moveTo>
                  <a:cubicBezTo>
                    <a:pt x="84" y="287"/>
                    <a:pt x="74" y="287"/>
                    <a:pt x="74" y="287"/>
                  </a:cubicBezTo>
                  <a:cubicBezTo>
                    <a:pt x="74" y="77"/>
                    <a:pt x="74" y="73"/>
                    <a:pt x="74" y="73"/>
                  </a:cubicBezTo>
                  <a:cubicBezTo>
                    <a:pt x="144" y="73"/>
                    <a:pt x="147" y="73"/>
                    <a:pt x="147" y="73"/>
                  </a:cubicBezTo>
                  <a:cubicBezTo>
                    <a:pt x="147" y="136"/>
                    <a:pt x="147" y="140"/>
                    <a:pt x="147" y="140"/>
                  </a:cubicBezTo>
                  <a:cubicBezTo>
                    <a:pt x="147" y="151"/>
                    <a:pt x="154" y="165"/>
                    <a:pt x="168" y="165"/>
                  </a:cubicBezTo>
                  <a:cubicBezTo>
                    <a:pt x="231" y="165"/>
                    <a:pt x="238" y="165"/>
                    <a:pt x="238" y="165"/>
                  </a:cubicBezTo>
                  <a:lnTo>
                    <a:pt x="238" y="287"/>
                  </a:lnTo>
                  <a:close/>
                  <a:moveTo>
                    <a:pt x="168" y="140"/>
                  </a:moveTo>
                  <a:cubicBezTo>
                    <a:pt x="168" y="73"/>
                    <a:pt x="168" y="73"/>
                    <a:pt x="168" y="73"/>
                  </a:cubicBezTo>
                  <a:cubicBezTo>
                    <a:pt x="238" y="140"/>
                    <a:pt x="238" y="140"/>
                    <a:pt x="238" y="140"/>
                  </a:cubicBezTo>
                  <a:lnTo>
                    <a:pt x="168" y="14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40481" y="2158784"/>
            <a:ext cx="3075012" cy="906305"/>
            <a:chOff x="840481" y="2158784"/>
            <a:chExt cx="3075012" cy="906305"/>
          </a:xfrm>
        </p:grpSpPr>
        <p:grpSp>
          <p:nvGrpSpPr>
            <p:cNvPr id="81" name="组合 80"/>
            <p:cNvGrpSpPr/>
            <p:nvPr/>
          </p:nvGrpSpPr>
          <p:grpSpPr>
            <a:xfrm>
              <a:off x="840481" y="2158784"/>
              <a:ext cx="3075012" cy="461804"/>
              <a:chOff x="667529" y="1843971"/>
              <a:chExt cx="3362188" cy="504932"/>
            </a:xfrm>
          </p:grpSpPr>
          <p:grpSp>
            <p:nvGrpSpPr>
              <p:cNvPr id="82" name="组合 81"/>
              <p:cNvGrpSpPr/>
              <p:nvPr/>
            </p:nvGrpSpPr>
            <p:grpSpPr>
              <a:xfrm rot="16200000">
                <a:off x="2531526" y="850711"/>
                <a:ext cx="504466" cy="2491917"/>
                <a:chOff x="896969" y="-1"/>
                <a:chExt cx="504466" cy="2491917"/>
              </a:xfrm>
              <a:effectLst/>
            </p:grpSpPr>
            <p:sp>
              <p:nvSpPr>
                <p:cNvPr id="83" name="任意多边形 82"/>
                <p:cNvSpPr/>
                <p:nvPr/>
              </p:nvSpPr>
              <p:spPr>
                <a:xfrm>
                  <a:off x="897435" y="0"/>
                  <a:ext cx="504000" cy="2491916"/>
                </a:xfrm>
                <a:custGeom>
                  <a:avLst/>
                  <a:gdLst>
                    <a:gd name="connsiteX0" fmla="*/ 0 w 504000"/>
                    <a:gd name="connsiteY0" fmla="*/ 0 h 2491916"/>
                    <a:gd name="connsiteX1" fmla="*/ 504000 w 504000"/>
                    <a:gd name="connsiteY1" fmla="*/ 0 h 2491916"/>
                    <a:gd name="connsiteX2" fmla="*/ 504000 w 504000"/>
                    <a:gd name="connsiteY2" fmla="*/ 2491916 h 2491916"/>
                    <a:gd name="connsiteX3" fmla="*/ 248860 w 504000"/>
                    <a:gd name="connsiteY3" fmla="*/ 2238458 h 2491916"/>
                    <a:gd name="connsiteX4" fmla="*/ 0 w 504000"/>
                    <a:gd name="connsiteY4" fmla="*/ 2485678 h 2491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4000" h="2491916">
                      <a:moveTo>
                        <a:pt x="0" y="0"/>
                      </a:moveTo>
                      <a:lnTo>
                        <a:pt x="504000" y="0"/>
                      </a:lnTo>
                      <a:lnTo>
                        <a:pt x="504000" y="2491916"/>
                      </a:lnTo>
                      <a:lnTo>
                        <a:pt x="248860" y="2238458"/>
                      </a:lnTo>
                      <a:lnTo>
                        <a:pt x="0" y="2485678"/>
                      </a:lnTo>
                      <a:close/>
                    </a:path>
                  </a:pathLst>
                </a:custGeom>
                <a:solidFill>
                  <a:srgbClr val="B08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84" name="任意多边形 83"/>
                <p:cNvSpPr/>
                <p:nvPr/>
              </p:nvSpPr>
              <p:spPr>
                <a:xfrm>
                  <a:off x="896969" y="-1"/>
                  <a:ext cx="498653" cy="2486143"/>
                </a:xfrm>
                <a:custGeom>
                  <a:avLst/>
                  <a:gdLst>
                    <a:gd name="connsiteX0" fmla="*/ 462653 w 498653"/>
                    <a:gd name="connsiteY0" fmla="*/ 1 h 2486143"/>
                    <a:gd name="connsiteX1" fmla="*/ 498653 w 498653"/>
                    <a:gd name="connsiteY1" fmla="*/ 1 h 2486143"/>
                    <a:gd name="connsiteX2" fmla="*/ 498653 w 498653"/>
                    <a:gd name="connsiteY2" fmla="*/ 2486143 h 2486143"/>
                    <a:gd name="connsiteX3" fmla="*/ 462653 w 498653"/>
                    <a:gd name="connsiteY3" fmla="*/ 2450381 h 2486143"/>
                    <a:gd name="connsiteX4" fmla="*/ 0 w 498653"/>
                    <a:gd name="connsiteY4" fmla="*/ 0 h 2486143"/>
                    <a:gd name="connsiteX5" fmla="*/ 36000 w 498653"/>
                    <a:gd name="connsiteY5" fmla="*/ 0 h 2486143"/>
                    <a:gd name="connsiteX6" fmla="*/ 36000 w 498653"/>
                    <a:gd name="connsiteY6" fmla="*/ 2450380 h 2486143"/>
                    <a:gd name="connsiteX7" fmla="*/ 0 w 498653"/>
                    <a:gd name="connsiteY7" fmla="*/ 2486142 h 2486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8653" h="2486143">
                      <a:moveTo>
                        <a:pt x="462653" y="1"/>
                      </a:moveTo>
                      <a:lnTo>
                        <a:pt x="498653" y="1"/>
                      </a:lnTo>
                      <a:lnTo>
                        <a:pt x="498653" y="2486143"/>
                      </a:lnTo>
                      <a:lnTo>
                        <a:pt x="462653" y="2450381"/>
                      </a:lnTo>
                      <a:close/>
                      <a:moveTo>
                        <a:pt x="0" y="0"/>
                      </a:moveTo>
                      <a:lnTo>
                        <a:pt x="36000" y="0"/>
                      </a:lnTo>
                      <a:lnTo>
                        <a:pt x="36000" y="2450380"/>
                      </a:lnTo>
                      <a:lnTo>
                        <a:pt x="0" y="2486142"/>
                      </a:lnTo>
                      <a:close/>
                    </a:path>
                  </a:pathLst>
                </a:custGeom>
                <a:solidFill>
                  <a:srgbClr val="86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88" name="组合 87"/>
              <p:cNvGrpSpPr/>
              <p:nvPr/>
            </p:nvGrpSpPr>
            <p:grpSpPr>
              <a:xfrm rot="5400000" flipH="1">
                <a:off x="1661255" y="850245"/>
                <a:ext cx="504466" cy="2491917"/>
                <a:chOff x="896969" y="-1"/>
                <a:chExt cx="504466" cy="2491917"/>
              </a:xfrm>
              <a:effectLst/>
            </p:grpSpPr>
            <p:sp>
              <p:nvSpPr>
                <p:cNvPr id="89" name="任意多边形 88"/>
                <p:cNvSpPr/>
                <p:nvPr/>
              </p:nvSpPr>
              <p:spPr>
                <a:xfrm>
                  <a:off x="897435" y="0"/>
                  <a:ext cx="504000" cy="2491916"/>
                </a:xfrm>
                <a:custGeom>
                  <a:avLst/>
                  <a:gdLst>
                    <a:gd name="connsiteX0" fmla="*/ 0 w 504000"/>
                    <a:gd name="connsiteY0" fmla="*/ 0 h 2491916"/>
                    <a:gd name="connsiteX1" fmla="*/ 504000 w 504000"/>
                    <a:gd name="connsiteY1" fmla="*/ 0 h 2491916"/>
                    <a:gd name="connsiteX2" fmla="*/ 504000 w 504000"/>
                    <a:gd name="connsiteY2" fmla="*/ 2491916 h 2491916"/>
                    <a:gd name="connsiteX3" fmla="*/ 248860 w 504000"/>
                    <a:gd name="connsiteY3" fmla="*/ 2238458 h 2491916"/>
                    <a:gd name="connsiteX4" fmla="*/ 0 w 504000"/>
                    <a:gd name="connsiteY4" fmla="*/ 2485678 h 2491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4000" h="2491916">
                      <a:moveTo>
                        <a:pt x="0" y="0"/>
                      </a:moveTo>
                      <a:lnTo>
                        <a:pt x="504000" y="0"/>
                      </a:lnTo>
                      <a:lnTo>
                        <a:pt x="504000" y="2491916"/>
                      </a:lnTo>
                      <a:lnTo>
                        <a:pt x="248860" y="2238458"/>
                      </a:lnTo>
                      <a:lnTo>
                        <a:pt x="0" y="2485678"/>
                      </a:lnTo>
                      <a:close/>
                    </a:path>
                  </a:pathLst>
                </a:custGeom>
                <a:solidFill>
                  <a:srgbClr val="B08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90" name="任意多边形 89"/>
                <p:cNvSpPr/>
                <p:nvPr/>
              </p:nvSpPr>
              <p:spPr>
                <a:xfrm>
                  <a:off x="896969" y="-1"/>
                  <a:ext cx="498653" cy="2486143"/>
                </a:xfrm>
                <a:custGeom>
                  <a:avLst/>
                  <a:gdLst>
                    <a:gd name="connsiteX0" fmla="*/ 462653 w 498653"/>
                    <a:gd name="connsiteY0" fmla="*/ 1 h 2486143"/>
                    <a:gd name="connsiteX1" fmla="*/ 498653 w 498653"/>
                    <a:gd name="connsiteY1" fmla="*/ 1 h 2486143"/>
                    <a:gd name="connsiteX2" fmla="*/ 498653 w 498653"/>
                    <a:gd name="connsiteY2" fmla="*/ 2486143 h 2486143"/>
                    <a:gd name="connsiteX3" fmla="*/ 462653 w 498653"/>
                    <a:gd name="connsiteY3" fmla="*/ 2450381 h 2486143"/>
                    <a:gd name="connsiteX4" fmla="*/ 0 w 498653"/>
                    <a:gd name="connsiteY4" fmla="*/ 0 h 2486143"/>
                    <a:gd name="connsiteX5" fmla="*/ 36000 w 498653"/>
                    <a:gd name="connsiteY5" fmla="*/ 0 h 2486143"/>
                    <a:gd name="connsiteX6" fmla="*/ 36000 w 498653"/>
                    <a:gd name="connsiteY6" fmla="*/ 2450380 h 2486143"/>
                    <a:gd name="connsiteX7" fmla="*/ 0 w 498653"/>
                    <a:gd name="connsiteY7" fmla="*/ 2486142 h 2486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8653" h="2486143">
                      <a:moveTo>
                        <a:pt x="462653" y="1"/>
                      </a:moveTo>
                      <a:lnTo>
                        <a:pt x="498653" y="1"/>
                      </a:lnTo>
                      <a:lnTo>
                        <a:pt x="498653" y="2486143"/>
                      </a:lnTo>
                      <a:lnTo>
                        <a:pt x="462653" y="2450381"/>
                      </a:lnTo>
                      <a:close/>
                      <a:moveTo>
                        <a:pt x="0" y="0"/>
                      </a:moveTo>
                      <a:lnTo>
                        <a:pt x="36000" y="0"/>
                      </a:lnTo>
                      <a:lnTo>
                        <a:pt x="36000" y="2450380"/>
                      </a:lnTo>
                      <a:lnTo>
                        <a:pt x="0" y="2486142"/>
                      </a:lnTo>
                      <a:close/>
                    </a:path>
                  </a:pathLst>
                </a:custGeom>
                <a:solidFill>
                  <a:srgbClr val="86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91" name="矩形 90"/>
            <p:cNvSpPr/>
            <p:nvPr/>
          </p:nvSpPr>
          <p:spPr>
            <a:xfrm>
              <a:off x="1702545" y="2634202"/>
              <a:ext cx="135088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200" dirty="0">
                  <a:solidFill>
                    <a:srgbClr val="B08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2200" dirty="0">
                <a:solidFill>
                  <a:srgbClr val="B086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1997399" y="2167002"/>
              <a:ext cx="825868" cy="43088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zh-CN" altLang="en-US" sz="22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2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5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2" fill="hold" nodeType="after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60000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 p14:presetBounceEnd="60000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 p14:presetBounceEnd="6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 p14:presetBounceEnd="60000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4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4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" fill="hold"/>
                                            <p:tgtEl>
                                              <p:spTgt spid="6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5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" presetClass="entr" presetSubtype="2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3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4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5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4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9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4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4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08316">
            <a:off x="1420591" y="3229084"/>
            <a:ext cx="982177" cy="1701216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319547" flipV="1">
            <a:off x="2983432" y="2432136"/>
            <a:ext cx="982177" cy="1701216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656196" flipV="1">
            <a:off x="6827872" y="196909"/>
            <a:ext cx="982177" cy="1701216"/>
          </a:xfrm>
          <a:prstGeom prst="rect">
            <a:avLst/>
          </a:prstGeom>
        </p:spPr>
      </p:pic>
      <p:pic>
        <p:nvPicPr>
          <p:cNvPr id="62" name="图片 61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08316">
            <a:off x="5352122" y="1296746"/>
            <a:ext cx="982177" cy="1701216"/>
          </a:xfrm>
          <a:prstGeom prst="rect">
            <a:avLst/>
          </a:prstGeom>
        </p:spPr>
      </p:pic>
      <p:grpSp>
        <p:nvGrpSpPr>
          <p:cNvPr id="63" name="组合 62"/>
          <p:cNvGrpSpPr/>
          <p:nvPr/>
        </p:nvGrpSpPr>
        <p:grpSpPr>
          <a:xfrm>
            <a:off x="867442" y="1504597"/>
            <a:ext cx="1418760" cy="2196419"/>
            <a:chOff x="4977610" y="3134630"/>
            <a:chExt cx="1418760" cy="2196419"/>
          </a:xfrm>
        </p:grpSpPr>
        <p:sp>
          <p:nvSpPr>
            <p:cNvPr id="64" name="文本框 63"/>
            <p:cNvSpPr txBox="1"/>
            <p:nvPr/>
          </p:nvSpPr>
          <p:spPr>
            <a:xfrm>
              <a:off x="5076825" y="3134630"/>
              <a:ext cx="954107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4977610" y="3443353"/>
              <a:ext cx="1418760" cy="1887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请在此处添加正文，根据需要调整字体与字号，建议采用两端对齐形式。请在此处添加正文，根据需要调整字体与字号。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2610517" y="680040"/>
            <a:ext cx="1418760" cy="2196419"/>
            <a:chOff x="4977610" y="3134630"/>
            <a:chExt cx="1418760" cy="2196419"/>
          </a:xfrm>
        </p:grpSpPr>
        <p:sp>
          <p:nvSpPr>
            <p:cNvPr id="67" name="文本框 66"/>
            <p:cNvSpPr txBox="1"/>
            <p:nvPr/>
          </p:nvSpPr>
          <p:spPr>
            <a:xfrm>
              <a:off x="5076825" y="3134630"/>
              <a:ext cx="954107" cy="276999"/>
            </a:xfrm>
            <a:prstGeom prst="rect">
              <a:avLst/>
            </a:prstGeom>
            <a:solidFill>
              <a:srgbClr val="DC3C00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4977610" y="3443353"/>
              <a:ext cx="1418760" cy="1887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请在此处添加正文，根据需要调整字体与字号，建议采用两端对齐形式。请在此处添加正文，根据需要调整字体与字号。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5261063" y="2592067"/>
            <a:ext cx="1418760" cy="2196419"/>
            <a:chOff x="4977610" y="3134630"/>
            <a:chExt cx="1418760" cy="2196419"/>
          </a:xfrm>
        </p:grpSpPr>
        <p:sp>
          <p:nvSpPr>
            <p:cNvPr id="70" name="文本框 69"/>
            <p:cNvSpPr txBox="1"/>
            <p:nvPr/>
          </p:nvSpPr>
          <p:spPr>
            <a:xfrm>
              <a:off x="5076825" y="3134630"/>
              <a:ext cx="954107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4977610" y="3443353"/>
              <a:ext cx="1418760" cy="1887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请在此处添加正文，根据需要调整字体与字号，建议采用两端对齐形式。请在此处添加正文，根据需要调整字体与字号。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957472" y="1781596"/>
            <a:ext cx="1418760" cy="2196419"/>
            <a:chOff x="4977610" y="3134630"/>
            <a:chExt cx="1418760" cy="2196419"/>
          </a:xfrm>
        </p:grpSpPr>
        <p:sp>
          <p:nvSpPr>
            <p:cNvPr id="73" name="文本框 72"/>
            <p:cNvSpPr txBox="1"/>
            <p:nvPr/>
          </p:nvSpPr>
          <p:spPr>
            <a:xfrm>
              <a:off x="5076825" y="3134630"/>
              <a:ext cx="954107" cy="276999"/>
            </a:xfrm>
            <a:prstGeom prst="rect">
              <a:avLst/>
            </a:prstGeom>
            <a:solidFill>
              <a:srgbClr val="DC3C00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4977610" y="3443353"/>
              <a:ext cx="1418760" cy="1887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请在此处添加正文，根据需要调整字体与字号，建议采用两端对齐形式。请在此处添加正文，根据需要调整字体与字号。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4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4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2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2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20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4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4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2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20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1" dur="4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2" dur="4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2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2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2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2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4" dur="4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5" dur="4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4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4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2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2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200" fill="hold"/>
                                            <p:tgtEl>
                                              <p:spTgt spid="6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4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4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2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200" fill="hold"/>
                                            <p:tgtEl>
                                              <p:spTgt spid="6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4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4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2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2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2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200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4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4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Texturize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916032" y="1343299"/>
            <a:ext cx="3273836" cy="2456901"/>
          </a:xfrm>
          <a:custGeom>
            <a:avLst/>
            <a:gdLst>
              <a:gd name="connsiteX0" fmla="*/ 0 w 3273836"/>
              <a:gd name="connsiteY0" fmla="*/ 0 h 2456901"/>
              <a:gd name="connsiteX1" fmla="*/ 3273836 w 3273836"/>
              <a:gd name="connsiteY1" fmla="*/ 0 h 2456901"/>
              <a:gd name="connsiteX2" fmla="*/ 3273836 w 3273836"/>
              <a:gd name="connsiteY2" fmla="*/ 2456901 h 2456901"/>
              <a:gd name="connsiteX3" fmla="*/ 1960768 w 3273836"/>
              <a:gd name="connsiteY3" fmla="*/ 2456901 h 2456901"/>
              <a:gd name="connsiteX4" fmla="*/ 1960768 w 3273836"/>
              <a:gd name="connsiteY4" fmla="*/ 171176 h 2456901"/>
              <a:gd name="connsiteX5" fmla="*/ 1313068 w 3273836"/>
              <a:gd name="connsiteY5" fmla="*/ 171176 h 2456901"/>
              <a:gd name="connsiteX6" fmla="*/ 1313068 w 3273836"/>
              <a:gd name="connsiteY6" fmla="*/ 2456901 h 2456901"/>
              <a:gd name="connsiteX7" fmla="*/ 0 w 3273836"/>
              <a:gd name="connsiteY7" fmla="*/ 2456901 h 245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3836" h="2456901">
                <a:moveTo>
                  <a:pt x="0" y="0"/>
                </a:moveTo>
                <a:lnTo>
                  <a:pt x="3273836" y="0"/>
                </a:lnTo>
                <a:lnTo>
                  <a:pt x="3273836" y="2456901"/>
                </a:lnTo>
                <a:lnTo>
                  <a:pt x="1960768" y="2456901"/>
                </a:lnTo>
                <a:lnTo>
                  <a:pt x="1960768" y="171176"/>
                </a:lnTo>
                <a:lnTo>
                  <a:pt x="1313068" y="171176"/>
                </a:lnTo>
                <a:lnTo>
                  <a:pt x="1313068" y="2456901"/>
                </a:lnTo>
                <a:lnTo>
                  <a:pt x="0" y="2456901"/>
                </a:lnTo>
                <a:close/>
              </a:path>
            </a:pathLst>
          </a:custGeom>
        </p:spPr>
      </p:pic>
      <p:grpSp>
        <p:nvGrpSpPr>
          <p:cNvPr id="44" name="组合 43"/>
          <p:cNvGrpSpPr/>
          <p:nvPr/>
        </p:nvGrpSpPr>
        <p:grpSpPr>
          <a:xfrm>
            <a:off x="5736399" y="591446"/>
            <a:ext cx="2283651" cy="1170497"/>
            <a:chOff x="4977609" y="3134630"/>
            <a:chExt cx="2283651" cy="1170497"/>
          </a:xfrm>
        </p:grpSpPr>
        <p:sp>
          <p:nvSpPr>
            <p:cNvPr id="45" name="文本框 44"/>
            <p:cNvSpPr txBox="1"/>
            <p:nvPr/>
          </p:nvSpPr>
          <p:spPr>
            <a:xfrm>
              <a:off x="5076825" y="3134630"/>
              <a:ext cx="1569660" cy="27699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4977609" y="3443353"/>
              <a:ext cx="2283651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355523" y="2038468"/>
            <a:ext cx="2283651" cy="1170497"/>
            <a:chOff x="4977609" y="3134630"/>
            <a:chExt cx="2283651" cy="1170497"/>
          </a:xfrm>
        </p:grpSpPr>
        <p:sp>
          <p:nvSpPr>
            <p:cNvPr id="48" name="文本框 47"/>
            <p:cNvSpPr txBox="1"/>
            <p:nvPr/>
          </p:nvSpPr>
          <p:spPr>
            <a:xfrm>
              <a:off x="5076825" y="3134630"/>
              <a:ext cx="1569660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4977609" y="3443353"/>
              <a:ext cx="2283651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189868" y="3596766"/>
            <a:ext cx="2283651" cy="1170497"/>
            <a:chOff x="4977609" y="3134630"/>
            <a:chExt cx="2283651" cy="1170497"/>
          </a:xfrm>
        </p:grpSpPr>
        <p:sp>
          <p:nvSpPr>
            <p:cNvPr id="51" name="文本框 50"/>
            <p:cNvSpPr txBox="1"/>
            <p:nvPr/>
          </p:nvSpPr>
          <p:spPr>
            <a:xfrm>
              <a:off x="5076825" y="3134630"/>
              <a:ext cx="1569660" cy="27699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4977609" y="3443353"/>
              <a:ext cx="2283651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080711" y="591446"/>
            <a:ext cx="2283651" cy="1170497"/>
            <a:chOff x="4977609" y="3134630"/>
            <a:chExt cx="2283651" cy="1170497"/>
          </a:xfrm>
        </p:grpSpPr>
        <p:sp>
          <p:nvSpPr>
            <p:cNvPr id="54" name="文本框 53"/>
            <p:cNvSpPr txBox="1"/>
            <p:nvPr/>
          </p:nvSpPr>
          <p:spPr>
            <a:xfrm>
              <a:off x="5076825" y="3134630"/>
              <a:ext cx="1569660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4977609" y="3443353"/>
              <a:ext cx="2283651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32381" y="2022335"/>
            <a:ext cx="2283651" cy="1170497"/>
            <a:chOff x="4977609" y="3134630"/>
            <a:chExt cx="2283651" cy="1170497"/>
          </a:xfrm>
        </p:grpSpPr>
        <p:sp>
          <p:nvSpPr>
            <p:cNvPr id="57" name="文本框 56"/>
            <p:cNvSpPr txBox="1"/>
            <p:nvPr/>
          </p:nvSpPr>
          <p:spPr>
            <a:xfrm>
              <a:off x="5076825" y="3134630"/>
              <a:ext cx="1569660" cy="27699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4977609" y="3443353"/>
              <a:ext cx="2283651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991020" y="3596766"/>
            <a:ext cx="2283651" cy="1170497"/>
            <a:chOff x="4977609" y="3134630"/>
            <a:chExt cx="2283651" cy="1170497"/>
          </a:xfrm>
        </p:grpSpPr>
        <p:sp>
          <p:nvSpPr>
            <p:cNvPr id="75" name="文本框 74"/>
            <p:cNvSpPr txBox="1"/>
            <p:nvPr/>
          </p:nvSpPr>
          <p:spPr>
            <a:xfrm>
              <a:off x="5076825" y="3134630"/>
              <a:ext cx="1569660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4977609" y="3443353"/>
              <a:ext cx="2283651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4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4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4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4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4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6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7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9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4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4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4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6" dur="4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7" dur="4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25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4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4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4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4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4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4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4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4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4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  <p:grpSp>
        <p:nvGrpSpPr>
          <p:cNvPr id="65" name="组合 64"/>
          <p:cNvGrpSpPr/>
          <p:nvPr/>
        </p:nvGrpSpPr>
        <p:grpSpPr>
          <a:xfrm>
            <a:off x="8840816" y="3084117"/>
            <a:ext cx="392415" cy="1031344"/>
            <a:chOff x="8840816" y="3084117"/>
            <a:chExt cx="392415" cy="1031344"/>
          </a:xfrm>
        </p:grpSpPr>
        <p:sp>
          <p:nvSpPr>
            <p:cNvPr id="9" name="矩形 8"/>
            <p:cNvSpPr/>
            <p:nvPr/>
          </p:nvSpPr>
          <p:spPr>
            <a:xfrm>
              <a:off x="8892000" y="3084117"/>
              <a:ext cx="252000" cy="1031344"/>
            </a:xfrm>
            <a:prstGeom prst="rect">
              <a:avLst/>
            </a:prstGeom>
            <a:solidFill>
              <a:srgbClr val="0073C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840816" y="3186599"/>
              <a:ext cx="392415" cy="38523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four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840816" y="4112156"/>
            <a:ext cx="392415" cy="1031344"/>
            <a:chOff x="8840816" y="4112156"/>
            <a:chExt cx="392415" cy="1031344"/>
          </a:xfrm>
        </p:grpSpPr>
        <p:sp>
          <p:nvSpPr>
            <p:cNvPr id="11" name="矩形 10"/>
            <p:cNvSpPr/>
            <p:nvPr/>
          </p:nvSpPr>
          <p:spPr>
            <a:xfrm>
              <a:off x="8892000" y="4112156"/>
              <a:ext cx="252000" cy="103134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innerShdw blurRad="63500" dist="50800" dir="10800000">
                <a:prstClr val="black">
                  <a:alpha val="1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40816" y="4229504"/>
              <a:ext cx="392415" cy="34875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five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62" name="矩形 61"/>
          <p:cNvSpPr/>
          <p:nvPr/>
        </p:nvSpPr>
        <p:spPr>
          <a:xfrm>
            <a:off x="4572001" y="0"/>
            <a:ext cx="4320000" cy="5143500"/>
          </a:xfrm>
          <a:prstGeom prst="rect">
            <a:avLst/>
          </a:prstGeom>
          <a:solidFill>
            <a:srgbClr val="007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334004" y="367902"/>
            <a:ext cx="453227" cy="4370983"/>
            <a:chOff x="4334004" y="367902"/>
            <a:chExt cx="453227" cy="4370983"/>
          </a:xfrm>
        </p:grpSpPr>
        <p:grpSp>
          <p:nvGrpSpPr>
            <p:cNvPr id="14" name="组合 13"/>
            <p:cNvGrpSpPr/>
            <p:nvPr/>
          </p:nvGrpSpPr>
          <p:grpSpPr>
            <a:xfrm>
              <a:off x="4334004" y="367902"/>
              <a:ext cx="453227" cy="126000"/>
              <a:chOff x="4268585" y="348852"/>
              <a:chExt cx="453227" cy="126000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圆角矩形 60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4334004" y="753810"/>
              <a:ext cx="453227" cy="126000"/>
              <a:chOff x="4268585" y="348852"/>
              <a:chExt cx="453227" cy="126000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圆角矩形 57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4334004" y="1139718"/>
              <a:ext cx="453227" cy="126000"/>
              <a:chOff x="4268585" y="348852"/>
              <a:chExt cx="453227" cy="126000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圆角矩形 54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334004" y="1525626"/>
              <a:ext cx="453227" cy="126000"/>
              <a:chOff x="4268585" y="348852"/>
              <a:chExt cx="453227" cy="126000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圆角矩形 51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4334004" y="1911534"/>
              <a:ext cx="453227" cy="126000"/>
              <a:chOff x="4268585" y="348852"/>
              <a:chExt cx="453227" cy="126000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圆角矩形 48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4334004" y="2297442"/>
              <a:ext cx="453227" cy="126000"/>
              <a:chOff x="4268585" y="348852"/>
              <a:chExt cx="453227" cy="126000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圆角矩形 45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4334004" y="2683350"/>
              <a:ext cx="453227" cy="126000"/>
              <a:chOff x="4268585" y="348852"/>
              <a:chExt cx="453227" cy="126000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圆角矩形 42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4334004" y="3069258"/>
              <a:ext cx="453227" cy="126000"/>
              <a:chOff x="4268585" y="348852"/>
              <a:chExt cx="453227" cy="12600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4334004" y="3455166"/>
              <a:ext cx="453227" cy="126000"/>
              <a:chOff x="4268585" y="348852"/>
              <a:chExt cx="453227" cy="126000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圆角矩形 36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334004" y="3841074"/>
              <a:ext cx="453227" cy="126000"/>
              <a:chOff x="4268585" y="348852"/>
              <a:chExt cx="453227" cy="12600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圆角矩形 33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4334004" y="4226982"/>
              <a:ext cx="453227" cy="126000"/>
              <a:chOff x="4268585" y="348852"/>
              <a:chExt cx="453227" cy="126000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4334004" y="4612885"/>
              <a:ext cx="453227" cy="126000"/>
              <a:chOff x="4268585" y="348852"/>
              <a:chExt cx="453227" cy="126000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7" name="组合 86"/>
          <p:cNvGrpSpPr/>
          <p:nvPr/>
        </p:nvGrpSpPr>
        <p:grpSpPr>
          <a:xfrm>
            <a:off x="6303168" y="1177545"/>
            <a:ext cx="1068723" cy="1524752"/>
            <a:chOff x="6303168" y="882270"/>
            <a:chExt cx="1068723" cy="1524752"/>
          </a:xfrm>
        </p:grpSpPr>
        <p:grpSp>
          <p:nvGrpSpPr>
            <p:cNvPr id="73" name="组合 72"/>
            <p:cNvGrpSpPr/>
            <p:nvPr/>
          </p:nvGrpSpPr>
          <p:grpSpPr>
            <a:xfrm>
              <a:off x="6303169" y="1193073"/>
              <a:ext cx="1068722" cy="1213949"/>
              <a:chOff x="6181242" y="585333"/>
              <a:chExt cx="1068722" cy="1213949"/>
            </a:xfrm>
          </p:grpSpPr>
          <p:sp>
            <p:nvSpPr>
              <p:cNvPr id="81" name="矩形 80"/>
              <p:cNvSpPr/>
              <p:nvPr/>
            </p:nvSpPr>
            <p:spPr>
              <a:xfrm>
                <a:off x="6181242" y="585333"/>
                <a:ext cx="1068722" cy="567831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6181574" y="1143325"/>
                <a:ext cx="1068389" cy="4980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6302350" y="598953"/>
                <a:ext cx="83067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7200" dirty="0">
                    <a:latin typeface="方正正中黑_GBK" panose="02000000000000000000" pitchFamily="2" charset="-122"/>
                    <a:ea typeface="方正正中黑_GBK" panose="02000000000000000000" pitchFamily="2" charset="-122"/>
                  </a:rPr>
                  <a:t>4</a:t>
                </a:r>
                <a:endParaRPr lang="zh-CN" altLang="en-US" sz="7200" dirty="0">
                  <a:latin typeface="方正正中黑_GBK" panose="02000000000000000000" pitchFamily="2" charset="-122"/>
                  <a:ea typeface="方正正中黑_GBK" panose="02000000000000000000" pitchFamily="2" charset="-122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6181242" y="1135165"/>
                <a:ext cx="1068722" cy="18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6303168" y="882270"/>
              <a:ext cx="1068722" cy="311568"/>
              <a:chOff x="6303168" y="348870"/>
              <a:chExt cx="1068722" cy="311568"/>
            </a:xfrm>
          </p:grpSpPr>
          <p:sp>
            <p:nvSpPr>
              <p:cNvPr id="76" name="矩形 75"/>
              <p:cNvSpPr/>
              <p:nvPr/>
            </p:nvSpPr>
            <p:spPr>
              <a:xfrm>
                <a:off x="6303738" y="348870"/>
                <a:ext cx="1068152" cy="31156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文本框 76"/>
              <p:cNvSpPr txBox="1"/>
              <p:nvPr/>
            </p:nvSpPr>
            <p:spPr>
              <a:xfrm>
                <a:off x="6303168" y="349575"/>
                <a:ext cx="10687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rgbClr val="0073C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FOUR</a:t>
                </a:r>
                <a:endParaRPr lang="zh-CN" altLang="en-US" sz="1400" dirty="0">
                  <a:solidFill>
                    <a:srgbClr val="0073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84" name="文本框 83"/>
          <p:cNvSpPr txBox="1"/>
          <p:nvPr/>
        </p:nvSpPr>
        <p:spPr>
          <a:xfrm>
            <a:off x="5667978" y="2916856"/>
            <a:ext cx="2339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结论与应用意义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-51904" y="0"/>
            <a:ext cx="392415" cy="1031344"/>
            <a:chOff x="8840816" y="0"/>
            <a:chExt cx="392415" cy="1031344"/>
          </a:xfrm>
        </p:grpSpPr>
        <p:sp>
          <p:nvSpPr>
            <p:cNvPr id="86" name="矩形 85"/>
            <p:cNvSpPr/>
            <p:nvPr/>
          </p:nvSpPr>
          <p:spPr>
            <a:xfrm flipH="1">
              <a:off x="8892000" y="0"/>
              <a:ext cx="252000" cy="1031344"/>
            </a:xfrm>
            <a:prstGeom prst="rect">
              <a:avLst/>
            </a:prstGeom>
            <a:solidFill>
              <a:srgbClr val="DC3C00"/>
            </a:solidFill>
            <a:ln>
              <a:noFill/>
            </a:ln>
            <a:effectLst>
              <a:innerShdw blurRad="63500" dist="50800" dir="10800000">
                <a:prstClr val="black">
                  <a:alpha val="1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8840816" y="98947"/>
              <a:ext cx="392415" cy="36163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one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-50058" y="1028039"/>
            <a:ext cx="392415" cy="1031344"/>
            <a:chOff x="-50058" y="1028039"/>
            <a:chExt cx="392415" cy="1031344"/>
          </a:xfrm>
        </p:grpSpPr>
        <p:sp>
          <p:nvSpPr>
            <p:cNvPr id="90" name="矩形 89"/>
            <p:cNvSpPr/>
            <p:nvPr/>
          </p:nvSpPr>
          <p:spPr>
            <a:xfrm flipH="1">
              <a:off x="1126" y="1028039"/>
              <a:ext cx="252000" cy="10313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0800000">
                <a:prstClr val="black">
                  <a:alpha val="1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-50058" y="1135024"/>
              <a:ext cx="392415" cy="36324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two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-51904" y="2057730"/>
            <a:ext cx="392415" cy="1031344"/>
            <a:chOff x="-51904" y="2057730"/>
            <a:chExt cx="392415" cy="1031344"/>
          </a:xfrm>
        </p:grpSpPr>
        <p:sp>
          <p:nvSpPr>
            <p:cNvPr id="92" name="矩形 91"/>
            <p:cNvSpPr/>
            <p:nvPr/>
          </p:nvSpPr>
          <p:spPr>
            <a:xfrm flipH="1">
              <a:off x="-720" y="2057730"/>
              <a:ext cx="252000" cy="1031344"/>
            </a:xfrm>
            <a:prstGeom prst="rect">
              <a:avLst/>
            </a:prstGeom>
            <a:solidFill>
              <a:srgbClr val="7FBA00"/>
            </a:solidFill>
            <a:ln>
              <a:noFill/>
            </a:ln>
            <a:effectLst>
              <a:innerShdw blurRad="63500" dist="50800" dir="10800000">
                <a:prstClr val="black">
                  <a:alpha val="1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-51904" y="2152449"/>
              <a:ext cx="392415" cy="47314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three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1451539" y="1525626"/>
            <a:ext cx="1749704" cy="1639966"/>
            <a:chOff x="1451539" y="1525626"/>
            <a:chExt cx="1749704" cy="1639966"/>
          </a:xfrm>
        </p:grpSpPr>
        <p:pic>
          <p:nvPicPr>
            <p:cNvPr id="95" name="图片 94"/>
            <p:cNvPicPr>
              <a:picLocks noChangeAspect="1"/>
            </p:cNvPicPr>
            <p:nvPr/>
          </p:nvPicPr>
          <p:blipFill>
            <a:blip r:embed="rId1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51539" y="1525626"/>
              <a:ext cx="1749704" cy="1639966"/>
            </a:xfrm>
            <a:prstGeom prst="rect">
              <a:avLst/>
            </a:prstGeom>
          </p:spPr>
        </p:pic>
        <p:sp>
          <p:nvSpPr>
            <p:cNvPr id="96" name="Freeform 6"/>
            <p:cNvSpPr>
              <a:spLocks noEditPoints="1"/>
            </p:cNvSpPr>
            <p:nvPr/>
          </p:nvSpPr>
          <p:spPr bwMode="auto">
            <a:xfrm>
              <a:off x="2095226" y="1966265"/>
              <a:ext cx="639886" cy="758689"/>
            </a:xfrm>
            <a:custGeom>
              <a:avLst/>
              <a:gdLst>
                <a:gd name="T0" fmla="*/ 249 w 259"/>
                <a:gd name="T1" fmla="*/ 122 h 308"/>
                <a:gd name="T2" fmla="*/ 225 w 259"/>
                <a:gd name="T3" fmla="*/ 101 h 308"/>
                <a:gd name="T4" fmla="*/ 221 w 259"/>
                <a:gd name="T5" fmla="*/ 95 h 308"/>
                <a:gd name="T6" fmla="*/ 199 w 259"/>
                <a:gd name="T7" fmla="*/ 74 h 308"/>
                <a:gd name="T8" fmla="*/ 193 w 259"/>
                <a:gd name="T9" fmla="*/ 67 h 308"/>
                <a:gd name="T10" fmla="*/ 130 w 259"/>
                <a:gd name="T11" fmla="*/ 7 h 308"/>
                <a:gd name="T12" fmla="*/ 113 w 259"/>
                <a:gd name="T13" fmla="*/ 0 h 308"/>
                <a:gd name="T14" fmla="*/ 21 w 259"/>
                <a:gd name="T15" fmla="*/ 0 h 308"/>
                <a:gd name="T16" fmla="*/ 0 w 259"/>
                <a:gd name="T17" fmla="*/ 18 h 308"/>
                <a:gd name="T18" fmla="*/ 0 w 259"/>
                <a:gd name="T19" fmla="*/ 229 h 308"/>
                <a:gd name="T20" fmla="*/ 21 w 259"/>
                <a:gd name="T21" fmla="*/ 253 h 308"/>
                <a:gd name="T22" fmla="*/ 28 w 259"/>
                <a:gd name="T23" fmla="*/ 253 h 308"/>
                <a:gd name="T24" fmla="*/ 28 w 259"/>
                <a:gd name="T25" fmla="*/ 256 h 308"/>
                <a:gd name="T26" fmla="*/ 49 w 259"/>
                <a:gd name="T27" fmla="*/ 281 h 308"/>
                <a:gd name="T28" fmla="*/ 56 w 259"/>
                <a:gd name="T29" fmla="*/ 281 h 308"/>
                <a:gd name="T30" fmla="*/ 56 w 259"/>
                <a:gd name="T31" fmla="*/ 284 h 308"/>
                <a:gd name="T32" fmla="*/ 77 w 259"/>
                <a:gd name="T33" fmla="*/ 308 h 308"/>
                <a:gd name="T34" fmla="*/ 231 w 259"/>
                <a:gd name="T35" fmla="*/ 308 h 308"/>
                <a:gd name="T36" fmla="*/ 256 w 259"/>
                <a:gd name="T37" fmla="*/ 284 h 308"/>
                <a:gd name="T38" fmla="*/ 256 w 259"/>
                <a:gd name="T39" fmla="*/ 140 h 308"/>
                <a:gd name="T40" fmla="*/ 249 w 259"/>
                <a:gd name="T41" fmla="*/ 122 h 308"/>
                <a:gd name="T42" fmla="*/ 140 w 259"/>
                <a:gd name="T43" fmla="*/ 46 h 308"/>
                <a:gd name="T44" fmla="*/ 151 w 259"/>
                <a:gd name="T45" fmla="*/ 56 h 308"/>
                <a:gd name="T46" fmla="*/ 140 w 259"/>
                <a:gd name="T47" fmla="*/ 56 h 308"/>
                <a:gd name="T48" fmla="*/ 140 w 259"/>
                <a:gd name="T49" fmla="*/ 46 h 308"/>
                <a:gd name="T50" fmla="*/ 123 w 259"/>
                <a:gd name="T51" fmla="*/ 28 h 308"/>
                <a:gd name="T52" fmla="*/ 113 w 259"/>
                <a:gd name="T53" fmla="*/ 28 h 308"/>
                <a:gd name="T54" fmla="*/ 113 w 259"/>
                <a:gd name="T55" fmla="*/ 18 h 308"/>
                <a:gd name="T56" fmla="*/ 123 w 259"/>
                <a:gd name="T57" fmla="*/ 28 h 308"/>
                <a:gd name="T58" fmla="*/ 18 w 259"/>
                <a:gd name="T59" fmla="*/ 232 h 308"/>
                <a:gd name="T60" fmla="*/ 18 w 259"/>
                <a:gd name="T61" fmla="*/ 18 h 308"/>
                <a:gd name="T62" fmla="*/ 92 w 259"/>
                <a:gd name="T63" fmla="*/ 18 h 308"/>
                <a:gd name="T64" fmla="*/ 92 w 259"/>
                <a:gd name="T65" fmla="*/ 28 h 308"/>
                <a:gd name="T66" fmla="*/ 49 w 259"/>
                <a:gd name="T67" fmla="*/ 28 h 308"/>
                <a:gd name="T68" fmla="*/ 28 w 259"/>
                <a:gd name="T69" fmla="*/ 46 h 308"/>
                <a:gd name="T70" fmla="*/ 28 w 259"/>
                <a:gd name="T71" fmla="*/ 232 h 308"/>
                <a:gd name="T72" fmla="*/ 18 w 259"/>
                <a:gd name="T73" fmla="*/ 232 h 308"/>
                <a:gd name="T74" fmla="*/ 46 w 259"/>
                <a:gd name="T75" fmla="*/ 260 h 308"/>
                <a:gd name="T76" fmla="*/ 46 w 259"/>
                <a:gd name="T77" fmla="*/ 46 h 308"/>
                <a:gd name="T78" fmla="*/ 119 w 259"/>
                <a:gd name="T79" fmla="*/ 46 h 308"/>
                <a:gd name="T80" fmla="*/ 119 w 259"/>
                <a:gd name="T81" fmla="*/ 56 h 308"/>
                <a:gd name="T82" fmla="*/ 77 w 259"/>
                <a:gd name="T83" fmla="*/ 56 h 308"/>
                <a:gd name="T84" fmla="*/ 56 w 259"/>
                <a:gd name="T85" fmla="*/ 73 h 308"/>
                <a:gd name="T86" fmla="*/ 56 w 259"/>
                <a:gd name="T87" fmla="*/ 260 h 308"/>
                <a:gd name="T88" fmla="*/ 46 w 259"/>
                <a:gd name="T89" fmla="*/ 260 h 308"/>
                <a:gd name="T90" fmla="*/ 238 w 259"/>
                <a:gd name="T91" fmla="*/ 287 h 308"/>
                <a:gd name="T92" fmla="*/ 74 w 259"/>
                <a:gd name="T93" fmla="*/ 287 h 308"/>
                <a:gd name="T94" fmla="*/ 74 w 259"/>
                <a:gd name="T95" fmla="*/ 73 h 308"/>
                <a:gd name="T96" fmla="*/ 147 w 259"/>
                <a:gd name="T97" fmla="*/ 73 h 308"/>
                <a:gd name="T98" fmla="*/ 147 w 259"/>
                <a:gd name="T99" fmla="*/ 140 h 308"/>
                <a:gd name="T100" fmla="*/ 168 w 259"/>
                <a:gd name="T101" fmla="*/ 165 h 308"/>
                <a:gd name="T102" fmla="*/ 238 w 259"/>
                <a:gd name="T103" fmla="*/ 165 h 308"/>
                <a:gd name="T104" fmla="*/ 238 w 259"/>
                <a:gd name="T105" fmla="*/ 287 h 308"/>
                <a:gd name="T106" fmla="*/ 168 w 259"/>
                <a:gd name="T107" fmla="*/ 140 h 308"/>
                <a:gd name="T108" fmla="*/ 168 w 259"/>
                <a:gd name="T109" fmla="*/ 73 h 308"/>
                <a:gd name="T110" fmla="*/ 238 w 259"/>
                <a:gd name="T111" fmla="*/ 140 h 308"/>
                <a:gd name="T112" fmla="*/ 168 w 259"/>
                <a:gd name="T113" fmla="*/ 14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9" h="308">
                  <a:moveTo>
                    <a:pt x="249" y="122"/>
                  </a:moveTo>
                  <a:cubicBezTo>
                    <a:pt x="240" y="114"/>
                    <a:pt x="232" y="107"/>
                    <a:pt x="225" y="101"/>
                  </a:cubicBezTo>
                  <a:cubicBezTo>
                    <a:pt x="224" y="99"/>
                    <a:pt x="223" y="97"/>
                    <a:pt x="221" y="95"/>
                  </a:cubicBezTo>
                  <a:cubicBezTo>
                    <a:pt x="212" y="87"/>
                    <a:pt x="205" y="80"/>
                    <a:pt x="199" y="74"/>
                  </a:cubicBezTo>
                  <a:cubicBezTo>
                    <a:pt x="198" y="72"/>
                    <a:pt x="196" y="69"/>
                    <a:pt x="193" y="6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23" y="0"/>
                    <a:pt x="120" y="0"/>
                    <a:pt x="1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1" y="0"/>
                    <a:pt x="0" y="7"/>
                    <a:pt x="0" y="18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39"/>
                    <a:pt x="11" y="253"/>
                    <a:pt x="21" y="253"/>
                  </a:cubicBezTo>
                  <a:cubicBezTo>
                    <a:pt x="24" y="253"/>
                    <a:pt x="26" y="253"/>
                    <a:pt x="28" y="253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67"/>
                    <a:pt x="39" y="281"/>
                    <a:pt x="49" y="281"/>
                  </a:cubicBezTo>
                  <a:cubicBezTo>
                    <a:pt x="52" y="281"/>
                    <a:pt x="54" y="281"/>
                    <a:pt x="56" y="281"/>
                  </a:cubicBezTo>
                  <a:cubicBezTo>
                    <a:pt x="56" y="284"/>
                    <a:pt x="56" y="284"/>
                    <a:pt x="56" y="284"/>
                  </a:cubicBezTo>
                  <a:cubicBezTo>
                    <a:pt x="56" y="294"/>
                    <a:pt x="67" y="308"/>
                    <a:pt x="77" y="308"/>
                  </a:cubicBezTo>
                  <a:cubicBezTo>
                    <a:pt x="231" y="308"/>
                    <a:pt x="231" y="308"/>
                    <a:pt x="231" y="308"/>
                  </a:cubicBezTo>
                  <a:cubicBezTo>
                    <a:pt x="245" y="308"/>
                    <a:pt x="256" y="294"/>
                    <a:pt x="256" y="284"/>
                  </a:cubicBezTo>
                  <a:cubicBezTo>
                    <a:pt x="256" y="140"/>
                    <a:pt x="256" y="140"/>
                    <a:pt x="256" y="140"/>
                  </a:cubicBezTo>
                  <a:cubicBezTo>
                    <a:pt x="256" y="140"/>
                    <a:pt x="259" y="133"/>
                    <a:pt x="249" y="122"/>
                  </a:cubicBezTo>
                  <a:close/>
                  <a:moveTo>
                    <a:pt x="140" y="46"/>
                  </a:moveTo>
                  <a:cubicBezTo>
                    <a:pt x="144" y="49"/>
                    <a:pt x="148" y="53"/>
                    <a:pt x="151" y="56"/>
                  </a:cubicBezTo>
                  <a:cubicBezTo>
                    <a:pt x="147" y="56"/>
                    <a:pt x="144" y="56"/>
                    <a:pt x="140" y="56"/>
                  </a:cubicBezTo>
                  <a:cubicBezTo>
                    <a:pt x="140" y="46"/>
                    <a:pt x="140" y="46"/>
                    <a:pt x="140" y="46"/>
                  </a:cubicBezTo>
                  <a:close/>
                  <a:moveTo>
                    <a:pt x="123" y="28"/>
                  </a:moveTo>
                  <a:cubicBezTo>
                    <a:pt x="120" y="28"/>
                    <a:pt x="116" y="28"/>
                    <a:pt x="113" y="2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6" y="21"/>
                    <a:pt x="120" y="25"/>
                    <a:pt x="123" y="28"/>
                  </a:cubicBezTo>
                  <a:close/>
                  <a:moveTo>
                    <a:pt x="18" y="232"/>
                  </a:moveTo>
                  <a:cubicBezTo>
                    <a:pt x="18" y="21"/>
                    <a:pt x="18" y="18"/>
                    <a:pt x="18" y="18"/>
                  </a:cubicBezTo>
                  <a:cubicBezTo>
                    <a:pt x="88" y="18"/>
                    <a:pt x="92" y="18"/>
                    <a:pt x="92" y="18"/>
                  </a:cubicBezTo>
                  <a:cubicBezTo>
                    <a:pt x="92" y="21"/>
                    <a:pt x="92" y="25"/>
                    <a:pt x="92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39" y="28"/>
                    <a:pt x="28" y="35"/>
                    <a:pt x="28" y="46"/>
                  </a:cubicBezTo>
                  <a:cubicBezTo>
                    <a:pt x="28" y="154"/>
                    <a:pt x="28" y="206"/>
                    <a:pt x="28" y="232"/>
                  </a:cubicBezTo>
                  <a:cubicBezTo>
                    <a:pt x="19" y="232"/>
                    <a:pt x="18" y="232"/>
                    <a:pt x="18" y="232"/>
                  </a:cubicBezTo>
                  <a:close/>
                  <a:moveTo>
                    <a:pt x="46" y="260"/>
                  </a:moveTo>
                  <a:cubicBezTo>
                    <a:pt x="46" y="49"/>
                    <a:pt x="46" y="46"/>
                    <a:pt x="46" y="46"/>
                  </a:cubicBezTo>
                  <a:cubicBezTo>
                    <a:pt x="116" y="46"/>
                    <a:pt x="119" y="46"/>
                    <a:pt x="119" y="46"/>
                  </a:cubicBezTo>
                  <a:cubicBezTo>
                    <a:pt x="119" y="49"/>
                    <a:pt x="119" y="53"/>
                    <a:pt x="119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67" y="56"/>
                    <a:pt x="56" y="63"/>
                    <a:pt x="56" y="73"/>
                  </a:cubicBezTo>
                  <a:cubicBezTo>
                    <a:pt x="56" y="182"/>
                    <a:pt x="56" y="234"/>
                    <a:pt x="56" y="260"/>
                  </a:cubicBezTo>
                  <a:cubicBezTo>
                    <a:pt x="47" y="260"/>
                    <a:pt x="46" y="260"/>
                    <a:pt x="46" y="260"/>
                  </a:cubicBezTo>
                  <a:close/>
                  <a:moveTo>
                    <a:pt x="238" y="287"/>
                  </a:moveTo>
                  <a:cubicBezTo>
                    <a:pt x="84" y="287"/>
                    <a:pt x="74" y="287"/>
                    <a:pt x="74" y="287"/>
                  </a:cubicBezTo>
                  <a:cubicBezTo>
                    <a:pt x="74" y="77"/>
                    <a:pt x="74" y="73"/>
                    <a:pt x="74" y="73"/>
                  </a:cubicBezTo>
                  <a:cubicBezTo>
                    <a:pt x="144" y="73"/>
                    <a:pt x="147" y="73"/>
                    <a:pt x="147" y="73"/>
                  </a:cubicBezTo>
                  <a:cubicBezTo>
                    <a:pt x="147" y="136"/>
                    <a:pt x="147" y="140"/>
                    <a:pt x="147" y="140"/>
                  </a:cubicBezTo>
                  <a:cubicBezTo>
                    <a:pt x="147" y="151"/>
                    <a:pt x="154" y="165"/>
                    <a:pt x="168" y="165"/>
                  </a:cubicBezTo>
                  <a:cubicBezTo>
                    <a:pt x="231" y="165"/>
                    <a:pt x="238" y="165"/>
                    <a:pt x="238" y="165"/>
                  </a:cubicBezTo>
                  <a:lnTo>
                    <a:pt x="238" y="287"/>
                  </a:lnTo>
                  <a:close/>
                  <a:moveTo>
                    <a:pt x="168" y="140"/>
                  </a:moveTo>
                  <a:cubicBezTo>
                    <a:pt x="168" y="73"/>
                    <a:pt x="168" y="73"/>
                    <a:pt x="168" y="73"/>
                  </a:cubicBezTo>
                  <a:cubicBezTo>
                    <a:pt x="238" y="140"/>
                    <a:pt x="238" y="140"/>
                    <a:pt x="238" y="140"/>
                  </a:cubicBezTo>
                  <a:lnTo>
                    <a:pt x="168" y="14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8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-51904" y="2057730"/>
            <a:ext cx="392415" cy="1031344"/>
            <a:chOff x="-51904" y="2057730"/>
            <a:chExt cx="392415" cy="1031344"/>
          </a:xfrm>
        </p:grpSpPr>
        <p:sp>
          <p:nvSpPr>
            <p:cNvPr id="7" name="矩形 6"/>
            <p:cNvSpPr/>
            <p:nvPr/>
          </p:nvSpPr>
          <p:spPr>
            <a:xfrm flipH="1">
              <a:off x="-720" y="2057730"/>
              <a:ext cx="252000" cy="1031344"/>
            </a:xfrm>
            <a:prstGeom prst="rect">
              <a:avLst/>
            </a:prstGeom>
            <a:solidFill>
              <a:srgbClr val="7FBA00"/>
            </a:solidFill>
            <a:ln>
              <a:noFill/>
            </a:ln>
            <a:effectLst>
              <a:innerShdw blurRad="63500" dist="50800" dir="10800000">
                <a:prstClr val="black">
                  <a:alpha val="1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-51904" y="2152449"/>
              <a:ext cx="392415" cy="47314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three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840816" y="4112156"/>
            <a:ext cx="392415" cy="1031344"/>
            <a:chOff x="8840816" y="4112156"/>
            <a:chExt cx="392415" cy="1031344"/>
          </a:xfrm>
        </p:grpSpPr>
        <p:sp>
          <p:nvSpPr>
            <p:cNvPr id="11" name="矩形 10"/>
            <p:cNvSpPr/>
            <p:nvPr/>
          </p:nvSpPr>
          <p:spPr>
            <a:xfrm>
              <a:off x="8892000" y="4112156"/>
              <a:ext cx="252000" cy="103134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innerShdw blurRad="63500" dist="50800" dir="10800000">
                <a:prstClr val="black">
                  <a:alpha val="1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40816" y="4229504"/>
              <a:ext cx="392415" cy="34875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five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69" name="矩形 68"/>
          <p:cNvSpPr/>
          <p:nvPr/>
        </p:nvSpPr>
        <p:spPr>
          <a:xfrm>
            <a:off x="252000" y="0"/>
            <a:ext cx="4320000" cy="5143500"/>
          </a:xfrm>
          <a:prstGeom prst="rect">
            <a:avLst/>
          </a:prstGeom>
          <a:solidFill>
            <a:srgbClr val="007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334004" y="367902"/>
            <a:ext cx="453227" cy="4370983"/>
            <a:chOff x="4334004" y="367902"/>
            <a:chExt cx="453227" cy="4370983"/>
          </a:xfrm>
        </p:grpSpPr>
        <p:grpSp>
          <p:nvGrpSpPr>
            <p:cNvPr id="14" name="组合 13"/>
            <p:cNvGrpSpPr/>
            <p:nvPr/>
          </p:nvGrpSpPr>
          <p:grpSpPr>
            <a:xfrm>
              <a:off x="4334004" y="367902"/>
              <a:ext cx="453227" cy="126000"/>
              <a:chOff x="4268585" y="348852"/>
              <a:chExt cx="453227" cy="126000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圆角矩形 60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4334004" y="753810"/>
              <a:ext cx="453227" cy="126000"/>
              <a:chOff x="4268585" y="348852"/>
              <a:chExt cx="453227" cy="126000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圆角矩形 57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4334004" y="1139718"/>
              <a:ext cx="453227" cy="126000"/>
              <a:chOff x="4268585" y="348852"/>
              <a:chExt cx="453227" cy="126000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圆角矩形 54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334004" y="1525626"/>
              <a:ext cx="453227" cy="126000"/>
              <a:chOff x="4268585" y="348852"/>
              <a:chExt cx="453227" cy="126000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圆角矩形 51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4334004" y="1911534"/>
              <a:ext cx="453227" cy="126000"/>
              <a:chOff x="4268585" y="348852"/>
              <a:chExt cx="453227" cy="126000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圆角矩形 48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4334004" y="2297442"/>
              <a:ext cx="453227" cy="126000"/>
              <a:chOff x="4268585" y="348852"/>
              <a:chExt cx="453227" cy="126000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圆角矩形 45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4334004" y="2683350"/>
              <a:ext cx="453227" cy="126000"/>
              <a:chOff x="4268585" y="348852"/>
              <a:chExt cx="453227" cy="126000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圆角矩形 42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4334004" y="3069258"/>
              <a:ext cx="453227" cy="126000"/>
              <a:chOff x="4268585" y="348852"/>
              <a:chExt cx="453227" cy="12600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4334004" y="3455166"/>
              <a:ext cx="453227" cy="126000"/>
              <a:chOff x="4268585" y="348852"/>
              <a:chExt cx="453227" cy="126000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圆角矩形 36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334004" y="3841074"/>
              <a:ext cx="453227" cy="126000"/>
              <a:chOff x="4268585" y="348852"/>
              <a:chExt cx="453227" cy="12600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圆角矩形 33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4334004" y="4226982"/>
              <a:ext cx="453227" cy="126000"/>
              <a:chOff x="4268585" y="348852"/>
              <a:chExt cx="453227" cy="126000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4334004" y="4612885"/>
              <a:ext cx="453227" cy="126000"/>
              <a:chOff x="4268585" y="348852"/>
              <a:chExt cx="453227" cy="126000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1341518" y="1438028"/>
            <a:ext cx="1988563" cy="1988563"/>
            <a:chOff x="1325568" y="1429161"/>
            <a:chExt cx="1988563" cy="1988563"/>
          </a:xfrm>
        </p:grpSpPr>
        <p:sp>
          <p:nvSpPr>
            <p:cNvPr id="63" name="同心圆 62"/>
            <p:cNvSpPr/>
            <p:nvPr/>
          </p:nvSpPr>
          <p:spPr>
            <a:xfrm>
              <a:off x="1325568" y="1429161"/>
              <a:ext cx="1988563" cy="1988563"/>
            </a:xfrm>
            <a:prstGeom prst="donut">
              <a:avLst>
                <a:gd name="adj" fmla="val 2854"/>
              </a:avLst>
            </a:prstGeom>
            <a:solidFill>
              <a:srgbClr val="006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1525600" y="1629193"/>
              <a:ext cx="1588498" cy="1588498"/>
            </a:xfrm>
            <a:prstGeom prst="ellipse">
              <a:avLst/>
            </a:prstGeom>
            <a:solidFill>
              <a:srgbClr val="006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1851612" y="1607834"/>
              <a:ext cx="936475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0000" dirty="0">
                  <a:solidFill>
                    <a:srgbClr val="0073C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10000" dirty="0">
                <a:solidFill>
                  <a:srgbClr val="0073C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5" name="文本框 84"/>
          <p:cNvSpPr txBox="1"/>
          <p:nvPr/>
        </p:nvSpPr>
        <p:spPr>
          <a:xfrm>
            <a:off x="5644472" y="930185"/>
            <a:ext cx="2339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本章节主要内容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3" name="组合 152"/>
          <p:cNvGrpSpPr/>
          <p:nvPr/>
        </p:nvGrpSpPr>
        <p:grpSpPr>
          <a:xfrm>
            <a:off x="5792635" y="1750687"/>
            <a:ext cx="2064289" cy="369332"/>
            <a:chOff x="5630556" y="1616701"/>
            <a:chExt cx="2064289" cy="369332"/>
          </a:xfrm>
        </p:grpSpPr>
        <p:sp>
          <p:nvSpPr>
            <p:cNvPr id="86" name="文本框 85"/>
            <p:cNvSpPr txBox="1"/>
            <p:nvPr/>
          </p:nvSpPr>
          <p:spPr>
            <a:xfrm>
              <a:off x="5894352" y="1616701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主要内容条目一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1" name="图片 15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630556" y="1682934"/>
              <a:ext cx="308946" cy="288000"/>
            </a:xfrm>
            <a:prstGeom prst="rect">
              <a:avLst/>
            </a:prstGeom>
          </p:spPr>
        </p:pic>
      </p:grpSp>
      <p:grpSp>
        <p:nvGrpSpPr>
          <p:cNvPr id="154" name="组合 153"/>
          <p:cNvGrpSpPr/>
          <p:nvPr/>
        </p:nvGrpSpPr>
        <p:grpSpPr>
          <a:xfrm>
            <a:off x="5792635" y="2249764"/>
            <a:ext cx="2064289" cy="369332"/>
            <a:chOff x="5630556" y="1616701"/>
            <a:chExt cx="2064289" cy="369332"/>
          </a:xfrm>
        </p:grpSpPr>
        <p:sp>
          <p:nvSpPr>
            <p:cNvPr id="155" name="文本框 154"/>
            <p:cNvSpPr txBox="1"/>
            <p:nvPr/>
          </p:nvSpPr>
          <p:spPr>
            <a:xfrm>
              <a:off x="5894352" y="1616701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主要内容条目二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6" name="图片 15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630556" y="1682934"/>
              <a:ext cx="308946" cy="288000"/>
            </a:xfrm>
            <a:prstGeom prst="rect">
              <a:avLst/>
            </a:prstGeom>
          </p:spPr>
        </p:pic>
      </p:grpSp>
      <p:grpSp>
        <p:nvGrpSpPr>
          <p:cNvPr id="157" name="组合 156"/>
          <p:cNvGrpSpPr/>
          <p:nvPr/>
        </p:nvGrpSpPr>
        <p:grpSpPr>
          <a:xfrm>
            <a:off x="5792635" y="2748841"/>
            <a:ext cx="2064289" cy="369332"/>
            <a:chOff x="5630556" y="1616701"/>
            <a:chExt cx="2064289" cy="369332"/>
          </a:xfrm>
        </p:grpSpPr>
        <p:sp>
          <p:nvSpPr>
            <p:cNvPr id="158" name="文本框 157"/>
            <p:cNvSpPr txBox="1"/>
            <p:nvPr/>
          </p:nvSpPr>
          <p:spPr>
            <a:xfrm>
              <a:off x="5894352" y="1616701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主要内容条目三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9" name="图片 15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630556" y="1682934"/>
              <a:ext cx="308946" cy="288000"/>
            </a:xfrm>
            <a:prstGeom prst="rect">
              <a:avLst/>
            </a:prstGeom>
          </p:spPr>
        </p:pic>
      </p:grpSp>
      <p:grpSp>
        <p:nvGrpSpPr>
          <p:cNvPr id="160" name="组合 159"/>
          <p:cNvGrpSpPr/>
          <p:nvPr/>
        </p:nvGrpSpPr>
        <p:grpSpPr>
          <a:xfrm>
            <a:off x="5792635" y="3247917"/>
            <a:ext cx="2064289" cy="369332"/>
            <a:chOff x="5630556" y="1616701"/>
            <a:chExt cx="2064289" cy="369332"/>
          </a:xfrm>
        </p:grpSpPr>
        <p:sp>
          <p:nvSpPr>
            <p:cNvPr id="161" name="文本框 160"/>
            <p:cNvSpPr txBox="1"/>
            <p:nvPr/>
          </p:nvSpPr>
          <p:spPr>
            <a:xfrm>
              <a:off x="5894352" y="1616701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主要内容条目四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62" name="图片 16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630556" y="1682934"/>
              <a:ext cx="308946" cy="288000"/>
            </a:xfrm>
            <a:prstGeom prst="rect">
              <a:avLst/>
            </a:prstGeom>
          </p:spPr>
        </p:pic>
      </p:grpSp>
      <p:grpSp>
        <p:nvGrpSpPr>
          <p:cNvPr id="90" name="组合 89"/>
          <p:cNvGrpSpPr/>
          <p:nvPr/>
        </p:nvGrpSpPr>
        <p:grpSpPr>
          <a:xfrm>
            <a:off x="-51904" y="0"/>
            <a:ext cx="392415" cy="1031344"/>
            <a:chOff x="8840816" y="0"/>
            <a:chExt cx="392415" cy="1031344"/>
          </a:xfrm>
        </p:grpSpPr>
        <p:sp>
          <p:nvSpPr>
            <p:cNvPr id="91" name="矩形 90"/>
            <p:cNvSpPr/>
            <p:nvPr/>
          </p:nvSpPr>
          <p:spPr>
            <a:xfrm flipH="1">
              <a:off x="8892000" y="0"/>
              <a:ext cx="252000" cy="1031344"/>
            </a:xfrm>
            <a:prstGeom prst="rect">
              <a:avLst/>
            </a:prstGeom>
            <a:solidFill>
              <a:srgbClr val="DC3C00"/>
            </a:solidFill>
            <a:ln>
              <a:noFill/>
            </a:ln>
            <a:effectLst>
              <a:innerShdw blurRad="63500" dist="50800" dir="10800000">
                <a:prstClr val="black">
                  <a:alpha val="1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8840816" y="98947"/>
              <a:ext cx="392415" cy="36163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one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-50058" y="1028039"/>
            <a:ext cx="392415" cy="1031344"/>
            <a:chOff x="-50058" y="1028039"/>
            <a:chExt cx="392415" cy="1031344"/>
          </a:xfrm>
        </p:grpSpPr>
        <p:sp>
          <p:nvSpPr>
            <p:cNvPr id="94" name="矩形 93"/>
            <p:cNvSpPr/>
            <p:nvPr/>
          </p:nvSpPr>
          <p:spPr>
            <a:xfrm flipH="1">
              <a:off x="1126" y="1028039"/>
              <a:ext cx="252000" cy="10313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0800000">
                <a:prstClr val="black">
                  <a:alpha val="1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-50058" y="1135024"/>
              <a:ext cx="392415" cy="36324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two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-51904" y="3090380"/>
            <a:ext cx="392415" cy="1031344"/>
            <a:chOff x="8840816" y="3084117"/>
            <a:chExt cx="392415" cy="1031344"/>
          </a:xfrm>
        </p:grpSpPr>
        <p:sp>
          <p:nvSpPr>
            <p:cNvPr id="88" name="矩形 87"/>
            <p:cNvSpPr/>
            <p:nvPr/>
          </p:nvSpPr>
          <p:spPr>
            <a:xfrm>
              <a:off x="8892000" y="3084117"/>
              <a:ext cx="252000" cy="1031344"/>
            </a:xfrm>
            <a:prstGeom prst="rect">
              <a:avLst/>
            </a:prstGeom>
            <a:solidFill>
              <a:srgbClr val="0073C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8840816" y="3186599"/>
              <a:ext cx="392415" cy="38523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four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25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4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4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4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4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0000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4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4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0000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4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4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25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4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4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4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4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4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4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4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5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911746" y="1015908"/>
            <a:ext cx="2897980" cy="2897980"/>
            <a:chOff x="911746" y="1015908"/>
            <a:chExt cx="2897980" cy="2897980"/>
          </a:xfrm>
        </p:grpSpPr>
        <p:sp>
          <p:nvSpPr>
            <p:cNvPr id="3" name="饼形 2"/>
            <p:cNvSpPr/>
            <p:nvPr/>
          </p:nvSpPr>
          <p:spPr>
            <a:xfrm>
              <a:off x="911746" y="1015908"/>
              <a:ext cx="2897980" cy="2897980"/>
            </a:xfrm>
            <a:prstGeom prst="pie">
              <a:avLst>
                <a:gd name="adj1" fmla="val 12200214"/>
                <a:gd name="adj2" fmla="val 16200000"/>
              </a:avLst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" name="饼形 3"/>
            <p:cNvSpPr/>
            <p:nvPr/>
          </p:nvSpPr>
          <p:spPr>
            <a:xfrm>
              <a:off x="911746" y="1015908"/>
              <a:ext cx="2897980" cy="2897980"/>
            </a:xfrm>
            <a:prstGeom prst="pie">
              <a:avLst>
                <a:gd name="adj1" fmla="val 16173798"/>
                <a:gd name="adj2" fmla="val 2083191"/>
              </a:avLst>
            </a:prstGeom>
            <a:solidFill>
              <a:srgbClr val="FFC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5" name="饼形 4"/>
            <p:cNvSpPr/>
            <p:nvPr/>
          </p:nvSpPr>
          <p:spPr>
            <a:xfrm>
              <a:off x="911746" y="1015908"/>
              <a:ext cx="2897980" cy="2897980"/>
            </a:xfrm>
            <a:prstGeom prst="pie">
              <a:avLst>
                <a:gd name="adj1" fmla="val 2054337"/>
                <a:gd name="adj2" fmla="val 4337207"/>
              </a:avLst>
            </a:prstGeom>
            <a:solidFill>
              <a:srgbClr val="3E92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" name="饼形 5"/>
            <p:cNvSpPr/>
            <p:nvPr/>
          </p:nvSpPr>
          <p:spPr>
            <a:xfrm>
              <a:off x="911746" y="1015908"/>
              <a:ext cx="2897980" cy="2897980"/>
            </a:xfrm>
            <a:prstGeom prst="pie">
              <a:avLst>
                <a:gd name="adj1" fmla="val 4282881"/>
                <a:gd name="adj2" fmla="val 5539538"/>
              </a:avLst>
            </a:prstGeom>
            <a:solidFill>
              <a:srgbClr val="57B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" name="饼形 6"/>
            <p:cNvSpPr/>
            <p:nvPr/>
          </p:nvSpPr>
          <p:spPr>
            <a:xfrm>
              <a:off x="911746" y="1015908"/>
              <a:ext cx="2897980" cy="2897980"/>
            </a:xfrm>
            <a:prstGeom prst="pie">
              <a:avLst>
                <a:gd name="adj1" fmla="val 5516188"/>
                <a:gd name="adj2" fmla="val 9011851"/>
              </a:avLst>
            </a:prstGeom>
            <a:solidFill>
              <a:srgbClr val="9A6D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饼形 7"/>
            <p:cNvSpPr/>
            <p:nvPr/>
          </p:nvSpPr>
          <p:spPr>
            <a:xfrm>
              <a:off x="911746" y="1015908"/>
              <a:ext cx="2897980" cy="2897980"/>
            </a:xfrm>
            <a:prstGeom prst="pie">
              <a:avLst>
                <a:gd name="adj1" fmla="val 8926991"/>
                <a:gd name="adj2" fmla="val 12232336"/>
              </a:avLst>
            </a:prstGeom>
            <a:solidFill>
              <a:srgbClr val="EC73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596156" y="1410476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31%</a:t>
            </a:r>
            <a:endParaRPr lang="zh-CN" altLang="en-US" sz="16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06596" y="3544556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12%</a:t>
            </a:r>
            <a:endParaRPr lang="zh-CN" altLang="en-US" sz="16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60735" y="3944666"/>
            <a:ext cx="487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8%</a:t>
            </a:r>
            <a:endParaRPr lang="zh-CN" altLang="en-US" sz="16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07817" y="3713833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16%</a:t>
            </a:r>
            <a:endParaRPr lang="zh-CN" altLang="en-US" sz="16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3888" y="2359600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endParaRPr lang="zh-CN" altLang="en-US" sz="16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67730" y="971895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132F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19%</a:t>
            </a:r>
            <a:endParaRPr lang="zh-CN" altLang="en-US" sz="1600" dirty="0">
              <a:solidFill>
                <a:srgbClr val="132F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306036" y="1410476"/>
            <a:ext cx="2109399" cy="2103302"/>
            <a:chOff x="1358290" y="1410476"/>
            <a:chExt cx="2109399" cy="210330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58290" y="1410476"/>
              <a:ext cx="2109399" cy="2103302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881958" y="2528877"/>
              <a:ext cx="1069554" cy="52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7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请在此处添加关键字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774571" y="1896214"/>
              <a:ext cx="12843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888</a:t>
              </a:r>
              <a:r>
                <a:rPr lang="en-US" altLang="zh-CN" sz="2400" dirty="0">
                  <a:solidFill>
                    <a:schemeClr val="bg1"/>
                  </a:solidFill>
                  <a:latin typeface="方正正中黑_GBK" panose="02000000000000000000" pitchFamily="2" charset="-122"/>
                  <a:ea typeface="方正正中黑_GBK" panose="02000000000000000000" pitchFamily="2" charset="-122"/>
                </a:rPr>
                <a:t>t</a:t>
              </a:r>
              <a:endParaRPr lang="zh-CN" altLang="en-US" sz="2400" dirty="0">
                <a:solidFill>
                  <a:schemeClr val="bg1"/>
                </a:solidFill>
                <a:latin typeface="方正正中黑_GBK" panose="02000000000000000000" pitchFamily="2" charset="-122"/>
                <a:ea typeface="方正正中黑_GBK" panose="02000000000000000000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575586" y="521792"/>
            <a:ext cx="2467102" cy="577787"/>
            <a:chOff x="6057773" y="411751"/>
            <a:chExt cx="2467102" cy="577787"/>
          </a:xfrm>
        </p:grpSpPr>
        <p:sp>
          <p:nvSpPr>
            <p:cNvPr id="20" name="矩形 19"/>
            <p:cNvSpPr/>
            <p:nvPr/>
          </p:nvSpPr>
          <p:spPr>
            <a:xfrm>
              <a:off x="6201773" y="411751"/>
              <a:ext cx="2323102" cy="577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057773" y="531937"/>
              <a:ext cx="144000" cy="144000"/>
            </a:xfrm>
            <a:prstGeom prst="rect">
              <a:avLst/>
            </a:prstGeom>
            <a:solidFill>
              <a:srgbClr val="2E75B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000"/>
                </a:lnSpc>
              </a:pP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572372" y="1226187"/>
            <a:ext cx="2467102" cy="577787"/>
            <a:chOff x="6057773" y="411751"/>
            <a:chExt cx="2467102" cy="577787"/>
          </a:xfrm>
        </p:grpSpPr>
        <p:sp>
          <p:nvSpPr>
            <p:cNvPr id="23" name="矩形 22"/>
            <p:cNvSpPr/>
            <p:nvPr/>
          </p:nvSpPr>
          <p:spPr>
            <a:xfrm>
              <a:off x="6201773" y="411751"/>
              <a:ext cx="2323102" cy="577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057773" y="531937"/>
              <a:ext cx="144000" cy="144000"/>
            </a:xfrm>
            <a:prstGeom prst="rect">
              <a:avLst/>
            </a:prstGeom>
            <a:solidFill>
              <a:srgbClr val="FFC50D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000"/>
                </a:lnSpc>
              </a:pP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569158" y="1930582"/>
            <a:ext cx="2467102" cy="577787"/>
            <a:chOff x="6057773" y="411751"/>
            <a:chExt cx="2467102" cy="577787"/>
          </a:xfrm>
        </p:grpSpPr>
        <p:sp>
          <p:nvSpPr>
            <p:cNvPr id="26" name="矩形 25"/>
            <p:cNvSpPr/>
            <p:nvPr/>
          </p:nvSpPr>
          <p:spPr>
            <a:xfrm>
              <a:off x="6201773" y="411751"/>
              <a:ext cx="2323102" cy="577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057773" y="531937"/>
              <a:ext cx="144000" cy="144000"/>
            </a:xfrm>
            <a:prstGeom prst="rect">
              <a:avLst/>
            </a:prstGeom>
            <a:solidFill>
              <a:srgbClr val="3E923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000"/>
                </a:lnSpc>
              </a:pP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565944" y="2634977"/>
            <a:ext cx="2467102" cy="577787"/>
            <a:chOff x="6057773" y="411751"/>
            <a:chExt cx="2467102" cy="577787"/>
          </a:xfrm>
        </p:grpSpPr>
        <p:sp>
          <p:nvSpPr>
            <p:cNvPr id="29" name="矩形 28"/>
            <p:cNvSpPr/>
            <p:nvPr/>
          </p:nvSpPr>
          <p:spPr>
            <a:xfrm>
              <a:off x="6201773" y="411751"/>
              <a:ext cx="2323102" cy="577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057773" y="531937"/>
              <a:ext cx="144000" cy="144000"/>
            </a:xfrm>
            <a:prstGeom prst="rect">
              <a:avLst/>
            </a:prstGeom>
            <a:solidFill>
              <a:srgbClr val="57B1E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000"/>
                </a:lnSpc>
              </a:pP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562730" y="3339372"/>
            <a:ext cx="2467102" cy="577787"/>
            <a:chOff x="6057773" y="411751"/>
            <a:chExt cx="2467102" cy="577787"/>
          </a:xfrm>
        </p:grpSpPr>
        <p:sp>
          <p:nvSpPr>
            <p:cNvPr id="32" name="矩形 31"/>
            <p:cNvSpPr/>
            <p:nvPr/>
          </p:nvSpPr>
          <p:spPr>
            <a:xfrm>
              <a:off x="6201773" y="411751"/>
              <a:ext cx="2323102" cy="577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057773" y="531937"/>
              <a:ext cx="144000" cy="144000"/>
            </a:xfrm>
            <a:prstGeom prst="rect">
              <a:avLst/>
            </a:prstGeom>
            <a:solidFill>
              <a:srgbClr val="9A6DB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000"/>
                </a:lnSpc>
              </a:pP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559516" y="4043767"/>
            <a:ext cx="2467102" cy="577787"/>
            <a:chOff x="6057773" y="411751"/>
            <a:chExt cx="2467102" cy="577787"/>
          </a:xfrm>
        </p:grpSpPr>
        <p:sp>
          <p:nvSpPr>
            <p:cNvPr id="35" name="矩形 34"/>
            <p:cNvSpPr/>
            <p:nvPr/>
          </p:nvSpPr>
          <p:spPr>
            <a:xfrm>
              <a:off x="6201773" y="411751"/>
              <a:ext cx="2323102" cy="577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2000"/>
                </a:lnSpc>
                <a:spcAft>
                  <a:spcPts val="12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057773" y="531937"/>
              <a:ext cx="144000" cy="144000"/>
            </a:xfrm>
            <a:prstGeom prst="rect">
              <a:avLst/>
            </a:prstGeom>
            <a:solidFill>
              <a:srgbClr val="EC732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000"/>
                </a:lnSpc>
              </a:pPr>
              <a:endPara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20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2" presetClass="entr" presetSubtype="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Grayscale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0371" y="2476499"/>
            <a:ext cx="386202" cy="1809749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Grayscale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6771" y="1390649"/>
            <a:ext cx="386202" cy="2895599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Grayscale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3171" y="2905125"/>
            <a:ext cx="386202" cy="1381124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Grayscale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9571" y="2562225"/>
            <a:ext cx="386202" cy="1724024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Grayscale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5971" y="2095499"/>
            <a:ext cx="386202" cy="2190749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Grayscale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2373" y="2476499"/>
            <a:ext cx="386202" cy="180975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71500" y="4286249"/>
            <a:ext cx="3528000" cy="312999"/>
            <a:chOff x="571500" y="4286249"/>
            <a:chExt cx="3528000" cy="312999"/>
          </a:xfrm>
        </p:grpSpPr>
        <p:sp>
          <p:nvSpPr>
            <p:cNvPr id="37" name="矩形 36"/>
            <p:cNvSpPr/>
            <p:nvPr/>
          </p:nvSpPr>
          <p:spPr>
            <a:xfrm>
              <a:off x="571500" y="4286249"/>
              <a:ext cx="3528000" cy="36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826255" y="4322249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362655" y="4322249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899055" y="4322249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2435455" y="4322249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2971855" y="4322249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508255" y="4322249"/>
              <a:ext cx="274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742065" y="759059"/>
            <a:ext cx="956322" cy="752550"/>
            <a:chOff x="1742065" y="759059"/>
            <a:chExt cx="956322" cy="752550"/>
          </a:xfrm>
        </p:grpSpPr>
        <p:sp>
          <p:nvSpPr>
            <p:cNvPr id="55" name="任意多边形 54"/>
            <p:cNvSpPr/>
            <p:nvPr/>
          </p:nvSpPr>
          <p:spPr>
            <a:xfrm rot="14150471">
              <a:off x="1817302" y="683822"/>
              <a:ext cx="752550" cy="903023"/>
            </a:xfrm>
            <a:custGeom>
              <a:avLst/>
              <a:gdLst>
                <a:gd name="connsiteX0" fmla="*/ 687606 w 752550"/>
                <a:gd name="connsiteY0" fmla="*/ 738001 h 903023"/>
                <a:gd name="connsiteX1" fmla="*/ 165022 w 752550"/>
                <a:gd name="connsiteY1" fmla="*/ 838079 h 903023"/>
                <a:gd name="connsiteX2" fmla="*/ 64944 w 752550"/>
                <a:gd name="connsiteY2" fmla="*/ 315495 h 903023"/>
                <a:gd name="connsiteX3" fmla="*/ 305509 w 752550"/>
                <a:gd name="connsiteY3" fmla="*/ 157225 h 903023"/>
                <a:gd name="connsiteX4" fmla="*/ 343174 w 752550"/>
                <a:gd name="connsiteY4" fmla="*/ 153687 h 903023"/>
                <a:gd name="connsiteX5" fmla="*/ 395130 w 752550"/>
                <a:gd name="connsiteY5" fmla="*/ 0 h 903023"/>
                <a:gd name="connsiteX6" fmla="*/ 448381 w 752550"/>
                <a:gd name="connsiteY6" fmla="*/ 157518 h 903023"/>
                <a:gd name="connsiteX7" fmla="*/ 449743 w 752550"/>
                <a:gd name="connsiteY7" fmla="*/ 157653 h 903023"/>
                <a:gd name="connsiteX8" fmla="*/ 587528 w 752550"/>
                <a:gd name="connsiteY8" fmla="*/ 215417 h 903023"/>
                <a:gd name="connsiteX9" fmla="*/ 687606 w 752550"/>
                <a:gd name="connsiteY9" fmla="*/ 738001 h 90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2550" h="903023">
                  <a:moveTo>
                    <a:pt x="687606" y="738001"/>
                  </a:moveTo>
                  <a:cubicBezTo>
                    <a:pt x="570934" y="909945"/>
                    <a:pt x="336965" y="954751"/>
                    <a:pt x="165022" y="838079"/>
                  </a:cubicBezTo>
                  <a:cubicBezTo>
                    <a:pt x="-6922" y="721407"/>
                    <a:pt x="-51728" y="487438"/>
                    <a:pt x="64944" y="315495"/>
                  </a:cubicBezTo>
                  <a:cubicBezTo>
                    <a:pt x="123280" y="229523"/>
                    <a:pt x="210940" y="175335"/>
                    <a:pt x="305509" y="157225"/>
                  </a:cubicBezTo>
                  <a:lnTo>
                    <a:pt x="343174" y="153687"/>
                  </a:lnTo>
                  <a:lnTo>
                    <a:pt x="395130" y="0"/>
                  </a:lnTo>
                  <a:lnTo>
                    <a:pt x="448381" y="157518"/>
                  </a:lnTo>
                  <a:lnTo>
                    <a:pt x="449743" y="157653"/>
                  </a:lnTo>
                  <a:cubicBezTo>
                    <a:pt x="497680" y="167173"/>
                    <a:pt x="544542" y="186249"/>
                    <a:pt x="587528" y="215417"/>
                  </a:cubicBezTo>
                  <a:cubicBezTo>
                    <a:pt x="759472" y="332089"/>
                    <a:pt x="804278" y="566058"/>
                    <a:pt x="687606" y="738001"/>
                  </a:cubicBezTo>
                  <a:close/>
                </a:path>
              </a:pathLst>
            </a:custGeom>
            <a:solidFill>
              <a:srgbClr val="9D7B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56" name="TextBox 9"/>
            <p:cNvSpPr txBox="1"/>
            <p:nvPr/>
          </p:nvSpPr>
          <p:spPr>
            <a:xfrm>
              <a:off x="1831669" y="881496"/>
              <a:ext cx="86671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此处添加关键字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053809" y="1058303"/>
            <a:ext cx="3585365" cy="1503922"/>
            <a:chOff x="4977609" y="3134630"/>
            <a:chExt cx="3585365" cy="1503922"/>
          </a:xfrm>
        </p:grpSpPr>
        <p:sp>
          <p:nvSpPr>
            <p:cNvPr id="59" name="文本框 58"/>
            <p:cNvSpPr txBox="1"/>
            <p:nvPr/>
          </p:nvSpPr>
          <p:spPr>
            <a:xfrm>
              <a:off x="5076825" y="3134630"/>
              <a:ext cx="1569660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4977609" y="3443353"/>
              <a:ext cx="3585365" cy="11951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053808" y="2782326"/>
            <a:ext cx="3585365" cy="1503922"/>
            <a:chOff x="4977609" y="3134630"/>
            <a:chExt cx="3585365" cy="1503922"/>
          </a:xfrm>
        </p:grpSpPr>
        <p:sp>
          <p:nvSpPr>
            <p:cNvPr id="62" name="文本框 61"/>
            <p:cNvSpPr txBox="1"/>
            <p:nvPr/>
          </p:nvSpPr>
          <p:spPr>
            <a:xfrm>
              <a:off x="5076825" y="3134630"/>
              <a:ext cx="1569660" cy="276999"/>
            </a:xfrm>
            <a:prstGeom prst="rect">
              <a:avLst/>
            </a:prstGeom>
            <a:solidFill>
              <a:srgbClr val="BF6809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4977609" y="3443353"/>
              <a:ext cx="3585365" cy="11951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0000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60000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60000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 p14:presetBounceEnd="60000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 p14:presetBounceEnd="6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2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2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2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200" fill="hold"/>
                                            <p:tgtEl>
                                              <p:spTgt spid="5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2" presetID="10" presetClass="entr" presetSubtype="0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4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2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nodeType="withEffect">
                                      <p:stCondLst>
                                        <p:cond delay="10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2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2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2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6" presetClass="emph" presetSubtype="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40" dur="200" fill="hold"/>
                                            <p:tgtEl>
                                              <p:spTgt spid="5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2" presetID="10" presetClass="entr" presetSubtype="0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25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4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25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25" y="760375"/>
            <a:ext cx="2874225" cy="1916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374" y="760375"/>
            <a:ext cx="2874225" cy="1916150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834234" y="2963303"/>
            <a:ext cx="3156741" cy="1503922"/>
            <a:chOff x="4977609" y="3134630"/>
            <a:chExt cx="3156741" cy="1503922"/>
          </a:xfrm>
        </p:grpSpPr>
        <p:sp>
          <p:nvSpPr>
            <p:cNvPr id="30" name="文本框 29"/>
            <p:cNvSpPr txBox="1"/>
            <p:nvPr/>
          </p:nvSpPr>
          <p:spPr>
            <a:xfrm>
              <a:off x="5076825" y="3134630"/>
              <a:ext cx="1569660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4977609" y="3443353"/>
              <a:ext cx="3156741" cy="11951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277645" y="2963303"/>
            <a:ext cx="3156741" cy="1503922"/>
            <a:chOff x="4977609" y="3134630"/>
            <a:chExt cx="3156741" cy="1503922"/>
          </a:xfrm>
        </p:grpSpPr>
        <p:sp>
          <p:nvSpPr>
            <p:cNvPr id="33" name="文本框 32"/>
            <p:cNvSpPr txBox="1"/>
            <p:nvPr/>
          </p:nvSpPr>
          <p:spPr>
            <a:xfrm>
              <a:off x="5076825" y="3134630"/>
              <a:ext cx="1569660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4977609" y="3443353"/>
              <a:ext cx="3156741" cy="11951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45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45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45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450" decel="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" accel="100000" fill="hold">
                                              <p:stCondLst>
                                                <p:cond delay="45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323650" y="718392"/>
            <a:ext cx="1996233" cy="1999661"/>
            <a:chOff x="1323650" y="718392"/>
            <a:chExt cx="1996233" cy="199966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PencilGrayscale/>
                      </a14:imgEffect>
                      <a14:imgEffect>
                        <a14:colorTemperature colorTemp="53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24984" y="718392"/>
              <a:ext cx="1993565" cy="1999661"/>
            </a:xfrm>
            <a:prstGeom prst="rect">
              <a:avLst/>
            </a:prstGeom>
          </p:spPr>
        </p:pic>
        <p:sp>
          <p:nvSpPr>
            <p:cNvPr id="13" name="饼形 12"/>
            <p:cNvSpPr/>
            <p:nvPr/>
          </p:nvSpPr>
          <p:spPr>
            <a:xfrm flipH="1">
              <a:off x="1323650" y="720106"/>
              <a:ext cx="1996233" cy="1996233"/>
            </a:xfrm>
            <a:prstGeom prst="pie">
              <a:avLst>
                <a:gd name="adj1" fmla="val 10770160"/>
                <a:gd name="adj2" fmla="val 16200000"/>
              </a:avLst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522142" y="916884"/>
            <a:ext cx="1599249" cy="1599249"/>
            <a:chOff x="1522142" y="1050234"/>
            <a:chExt cx="1599249" cy="1599249"/>
          </a:xfrm>
        </p:grpSpPr>
        <p:sp>
          <p:nvSpPr>
            <p:cNvPr id="14" name="椭圆 13"/>
            <p:cNvSpPr/>
            <p:nvPr/>
          </p:nvSpPr>
          <p:spPr>
            <a:xfrm>
              <a:off x="1522142" y="1050234"/>
              <a:ext cx="1599249" cy="1599249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encilSketch/>
                      </a14:imgEffect>
                      <a14:imgEffect>
                        <a14:brightnessContrast bright="-4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72486" y="1200578"/>
              <a:ext cx="1298561" cy="1298561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810862" y="1457815"/>
              <a:ext cx="10599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25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117360" y="2913117"/>
            <a:ext cx="2321166" cy="1683458"/>
            <a:chOff x="4977610" y="3134630"/>
            <a:chExt cx="2321166" cy="1683458"/>
          </a:xfrm>
        </p:grpSpPr>
        <p:sp>
          <p:nvSpPr>
            <p:cNvPr id="24" name="文本框 23"/>
            <p:cNvSpPr txBox="1"/>
            <p:nvPr/>
          </p:nvSpPr>
          <p:spPr>
            <a:xfrm>
              <a:off x="5353050" y="3134630"/>
              <a:ext cx="1569660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4977610" y="3443353"/>
              <a:ext cx="2321166" cy="13747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565535" y="2913117"/>
            <a:ext cx="2321166" cy="1683458"/>
            <a:chOff x="4977610" y="3134630"/>
            <a:chExt cx="2321166" cy="1683458"/>
          </a:xfrm>
        </p:grpSpPr>
        <p:sp>
          <p:nvSpPr>
            <p:cNvPr id="39" name="文本框 38"/>
            <p:cNvSpPr txBox="1"/>
            <p:nvPr/>
          </p:nvSpPr>
          <p:spPr>
            <a:xfrm>
              <a:off x="5353050" y="3134630"/>
              <a:ext cx="1569660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4977610" y="3443353"/>
              <a:ext cx="2321166" cy="13747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752775" y="714964"/>
            <a:ext cx="1996233" cy="1999661"/>
            <a:chOff x="5752775" y="714964"/>
            <a:chExt cx="1996233" cy="1999661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PencilGrayscale/>
                      </a14:imgEffect>
                      <a14:imgEffect>
                        <a14:colorTemperature colorTemp="112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54109" y="714964"/>
              <a:ext cx="1993565" cy="1999661"/>
            </a:xfrm>
            <a:prstGeom prst="rect">
              <a:avLst/>
            </a:prstGeom>
          </p:spPr>
        </p:pic>
        <p:sp>
          <p:nvSpPr>
            <p:cNvPr id="43" name="饼形 42"/>
            <p:cNvSpPr/>
            <p:nvPr/>
          </p:nvSpPr>
          <p:spPr>
            <a:xfrm flipH="1">
              <a:off x="5752775" y="716678"/>
              <a:ext cx="1996233" cy="1996233"/>
            </a:xfrm>
            <a:prstGeom prst="pie">
              <a:avLst>
                <a:gd name="adj1" fmla="val 5428741"/>
                <a:gd name="adj2" fmla="val 16200000"/>
              </a:avLst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951267" y="913456"/>
            <a:ext cx="1599249" cy="1599249"/>
            <a:chOff x="1522142" y="1050234"/>
            <a:chExt cx="1599249" cy="1599249"/>
          </a:xfrm>
        </p:grpSpPr>
        <p:sp>
          <p:nvSpPr>
            <p:cNvPr id="45" name="椭圆 44"/>
            <p:cNvSpPr/>
            <p:nvPr/>
          </p:nvSpPr>
          <p:spPr>
            <a:xfrm>
              <a:off x="1522142" y="1050234"/>
              <a:ext cx="1599249" cy="1599249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encilSketch/>
                      </a14:imgEffect>
                      <a14:imgEffect>
                        <a14:brightnessContrast bright="-4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72486" y="1200578"/>
              <a:ext cx="1298561" cy="1298561"/>
            </a:xfrm>
            <a:prstGeom prst="rect">
              <a:avLst/>
            </a:prstGeom>
          </p:spPr>
        </p:pic>
        <p:sp>
          <p:nvSpPr>
            <p:cNvPr id="47" name="文本框 46"/>
            <p:cNvSpPr txBox="1"/>
            <p:nvPr/>
          </p:nvSpPr>
          <p:spPr>
            <a:xfrm>
              <a:off x="1810862" y="1457815"/>
              <a:ext cx="10599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2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2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2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2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20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40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20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2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2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2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2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autoRev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2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2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autoRev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Scale>
                                          <p:cBhvr>
                                            <p:cTn id="38" dur="200" fill="hold"/>
                                            <p:tgtEl>
                                              <p:spTgt spid="4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4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-51904" y="3087258"/>
            <a:ext cx="392415" cy="1031344"/>
            <a:chOff x="-51904" y="3087258"/>
            <a:chExt cx="392415" cy="1031344"/>
          </a:xfrm>
        </p:grpSpPr>
        <p:sp>
          <p:nvSpPr>
            <p:cNvPr id="9" name="矩形 8"/>
            <p:cNvSpPr/>
            <p:nvPr/>
          </p:nvSpPr>
          <p:spPr>
            <a:xfrm flipH="1">
              <a:off x="-720" y="3087258"/>
              <a:ext cx="252000" cy="1031344"/>
            </a:xfrm>
            <a:prstGeom prst="rect">
              <a:avLst/>
            </a:prstGeom>
            <a:solidFill>
              <a:srgbClr val="0065B0"/>
            </a:solidFill>
            <a:ln>
              <a:noFill/>
            </a:ln>
            <a:effectLst>
              <a:innerShdw blurRad="63500" dist="50800" dir="10800000">
                <a:prstClr val="black">
                  <a:alpha val="1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-51904" y="3189740"/>
              <a:ext cx="392415" cy="38523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four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840816" y="4112156"/>
            <a:ext cx="392415" cy="1031344"/>
            <a:chOff x="8840816" y="4112156"/>
            <a:chExt cx="392415" cy="1031344"/>
          </a:xfrm>
        </p:grpSpPr>
        <p:sp>
          <p:nvSpPr>
            <p:cNvPr id="11" name="矩形 10"/>
            <p:cNvSpPr/>
            <p:nvPr/>
          </p:nvSpPr>
          <p:spPr>
            <a:xfrm>
              <a:off x="8892000" y="4112156"/>
              <a:ext cx="252000" cy="103134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40816" y="4229504"/>
              <a:ext cx="392415" cy="34875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five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62" name="矩形 61"/>
          <p:cNvSpPr/>
          <p:nvPr/>
        </p:nvSpPr>
        <p:spPr>
          <a:xfrm>
            <a:off x="4572001" y="0"/>
            <a:ext cx="4320000" cy="51435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334004" y="367902"/>
            <a:ext cx="453227" cy="4370983"/>
            <a:chOff x="4334004" y="367902"/>
            <a:chExt cx="453227" cy="4370983"/>
          </a:xfrm>
        </p:grpSpPr>
        <p:grpSp>
          <p:nvGrpSpPr>
            <p:cNvPr id="14" name="组合 13"/>
            <p:cNvGrpSpPr/>
            <p:nvPr/>
          </p:nvGrpSpPr>
          <p:grpSpPr>
            <a:xfrm>
              <a:off x="4334004" y="367902"/>
              <a:ext cx="453227" cy="126000"/>
              <a:chOff x="4268585" y="348852"/>
              <a:chExt cx="453227" cy="126000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圆角矩形 60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4334004" y="753810"/>
              <a:ext cx="453227" cy="126000"/>
              <a:chOff x="4268585" y="348852"/>
              <a:chExt cx="453227" cy="126000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圆角矩形 57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4334004" y="1139718"/>
              <a:ext cx="453227" cy="126000"/>
              <a:chOff x="4268585" y="348852"/>
              <a:chExt cx="453227" cy="126000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圆角矩形 54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334004" y="1525626"/>
              <a:ext cx="453227" cy="126000"/>
              <a:chOff x="4268585" y="348852"/>
              <a:chExt cx="453227" cy="126000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圆角矩形 51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4334004" y="1911534"/>
              <a:ext cx="453227" cy="126000"/>
              <a:chOff x="4268585" y="348852"/>
              <a:chExt cx="453227" cy="126000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圆角矩形 48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4334004" y="2297442"/>
              <a:ext cx="453227" cy="126000"/>
              <a:chOff x="4268585" y="348852"/>
              <a:chExt cx="453227" cy="126000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圆角矩形 45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4334004" y="2683350"/>
              <a:ext cx="453227" cy="126000"/>
              <a:chOff x="4268585" y="348852"/>
              <a:chExt cx="453227" cy="126000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圆角矩形 42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4334004" y="3069258"/>
              <a:ext cx="453227" cy="126000"/>
              <a:chOff x="4268585" y="348852"/>
              <a:chExt cx="453227" cy="12600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4334004" y="3455166"/>
              <a:ext cx="453227" cy="126000"/>
              <a:chOff x="4268585" y="348852"/>
              <a:chExt cx="453227" cy="126000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圆角矩形 36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334004" y="3841074"/>
              <a:ext cx="453227" cy="126000"/>
              <a:chOff x="4268585" y="348852"/>
              <a:chExt cx="453227" cy="12600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圆角矩形 33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4334004" y="4226982"/>
              <a:ext cx="453227" cy="126000"/>
              <a:chOff x="4268585" y="348852"/>
              <a:chExt cx="453227" cy="126000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4334004" y="4612885"/>
              <a:ext cx="453227" cy="126000"/>
              <a:chOff x="4268585" y="348852"/>
              <a:chExt cx="453227" cy="126000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7" name="组合 86"/>
          <p:cNvGrpSpPr/>
          <p:nvPr/>
        </p:nvGrpSpPr>
        <p:grpSpPr>
          <a:xfrm>
            <a:off x="6303168" y="1177545"/>
            <a:ext cx="1068723" cy="1524752"/>
            <a:chOff x="6303168" y="882270"/>
            <a:chExt cx="1068723" cy="1524752"/>
          </a:xfrm>
        </p:grpSpPr>
        <p:grpSp>
          <p:nvGrpSpPr>
            <p:cNvPr id="73" name="组合 72"/>
            <p:cNvGrpSpPr/>
            <p:nvPr/>
          </p:nvGrpSpPr>
          <p:grpSpPr>
            <a:xfrm>
              <a:off x="6303169" y="1193073"/>
              <a:ext cx="1068722" cy="1213949"/>
              <a:chOff x="6181242" y="585333"/>
              <a:chExt cx="1068722" cy="1213949"/>
            </a:xfrm>
          </p:grpSpPr>
          <p:sp>
            <p:nvSpPr>
              <p:cNvPr id="81" name="矩形 80"/>
              <p:cNvSpPr/>
              <p:nvPr/>
            </p:nvSpPr>
            <p:spPr>
              <a:xfrm>
                <a:off x="6181242" y="585333"/>
                <a:ext cx="1068722" cy="567831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6181574" y="1143325"/>
                <a:ext cx="1068389" cy="4980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6302350" y="598953"/>
                <a:ext cx="83067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7200" dirty="0">
                    <a:latin typeface="方正正中黑_GBK" panose="02000000000000000000" pitchFamily="2" charset="-122"/>
                    <a:ea typeface="方正正中黑_GBK" panose="02000000000000000000" pitchFamily="2" charset="-122"/>
                  </a:rPr>
                  <a:t>5</a:t>
                </a:r>
                <a:endParaRPr lang="zh-CN" altLang="en-US" sz="7200" dirty="0">
                  <a:latin typeface="方正正中黑_GBK" panose="02000000000000000000" pitchFamily="2" charset="-122"/>
                  <a:ea typeface="方正正中黑_GBK" panose="02000000000000000000" pitchFamily="2" charset="-122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6181242" y="1135165"/>
                <a:ext cx="1068722" cy="18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6303168" y="882270"/>
              <a:ext cx="1068722" cy="311568"/>
              <a:chOff x="6303168" y="348870"/>
              <a:chExt cx="1068722" cy="311568"/>
            </a:xfrm>
          </p:grpSpPr>
          <p:sp>
            <p:nvSpPr>
              <p:cNvPr id="76" name="矩形 75"/>
              <p:cNvSpPr/>
              <p:nvPr/>
            </p:nvSpPr>
            <p:spPr>
              <a:xfrm>
                <a:off x="6303738" y="348870"/>
                <a:ext cx="1068152" cy="31156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文本框 76"/>
              <p:cNvSpPr txBox="1"/>
              <p:nvPr/>
            </p:nvSpPr>
            <p:spPr>
              <a:xfrm>
                <a:off x="6303168" y="349575"/>
                <a:ext cx="10687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rgbClr val="7030A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FIVE</a:t>
                </a:r>
                <a:endParaRPr lang="zh-CN" altLang="en-US" sz="1400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84" name="文本框 83"/>
          <p:cNvSpPr txBox="1"/>
          <p:nvPr/>
        </p:nvSpPr>
        <p:spPr>
          <a:xfrm>
            <a:off x="5975754" y="2916856"/>
            <a:ext cx="1723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总结与附录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-51904" y="0"/>
            <a:ext cx="392415" cy="1031344"/>
            <a:chOff x="8840816" y="0"/>
            <a:chExt cx="392415" cy="1031344"/>
          </a:xfrm>
        </p:grpSpPr>
        <p:sp>
          <p:nvSpPr>
            <p:cNvPr id="86" name="矩形 85"/>
            <p:cNvSpPr/>
            <p:nvPr/>
          </p:nvSpPr>
          <p:spPr>
            <a:xfrm flipH="1">
              <a:off x="8892000" y="0"/>
              <a:ext cx="252000" cy="1031344"/>
            </a:xfrm>
            <a:prstGeom prst="rect">
              <a:avLst/>
            </a:prstGeom>
            <a:solidFill>
              <a:srgbClr val="DC3C00"/>
            </a:solidFill>
            <a:ln>
              <a:noFill/>
            </a:ln>
            <a:effectLst>
              <a:innerShdw blurRad="63500" dist="50800" dir="10800000">
                <a:prstClr val="black">
                  <a:alpha val="1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8840816" y="98947"/>
              <a:ext cx="392415" cy="36163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one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-50059" y="1028039"/>
            <a:ext cx="392415" cy="1031344"/>
            <a:chOff x="-50058" y="1028039"/>
            <a:chExt cx="392415" cy="1031344"/>
          </a:xfrm>
        </p:grpSpPr>
        <p:sp>
          <p:nvSpPr>
            <p:cNvPr id="90" name="矩形 89"/>
            <p:cNvSpPr/>
            <p:nvPr/>
          </p:nvSpPr>
          <p:spPr>
            <a:xfrm flipH="1">
              <a:off x="1126" y="1028039"/>
              <a:ext cx="252000" cy="10313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0800000">
                <a:prstClr val="black">
                  <a:alpha val="1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-50058" y="1135024"/>
              <a:ext cx="392415" cy="36324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two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-51904" y="2057730"/>
            <a:ext cx="392415" cy="1031344"/>
            <a:chOff x="-51904" y="2057730"/>
            <a:chExt cx="392415" cy="1031344"/>
          </a:xfrm>
        </p:grpSpPr>
        <p:sp>
          <p:nvSpPr>
            <p:cNvPr id="92" name="矩形 91"/>
            <p:cNvSpPr/>
            <p:nvPr/>
          </p:nvSpPr>
          <p:spPr>
            <a:xfrm flipH="1">
              <a:off x="-720" y="2057730"/>
              <a:ext cx="252000" cy="1031344"/>
            </a:xfrm>
            <a:prstGeom prst="rect">
              <a:avLst/>
            </a:prstGeom>
            <a:solidFill>
              <a:srgbClr val="7FBA00"/>
            </a:solidFill>
            <a:ln>
              <a:noFill/>
            </a:ln>
            <a:effectLst>
              <a:innerShdw blurRad="63500" dist="50800" dir="10800000">
                <a:prstClr val="black">
                  <a:alpha val="1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-51904" y="2152449"/>
              <a:ext cx="392415" cy="47314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three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1451539" y="1525626"/>
            <a:ext cx="1749704" cy="1639966"/>
            <a:chOff x="1451539" y="1525626"/>
            <a:chExt cx="1749704" cy="1639966"/>
          </a:xfrm>
        </p:grpSpPr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1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51539" y="1525626"/>
              <a:ext cx="1749704" cy="1639966"/>
            </a:xfrm>
            <a:prstGeom prst="rect">
              <a:avLst/>
            </a:prstGeom>
          </p:spPr>
        </p:pic>
        <p:sp>
          <p:nvSpPr>
            <p:cNvPr id="95" name="Freeform 6"/>
            <p:cNvSpPr>
              <a:spLocks noEditPoints="1"/>
            </p:cNvSpPr>
            <p:nvPr/>
          </p:nvSpPr>
          <p:spPr bwMode="auto">
            <a:xfrm>
              <a:off x="2095226" y="1966265"/>
              <a:ext cx="639886" cy="758689"/>
            </a:xfrm>
            <a:custGeom>
              <a:avLst/>
              <a:gdLst>
                <a:gd name="T0" fmla="*/ 249 w 259"/>
                <a:gd name="T1" fmla="*/ 122 h 308"/>
                <a:gd name="T2" fmla="*/ 225 w 259"/>
                <a:gd name="T3" fmla="*/ 101 h 308"/>
                <a:gd name="T4" fmla="*/ 221 w 259"/>
                <a:gd name="T5" fmla="*/ 95 h 308"/>
                <a:gd name="T6" fmla="*/ 199 w 259"/>
                <a:gd name="T7" fmla="*/ 74 h 308"/>
                <a:gd name="T8" fmla="*/ 193 w 259"/>
                <a:gd name="T9" fmla="*/ 67 h 308"/>
                <a:gd name="T10" fmla="*/ 130 w 259"/>
                <a:gd name="T11" fmla="*/ 7 h 308"/>
                <a:gd name="T12" fmla="*/ 113 w 259"/>
                <a:gd name="T13" fmla="*/ 0 h 308"/>
                <a:gd name="T14" fmla="*/ 21 w 259"/>
                <a:gd name="T15" fmla="*/ 0 h 308"/>
                <a:gd name="T16" fmla="*/ 0 w 259"/>
                <a:gd name="T17" fmla="*/ 18 h 308"/>
                <a:gd name="T18" fmla="*/ 0 w 259"/>
                <a:gd name="T19" fmla="*/ 229 h 308"/>
                <a:gd name="T20" fmla="*/ 21 w 259"/>
                <a:gd name="T21" fmla="*/ 253 h 308"/>
                <a:gd name="T22" fmla="*/ 28 w 259"/>
                <a:gd name="T23" fmla="*/ 253 h 308"/>
                <a:gd name="T24" fmla="*/ 28 w 259"/>
                <a:gd name="T25" fmla="*/ 256 h 308"/>
                <a:gd name="T26" fmla="*/ 49 w 259"/>
                <a:gd name="T27" fmla="*/ 281 h 308"/>
                <a:gd name="T28" fmla="*/ 56 w 259"/>
                <a:gd name="T29" fmla="*/ 281 h 308"/>
                <a:gd name="T30" fmla="*/ 56 w 259"/>
                <a:gd name="T31" fmla="*/ 284 h 308"/>
                <a:gd name="T32" fmla="*/ 77 w 259"/>
                <a:gd name="T33" fmla="*/ 308 h 308"/>
                <a:gd name="T34" fmla="*/ 231 w 259"/>
                <a:gd name="T35" fmla="*/ 308 h 308"/>
                <a:gd name="T36" fmla="*/ 256 w 259"/>
                <a:gd name="T37" fmla="*/ 284 h 308"/>
                <a:gd name="T38" fmla="*/ 256 w 259"/>
                <a:gd name="T39" fmla="*/ 140 h 308"/>
                <a:gd name="T40" fmla="*/ 249 w 259"/>
                <a:gd name="T41" fmla="*/ 122 h 308"/>
                <a:gd name="T42" fmla="*/ 140 w 259"/>
                <a:gd name="T43" fmla="*/ 46 h 308"/>
                <a:gd name="T44" fmla="*/ 151 w 259"/>
                <a:gd name="T45" fmla="*/ 56 h 308"/>
                <a:gd name="T46" fmla="*/ 140 w 259"/>
                <a:gd name="T47" fmla="*/ 56 h 308"/>
                <a:gd name="T48" fmla="*/ 140 w 259"/>
                <a:gd name="T49" fmla="*/ 46 h 308"/>
                <a:gd name="T50" fmla="*/ 123 w 259"/>
                <a:gd name="T51" fmla="*/ 28 h 308"/>
                <a:gd name="T52" fmla="*/ 113 w 259"/>
                <a:gd name="T53" fmla="*/ 28 h 308"/>
                <a:gd name="T54" fmla="*/ 113 w 259"/>
                <a:gd name="T55" fmla="*/ 18 h 308"/>
                <a:gd name="T56" fmla="*/ 123 w 259"/>
                <a:gd name="T57" fmla="*/ 28 h 308"/>
                <a:gd name="T58" fmla="*/ 18 w 259"/>
                <a:gd name="T59" fmla="*/ 232 h 308"/>
                <a:gd name="T60" fmla="*/ 18 w 259"/>
                <a:gd name="T61" fmla="*/ 18 h 308"/>
                <a:gd name="T62" fmla="*/ 92 w 259"/>
                <a:gd name="T63" fmla="*/ 18 h 308"/>
                <a:gd name="T64" fmla="*/ 92 w 259"/>
                <a:gd name="T65" fmla="*/ 28 h 308"/>
                <a:gd name="T66" fmla="*/ 49 w 259"/>
                <a:gd name="T67" fmla="*/ 28 h 308"/>
                <a:gd name="T68" fmla="*/ 28 w 259"/>
                <a:gd name="T69" fmla="*/ 46 h 308"/>
                <a:gd name="T70" fmla="*/ 28 w 259"/>
                <a:gd name="T71" fmla="*/ 232 h 308"/>
                <a:gd name="T72" fmla="*/ 18 w 259"/>
                <a:gd name="T73" fmla="*/ 232 h 308"/>
                <a:gd name="T74" fmla="*/ 46 w 259"/>
                <a:gd name="T75" fmla="*/ 260 h 308"/>
                <a:gd name="T76" fmla="*/ 46 w 259"/>
                <a:gd name="T77" fmla="*/ 46 h 308"/>
                <a:gd name="T78" fmla="*/ 119 w 259"/>
                <a:gd name="T79" fmla="*/ 46 h 308"/>
                <a:gd name="T80" fmla="*/ 119 w 259"/>
                <a:gd name="T81" fmla="*/ 56 h 308"/>
                <a:gd name="T82" fmla="*/ 77 w 259"/>
                <a:gd name="T83" fmla="*/ 56 h 308"/>
                <a:gd name="T84" fmla="*/ 56 w 259"/>
                <a:gd name="T85" fmla="*/ 73 h 308"/>
                <a:gd name="T86" fmla="*/ 56 w 259"/>
                <a:gd name="T87" fmla="*/ 260 h 308"/>
                <a:gd name="T88" fmla="*/ 46 w 259"/>
                <a:gd name="T89" fmla="*/ 260 h 308"/>
                <a:gd name="T90" fmla="*/ 238 w 259"/>
                <a:gd name="T91" fmla="*/ 287 h 308"/>
                <a:gd name="T92" fmla="*/ 74 w 259"/>
                <a:gd name="T93" fmla="*/ 287 h 308"/>
                <a:gd name="T94" fmla="*/ 74 w 259"/>
                <a:gd name="T95" fmla="*/ 73 h 308"/>
                <a:gd name="T96" fmla="*/ 147 w 259"/>
                <a:gd name="T97" fmla="*/ 73 h 308"/>
                <a:gd name="T98" fmla="*/ 147 w 259"/>
                <a:gd name="T99" fmla="*/ 140 h 308"/>
                <a:gd name="T100" fmla="*/ 168 w 259"/>
                <a:gd name="T101" fmla="*/ 165 h 308"/>
                <a:gd name="T102" fmla="*/ 238 w 259"/>
                <a:gd name="T103" fmla="*/ 165 h 308"/>
                <a:gd name="T104" fmla="*/ 238 w 259"/>
                <a:gd name="T105" fmla="*/ 287 h 308"/>
                <a:gd name="T106" fmla="*/ 168 w 259"/>
                <a:gd name="T107" fmla="*/ 140 h 308"/>
                <a:gd name="T108" fmla="*/ 168 w 259"/>
                <a:gd name="T109" fmla="*/ 73 h 308"/>
                <a:gd name="T110" fmla="*/ 238 w 259"/>
                <a:gd name="T111" fmla="*/ 140 h 308"/>
                <a:gd name="T112" fmla="*/ 168 w 259"/>
                <a:gd name="T113" fmla="*/ 14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9" h="308">
                  <a:moveTo>
                    <a:pt x="249" y="122"/>
                  </a:moveTo>
                  <a:cubicBezTo>
                    <a:pt x="240" y="114"/>
                    <a:pt x="232" y="107"/>
                    <a:pt x="225" y="101"/>
                  </a:cubicBezTo>
                  <a:cubicBezTo>
                    <a:pt x="224" y="99"/>
                    <a:pt x="223" y="97"/>
                    <a:pt x="221" y="95"/>
                  </a:cubicBezTo>
                  <a:cubicBezTo>
                    <a:pt x="212" y="87"/>
                    <a:pt x="205" y="80"/>
                    <a:pt x="199" y="74"/>
                  </a:cubicBezTo>
                  <a:cubicBezTo>
                    <a:pt x="198" y="72"/>
                    <a:pt x="196" y="69"/>
                    <a:pt x="193" y="6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23" y="0"/>
                    <a:pt x="120" y="0"/>
                    <a:pt x="1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1" y="0"/>
                    <a:pt x="0" y="7"/>
                    <a:pt x="0" y="18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39"/>
                    <a:pt x="11" y="253"/>
                    <a:pt x="21" y="253"/>
                  </a:cubicBezTo>
                  <a:cubicBezTo>
                    <a:pt x="24" y="253"/>
                    <a:pt x="26" y="253"/>
                    <a:pt x="28" y="253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67"/>
                    <a:pt x="39" y="281"/>
                    <a:pt x="49" y="281"/>
                  </a:cubicBezTo>
                  <a:cubicBezTo>
                    <a:pt x="52" y="281"/>
                    <a:pt x="54" y="281"/>
                    <a:pt x="56" y="281"/>
                  </a:cubicBezTo>
                  <a:cubicBezTo>
                    <a:pt x="56" y="284"/>
                    <a:pt x="56" y="284"/>
                    <a:pt x="56" y="284"/>
                  </a:cubicBezTo>
                  <a:cubicBezTo>
                    <a:pt x="56" y="294"/>
                    <a:pt x="67" y="308"/>
                    <a:pt x="77" y="308"/>
                  </a:cubicBezTo>
                  <a:cubicBezTo>
                    <a:pt x="231" y="308"/>
                    <a:pt x="231" y="308"/>
                    <a:pt x="231" y="308"/>
                  </a:cubicBezTo>
                  <a:cubicBezTo>
                    <a:pt x="245" y="308"/>
                    <a:pt x="256" y="294"/>
                    <a:pt x="256" y="284"/>
                  </a:cubicBezTo>
                  <a:cubicBezTo>
                    <a:pt x="256" y="140"/>
                    <a:pt x="256" y="140"/>
                    <a:pt x="256" y="140"/>
                  </a:cubicBezTo>
                  <a:cubicBezTo>
                    <a:pt x="256" y="140"/>
                    <a:pt x="259" y="133"/>
                    <a:pt x="249" y="122"/>
                  </a:cubicBezTo>
                  <a:close/>
                  <a:moveTo>
                    <a:pt x="140" y="46"/>
                  </a:moveTo>
                  <a:cubicBezTo>
                    <a:pt x="144" y="49"/>
                    <a:pt x="148" y="53"/>
                    <a:pt x="151" y="56"/>
                  </a:cubicBezTo>
                  <a:cubicBezTo>
                    <a:pt x="147" y="56"/>
                    <a:pt x="144" y="56"/>
                    <a:pt x="140" y="56"/>
                  </a:cubicBezTo>
                  <a:cubicBezTo>
                    <a:pt x="140" y="46"/>
                    <a:pt x="140" y="46"/>
                    <a:pt x="140" y="46"/>
                  </a:cubicBezTo>
                  <a:close/>
                  <a:moveTo>
                    <a:pt x="123" y="28"/>
                  </a:moveTo>
                  <a:cubicBezTo>
                    <a:pt x="120" y="28"/>
                    <a:pt x="116" y="28"/>
                    <a:pt x="113" y="2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6" y="21"/>
                    <a:pt x="120" y="25"/>
                    <a:pt x="123" y="28"/>
                  </a:cubicBezTo>
                  <a:close/>
                  <a:moveTo>
                    <a:pt x="18" y="232"/>
                  </a:moveTo>
                  <a:cubicBezTo>
                    <a:pt x="18" y="21"/>
                    <a:pt x="18" y="18"/>
                    <a:pt x="18" y="18"/>
                  </a:cubicBezTo>
                  <a:cubicBezTo>
                    <a:pt x="88" y="18"/>
                    <a:pt x="92" y="18"/>
                    <a:pt x="92" y="18"/>
                  </a:cubicBezTo>
                  <a:cubicBezTo>
                    <a:pt x="92" y="21"/>
                    <a:pt x="92" y="25"/>
                    <a:pt x="92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39" y="28"/>
                    <a:pt x="28" y="35"/>
                    <a:pt x="28" y="46"/>
                  </a:cubicBezTo>
                  <a:cubicBezTo>
                    <a:pt x="28" y="154"/>
                    <a:pt x="28" y="206"/>
                    <a:pt x="28" y="232"/>
                  </a:cubicBezTo>
                  <a:cubicBezTo>
                    <a:pt x="19" y="232"/>
                    <a:pt x="18" y="232"/>
                    <a:pt x="18" y="232"/>
                  </a:cubicBezTo>
                  <a:close/>
                  <a:moveTo>
                    <a:pt x="46" y="260"/>
                  </a:moveTo>
                  <a:cubicBezTo>
                    <a:pt x="46" y="49"/>
                    <a:pt x="46" y="46"/>
                    <a:pt x="46" y="46"/>
                  </a:cubicBezTo>
                  <a:cubicBezTo>
                    <a:pt x="116" y="46"/>
                    <a:pt x="119" y="46"/>
                    <a:pt x="119" y="46"/>
                  </a:cubicBezTo>
                  <a:cubicBezTo>
                    <a:pt x="119" y="49"/>
                    <a:pt x="119" y="53"/>
                    <a:pt x="119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67" y="56"/>
                    <a:pt x="56" y="63"/>
                    <a:pt x="56" y="73"/>
                  </a:cubicBezTo>
                  <a:cubicBezTo>
                    <a:pt x="56" y="182"/>
                    <a:pt x="56" y="234"/>
                    <a:pt x="56" y="260"/>
                  </a:cubicBezTo>
                  <a:cubicBezTo>
                    <a:pt x="47" y="260"/>
                    <a:pt x="46" y="260"/>
                    <a:pt x="46" y="260"/>
                  </a:cubicBezTo>
                  <a:close/>
                  <a:moveTo>
                    <a:pt x="238" y="287"/>
                  </a:moveTo>
                  <a:cubicBezTo>
                    <a:pt x="84" y="287"/>
                    <a:pt x="74" y="287"/>
                    <a:pt x="74" y="287"/>
                  </a:cubicBezTo>
                  <a:cubicBezTo>
                    <a:pt x="74" y="77"/>
                    <a:pt x="74" y="73"/>
                    <a:pt x="74" y="73"/>
                  </a:cubicBezTo>
                  <a:cubicBezTo>
                    <a:pt x="144" y="73"/>
                    <a:pt x="147" y="73"/>
                    <a:pt x="147" y="73"/>
                  </a:cubicBezTo>
                  <a:cubicBezTo>
                    <a:pt x="147" y="136"/>
                    <a:pt x="147" y="140"/>
                    <a:pt x="147" y="140"/>
                  </a:cubicBezTo>
                  <a:cubicBezTo>
                    <a:pt x="147" y="151"/>
                    <a:pt x="154" y="165"/>
                    <a:pt x="168" y="165"/>
                  </a:cubicBezTo>
                  <a:cubicBezTo>
                    <a:pt x="231" y="165"/>
                    <a:pt x="238" y="165"/>
                    <a:pt x="238" y="165"/>
                  </a:cubicBezTo>
                  <a:lnTo>
                    <a:pt x="238" y="287"/>
                  </a:lnTo>
                  <a:close/>
                  <a:moveTo>
                    <a:pt x="168" y="140"/>
                  </a:moveTo>
                  <a:cubicBezTo>
                    <a:pt x="168" y="73"/>
                    <a:pt x="168" y="73"/>
                    <a:pt x="168" y="73"/>
                  </a:cubicBezTo>
                  <a:cubicBezTo>
                    <a:pt x="238" y="140"/>
                    <a:pt x="238" y="140"/>
                    <a:pt x="238" y="140"/>
                  </a:cubicBezTo>
                  <a:lnTo>
                    <a:pt x="168" y="14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8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-51904" y="2057730"/>
            <a:ext cx="392415" cy="1031344"/>
            <a:chOff x="-51904" y="2057730"/>
            <a:chExt cx="392415" cy="1031344"/>
          </a:xfrm>
        </p:grpSpPr>
        <p:sp>
          <p:nvSpPr>
            <p:cNvPr id="7" name="矩形 6"/>
            <p:cNvSpPr/>
            <p:nvPr/>
          </p:nvSpPr>
          <p:spPr>
            <a:xfrm flipH="1">
              <a:off x="-720" y="2057730"/>
              <a:ext cx="252000" cy="1031344"/>
            </a:xfrm>
            <a:prstGeom prst="rect">
              <a:avLst/>
            </a:prstGeom>
            <a:solidFill>
              <a:srgbClr val="7FBA00"/>
            </a:solidFill>
            <a:ln>
              <a:noFill/>
            </a:ln>
            <a:effectLst>
              <a:innerShdw blurRad="63500" dist="50800" dir="10800000">
                <a:prstClr val="black">
                  <a:alpha val="1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-51904" y="2152449"/>
              <a:ext cx="392415" cy="47314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three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-51904" y="4115375"/>
            <a:ext cx="392415" cy="1031344"/>
            <a:chOff x="8840816" y="4112156"/>
            <a:chExt cx="392415" cy="1031344"/>
          </a:xfrm>
        </p:grpSpPr>
        <p:sp>
          <p:nvSpPr>
            <p:cNvPr id="11" name="矩形 10"/>
            <p:cNvSpPr/>
            <p:nvPr/>
          </p:nvSpPr>
          <p:spPr>
            <a:xfrm>
              <a:off x="8892000" y="4112156"/>
              <a:ext cx="252000" cy="103134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40816" y="4229504"/>
              <a:ext cx="392415" cy="34875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five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69" name="矩形 68"/>
          <p:cNvSpPr/>
          <p:nvPr/>
        </p:nvSpPr>
        <p:spPr>
          <a:xfrm>
            <a:off x="252000" y="0"/>
            <a:ext cx="4320000" cy="51435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334004" y="367902"/>
            <a:ext cx="453227" cy="4370983"/>
            <a:chOff x="4334004" y="367902"/>
            <a:chExt cx="453227" cy="4370983"/>
          </a:xfrm>
        </p:grpSpPr>
        <p:grpSp>
          <p:nvGrpSpPr>
            <p:cNvPr id="14" name="组合 13"/>
            <p:cNvGrpSpPr/>
            <p:nvPr/>
          </p:nvGrpSpPr>
          <p:grpSpPr>
            <a:xfrm>
              <a:off x="4334004" y="367902"/>
              <a:ext cx="453227" cy="126000"/>
              <a:chOff x="4268585" y="348852"/>
              <a:chExt cx="453227" cy="126000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圆角矩形 60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4334004" y="753810"/>
              <a:ext cx="453227" cy="126000"/>
              <a:chOff x="4268585" y="348852"/>
              <a:chExt cx="453227" cy="126000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圆角矩形 57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4334004" y="1139718"/>
              <a:ext cx="453227" cy="126000"/>
              <a:chOff x="4268585" y="348852"/>
              <a:chExt cx="453227" cy="126000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圆角矩形 54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334004" y="1525626"/>
              <a:ext cx="453227" cy="126000"/>
              <a:chOff x="4268585" y="348852"/>
              <a:chExt cx="453227" cy="126000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圆角矩形 51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4334004" y="1911534"/>
              <a:ext cx="453227" cy="126000"/>
              <a:chOff x="4268585" y="348852"/>
              <a:chExt cx="453227" cy="126000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圆角矩形 48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4334004" y="2297442"/>
              <a:ext cx="453227" cy="126000"/>
              <a:chOff x="4268585" y="348852"/>
              <a:chExt cx="453227" cy="126000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圆角矩形 45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4334004" y="2683350"/>
              <a:ext cx="453227" cy="126000"/>
              <a:chOff x="4268585" y="348852"/>
              <a:chExt cx="453227" cy="126000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圆角矩形 42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4334004" y="3069258"/>
              <a:ext cx="453227" cy="126000"/>
              <a:chOff x="4268585" y="348852"/>
              <a:chExt cx="453227" cy="12600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4334004" y="3455166"/>
              <a:ext cx="453227" cy="126000"/>
              <a:chOff x="4268585" y="348852"/>
              <a:chExt cx="453227" cy="126000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圆角矩形 36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334004" y="3841074"/>
              <a:ext cx="453227" cy="126000"/>
              <a:chOff x="4268585" y="348852"/>
              <a:chExt cx="453227" cy="12600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圆角矩形 33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4334004" y="4226982"/>
              <a:ext cx="453227" cy="126000"/>
              <a:chOff x="4268585" y="348852"/>
              <a:chExt cx="453227" cy="126000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4334004" y="4612885"/>
              <a:ext cx="453227" cy="126000"/>
              <a:chOff x="4268585" y="348852"/>
              <a:chExt cx="453227" cy="126000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1341518" y="1438028"/>
            <a:ext cx="1988563" cy="1988563"/>
            <a:chOff x="1325568" y="1429161"/>
            <a:chExt cx="1988563" cy="1988563"/>
          </a:xfrm>
        </p:grpSpPr>
        <p:sp>
          <p:nvSpPr>
            <p:cNvPr id="63" name="同心圆 62"/>
            <p:cNvSpPr/>
            <p:nvPr/>
          </p:nvSpPr>
          <p:spPr>
            <a:xfrm>
              <a:off x="1325568" y="1429161"/>
              <a:ext cx="1988563" cy="1988563"/>
            </a:xfrm>
            <a:prstGeom prst="donut">
              <a:avLst>
                <a:gd name="adj" fmla="val 2854"/>
              </a:avLst>
            </a:prstGeom>
            <a:solidFill>
              <a:srgbClr val="5D28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1525600" y="1629193"/>
              <a:ext cx="1588498" cy="1588498"/>
            </a:xfrm>
            <a:prstGeom prst="ellipse">
              <a:avLst/>
            </a:prstGeom>
            <a:solidFill>
              <a:srgbClr val="5D28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1851612" y="1607834"/>
              <a:ext cx="936475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0000" dirty="0">
                  <a:solidFill>
                    <a:srgbClr val="7030A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10000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5" name="文本框 84"/>
          <p:cNvSpPr txBox="1"/>
          <p:nvPr/>
        </p:nvSpPr>
        <p:spPr>
          <a:xfrm>
            <a:off x="5644472" y="930185"/>
            <a:ext cx="2339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本章节主要内容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3" name="组合 152"/>
          <p:cNvGrpSpPr/>
          <p:nvPr/>
        </p:nvGrpSpPr>
        <p:grpSpPr>
          <a:xfrm>
            <a:off x="5792635" y="1750687"/>
            <a:ext cx="2064289" cy="369332"/>
            <a:chOff x="5630556" y="1616701"/>
            <a:chExt cx="2064289" cy="369332"/>
          </a:xfrm>
        </p:grpSpPr>
        <p:sp>
          <p:nvSpPr>
            <p:cNvPr id="86" name="文本框 85"/>
            <p:cNvSpPr txBox="1"/>
            <p:nvPr/>
          </p:nvSpPr>
          <p:spPr>
            <a:xfrm>
              <a:off x="5894352" y="1616701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主要内容条目一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1" name="图片 15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630556" y="1682934"/>
              <a:ext cx="308946" cy="288000"/>
            </a:xfrm>
            <a:prstGeom prst="rect">
              <a:avLst/>
            </a:prstGeom>
          </p:spPr>
        </p:pic>
      </p:grpSp>
      <p:grpSp>
        <p:nvGrpSpPr>
          <p:cNvPr id="154" name="组合 153"/>
          <p:cNvGrpSpPr/>
          <p:nvPr/>
        </p:nvGrpSpPr>
        <p:grpSpPr>
          <a:xfrm>
            <a:off x="5792635" y="2249764"/>
            <a:ext cx="2064289" cy="369332"/>
            <a:chOff x="5630556" y="1616701"/>
            <a:chExt cx="2064289" cy="369332"/>
          </a:xfrm>
        </p:grpSpPr>
        <p:sp>
          <p:nvSpPr>
            <p:cNvPr id="155" name="文本框 154"/>
            <p:cNvSpPr txBox="1"/>
            <p:nvPr/>
          </p:nvSpPr>
          <p:spPr>
            <a:xfrm>
              <a:off x="5894352" y="1616701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主要内容条目二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6" name="图片 15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630556" y="1682934"/>
              <a:ext cx="308946" cy="288000"/>
            </a:xfrm>
            <a:prstGeom prst="rect">
              <a:avLst/>
            </a:prstGeom>
          </p:spPr>
        </p:pic>
      </p:grpSp>
      <p:grpSp>
        <p:nvGrpSpPr>
          <p:cNvPr id="157" name="组合 156"/>
          <p:cNvGrpSpPr/>
          <p:nvPr/>
        </p:nvGrpSpPr>
        <p:grpSpPr>
          <a:xfrm>
            <a:off x="5792635" y="2748841"/>
            <a:ext cx="2064289" cy="369332"/>
            <a:chOff x="5630556" y="1616701"/>
            <a:chExt cx="2064289" cy="369332"/>
          </a:xfrm>
        </p:grpSpPr>
        <p:sp>
          <p:nvSpPr>
            <p:cNvPr id="158" name="文本框 157"/>
            <p:cNvSpPr txBox="1"/>
            <p:nvPr/>
          </p:nvSpPr>
          <p:spPr>
            <a:xfrm>
              <a:off x="5894352" y="1616701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主要内容条目三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9" name="图片 15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630556" y="1682934"/>
              <a:ext cx="308946" cy="288000"/>
            </a:xfrm>
            <a:prstGeom prst="rect">
              <a:avLst/>
            </a:prstGeom>
          </p:spPr>
        </p:pic>
      </p:grpSp>
      <p:grpSp>
        <p:nvGrpSpPr>
          <p:cNvPr id="160" name="组合 159"/>
          <p:cNvGrpSpPr/>
          <p:nvPr/>
        </p:nvGrpSpPr>
        <p:grpSpPr>
          <a:xfrm>
            <a:off x="5792635" y="3247917"/>
            <a:ext cx="2064289" cy="369332"/>
            <a:chOff x="5630556" y="1616701"/>
            <a:chExt cx="2064289" cy="369332"/>
          </a:xfrm>
        </p:grpSpPr>
        <p:sp>
          <p:nvSpPr>
            <p:cNvPr id="161" name="文本框 160"/>
            <p:cNvSpPr txBox="1"/>
            <p:nvPr/>
          </p:nvSpPr>
          <p:spPr>
            <a:xfrm>
              <a:off x="5894352" y="1616701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主要内容条目四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62" name="图片 16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630556" y="1682934"/>
              <a:ext cx="308946" cy="288000"/>
            </a:xfrm>
            <a:prstGeom prst="rect">
              <a:avLst/>
            </a:prstGeom>
          </p:spPr>
        </p:pic>
      </p:grpSp>
      <p:grpSp>
        <p:nvGrpSpPr>
          <p:cNvPr id="90" name="组合 89"/>
          <p:cNvGrpSpPr/>
          <p:nvPr/>
        </p:nvGrpSpPr>
        <p:grpSpPr>
          <a:xfrm>
            <a:off x="-51904" y="0"/>
            <a:ext cx="392415" cy="1031344"/>
            <a:chOff x="8840816" y="0"/>
            <a:chExt cx="392415" cy="1031344"/>
          </a:xfrm>
        </p:grpSpPr>
        <p:sp>
          <p:nvSpPr>
            <p:cNvPr id="91" name="矩形 90"/>
            <p:cNvSpPr/>
            <p:nvPr/>
          </p:nvSpPr>
          <p:spPr>
            <a:xfrm flipH="1">
              <a:off x="8892000" y="0"/>
              <a:ext cx="252000" cy="1031344"/>
            </a:xfrm>
            <a:prstGeom prst="rect">
              <a:avLst/>
            </a:prstGeom>
            <a:solidFill>
              <a:srgbClr val="DC3C00"/>
            </a:solidFill>
            <a:ln>
              <a:noFill/>
            </a:ln>
            <a:effectLst>
              <a:innerShdw blurRad="63500" dist="50800" dir="10800000">
                <a:prstClr val="black">
                  <a:alpha val="1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8840816" y="98947"/>
              <a:ext cx="392415" cy="36163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one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-50058" y="1028039"/>
            <a:ext cx="392415" cy="1031344"/>
            <a:chOff x="-50058" y="1028039"/>
            <a:chExt cx="392415" cy="1031344"/>
          </a:xfrm>
        </p:grpSpPr>
        <p:sp>
          <p:nvSpPr>
            <p:cNvPr id="94" name="矩形 93"/>
            <p:cNvSpPr/>
            <p:nvPr/>
          </p:nvSpPr>
          <p:spPr>
            <a:xfrm flipH="1">
              <a:off x="1126" y="1028039"/>
              <a:ext cx="252000" cy="10313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0800000">
                <a:prstClr val="black">
                  <a:alpha val="1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-50058" y="1135024"/>
              <a:ext cx="392415" cy="36324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two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-51904" y="3087249"/>
            <a:ext cx="392415" cy="1031344"/>
            <a:chOff x="-51904" y="3090380"/>
            <a:chExt cx="392415" cy="1031344"/>
          </a:xfrm>
        </p:grpSpPr>
        <p:sp>
          <p:nvSpPr>
            <p:cNvPr id="88" name="矩形 87"/>
            <p:cNvSpPr/>
            <p:nvPr/>
          </p:nvSpPr>
          <p:spPr>
            <a:xfrm flipH="1">
              <a:off x="-720" y="3090380"/>
              <a:ext cx="252000" cy="1031344"/>
            </a:xfrm>
            <a:prstGeom prst="rect">
              <a:avLst/>
            </a:prstGeom>
            <a:solidFill>
              <a:srgbClr val="0073C6"/>
            </a:solidFill>
            <a:ln>
              <a:noFill/>
            </a:ln>
            <a:effectLst>
              <a:innerShdw blurRad="63500" dist="50800" dir="10800000">
                <a:prstClr val="black">
                  <a:alpha val="1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-51904" y="3192862"/>
              <a:ext cx="392415" cy="38523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four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25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4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4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4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4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0000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4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4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0000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4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4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25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4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4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4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4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4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4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4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5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灯片编号占位符 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30" name="组合 29"/>
          <p:cNvGrpSpPr/>
          <p:nvPr/>
        </p:nvGrpSpPr>
        <p:grpSpPr>
          <a:xfrm>
            <a:off x="1452477" y="820359"/>
            <a:ext cx="1749704" cy="1639966"/>
            <a:chOff x="1497440" y="144735"/>
            <a:chExt cx="1749704" cy="1639966"/>
          </a:xfrm>
        </p:grpSpPr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97440" y="144735"/>
              <a:ext cx="1749704" cy="1639966"/>
            </a:xfrm>
            <a:prstGeom prst="rect">
              <a:avLst/>
            </a:prstGeom>
          </p:spPr>
        </p:pic>
        <p:sp>
          <p:nvSpPr>
            <p:cNvPr id="36" name="Icon-Discussion"/>
            <p:cNvSpPr>
              <a:spLocks noEditPoints="1"/>
            </p:cNvSpPr>
            <p:nvPr/>
          </p:nvSpPr>
          <p:spPr bwMode="auto">
            <a:xfrm>
              <a:off x="1986640" y="676076"/>
              <a:ext cx="872620" cy="577284"/>
            </a:xfrm>
            <a:custGeom>
              <a:avLst/>
              <a:gdLst>
                <a:gd name="T0" fmla="*/ 2828 w 4455"/>
                <a:gd name="T1" fmla="*/ 1011 h 2948"/>
                <a:gd name="T2" fmla="*/ 1414 w 4455"/>
                <a:gd name="T3" fmla="*/ 0 h 2948"/>
                <a:gd name="T4" fmla="*/ 0 w 4455"/>
                <a:gd name="T5" fmla="*/ 1011 h 2948"/>
                <a:gd name="T6" fmla="*/ 1179 w 4455"/>
                <a:gd name="T7" fmla="*/ 2008 h 2948"/>
                <a:gd name="T8" fmla="*/ 974 w 4455"/>
                <a:gd name="T9" fmla="*/ 2595 h 2948"/>
                <a:gd name="T10" fmla="*/ 1630 w 4455"/>
                <a:gd name="T11" fmla="*/ 2010 h 2948"/>
                <a:gd name="T12" fmla="*/ 2828 w 4455"/>
                <a:gd name="T13" fmla="*/ 1011 h 2948"/>
                <a:gd name="T14" fmla="*/ 723 w 4455"/>
                <a:gd name="T15" fmla="*/ 1206 h 2948"/>
                <a:gd name="T16" fmla="*/ 529 w 4455"/>
                <a:gd name="T17" fmla="*/ 1012 h 2948"/>
                <a:gd name="T18" fmla="*/ 723 w 4455"/>
                <a:gd name="T19" fmla="*/ 818 h 2948"/>
                <a:gd name="T20" fmla="*/ 917 w 4455"/>
                <a:gd name="T21" fmla="*/ 1012 h 2948"/>
                <a:gd name="T22" fmla="*/ 723 w 4455"/>
                <a:gd name="T23" fmla="*/ 1206 h 2948"/>
                <a:gd name="T24" fmla="*/ 1419 w 4455"/>
                <a:gd name="T25" fmla="*/ 1206 h 2948"/>
                <a:gd name="T26" fmla="*/ 1225 w 4455"/>
                <a:gd name="T27" fmla="*/ 1012 h 2948"/>
                <a:gd name="T28" fmla="*/ 1419 w 4455"/>
                <a:gd name="T29" fmla="*/ 818 h 2948"/>
                <a:gd name="T30" fmla="*/ 1613 w 4455"/>
                <a:gd name="T31" fmla="*/ 1012 h 2948"/>
                <a:gd name="T32" fmla="*/ 1419 w 4455"/>
                <a:gd name="T33" fmla="*/ 1206 h 2948"/>
                <a:gd name="T34" fmla="*/ 2115 w 4455"/>
                <a:gd name="T35" fmla="*/ 1206 h 2948"/>
                <a:gd name="T36" fmla="*/ 1921 w 4455"/>
                <a:gd name="T37" fmla="*/ 1012 h 2948"/>
                <a:gd name="T38" fmla="*/ 2115 w 4455"/>
                <a:gd name="T39" fmla="*/ 818 h 2948"/>
                <a:gd name="T40" fmla="*/ 2309 w 4455"/>
                <a:gd name="T41" fmla="*/ 1012 h 2948"/>
                <a:gd name="T42" fmla="*/ 2115 w 4455"/>
                <a:gd name="T43" fmla="*/ 1206 h 2948"/>
                <a:gd name="T44" fmla="*/ 3402 w 4455"/>
                <a:gd name="T45" fmla="*/ 2360 h 2948"/>
                <a:gd name="T46" fmla="*/ 3608 w 4455"/>
                <a:gd name="T47" fmla="*/ 2948 h 2948"/>
                <a:gd name="T48" fmla="*/ 2951 w 4455"/>
                <a:gd name="T49" fmla="*/ 2362 h 2948"/>
                <a:gd name="T50" fmla="*/ 2260 w 4455"/>
                <a:gd name="T51" fmla="*/ 2102 h 2948"/>
                <a:gd name="T52" fmla="*/ 3149 w 4455"/>
                <a:gd name="T53" fmla="*/ 1022 h 2948"/>
                <a:gd name="T54" fmla="*/ 3016 w 4455"/>
                <a:gd name="T55" fmla="*/ 547 h 2948"/>
                <a:gd name="T56" fmla="*/ 3168 w 4455"/>
                <a:gd name="T57" fmla="*/ 535 h 2948"/>
                <a:gd name="T58" fmla="*/ 4455 w 4455"/>
                <a:gd name="T59" fmla="*/ 1456 h 2948"/>
                <a:gd name="T60" fmla="*/ 3402 w 4455"/>
                <a:gd name="T61" fmla="*/ 2360 h 2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55" h="2948">
                  <a:moveTo>
                    <a:pt x="2828" y="1011"/>
                  </a:moveTo>
                  <a:cubicBezTo>
                    <a:pt x="2828" y="453"/>
                    <a:pt x="2194" y="0"/>
                    <a:pt x="1414" y="0"/>
                  </a:cubicBezTo>
                  <a:cubicBezTo>
                    <a:pt x="633" y="0"/>
                    <a:pt x="0" y="453"/>
                    <a:pt x="0" y="1011"/>
                  </a:cubicBezTo>
                  <a:cubicBezTo>
                    <a:pt x="0" y="1513"/>
                    <a:pt x="510" y="1928"/>
                    <a:pt x="1179" y="2008"/>
                  </a:cubicBezTo>
                  <a:cubicBezTo>
                    <a:pt x="1173" y="2254"/>
                    <a:pt x="1094" y="2469"/>
                    <a:pt x="974" y="2595"/>
                  </a:cubicBezTo>
                  <a:cubicBezTo>
                    <a:pt x="1304" y="2538"/>
                    <a:pt x="1563" y="2305"/>
                    <a:pt x="1630" y="2010"/>
                  </a:cubicBezTo>
                  <a:cubicBezTo>
                    <a:pt x="2307" y="1935"/>
                    <a:pt x="2828" y="1517"/>
                    <a:pt x="2828" y="1011"/>
                  </a:cubicBezTo>
                  <a:close/>
                  <a:moveTo>
                    <a:pt x="723" y="1206"/>
                  </a:moveTo>
                  <a:cubicBezTo>
                    <a:pt x="616" y="1206"/>
                    <a:pt x="529" y="1119"/>
                    <a:pt x="529" y="1012"/>
                  </a:cubicBezTo>
                  <a:cubicBezTo>
                    <a:pt x="529" y="905"/>
                    <a:pt x="616" y="818"/>
                    <a:pt x="723" y="818"/>
                  </a:cubicBezTo>
                  <a:cubicBezTo>
                    <a:pt x="830" y="818"/>
                    <a:pt x="917" y="905"/>
                    <a:pt x="917" y="1012"/>
                  </a:cubicBezTo>
                  <a:cubicBezTo>
                    <a:pt x="917" y="1119"/>
                    <a:pt x="830" y="1206"/>
                    <a:pt x="723" y="1206"/>
                  </a:cubicBezTo>
                  <a:close/>
                  <a:moveTo>
                    <a:pt x="1419" y="1206"/>
                  </a:moveTo>
                  <a:cubicBezTo>
                    <a:pt x="1312" y="1206"/>
                    <a:pt x="1225" y="1119"/>
                    <a:pt x="1225" y="1012"/>
                  </a:cubicBezTo>
                  <a:cubicBezTo>
                    <a:pt x="1225" y="905"/>
                    <a:pt x="1312" y="818"/>
                    <a:pt x="1419" y="818"/>
                  </a:cubicBezTo>
                  <a:cubicBezTo>
                    <a:pt x="1526" y="818"/>
                    <a:pt x="1613" y="905"/>
                    <a:pt x="1613" y="1012"/>
                  </a:cubicBezTo>
                  <a:cubicBezTo>
                    <a:pt x="1613" y="1119"/>
                    <a:pt x="1526" y="1206"/>
                    <a:pt x="1419" y="1206"/>
                  </a:cubicBezTo>
                  <a:close/>
                  <a:moveTo>
                    <a:pt x="2115" y="1206"/>
                  </a:moveTo>
                  <a:cubicBezTo>
                    <a:pt x="2007" y="1206"/>
                    <a:pt x="1921" y="1119"/>
                    <a:pt x="1921" y="1012"/>
                  </a:cubicBezTo>
                  <a:cubicBezTo>
                    <a:pt x="1921" y="905"/>
                    <a:pt x="2007" y="818"/>
                    <a:pt x="2115" y="818"/>
                  </a:cubicBezTo>
                  <a:cubicBezTo>
                    <a:pt x="2222" y="818"/>
                    <a:pt x="2309" y="905"/>
                    <a:pt x="2309" y="1012"/>
                  </a:cubicBezTo>
                  <a:cubicBezTo>
                    <a:pt x="2309" y="1119"/>
                    <a:pt x="2222" y="1206"/>
                    <a:pt x="2115" y="1206"/>
                  </a:cubicBezTo>
                  <a:close/>
                  <a:moveTo>
                    <a:pt x="3402" y="2360"/>
                  </a:moveTo>
                  <a:cubicBezTo>
                    <a:pt x="3408" y="2607"/>
                    <a:pt x="3487" y="2822"/>
                    <a:pt x="3608" y="2948"/>
                  </a:cubicBezTo>
                  <a:cubicBezTo>
                    <a:pt x="3277" y="2891"/>
                    <a:pt x="3018" y="2658"/>
                    <a:pt x="2951" y="2362"/>
                  </a:cubicBezTo>
                  <a:cubicBezTo>
                    <a:pt x="2682" y="2329"/>
                    <a:pt x="2445" y="2234"/>
                    <a:pt x="2260" y="2102"/>
                  </a:cubicBezTo>
                  <a:cubicBezTo>
                    <a:pt x="2790" y="1891"/>
                    <a:pt x="3149" y="1487"/>
                    <a:pt x="3149" y="1022"/>
                  </a:cubicBezTo>
                  <a:cubicBezTo>
                    <a:pt x="3149" y="853"/>
                    <a:pt x="3102" y="693"/>
                    <a:pt x="3016" y="547"/>
                  </a:cubicBezTo>
                  <a:cubicBezTo>
                    <a:pt x="3067" y="542"/>
                    <a:pt x="3116" y="535"/>
                    <a:pt x="3168" y="535"/>
                  </a:cubicBezTo>
                  <a:cubicBezTo>
                    <a:pt x="3878" y="535"/>
                    <a:pt x="4455" y="947"/>
                    <a:pt x="4455" y="1456"/>
                  </a:cubicBezTo>
                  <a:cubicBezTo>
                    <a:pt x="4455" y="1907"/>
                    <a:pt x="4001" y="2281"/>
                    <a:pt x="3402" y="236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vert="horz" wrap="square" lIns="68586" tIns="34294" rIns="68586" bIns="34294" numCol="1" anchor="t" anchorCtr="0" compatLnSpc="1"/>
            <a:lstStyle>
              <a:defPPr>
                <a:defRPr lang="en-US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977609" y="573062"/>
            <a:ext cx="3585365" cy="2529844"/>
            <a:chOff x="4977609" y="573062"/>
            <a:chExt cx="3585365" cy="2529844"/>
          </a:xfrm>
        </p:grpSpPr>
        <p:sp>
          <p:nvSpPr>
            <p:cNvPr id="27" name="矩形 26"/>
            <p:cNvSpPr/>
            <p:nvPr/>
          </p:nvSpPr>
          <p:spPr>
            <a:xfrm>
              <a:off x="4977609" y="881785"/>
              <a:ext cx="3585365" cy="22211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请在此处添加正文，根据需要调整字体与字号，建议采用两端对齐形式。请在此处添加正文，根据需要调整字体与字号，建议采用两端对齐形式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076825" y="573062"/>
              <a:ext cx="1569660" cy="27699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977609" y="3201305"/>
            <a:ext cx="3585365" cy="1503922"/>
            <a:chOff x="4977609" y="3134630"/>
            <a:chExt cx="3585365" cy="1503922"/>
          </a:xfrm>
        </p:grpSpPr>
        <p:sp>
          <p:nvSpPr>
            <p:cNvPr id="48" name="文本框 47"/>
            <p:cNvSpPr txBox="1"/>
            <p:nvPr/>
          </p:nvSpPr>
          <p:spPr>
            <a:xfrm>
              <a:off x="5076825" y="3134630"/>
              <a:ext cx="1569660" cy="27699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4977609" y="3443353"/>
              <a:ext cx="3585365" cy="11951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40481" y="2158784"/>
            <a:ext cx="3075012" cy="906305"/>
            <a:chOff x="840481" y="2158784"/>
            <a:chExt cx="3075012" cy="906305"/>
          </a:xfrm>
        </p:grpSpPr>
        <p:sp>
          <p:nvSpPr>
            <p:cNvPr id="43" name="矩形 42"/>
            <p:cNvSpPr/>
            <p:nvPr/>
          </p:nvSpPr>
          <p:spPr>
            <a:xfrm>
              <a:off x="1452477" y="2634202"/>
              <a:ext cx="185102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200" dirty="0">
                  <a:solidFill>
                    <a:srgbClr val="B086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introduction</a:t>
              </a:r>
              <a:endParaRPr lang="zh-CN" altLang="en-US" sz="2200" dirty="0">
                <a:solidFill>
                  <a:srgbClr val="B086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840481" y="2158784"/>
              <a:ext cx="3075012" cy="461804"/>
              <a:chOff x="667529" y="1843971"/>
              <a:chExt cx="3362188" cy="504932"/>
            </a:xfrm>
          </p:grpSpPr>
          <p:grpSp>
            <p:nvGrpSpPr>
              <p:cNvPr id="53" name="组合 52"/>
              <p:cNvGrpSpPr/>
              <p:nvPr/>
            </p:nvGrpSpPr>
            <p:grpSpPr>
              <a:xfrm rot="16200000">
                <a:off x="2531526" y="850711"/>
                <a:ext cx="504466" cy="2491917"/>
                <a:chOff x="896969" y="-1"/>
                <a:chExt cx="504466" cy="2491917"/>
              </a:xfrm>
              <a:effectLst/>
            </p:grpSpPr>
            <p:sp>
              <p:nvSpPr>
                <p:cNvPr id="57" name="任意多边形 56"/>
                <p:cNvSpPr/>
                <p:nvPr/>
              </p:nvSpPr>
              <p:spPr>
                <a:xfrm>
                  <a:off x="897435" y="0"/>
                  <a:ext cx="504000" cy="2491916"/>
                </a:xfrm>
                <a:custGeom>
                  <a:avLst/>
                  <a:gdLst>
                    <a:gd name="connsiteX0" fmla="*/ 0 w 504000"/>
                    <a:gd name="connsiteY0" fmla="*/ 0 h 2491916"/>
                    <a:gd name="connsiteX1" fmla="*/ 504000 w 504000"/>
                    <a:gd name="connsiteY1" fmla="*/ 0 h 2491916"/>
                    <a:gd name="connsiteX2" fmla="*/ 504000 w 504000"/>
                    <a:gd name="connsiteY2" fmla="*/ 2491916 h 2491916"/>
                    <a:gd name="connsiteX3" fmla="*/ 248860 w 504000"/>
                    <a:gd name="connsiteY3" fmla="*/ 2238458 h 2491916"/>
                    <a:gd name="connsiteX4" fmla="*/ 0 w 504000"/>
                    <a:gd name="connsiteY4" fmla="*/ 2485678 h 2491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4000" h="2491916">
                      <a:moveTo>
                        <a:pt x="0" y="0"/>
                      </a:moveTo>
                      <a:lnTo>
                        <a:pt x="504000" y="0"/>
                      </a:lnTo>
                      <a:lnTo>
                        <a:pt x="504000" y="2491916"/>
                      </a:lnTo>
                      <a:lnTo>
                        <a:pt x="248860" y="2238458"/>
                      </a:lnTo>
                      <a:lnTo>
                        <a:pt x="0" y="2485678"/>
                      </a:lnTo>
                      <a:close/>
                    </a:path>
                  </a:pathLst>
                </a:custGeom>
                <a:solidFill>
                  <a:srgbClr val="B08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8" name="任意多边形 57"/>
                <p:cNvSpPr/>
                <p:nvPr/>
              </p:nvSpPr>
              <p:spPr>
                <a:xfrm>
                  <a:off x="896969" y="-1"/>
                  <a:ext cx="498653" cy="2486143"/>
                </a:xfrm>
                <a:custGeom>
                  <a:avLst/>
                  <a:gdLst>
                    <a:gd name="connsiteX0" fmla="*/ 462653 w 498653"/>
                    <a:gd name="connsiteY0" fmla="*/ 1 h 2486143"/>
                    <a:gd name="connsiteX1" fmla="*/ 498653 w 498653"/>
                    <a:gd name="connsiteY1" fmla="*/ 1 h 2486143"/>
                    <a:gd name="connsiteX2" fmla="*/ 498653 w 498653"/>
                    <a:gd name="connsiteY2" fmla="*/ 2486143 h 2486143"/>
                    <a:gd name="connsiteX3" fmla="*/ 462653 w 498653"/>
                    <a:gd name="connsiteY3" fmla="*/ 2450381 h 2486143"/>
                    <a:gd name="connsiteX4" fmla="*/ 0 w 498653"/>
                    <a:gd name="connsiteY4" fmla="*/ 0 h 2486143"/>
                    <a:gd name="connsiteX5" fmla="*/ 36000 w 498653"/>
                    <a:gd name="connsiteY5" fmla="*/ 0 h 2486143"/>
                    <a:gd name="connsiteX6" fmla="*/ 36000 w 498653"/>
                    <a:gd name="connsiteY6" fmla="*/ 2450380 h 2486143"/>
                    <a:gd name="connsiteX7" fmla="*/ 0 w 498653"/>
                    <a:gd name="connsiteY7" fmla="*/ 2486142 h 2486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8653" h="2486143">
                      <a:moveTo>
                        <a:pt x="462653" y="1"/>
                      </a:moveTo>
                      <a:lnTo>
                        <a:pt x="498653" y="1"/>
                      </a:lnTo>
                      <a:lnTo>
                        <a:pt x="498653" y="2486143"/>
                      </a:lnTo>
                      <a:lnTo>
                        <a:pt x="462653" y="2450381"/>
                      </a:lnTo>
                      <a:close/>
                      <a:moveTo>
                        <a:pt x="0" y="0"/>
                      </a:moveTo>
                      <a:lnTo>
                        <a:pt x="36000" y="0"/>
                      </a:lnTo>
                      <a:lnTo>
                        <a:pt x="36000" y="2450380"/>
                      </a:lnTo>
                      <a:lnTo>
                        <a:pt x="0" y="2486142"/>
                      </a:lnTo>
                      <a:close/>
                    </a:path>
                  </a:pathLst>
                </a:custGeom>
                <a:solidFill>
                  <a:srgbClr val="86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54" name="组合 53"/>
              <p:cNvGrpSpPr/>
              <p:nvPr/>
            </p:nvGrpSpPr>
            <p:grpSpPr>
              <a:xfrm rot="5400000" flipH="1">
                <a:off x="1661255" y="850245"/>
                <a:ext cx="504466" cy="2491917"/>
                <a:chOff x="896969" y="-1"/>
                <a:chExt cx="504466" cy="2491917"/>
              </a:xfrm>
              <a:effectLst/>
            </p:grpSpPr>
            <p:sp>
              <p:nvSpPr>
                <p:cNvPr id="55" name="任意多边形 54"/>
                <p:cNvSpPr/>
                <p:nvPr/>
              </p:nvSpPr>
              <p:spPr>
                <a:xfrm>
                  <a:off x="897435" y="0"/>
                  <a:ext cx="504000" cy="2491916"/>
                </a:xfrm>
                <a:custGeom>
                  <a:avLst/>
                  <a:gdLst>
                    <a:gd name="connsiteX0" fmla="*/ 0 w 504000"/>
                    <a:gd name="connsiteY0" fmla="*/ 0 h 2491916"/>
                    <a:gd name="connsiteX1" fmla="*/ 504000 w 504000"/>
                    <a:gd name="connsiteY1" fmla="*/ 0 h 2491916"/>
                    <a:gd name="connsiteX2" fmla="*/ 504000 w 504000"/>
                    <a:gd name="connsiteY2" fmla="*/ 2491916 h 2491916"/>
                    <a:gd name="connsiteX3" fmla="*/ 248860 w 504000"/>
                    <a:gd name="connsiteY3" fmla="*/ 2238458 h 2491916"/>
                    <a:gd name="connsiteX4" fmla="*/ 0 w 504000"/>
                    <a:gd name="connsiteY4" fmla="*/ 2485678 h 2491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4000" h="2491916">
                      <a:moveTo>
                        <a:pt x="0" y="0"/>
                      </a:moveTo>
                      <a:lnTo>
                        <a:pt x="504000" y="0"/>
                      </a:lnTo>
                      <a:lnTo>
                        <a:pt x="504000" y="2491916"/>
                      </a:lnTo>
                      <a:lnTo>
                        <a:pt x="248860" y="2238458"/>
                      </a:lnTo>
                      <a:lnTo>
                        <a:pt x="0" y="2485678"/>
                      </a:lnTo>
                      <a:close/>
                    </a:path>
                  </a:pathLst>
                </a:custGeom>
                <a:solidFill>
                  <a:srgbClr val="B08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6" name="任意多边形 55"/>
                <p:cNvSpPr/>
                <p:nvPr/>
              </p:nvSpPr>
              <p:spPr>
                <a:xfrm>
                  <a:off x="896969" y="-1"/>
                  <a:ext cx="498653" cy="2486143"/>
                </a:xfrm>
                <a:custGeom>
                  <a:avLst/>
                  <a:gdLst>
                    <a:gd name="connsiteX0" fmla="*/ 462653 w 498653"/>
                    <a:gd name="connsiteY0" fmla="*/ 1 h 2486143"/>
                    <a:gd name="connsiteX1" fmla="*/ 498653 w 498653"/>
                    <a:gd name="connsiteY1" fmla="*/ 1 h 2486143"/>
                    <a:gd name="connsiteX2" fmla="*/ 498653 w 498653"/>
                    <a:gd name="connsiteY2" fmla="*/ 2486143 h 2486143"/>
                    <a:gd name="connsiteX3" fmla="*/ 462653 w 498653"/>
                    <a:gd name="connsiteY3" fmla="*/ 2450381 h 2486143"/>
                    <a:gd name="connsiteX4" fmla="*/ 0 w 498653"/>
                    <a:gd name="connsiteY4" fmla="*/ 0 h 2486143"/>
                    <a:gd name="connsiteX5" fmla="*/ 36000 w 498653"/>
                    <a:gd name="connsiteY5" fmla="*/ 0 h 2486143"/>
                    <a:gd name="connsiteX6" fmla="*/ 36000 w 498653"/>
                    <a:gd name="connsiteY6" fmla="*/ 2450380 h 2486143"/>
                    <a:gd name="connsiteX7" fmla="*/ 0 w 498653"/>
                    <a:gd name="connsiteY7" fmla="*/ 2486142 h 2486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98653" h="2486143">
                      <a:moveTo>
                        <a:pt x="462653" y="1"/>
                      </a:moveTo>
                      <a:lnTo>
                        <a:pt x="498653" y="1"/>
                      </a:lnTo>
                      <a:lnTo>
                        <a:pt x="498653" y="2486143"/>
                      </a:lnTo>
                      <a:lnTo>
                        <a:pt x="462653" y="2450381"/>
                      </a:lnTo>
                      <a:close/>
                      <a:moveTo>
                        <a:pt x="0" y="0"/>
                      </a:moveTo>
                      <a:lnTo>
                        <a:pt x="36000" y="0"/>
                      </a:lnTo>
                      <a:lnTo>
                        <a:pt x="36000" y="2450380"/>
                      </a:lnTo>
                      <a:lnTo>
                        <a:pt x="0" y="2486142"/>
                      </a:lnTo>
                      <a:close/>
                    </a:path>
                  </a:pathLst>
                </a:custGeom>
                <a:solidFill>
                  <a:srgbClr val="86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59" name="文本框 58"/>
            <p:cNvSpPr txBox="1"/>
            <p:nvPr/>
          </p:nvSpPr>
          <p:spPr>
            <a:xfrm>
              <a:off x="1997399" y="2167002"/>
              <a:ext cx="825867" cy="43088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algn="ctr"/>
              <a:r>
                <a:rPr lang="zh-CN" altLang="en-US" sz="2200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前言</a:t>
              </a:r>
              <a:endParaRPr lang="zh-CN" altLang="en-US" sz="2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25" y="760375"/>
            <a:ext cx="2874225" cy="191615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834234" y="2963303"/>
            <a:ext cx="3156741" cy="1503922"/>
            <a:chOff x="4977609" y="3134630"/>
            <a:chExt cx="3156741" cy="1503922"/>
          </a:xfrm>
        </p:grpSpPr>
        <p:sp>
          <p:nvSpPr>
            <p:cNvPr id="5" name="文本框 4"/>
            <p:cNvSpPr txBox="1"/>
            <p:nvPr/>
          </p:nvSpPr>
          <p:spPr>
            <a:xfrm>
              <a:off x="5076825" y="3134630"/>
              <a:ext cx="1569660" cy="276999"/>
            </a:xfrm>
            <a:prstGeom prst="rect">
              <a:avLst/>
            </a:prstGeom>
            <a:solidFill>
              <a:srgbClr val="6F5A98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977609" y="3443353"/>
              <a:ext cx="3156741" cy="11951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5277645" y="605026"/>
            <a:ext cx="3156741" cy="3990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请在此处添加正文，根据需要调整字体与字号，建议采用两端对齐形式。请在此处添加正文，根据需要调整字体与字号，建议采用两端对齐形式。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请在此处添加正文，根据需要调整字体与字号，建议采用两端对齐形式。请在此处添加正文，根据需要调整字体与字号，建议采用两端对齐形式。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6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" accel="10000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956170" y="1447773"/>
            <a:ext cx="3231160" cy="932769"/>
            <a:chOff x="956170" y="1447773"/>
            <a:chExt cx="3231160" cy="932769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6170" y="1447773"/>
              <a:ext cx="3231160" cy="932769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755980" y="1724686"/>
              <a:ext cx="4555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600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996665" y="2371017"/>
            <a:ext cx="3231160" cy="932769"/>
            <a:chOff x="4996665" y="2371017"/>
            <a:chExt cx="3231160" cy="93276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 flipV="1">
              <a:off x="4996665" y="2371017"/>
              <a:ext cx="3231160" cy="932769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6985205" y="2380542"/>
              <a:ext cx="4555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A42B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600" dirty="0">
                <a:solidFill>
                  <a:srgbClr val="A42B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45654" y="2837401"/>
            <a:ext cx="3156741" cy="1503922"/>
            <a:chOff x="4977609" y="3134630"/>
            <a:chExt cx="3156741" cy="1503922"/>
          </a:xfrm>
        </p:grpSpPr>
        <p:sp>
          <p:nvSpPr>
            <p:cNvPr id="20" name="文本框 19"/>
            <p:cNvSpPr txBox="1"/>
            <p:nvPr/>
          </p:nvSpPr>
          <p:spPr>
            <a:xfrm>
              <a:off x="5076825" y="3134630"/>
              <a:ext cx="1569660" cy="276999"/>
            </a:xfrm>
            <a:prstGeom prst="rect">
              <a:avLst/>
            </a:prstGeom>
            <a:solidFill>
              <a:srgbClr val="0070C0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977609" y="3443353"/>
              <a:ext cx="3156741" cy="11951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170004" y="641907"/>
            <a:ext cx="3156741" cy="1503922"/>
            <a:chOff x="4977609" y="3134630"/>
            <a:chExt cx="3156741" cy="1503922"/>
          </a:xfrm>
        </p:grpSpPr>
        <p:sp>
          <p:nvSpPr>
            <p:cNvPr id="23" name="文本框 22"/>
            <p:cNvSpPr txBox="1"/>
            <p:nvPr/>
          </p:nvSpPr>
          <p:spPr>
            <a:xfrm>
              <a:off x="5076825" y="3134630"/>
              <a:ext cx="1569660" cy="27699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977609" y="3443353"/>
              <a:ext cx="3156741" cy="11951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22" presetClass="entr" presetSubtype="1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309545" y="1022397"/>
            <a:ext cx="2805255" cy="1413570"/>
            <a:chOff x="3566970" y="1092761"/>
            <a:chExt cx="2805255" cy="1413570"/>
          </a:xfrm>
        </p:grpSpPr>
        <p:sp>
          <p:nvSpPr>
            <p:cNvPr id="14" name="矩形 13"/>
            <p:cNvSpPr/>
            <p:nvPr/>
          </p:nvSpPr>
          <p:spPr>
            <a:xfrm>
              <a:off x="3566970" y="1398335"/>
              <a:ext cx="2805255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在此处添加正文，根据需要调整字体与字号，建议采用两端对齐形式。请在此处添加正文，根据需要调整字体与字号，建议采用两端对齐形式。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671745" y="1092761"/>
              <a:ext cx="1261884" cy="276999"/>
            </a:xfrm>
            <a:prstGeom prst="rect">
              <a:avLst/>
            </a:prstGeom>
            <a:solidFill>
              <a:srgbClr val="6F5A98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添加正文小标题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Freeform 34"/>
          <p:cNvSpPr/>
          <p:nvPr/>
        </p:nvSpPr>
        <p:spPr>
          <a:xfrm flipH="1">
            <a:off x="569372" y="904670"/>
            <a:ext cx="675808" cy="512451"/>
          </a:xfrm>
          <a:custGeom>
            <a:avLst/>
            <a:gdLst/>
            <a:ahLst/>
            <a:cxnLst/>
            <a:rect l="l" t="t" r="r" b="b"/>
            <a:pathLst>
              <a:path w="852601" h="862013">
                <a:moveTo>
                  <a:pt x="339688" y="551599"/>
                </a:moveTo>
                <a:cubicBezTo>
                  <a:pt x="336200" y="550660"/>
                  <a:pt x="332712" y="552270"/>
                  <a:pt x="329224" y="555624"/>
                </a:cubicBezTo>
                <a:lnTo>
                  <a:pt x="318760" y="571723"/>
                </a:lnTo>
                <a:cubicBezTo>
                  <a:pt x="317687" y="576955"/>
                  <a:pt x="320907" y="582723"/>
                  <a:pt x="322785" y="587017"/>
                </a:cubicBezTo>
                <a:cubicBezTo>
                  <a:pt x="324663" y="591310"/>
                  <a:pt x="331370" y="593322"/>
                  <a:pt x="330029" y="597481"/>
                </a:cubicBezTo>
                <a:cubicBezTo>
                  <a:pt x="328687" y="601641"/>
                  <a:pt x="318894" y="606739"/>
                  <a:pt x="314735" y="611971"/>
                </a:cubicBezTo>
                <a:cubicBezTo>
                  <a:pt x="310576" y="617202"/>
                  <a:pt x="308563" y="620288"/>
                  <a:pt x="303465" y="629679"/>
                </a:cubicBezTo>
                <a:cubicBezTo>
                  <a:pt x="298368" y="639070"/>
                  <a:pt x="292062" y="654230"/>
                  <a:pt x="284147" y="668317"/>
                </a:cubicBezTo>
                <a:cubicBezTo>
                  <a:pt x="276232" y="682403"/>
                  <a:pt x="261340" y="698637"/>
                  <a:pt x="255974" y="714199"/>
                </a:cubicBezTo>
                <a:cubicBezTo>
                  <a:pt x="250607" y="729762"/>
                  <a:pt x="252754" y="745727"/>
                  <a:pt x="251949" y="761691"/>
                </a:cubicBezTo>
                <a:cubicBezTo>
                  <a:pt x="251144" y="777656"/>
                  <a:pt x="252351" y="796036"/>
                  <a:pt x="251143" y="809989"/>
                </a:cubicBezTo>
                <a:cubicBezTo>
                  <a:pt x="249937" y="823941"/>
                  <a:pt x="245778" y="837357"/>
                  <a:pt x="244705" y="845406"/>
                </a:cubicBezTo>
                <a:cubicBezTo>
                  <a:pt x="243631" y="853456"/>
                  <a:pt x="243095" y="855603"/>
                  <a:pt x="244705" y="858286"/>
                </a:cubicBezTo>
                <a:cubicBezTo>
                  <a:pt x="245509" y="859627"/>
                  <a:pt x="245945" y="860298"/>
                  <a:pt x="247169" y="860701"/>
                </a:cubicBezTo>
                <a:lnTo>
                  <a:pt x="254364" y="861506"/>
                </a:lnTo>
                <a:cubicBezTo>
                  <a:pt x="262279" y="862042"/>
                  <a:pt x="277305" y="862310"/>
                  <a:pt x="292196" y="861506"/>
                </a:cubicBezTo>
                <a:cubicBezTo>
                  <a:pt x="307088" y="860701"/>
                  <a:pt x="333115" y="857749"/>
                  <a:pt x="343713" y="856676"/>
                </a:cubicBezTo>
                <a:cubicBezTo>
                  <a:pt x="343747" y="856684"/>
                  <a:pt x="352708" y="858681"/>
                  <a:pt x="355787" y="855066"/>
                </a:cubicBezTo>
                <a:cubicBezTo>
                  <a:pt x="358873" y="851443"/>
                  <a:pt x="361288" y="845675"/>
                  <a:pt x="362227" y="834943"/>
                </a:cubicBezTo>
                <a:cubicBezTo>
                  <a:pt x="363166" y="824210"/>
                  <a:pt x="363568" y="808110"/>
                  <a:pt x="361422" y="790670"/>
                </a:cubicBezTo>
                <a:cubicBezTo>
                  <a:pt x="359275" y="773229"/>
                  <a:pt x="352299" y="754313"/>
                  <a:pt x="349348" y="730298"/>
                </a:cubicBezTo>
                <a:cubicBezTo>
                  <a:pt x="346396" y="706284"/>
                  <a:pt x="344786" y="666439"/>
                  <a:pt x="343713" y="646584"/>
                </a:cubicBezTo>
                <a:cubicBezTo>
                  <a:pt x="342640" y="626728"/>
                  <a:pt x="342505" y="619886"/>
                  <a:pt x="342908" y="611166"/>
                </a:cubicBezTo>
                <a:cubicBezTo>
                  <a:pt x="343310" y="602446"/>
                  <a:pt x="343713" y="600299"/>
                  <a:pt x="346128" y="594262"/>
                </a:cubicBezTo>
                <a:cubicBezTo>
                  <a:pt x="348543" y="588224"/>
                  <a:pt x="356727" y="580443"/>
                  <a:pt x="357397" y="574942"/>
                </a:cubicBezTo>
                <a:cubicBezTo>
                  <a:pt x="358068" y="569442"/>
                  <a:pt x="353104" y="565149"/>
                  <a:pt x="350153" y="561258"/>
                </a:cubicBezTo>
                <a:close/>
                <a:moveTo>
                  <a:pt x="287206" y="507649"/>
                </a:moveTo>
                <a:cubicBezTo>
                  <a:pt x="299226" y="561742"/>
                  <a:pt x="284201" y="574621"/>
                  <a:pt x="274326" y="617123"/>
                </a:cubicBezTo>
                <a:cubicBezTo>
                  <a:pt x="272445" y="626330"/>
                  <a:pt x="270907" y="639718"/>
                  <a:pt x="269556" y="655910"/>
                </a:cubicBezTo>
                <a:cubicBezTo>
                  <a:pt x="284442" y="632717"/>
                  <a:pt x="299146" y="601494"/>
                  <a:pt x="316184" y="596515"/>
                </a:cubicBezTo>
                <a:cubicBezTo>
                  <a:pt x="314038" y="589217"/>
                  <a:pt x="305451" y="583528"/>
                  <a:pt x="306524" y="574621"/>
                </a:cubicBezTo>
                <a:cubicBezTo>
                  <a:pt x="307147" y="563679"/>
                  <a:pt x="314405" y="554950"/>
                  <a:pt x="319949" y="545622"/>
                </a:cubicBezTo>
                <a:cubicBezTo>
                  <a:pt x="307786" y="539695"/>
                  <a:pt x="298568" y="525281"/>
                  <a:pt x="287206" y="507649"/>
                </a:cubicBezTo>
                <a:close/>
                <a:moveTo>
                  <a:pt x="264023" y="488330"/>
                </a:moveTo>
                <a:cubicBezTo>
                  <a:pt x="251143" y="497345"/>
                  <a:pt x="249856" y="517952"/>
                  <a:pt x="240841" y="523104"/>
                </a:cubicBezTo>
                <a:cubicBezTo>
                  <a:pt x="177304" y="542852"/>
                  <a:pt x="103463" y="578055"/>
                  <a:pt x="46365" y="613259"/>
                </a:cubicBezTo>
                <a:cubicBezTo>
                  <a:pt x="17601" y="630002"/>
                  <a:pt x="12021" y="649320"/>
                  <a:pt x="6440" y="682806"/>
                </a:cubicBezTo>
                <a:lnTo>
                  <a:pt x="0" y="793568"/>
                </a:lnTo>
                <a:cubicBezTo>
                  <a:pt x="60532" y="849807"/>
                  <a:pt x="154551" y="840362"/>
                  <a:pt x="230537" y="859252"/>
                </a:cubicBezTo>
                <a:cubicBezTo>
                  <a:pt x="242128" y="755359"/>
                  <a:pt x="233113" y="597374"/>
                  <a:pt x="265311" y="542422"/>
                </a:cubicBezTo>
                <a:close/>
                <a:moveTo>
                  <a:pt x="473953" y="438101"/>
                </a:moveTo>
                <a:cubicBezTo>
                  <a:pt x="449999" y="476765"/>
                  <a:pt x="395188" y="525303"/>
                  <a:pt x="351750" y="542487"/>
                </a:cubicBezTo>
                <a:cubicBezTo>
                  <a:pt x="364570" y="553524"/>
                  <a:pt x="369815" y="566569"/>
                  <a:pt x="371564" y="577519"/>
                </a:cubicBezTo>
                <a:cubicBezTo>
                  <a:pt x="371510" y="588305"/>
                  <a:pt x="363407" y="591042"/>
                  <a:pt x="359329" y="597803"/>
                </a:cubicBezTo>
                <a:cubicBezTo>
                  <a:pt x="364928" y="652187"/>
                  <a:pt x="355161" y="701683"/>
                  <a:pt x="373271" y="759858"/>
                </a:cubicBezTo>
                <a:cubicBezTo>
                  <a:pt x="382583" y="726860"/>
                  <a:pt x="394118" y="694072"/>
                  <a:pt x="406981" y="659624"/>
                </a:cubicBezTo>
                <a:cubicBezTo>
                  <a:pt x="434458" y="598661"/>
                  <a:pt x="476100" y="510653"/>
                  <a:pt x="473953" y="438101"/>
                </a:cubicBezTo>
                <a:close/>
                <a:moveTo>
                  <a:pt x="444331" y="425221"/>
                </a:moveTo>
                <a:cubicBezTo>
                  <a:pt x="417365" y="457420"/>
                  <a:pt x="365446" y="490423"/>
                  <a:pt x="342908" y="490423"/>
                </a:cubicBezTo>
                <a:cubicBezTo>
                  <a:pt x="312722" y="489752"/>
                  <a:pt x="309100" y="473787"/>
                  <a:pt x="292196" y="465469"/>
                </a:cubicBezTo>
                <a:cubicBezTo>
                  <a:pt x="308026" y="468152"/>
                  <a:pt x="323455" y="474056"/>
                  <a:pt x="339687" y="473519"/>
                </a:cubicBezTo>
                <a:cubicBezTo>
                  <a:pt x="376180" y="473116"/>
                  <a:pt x="416695" y="446955"/>
                  <a:pt x="444331" y="425221"/>
                </a:cubicBezTo>
                <a:close/>
                <a:moveTo>
                  <a:pt x="488121" y="409767"/>
                </a:moveTo>
                <a:cubicBezTo>
                  <a:pt x="533198" y="465576"/>
                  <a:pt x="410846" y="692681"/>
                  <a:pt x="376072" y="855388"/>
                </a:cubicBezTo>
                <a:cubicBezTo>
                  <a:pt x="489409" y="838216"/>
                  <a:pt x="600169" y="850665"/>
                  <a:pt x="716082" y="803871"/>
                </a:cubicBezTo>
                <a:cubicBezTo>
                  <a:pt x="761588" y="800437"/>
                  <a:pt x="808382" y="816321"/>
                  <a:pt x="852601" y="793568"/>
                </a:cubicBezTo>
                <a:cubicBezTo>
                  <a:pt x="845303" y="743338"/>
                  <a:pt x="867627" y="646745"/>
                  <a:pt x="772750" y="588788"/>
                </a:cubicBezTo>
                <a:cubicBezTo>
                  <a:pt x="729391" y="552726"/>
                  <a:pt x="648681" y="519241"/>
                  <a:pt x="565395" y="492193"/>
                </a:cubicBezTo>
                <a:cubicBezTo>
                  <a:pt x="534486" y="468582"/>
                  <a:pt x="515167" y="433379"/>
                  <a:pt x="488121" y="409767"/>
                </a:cubicBezTo>
                <a:close/>
                <a:moveTo>
                  <a:pt x="314467" y="207"/>
                </a:moveTo>
                <a:cubicBezTo>
                  <a:pt x="302302" y="922"/>
                  <a:pt x="297652" y="4142"/>
                  <a:pt x="285488" y="8794"/>
                </a:cubicBezTo>
                <a:cubicBezTo>
                  <a:pt x="273325" y="13444"/>
                  <a:pt x="253826" y="20241"/>
                  <a:pt x="241485" y="28112"/>
                </a:cubicBezTo>
                <a:cubicBezTo>
                  <a:pt x="229142" y="35983"/>
                  <a:pt x="220377" y="43853"/>
                  <a:pt x="211433" y="56017"/>
                </a:cubicBezTo>
                <a:cubicBezTo>
                  <a:pt x="202489" y="68180"/>
                  <a:pt x="193724" y="87320"/>
                  <a:pt x="187821" y="101095"/>
                </a:cubicBezTo>
                <a:cubicBezTo>
                  <a:pt x="181919" y="114868"/>
                  <a:pt x="176194" y="121665"/>
                  <a:pt x="176015" y="138658"/>
                </a:cubicBezTo>
                <a:cubicBezTo>
                  <a:pt x="175837" y="155652"/>
                  <a:pt x="182813" y="191249"/>
                  <a:pt x="186748" y="203055"/>
                </a:cubicBezTo>
                <a:lnTo>
                  <a:pt x="187520" y="204007"/>
                </a:lnTo>
                <a:lnTo>
                  <a:pt x="191027" y="223887"/>
                </a:lnTo>
                <a:cubicBezTo>
                  <a:pt x="185407" y="222374"/>
                  <a:pt x="182724" y="232570"/>
                  <a:pt x="184333" y="241693"/>
                </a:cubicBezTo>
                <a:cubicBezTo>
                  <a:pt x="185943" y="250815"/>
                  <a:pt x="196139" y="265841"/>
                  <a:pt x="198822" y="277111"/>
                </a:cubicBezTo>
                <a:cubicBezTo>
                  <a:pt x="201505" y="288380"/>
                  <a:pt x="200298" y="299113"/>
                  <a:pt x="200432" y="309308"/>
                </a:cubicBezTo>
                <a:cubicBezTo>
                  <a:pt x="200566" y="319505"/>
                  <a:pt x="198285" y="331579"/>
                  <a:pt x="199627" y="338286"/>
                </a:cubicBezTo>
                <a:cubicBezTo>
                  <a:pt x="200969" y="344995"/>
                  <a:pt x="205128" y="346739"/>
                  <a:pt x="208482" y="349556"/>
                </a:cubicBezTo>
                <a:cubicBezTo>
                  <a:pt x="211836" y="352373"/>
                  <a:pt x="218275" y="343385"/>
                  <a:pt x="219751" y="355191"/>
                </a:cubicBezTo>
                <a:cubicBezTo>
                  <a:pt x="221227" y="366997"/>
                  <a:pt x="229008" y="395036"/>
                  <a:pt x="236655" y="410733"/>
                </a:cubicBezTo>
                <a:cubicBezTo>
                  <a:pt x="244301" y="426429"/>
                  <a:pt x="259999" y="439845"/>
                  <a:pt x="265633" y="449370"/>
                </a:cubicBezTo>
                <a:cubicBezTo>
                  <a:pt x="271268" y="458895"/>
                  <a:pt x="266438" y="460372"/>
                  <a:pt x="270463" y="467884"/>
                </a:cubicBezTo>
                <a:cubicBezTo>
                  <a:pt x="274487" y="475397"/>
                  <a:pt x="281330" y="484118"/>
                  <a:pt x="289781" y="494447"/>
                </a:cubicBezTo>
                <a:cubicBezTo>
                  <a:pt x="298233" y="504778"/>
                  <a:pt x="311246" y="524097"/>
                  <a:pt x="321175" y="529866"/>
                </a:cubicBezTo>
                <a:cubicBezTo>
                  <a:pt x="331102" y="535634"/>
                  <a:pt x="333383" y="536305"/>
                  <a:pt x="349348" y="529061"/>
                </a:cubicBezTo>
                <a:cubicBezTo>
                  <a:pt x="365312" y="521816"/>
                  <a:pt x="399657" y="499680"/>
                  <a:pt x="416963" y="486398"/>
                </a:cubicBezTo>
                <a:cubicBezTo>
                  <a:pt x="434270" y="473116"/>
                  <a:pt x="444331" y="459298"/>
                  <a:pt x="453186" y="449370"/>
                </a:cubicBezTo>
                <a:cubicBezTo>
                  <a:pt x="462041" y="439443"/>
                  <a:pt x="466601" y="434746"/>
                  <a:pt x="470089" y="426831"/>
                </a:cubicBezTo>
                <a:cubicBezTo>
                  <a:pt x="473577" y="418917"/>
                  <a:pt x="471968" y="409526"/>
                  <a:pt x="474115" y="401878"/>
                </a:cubicBezTo>
                <a:cubicBezTo>
                  <a:pt x="476261" y="394231"/>
                  <a:pt x="480688" y="390341"/>
                  <a:pt x="482969" y="380949"/>
                </a:cubicBezTo>
                <a:cubicBezTo>
                  <a:pt x="485249" y="371558"/>
                  <a:pt x="484847" y="352373"/>
                  <a:pt x="487799" y="345532"/>
                </a:cubicBezTo>
                <a:cubicBezTo>
                  <a:pt x="490750" y="338689"/>
                  <a:pt x="496788" y="343787"/>
                  <a:pt x="500678" y="339897"/>
                </a:cubicBezTo>
                <a:cubicBezTo>
                  <a:pt x="504569" y="336006"/>
                  <a:pt x="508996" y="331177"/>
                  <a:pt x="511142" y="322188"/>
                </a:cubicBezTo>
                <a:cubicBezTo>
                  <a:pt x="513289" y="313199"/>
                  <a:pt x="511947" y="299515"/>
                  <a:pt x="513557" y="285965"/>
                </a:cubicBezTo>
                <a:cubicBezTo>
                  <a:pt x="515167" y="272415"/>
                  <a:pt x="520131" y="252425"/>
                  <a:pt x="520801" y="240888"/>
                </a:cubicBezTo>
                <a:cubicBezTo>
                  <a:pt x="521473" y="229350"/>
                  <a:pt x="520131" y="222508"/>
                  <a:pt x="517582" y="216739"/>
                </a:cubicBezTo>
                <a:lnTo>
                  <a:pt x="505508" y="206274"/>
                </a:lnTo>
                <a:cubicBezTo>
                  <a:pt x="501482" y="205872"/>
                  <a:pt x="496788" y="209897"/>
                  <a:pt x="493433" y="214324"/>
                </a:cubicBezTo>
                <a:cubicBezTo>
                  <a:pt x="490893" y="217677"/>
                  <a:pt x="489661" y="229032"/>
                  <a:pt x="487525" y="232413"/>
                </a:cubicBezTo>
                <a:lnTo>
                  <a:pt x="486770" y="223363"/>
                </a:lnTo>
                <a:lnTo>
                  <a:pt x="488165" y="195462"/>
                </a:lnTo>
                <a:lnTo>
                  <a:pt x="490482" y="198762"/>
                </a:lnTo>
                <a:cubicBezTo>
                  <a:pt x="492986" y="200550"/>
                  <a:pt x="494238" y="195185"/>
                  <a:pt x="496921" y="194469"/>
                </a:cubicBezTo>
                <a:cubicBezTo>
                  <a:pt x="499604" y="193754"/>
                  <a:pt x="503002" y="193217"/>
                  <a:pt x="506581" y="194469"/>
                </a:cubicBezTo>
                <a:cubicBezTo>
                  <a:pt x="510158" y="195721"/>
                  <a:pt x="516419" y="202876"/>
                  <a:pt x="518386" y="201981"/>
                </a:cubicBezTo>
                <a:cubicBezTo>
                  <a:pt x="519370" y="201534"/>
                  <a:pt x="519370" y="200774"/>
                  <a:pt x="519124" y="198896"/>
                </a:cubicBezTo>
                <a:lnTo>
                  <a:pt x="518386" y="189102"/>
                </a:lnTo>
                <a:cubicBezTo>
                  <a:pt x="518391" y="189053"/>
                  <a:pt x="521603" y="159753"/>
                  <a:pt x="518386" y="142952"/>
                </a:cubicBezTo>
                <a:cubicBezTo>
                  <a:pt x="515167" y="126137"/>
                  <a:pt x="506760" y="103778"/>
                  <a:pt x="499068" y="88215"/>
                </a:cubicBezTo>
                <a:cubicBezTo>
                  <a:pt x="491376" y="72652"/>
                  <a:pt x="479213" y="57627"/>
                  <a:pt x="472236" y="49577"/>
                </a:cubicBezTo>
                <a:cubicBezTo>
                  <a:pt x="465260" y="41528"/>
                  <a:pt x="466154" y="44211"/>
                  <a:pt x="457210" y="39918"/>
                </a:cubicBezTo>
                <a:cubicBezTo>
                  <a:pt x="448266" y="35625"/>
                  <a:pt x="435030" y="29722"/>
                  <a:pt x="418572" y="23818"/>
                </a:cubicBezTo>
                <a:cubicBezTo>
                  <a:pt x="402117" y="17916"/>
                  <a:pt x="375821" y="8435"/>
                  <a:pt x="358470" y="4500"/>
                </a:cubicBezTo>
                <a:cubicBezTo>
                  <a:pt x="341118" y="564"/>
                  <a:pt x="326630" y="-509"/>
                  <a:pt x="314467" y="207"/>
                </a:cubicBezTo>
                <a:close/>
              </a:path>
            </a:pathLst>
          </a:custGeom>
          <a:solidFill>
            <a:srgbClr val="CEB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6" tIns="34294" rIns="68586" bIns="34294" rtlCol="0" anchor="ctr"/>
          <a:lstStyle/>
          <a:p>
            <a:pPr algn="ctr" defTabSz="685800"/>
            <a:endParaRPr lang="en-US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309545" y="2908347"/>
            <a:ext cx="2805255" cy="1423829"/>
            <a:chOff x="3566970" y="1092761"/>
            <a:chExt cx="2805255" cy="1423829"/>
          </a:xfrm>
        </p:grpSpPr>
        <p:sp>
          <p:nvSpPr>
            <p:cNvPr id="27" name="矩形 26"/>
            <p:cNvSpPr/>
            <p:nvPr/>
          </p:nvSpPr>
          <p:spPr>
            <a:xfrm>
              <a:off x="3566970" y="1398335"/>
              <a:ext cx="2805255" cy="1118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在此处添加正文，根据需要调整字体与字号，建议采用两端对齐形式。请在此处添加正文，根据需要调整字体与字号，建议采用两端对齐形式。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671745" y="1092761"/>
              <a:ext cx="1261884" cy="276999"/>
            </a:xfrm>
            <a:prstGeom prst="rect">
              <a:avLst/>
            </a:prstGeom>
            <a:solidFill>
              <a:srgbClr val="6F5A98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添加正文小标题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Freeform 8"/>
          <p:cNvSpPr>
            <a:spLocks noEditPoints="1"/>
          </p:cNvSpPr>
          <p:nvPr/>
        </p:nvSpPr>
        <p:spPr bwMode="auto">
          <a:xfrm>
            <a:off x="763494" y="2709582"/>
            <a:ext cx="443586" cy="551964"/>
          </a:xfrm>
          <a:custGeom>
            <a:avLst/>
            <a:gdLst>
              <a:gd name="T0" fmla="*/ 55 w 58"/>
              <a:gd name="T1" fmla="*/ 19 h 72"/>
              <a:gd name="T2" fmla="*/ 37 w 58"/>
              <a:gd name="T3" fmla="*/ 2 h 72"/>
              <a:gd name="T4" fmla="*/ 32 w 58"/>
              <a:gd name="T5" fmla="*/ 0 h 72"/>
              <a:gd name="T6" fmla="*/ 6 w 58"/>
              <a:gd name="T7" fmla="*/ 0 h 72"/>
              <a:gd name="T8" fmla="*/ 0 w 58"/>
              <a:gd name="T9" fmla="*/ 5 h 72"/>
              <a:gd name="T10" fmla="*/ 0 w 58"/>
              <a:gd name="T11" fmla="*/ 65 h 72"/>
              <a:gd name="T12" fmla="*/ 6 w 58"/>
              <a:gd name="T13" fmla="*/ 72 h 72"/>
              <a:gd name="T14" fmla="*/ 50 w 58"/>
              <a:gd name="T15" fmla="*/ 72 h 72"/>
              <a:gd name="T16" fmla="*/ 57 w 58"/>
              <a:gd name="T17" fmla="*/ 65 h 72"/>
              <a:gd name="T18" fmla="*/ 57 w 58"/>
              <a:gd name="T19" fmla="*/ 24 h 72"/>
              <a:gd name="T20" fmla="*/ 55 w 58"/>
              <a:gd name="T21" fmla="*/ 19 h 72"/>
              <a:gd name="T22" fmla="*/ 52 w 58"/>
              <a:gd name="T23" fmla="*/ 66 h 72"/>
              <a:gd name="T24" fmla="*/ 5 w 58"/>
              <a:gd name="T25" fmla="*/ 66 h 72"/>
              <a:gd name="T26" fmla="*/ 5 w 58"/>
              <a:gd name="T27" fmla="*/ 5 h 72"/>
              <a:gd name="T28" fmla="*/ 26 w 58"/>
              <a:gd name="T29" fmla="*/ 5 h 72"/>
              <a:gd name="T30" fmla="*/ 26 w 58"/>
              <a:gd name="T31" fmla="*/ 24 h 72"/>
              <a:gd name="T32" fmla="*/ 32 w 58"/>
              <a:gd name="T33" fmla="*/ 31 h 72"/>
              <a:gd name="T34" fmla="*/ 52 w 58"/>
              <a:gd name="T35" fmla="*/ 31 h 72"/>
              <a:gd name="T36" fmla="*/ 52 w 58"/>
              <a:gd name="T37" fmla="*/ 66 h 72"/>
              <a:gd name="T38" fmla="*/ 32 w 58"/>
              <a:gd name="T39" fmla="*/ 24 h 72"/>
              <a:gd name="T40" fmla="*/ 32 w 58"/>
              <a:gd name="T41" fmla="*/ 5 h 72"/>
              <a:gd name="T42" fmla="*/ 52 w 58"/>
              <a:gd name="T43" fmla="*/ 24 h 72"/>
              <a:gd name="T44" fmla="*/ 32 w 58"/>
              <a:gd name="T45" fmla="*/ 24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8" h="72">
                <a:moveTo>
                  <a:pt x="55" y="19"/>
                </a:moveTo>
                <a:cubicBezTo>
                  <a:pt x="37" y="2"/>
                  <a:pt x="37" y="2"/>
                  <a:pt x="37" y="2"/>
                </a:cubicBezTo>
                <a:cubicBezTo>
                  <a:pt x="35" y="0"/>
                  <a:pt x="34" y="0"/>
                  <a:pt x="32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68"/>
                  <a:pt x="3" y="72"/>
                  <a:pt x="6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54" y="72"/>
                  <a:pt x="57" y="68"/>
                  <a:pt x="57" y="65"/>
                </a:cubicBezTo>
                <a:cubicBezTo>
                  <a:pt x="57" y="24"/>
                  <a:pt x="57" y="24"/>
                  <a:pt x="57" y="24"/>
                </a:cubicBezTo>
                <a:cubicBezTo>
                  <a:pt x="57" y="24"/>
                  <a:pt x="58" y="22"/>
                  <a:pt x="55" y="19"/>
                </a:cubicBezTo>
                <a:close/>
                <a:moveTo>
                  <a:pt x="52" y="66"/>
                </a:moveTo>
                <a:cubicBezTo>
                  <a:pt x="8" y="66"/>
                  <a:pt x="5" y="66"/>
                  <a:pt x="5" y="66"/>
                </a:cubicBezTo>
                <a:cubicBezTo>
                  <a:pt x="5" y="6"/>
                  <a:pt x="5" y="5"/>
                  <a:pt x="5" y="5"/>
                </a:cubicBezTo>
                <a:cubicBezTo>
                  <a:pt x="25" y="5"/>
                  <a:pt x="26" y="5"/>
                  <a:pt x="26" y="5"/>
                </a:cubicBezTo>
                <a:cubicBezTo>
                  <a:pt x="26" y="23"/>
                  <a:pt x="26" y="24"/>
                  <a:pt x="26" y="24"/>
                </a:cubicBezTo>
                <a:cubicBezTo>
                  <a:pt x="26" y="27"/>
                  <a:pt x="28" y="31"/>
                  <a:pt x="32" y="31"/>
                </a:cubicBezTo>
                <a:cubicBezTo>
                  <a:pt x="50" y="31"/>
                  <a:pt x="52" y="31"/>
                  <a:pt x="52" y="31"/>
                </a:cubicBezTo>
                <a:lnTo>
                  <a:pt x="52" y="66"/>
                </a:lnTo>
                <a:close/>
                <a:moveTo>
                  <a:pt x="32" y="24"/>
                </a:moveTo>
                <a:cubicBezTo>
                  <a:pt x="32" y="5"/>
                  <a:pt x="32" y="5"/>
                  <a:pt x="32" y="5"/>
                </a:cubicBezTo>
                <a:cubicBezTo>
                  <a:pt x="52" y="24"/>
                  <a:pt x="52" y="24"/>
                  <a:pt x="52" y="24"/>
                </a:cubicBezTo>
                <a:lnTo>
                  <a:pt x="32" y="24"/>
                </a:lnTo>
                <a:close/>
              </a:path>
            </a:pathLst>
          </a:custGeom>
          <a:solidFill>
            <a:srgbClr val="CEBCE2"/>
          </a:solidFill>
          <a:ln>
            <a:noFill/>
          </a:ln>
        </p:spPr>
        <p:txBody>
          <a:bodyPr vert="horz" wrap="square" lIns="68583" tIns="34292" rIns="68583" bIns="34292" numCol="1" anchor="t" anchorCtr="0" compatLnSpc="1"/>
          <a:lstStyle/>
          <a:p>
            <a:pPr defTabSz="913765"/>
            <a:endParaRPr lang="en-US" sz="1200" dirty="0">
              <a:solidFill>
                <a:srgbClr val="292929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767244" y="1022397"/>
            <a:ext cx="2805255" cy="1423829"/>
            <a:chOff x="3566970" y="1092761"/>
            <a:chExt cx="2805255" cy="1423829"/>
          </a:xfrm>
        </p:grpSpPr>
        <p:sp>
          <p:nvSpPr>
            <p:cNvPr id="31" name="矩形 30"/>
            <p:cNvSpPr/>
            <p:nvPr/>
          </p:nvSpPr>
          <p:spPr>
            <a:xfrm>
              <a:off x="3566970" y="1398335"/>
              <a:ext cx="2805255" cy="1118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在此处添加正文，根据需要调整字体与字号，建议采用两端对齐形式。请在此处添加正文，根据需要调整字体与字号，建议采用两端对齐形式。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671745" y="1092761"/>
              <a:ext cx="1261884" cy="276999"/>
            </a:xfrm>
            <a:prstGeom prst="rect">
              <a:avLst/>
            </a:prstGeom>
            <a:solidFill>
              <a:srgbClr val="6F5A98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添加正文小标题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767244" y="2908347"/>
            <a:ext cx="2805255" cy="1423829"/>
            <a:chOff x="3566970" y="1092761"/>
            <a:chExt cx="2805255" cy="1423829"/>
          </a:xfrm>
        </p:grpSpPr>
        <p:sp>
          <p:nvSpPr>
            <p:cNvPr id="34" name="矩形 33"/>
            <p:cNvSpPr/>
            <p:nvPr/>
          </p:nvSpPr>
          <p:spPr>
            <a:xfrm>
              <a:off x="3566970" y="1398335"/>
              <a:ext cx="2805255" cy="11182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在此处添加正文，根据需要调整字体与字号，建议采用两端对齐形式。请在此处添加正文，根据需要调整字体与字号，建议采用两端对齐形式。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671745" y="1092761"/>
              <a:ext cx="1261884" cy="276999"/>
            </a:xfrm>
            <a:prstGeom prst="rect">
              <a:avLst/>
            </a:prstGeom>
            <a:solidFill>
              <a:srgbClr val="6F5A98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添加正文小标题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Icon-Ideas"/>
          <p:cNvSpPr>
            <a:spLocks noEditPoints="1"/>
          </p:cNvSpPr>
          <p:nvPr/>
        </p:nvSpPr>
        <p:spPr bwMode="auto">
          <a:xfrm>
            <a:off x="5040785" y="2709582"/>
            <a:ext cx="667392" cy="590928"/>
          </a:xfrm>
          <a:custGeom>
            <a:avLst/>
            <a:gdLst>
              <a:gd name="T0" fmla="*/ 751 w 3306"/>
              <a:gd name="T1" fmla="*/ 1653 h 2928"/>
              <a:gd name="T2" fmla="*/ 1178 w 3306"/>
              <a:gd name="T3" fmla="*/ 2807 h 2928"/>
              <a:gd name="T4" fmla="*/ 2006 w 3306"/>
              <a:gd name="T5" fmla="*/ 2928 h 2928"/>
              <a:gd name="T6" fmla="*/ 2127 w 3306"/>
              <a:gd name="T7" fmla="*/ 2420 h 2928"/>
              <a:gd name="T8" fmla="*/ 1653 w 3306"/>
              <a:gd name="T9" fmla="*/ 751 h 2928"/>
              <a:gd name="T10" fmla="*/ 1421 w 3306"/>
              <a:gd name="T11" fmla="*/ 2685 h 2928"/>
              <a:gd name="T12" fmla="*/ 1653 w 3306"/>
              <a:gd name="T13" fmla="*/ 2555 h 2928"/>
              <a:gd name="T14" fmla="*/ 1884 w 3306"/>
              <a:gd name="T15" fmla="*/ 2685 h 2928"/>
              <a:gd name="T16" fmla="*/ 994 w 3306"/>
              <a:gd name="T17" fmla="*/ 1653 h 2928"/>
              <a:gd name="T18" fmla="*/ 2312 w 3306"/>
              <a:gd name="T19" fmla="*/ 1653 h 2928"/>
              <a:gd name="T20" fmla="*/ 1532 w 3306"/>
              <a:gd name="T21" fmla="*/ 501 h 2928"/>
              <a:gd name="T22" fmla="*/ 1653 w 3306"/>
              <a:gd name="T23" fmla="*/ 0 h 2928"/>
              <a:gd name="T24" fmla="*/ 1774 w 3306"/>
              <a:gd name="T25" fmla="*/ 501 h 2928"/>
              <a:gd name="T26" fmla="*/ 1532 w 3306"/>
              <a:gd name="T27" fmla="*/ 501 h 2928"/>
              <a:gd name="T28" fmla="*/ 2382 w 3306"/>
              <a:gd name="T29" fmla="*/ 752 h 2928"/>
              <a:gd name="T30" fmla="*/ 2822 w 3306"/>
              <a:gd name="T31" fmla="*/ 484 h 2928"/>
              <a:gd name="T32" fmla="*/ 2553 w 3306"/>
              <a:gd name="T33" fmla="*/ 924 h 2928"/>
              <a:gd name="T34" fmla="*/ 2382 w 3306"/>
              <a:gd name="T35" fmla="*/ 924 h 2928"/>
              <a:gd name="T36" fmla="*/ 924 w 3306"/>
              <a:gd name="T37" fmla="*/ 2554 h 2928"/>
              <a:gd name="T38" fmla="*/ 570 w 3306"/>
              <a:gd name="T39" fmla="*/ 2858 h 2928"/>
              <a:gd name="T40" fmla="*/ 484 w 3306"/>
              <a:gd name="T41" fmla="*/ 2650 h 2928"/>
              <a:gd name="T42" fmla="*/ 924 w 3306"/>
              <a:gd name="T43" fmla="*/ 2382 h 2928"/>
              <a:gd name="T44" fmla="*/ 3185 w 3306"/>
              <a:gd name="T45" fmla="*/ 1775 h 2928"/>
              <a:gd name="T46" fmla="*/ 2684 w 3306"/>
              <a:gd name="T47" fmla="*/ 1653 h 2928"/>
              <a:gd name="T48" fmla="*/ 3185 w 3306"/>
              <a:gd name="T49" fmla="*/ 1532 h 2928"/>
              <a:gd name="T50" fmla="*/ 500 w 3306"/>
              <a:gd name="T51" fmla="*/ 1775 h 2928"/>
              <a:gd name="T52" fmla="*/ 0 w 3306"/>
              <a:gd name="T53" fmla="*/ 1653 h 2928"/>
              <a:gd name="T54" fmla="*/ 500 w 3306"/>
              <a:gd name="T55" fmla="*/ 1532 h 2928"/>
              <a:gd name="T56" fmla="*/ 500 w 3306"/>
              <a:gd name="T57" fmla="*/ 1775 h 2928"/>
              <a:gd name="T58" fmla="*/ 2822 w 3306"/>
              <a:gd name="T59" fmla="*/ 2822 h 2928"/>
              <a:gd name="T60" fmla="*/ 2650 w 3306"/>
              <a:gd name="T61" fmla="*/ 2822 h 2928"/>
              <a:gd name="T62" fmla="*/ 2382 w 3306"/>
              <a:gd name="T63" fmla="*/ 2382 h 2928"/>
              <a:gd name="T64" fmla="*/ 2822 w 3306"/>
              <a:gd name="T65" fmla="*/ 2650 h 2928"/>
              <a:gd name="T66" fmla="*/ 484 w 3306"/>
              <a:gd name="T67" fmla="*/ 484 h 2928"/>
              <a:gd name="T68" fmla="*/ 924 w 3306"/>
              <a:gd name="T69" fmla="*/ 752 h 2928"/>
              <a:gd name="T70" fmla="*/ 838 w 3306"/>
              <a:gd name="T71" fmla="*/ 960 h 2928"/>
              <a:gd name="T72" fmla="*/ 484 w 3306"/>
              <a:gd name="T73" fmla="*/ 656 h 2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306" h="2928">
                <a:moveTo>
                  <a:pt x="1653" y="751"/>
                </a:moveTo>
                <a:cubicBezTo>
                  <a:pt x="1155" y="751"/>
                  <a:pt x="751" y="1156"/>
                  <a:pt x="751" y="1653"/>
                </a:cubicBezTo>
                <a:cubicBezTo>
                  <a:pt x="751" y="1977"/>
                  <a:pt x="922" y="2260"/>
                  <a:pt x="1178" y="2420"/>
                </a:cubicBezTo>
                <a:cubicBezTo>
                  <a:pt x="1178" y="2807"/>
                  <a:pt x="1178" y="2807"/>
                  <a:pt x="1178" y="2807"/>
                </a:cubicBezTo>
                <a:cubicBezTo>
                  <a:pt x="1178" y="2874"/>
                  <a:pt x="1233" y="2928"/>
                  <a:pt x="1300" y="2928"/>
                </a:cubicBezTo>
                <a:cubicBezTo>
                  <a:pt x="2006" y="2928"/>
                  <a:pt x="2006" y="2928"/>
                  <a:pt x="2006" y="2928"/>
                </a:cubicBezTo>
                <a:cubicBezTo>
                  <a:pt x="2073" y="2928"/>
                  <a:pt x="2127" y="2874"/>
                  <a:pt x="2127" y="2807"/>
                </a:cubicBezTo>
                <a:cubicBezTo>
                  <a:pt x="2127" y="2420"/>
                  <a:pt x="2127" y="2420"/>
                  <a:pt x="2127" y="2420"/>
                </a:cubicBezTo>
                <a:cubicBezTo>
                  <a:pt x="2384" y="2260"/>
                  <a:pt x="2555" y="1977"/>
                  <a:pt x="2555" y="1653"/>
                </a:cubicBezTo>
                <a:cubicBezTo>
                  <a:pt x="2555" y="1156"/>
                  <a:pt x="2150" y="751"/>
                  <a:pt x="1653" y="751"/>
                </a:cubicBezTo>
                <a:close/>
                <a:moveTo>
                  <a:pt x="1884" y="2685"/>
                </a:moveTo>
                <a:cubicBezTo>
                  <a:pt x="1421" y="2685"/>
                  <a:pt x="1421" y="2685"/>
                  <a:pt x="1421" y="2685"/>
                </a:cubicBezTo>
                <a:cubicBezTo>
                  <a:pt x="1421" y="2525"/>
                  <a:pt x="1421" y="2525"/>
                  <a:pt x="1421" y="2525"/>
                </a:cubicBezTo>
                <a:cubicBezTo>
                  <a:pt x="1495" y="2544"/>
                  <a:pt x="1573" y="2555"/>
                  <a:pt x="1653" y="2555"/>
                </a:cubicBezTo>
                <a:cubicBezTo>
                  <a:pt x="1733" y="2555"/>
                  <a:pt x="1810" y="2544"/>
                  <a:pt x="1884" y="2525"/>
                </a:cubicBezTo>
                <a:lnTo>
                  <a:pt x="1884" y="2685"/>
                </a:lnTo>
                <a:close/>
                <a:moveTo>
                  <a:pt x="1653" y="2312"/>
                </a:moveTo>
                <a:cubicBezTo>
                  <a:pt x="1289" y="2312"/>
                  <a:pt x="994" y="2016"/>
                  <a:pt x="994" y="1653"/>
                </a:cubicBezTo>
                <a:cubicBezTo>
                  <a:pt x="994" y="1290"/>
                  <a:pt x="1289" y="994"/>
                  <a:pt x="1653" y="994"/>
                </a:cubicBezTo>
                <a:cubicBezTo>
                  <a:pt x="2016" y="994"/>
                  <a:pt x="2312" y="1290"/>
                  <a:pt x="2312" y="1653"/>
                </a:cubicBezTo>
                <a:cubicBezTo>
                  <a:pt x="2312" y="2016"/>
                  <a:pt x="2016" y="2312"/>
                  <a:pt x="1653" y="2312"/>
                </a:cubicBezTo>
                <a:close/>
                <a:moveTo>
                  <a:pt x="1532" y="501"/>
                </a:moveTo>
                <a:cubicBezTo>
                  <a:pt x="1532" y="121"/>
                  <a:pt x="1532" y="121"/>
                  <a:pt x="1532" y="121"/>
                </a:cubicBezTo>
                <a:cubicBezTo>
                  <a:pt x="1532" y="54"/>
                  <a:pt x="1586" y="0"/>
                  <a:pt x="1653" y="0"/>
                </a:cubicBezTo>
                <a:cubicBezTo>
                  <a:pt x="1720" y="0"/>
                  <a:pt x="1774" y="54"/>
                  <a:pt x="1774" y="121"/>
                </a:cubicBezTo>
                <a:cubicBezTo>
                  <a:pt x="1774" y="501"/>
                  <a:pt x="1774" y="501"/>
                  <a:pt x="1774" y="501"/>
                </a:cubicBezTo>
                <a:cubicBezTo>
                  <a:pt x="1774" y="568"/>
                  <a:pt x="1720" y="622"/>
                  <a:pt x="1653" y="622"/>
                </a:cubicBezTo>
                <a:cubicBezTo>
                  <a:pt x="1586" y="622"/>
                  <a:pt x="1532" y="568"/>
                  <a:pt x="1532" y="501"/>
                </a:cubicBezTo>
                <a:close/>
                <a:moveTo>
                  <a:pt x="2382" y="924"/>
                </a:moveTo>
                <a:cubicBezTo>
                  <a:pt x="2334" y="877"/>
                  <a:pt x="2334" y="800"/>
                  <a:pt x="2382" y="752"/>
                </a:cubicBezTo>
                <a:cubicBezTo>
                  <a:pt x="2650" y="484"/>
                  <a:pt x="2650" y="484"/>
                  <a:pt x="2650" y="484"/>
                </a:cubicBezTo>
                <a:cubicBezTo>
                  <a:pt x="2697" y="437"/>
                  <a:pt x="2774" y="437"/>
                  <a:pt x="2822" y="484"/>
                </a:cubicBezTo>
                <a:cubicBezTo>
                  <a:pt x="2869" y="531"/>
                  <a:pt x="2869" y="608"/>
                  <a:pt x="2822" y="656"/>
                </a:cubicBezTo>
                <a:cubicBezTo>
                  <a:pt x="2553" y="924"/>
                  <a:pt x="2553" y="924"/>
                  <a:pt x="2553" y="924"/>
                </a:cubicBezTo>
                <a:cubicBezTo>
                  <a:pt x="2530" y="948"/>
                  <a:pt x="2499" y="960"/>
                  <a:pt x="2468" y="960"/>
                </a:cubicBezTo>
                <a:cubicBezTo>
                  <a:pt x="2436" y="960"/>
                  <a:pt x="2405" y="948"/>
                  <a:pt x="2382" y="924"/>
                </a:cubicBezTo>
                <a:close/>
                <a:moveTo>
                  <a:pt x="924" y="2382"/>
                </a:moveTo>
                <a:cubicBezTo>
                  <a:pt x="971" y="2429"/>
                  <a:pt x="971" y="2506"/>
                  <a:pt x="924" y="2554"/>
                </a:cubicBezTo>
                <a:cubicBezTo>
                  <a:pt x="656" y="2822"/>
                  <a:pt x="656" y="2822"/>
                  <a:pt x="656" y="2822"/>
                </a:cubicBezTo>
                <a:cubicBezTo>
                  <a:pt x="632" y="2846"/>
                  <a:pt x="600" y="2858"/>
                  <a:pt x="570" y="2858"/>
                </a:cubicBezTo>
                <a:cubicBezTo>
                  <a:pt x="539" y="2858"/>
                  <a:pt x="507" y="2846"/>
                  <a:pt x="484" y="2822"/>
                </a:cubicBezTo>
                <a:cubicBezTo>
                  <a:pt x="436" y="2775"/>
                  <a:pt x="436" y="2698"/>
                  <a:pt x="484" y="2650"/>
                </a:cubicBezTo>
                <a:cubicBezTo>
                  <a:pt x="752" y="2382"/>
                  <a:pt x="752" y="2382"/>
                  <a:pt x="752" y="2382"/>
                </a:cubicBezTo>
                <a:cubicBezTo>
                  <a:pt x="800" y="2335"/>
                  <a:pt x="877" y="2335"/>
                  <a:pt x="924" y="2382"/>
                </a:cubicBezTo>
                <a:close/>
                <a:moveTo>
                  <a:pt x="3306" y="1653"/>
                </a:moveTo>
                <a:cubicBezTo>
                  <a:pt x="3306" y="1720"/>
                  <a:pt x="3252" y="1775"/>
                  <a:pt x="3185" y="1775"/>
                </a:cubicBezTo>
                <a:cubicBezTo>
                  <a:pt x="2805" y="1775"/>
                  <a:pt x="2805" y="1775"/>
                  <a:pt x="2805" y="1775"/>
                </a:cubicBezTo>
                <a:cubicBezTo>
                  <a:pt x="2738" y="1775"/>
                  <a:pt x="2684" y="1720"/>
                  <a:pt x="2684" y="1653"/>
                </a:cubicBezTo>
                <a:cubicBezTo>
                  <a:pt x="2684" y="1586"/>
                  <a:pt x="2738" y="1532"/>
                  <a:pt x="2805" y="1532"/>
                </a:cubicBezTo>
                <a:cubicBezTo>
                  <a:pt x="3185" y="1532"/>
                  <a:pt x="3185" y="1532"/>
                  <a:pt x="3185" y="1532"/>
                </a:cubicBezTo>
                <a:cubicBezTo>
                  <a:pt x="3252" y="1532"/>
                  <a:pt x="3306" y="1586"/>
                  <a:pt x="3306" y="1653"/>
                </a:cubicBezTo>
                <a:close/>
                <a:moveTo>
                  <a:pt x="500" y="1775"/>
                </a:moveTo>
                <a:cubicBezTo>
                  <a:pt x="121" y="1775"/>
                  <a:pt x="121" y="1775"/>
                  <a:pt x="121" y="1775"/>
                </a:cubicBezTo>
                <a:cubicBezTo>
                  <a:pt x="54" y="1775"/>
                  <a:pt x="0" y="1720"/>
                  <a:pt x="0" y="1653"/>
                </a:cubicBezTo>
                <a:cubicBezTo>
                  <a:pt x="0" y="1586"/>
                  <a:pt x="54" y="1532"/>
                  <a:pt x="121" y="1532"/>
                </a:cubicBezTo>
                <a:cubicBezTo>
                  <a:pt x="500" y="1532"/>
                  <a:pt x="500" y="1532"/>
                  <a:pt x="500" y="1532"/>
                </a:cubicBezTo>
                <a:cubicBezTo>
                  <a:pt x="568" y="1532"/>
                  <a:pt x="622" y="1586"/>
                  <a:pt x="622" y="1653"/>
                </a:cubicBezTo>
                <a:cubicBezTo>
                  <a:pt x="622" y="1720"/>
                  <a:pt x="568" y="1775"/>
                  <a:pt x="500" y="1775"/>
                </a:cubicBezTo>
                <a:close/>
                <a:moveTo>
                  <a:pt x="2822" y="2650"/>
                </a:moveTo>
                <a:cubicBezTo>
                  <a:pt x="2869" y="2698"/>
                  <a:pt x="2869" y="2775"/>
                  <a:pt x="2822" y="2822"/>
                </a:cubicBezTo>
                <a:cubicBezTo>
                  <a:pt x="2798" y="2846"/>
                  <a:pt x="2767" y="2857"/>
                  <a:pt x="2736" y="2857"/>
                </a:cubicBezTo>
                <a:cubicBezTo>
                  <a:pt x="2705" y="2857"/>
                  <a:pt x="2674" y="2846"/>
                  <a:pt x="2650" y="2822"/>
                </a:cubicBezTo>
                <a:cubicBezTo>
                  <a:pt x="2382" y="2554"/>
                  <a:pt x="2382" y="2554"/>
                  <a:pt x="2382" y="2554"/>
                </a:cubicBezTo>
                <a:cubicBezTo>
                  <a:pt x="2334" y="2506"/>
                  <a:pt x="2334" y="2429"/>
                  <a:pt x="2382" y="2382"/>
                </a:cubicBezTo>
                <a:cubicBezTo>
                  <a:pt x="2429" y="2335"/>
                  <a:pt x="2506" y="2335"/>
                  <a:pt x="2553" y="2382"/>
                </a:cubicBezTo>
                <a:lnTo>
                  <a:pt x="2822" y="2650"/>
                </a:lnTo>
                <a:close/>
                <a:moveTo>
                  <a:pt x="484" y="656"/>
                </a:moveTo>
                <a:cubicBezTo>
                  <a:pt x="436" y="608"/>
                  <a:pt x="436" y="531"/>
                  <a:pt x="484" y="484"/>
                </a:cubicBezTo>
                <a:cubicBezTo>
                  <a:pt x="531" y="437"/>
                  <a:pt x="608" y="437"/>
                  <a:pt x="656" y="484"/>
                </a:cubicBezTo>
                <a:cubicBezTo>
                  <a:pt x="924" y="752"/>
                  <a:pt x="924" y="752"/>
                  <a:pt x="924" y="752"/>
                </a:cubicBezTo>
                <a:cubicBezTo>
                  <a:pt x="971" y="800"/>
                  <a:pt x="971" y="877"/>
                  <a:pt x="924" y="924"/>
                </a:cubicBezTo>
                <a:cubicBezTo>
                  <a:pt x="900" y="948"/>
                  <a:pt x="869" y="960"/>
                  <a:pt x="838" y="960"/>
                </a:cubicBezTo>
                <a:cubicBezTo>
                  <a:pt x="807" y="960"/>
                  <a:pt x="776" y="948"/>
                  <a:pt x="752" y="924"/>
                </a:cubicBezTo>
                <a:lnTo>
                  <a:pt x="484" y="656"/>
                </a:lnTo>
                <a:close/>
              </a:path>
            </a:pathLst>
          </a:custGeom>
          <a:solidFill>
            <a:srgbClr val="CEBCE2"/>
          </a:solidFill>
          <a:ln>
            <a:noFill/>
          </a:ln>
        </p:spPr>
        <p:txBody>
          <a:bodyPr vert="horz" wrap="square" lIns="68586" tIns="34294" rIns="68586" bIns="34294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7" name="Freeform 13"/>
          <p:cNvSpPr>
            <a:spLocks noEditPoints="1"/>
          </p:cNvSpPr>
          <p:nvPr/>
        </p:nvSpPr>
        <p:spPr bwMode="black">
          <a:xfrm>
            <a:off x="5094864" y="904670"/>
            <a:ext cx="546638" cy="613023"/>
          </a:xfrm>
          <a:custGeom>
            <a:avLst/>
            <a:gdLst>
              <a:gd name="T0" fmla="*/ 29 w 70"/>
              <a:gd name="T1" fmla="*/ 9 h 78"/>
              <a:gd name="T2" fmla="*/ 9 w 70"/>
              <a:gd name="T3" fmla="*/ 6 h 78"/>
              <a:gd name="T4" fmla="*/ 5 w 70"/>
              <a:gd name="T5" fmla="*/ 26 h 78"/>
              <a:gd name="T6" fmla="*/ 29 w 70"/>
              <a:gd name="T7" fmla="*/ 9 h 78"/>
              <a:gd name="T8" fmla="*/ 50 w 70"/>
              <a:gd name="T9" fmla="*/ 49 h 78"/>
              <a:gd name="T10" fmla="*/ 54 w 70"/>
              <a:gd name="T11" fmla="*/ 46 h 78"/>
              <a:gd name="T12" fmla="*/ 50 w 70"/>
              <a:gd name="T13" fmla="*/ 42 h 78"/>
              <a:gd name="T14" fmla="*/ 40 w 70"/>
              <a:gd name="T15" fmla="*/ 42 h 78"/>
              <a:gd name="T16" fmla="*/ 40 w 70"/>
              <a:gd name="T17" fmla="*/ 29 h 78"/>
              <a:gd name="T18" fmla="*/ 36 w 70"/>
              <a:gd name="T19" fmla="*/ 25 h 78"/>
              <a:gd name="T20" fmla="*/ 33 w 70"/>
              <a:gd name="T21" fmla="*/ 29 h 78"/>
              <a:gd name="T22" fmla="*/ 33 w 70"/>
              <a:gd name="T23" fmla="*/ 46 h 78"/>
              <a:gd name="T24" fmla="*/ 36 w 70"/>
              <a:gd name="T25" fmla="*/ 49 h 78"/>
              <a:gd name="T26" fmla="*/ 50 w 70"/>
              <a:gd name="T27" fmla="*/ 49 h 78"/>
              <a:gd name="T28" fmla="*/ 36 w 70"/>
              <a:gd name="T29" fmla="*/ 20 h 78"/>
              <a:gd name="T30" fmla="*/ 62 w 70"/>
              <a:gd name="T31" fmla="*/ 46 h 78"/>
              <a:gd name="T32" fmla="*/ 36 w 70"/>
              <a:gd name="T33" fmla="*/ 71 h 78"/>
              <a:gd name="T34" fmla="*/ 11 w 70"/>
              <a:gd name="T35" fmla="*/ 46 h 78"/>
              <a:gd name="T36" fmla="*/ 36 w 70"/>
              <a:gd name="T37" fmla="*/ 20 h 78"/>
              <a:gd name="T38" fmla="*/ 36 w 70"/>
              <a:gd name="T39" fmla="*/ 78 h 78"/>
              <a:gd name="T40" fmla="*/ 69 w 70"/>
              <a:gd name="T41" fmla="*/ 46 h 78"/>
              <a:gd name="T42" fmla="*/ 36 w 70"/>
              <a:gd name="T43" fmla="*/ 13 h 78"/>
              <a:gd name="T44" fmla="*/ 4 w 70"/>
              <a:gd name="T45" fmla="*/ 46 h 78"/>
              <a:gd name="T46" fmla="*/ 36 w 70"/>
              <a:gd name="T47" fmla="*/ 78 h 78"/>
              <a:gd name="T48" fmla="*/ 42 w 70"/>
              <a:gd name="T49" fmla="*/ 9 h 78"/>
              <a:gd name="T50" fmla="*/ 62 w 70"/>
              <a:gd name="T51" fmla="*/ 6 h 78"/>
              <a:gd name="T52" fmla="*/ 67 w 70"/>
              <a:gd name="T53" fmla="*/ 24 h 78"/>
              <a:gd name="T54" fmla="*/ 42 w 70"/>
              <a:gd name="T55" fmla="*/ 9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0" h="78">
                <a:moveTo>
                  <a:pt x="29" y="9"/>
                </a:moveTo>
                <a:cubicBezTo>
                  <a:pt x="24" y="3"/>
                  <a:pt x="17" y="0"/>
                  <a:pt x="9" y="6"/>
                </a:cubicBezTo>
                <a:cubicBezTo>
                  <a:pt x="0" y="11"/>
                  <a:pt x="0" y="19"/>
                  <a:pt x="5" y="26"/>
                </a:cubicBezTo>
                <a:cubicBezTo>
                  <a:pt x="10" y="17"/>
                  <a:pt x="19" y="11"/>
                  <a:pt x="29" y="9"/>
                </a:cubicBezTo>
                <a:moveTo>
                  <a:pt x="50" y="49"/>
                </a:moveTo>
                <a:cubicBezTo>
                  <a:pt x="52" y="49"/>
                  <a:pt x="54" y="48"/>
                  <a:pt x="54" y="46"/>
                </a:cubicBezTo>
                <a:cubicBezTo>
                  <a:pt x="54" y="44"/>
                  <a:pt x="52" y="42"/>
                  <a:pt x="5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27"/>
                  <a:pt x="38" y="25"/>
                  <a:pt x="36" y="25"/>
                </a:cubicBezTo>
                <a:cubicBezTo>
                  <a:pt x="34" y="25"/>
                  <a:pt x="33" y="27"/>
                  <a:pt x="33" y="29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8"/>
                  <a:pt x="34" y="49"/>
                  <a:pt x="36" y="49"/>
                </a:cubicBezTo>
                <a:lnTo>
                  <a:pt x="50" y="49"/>
                </a:lnTo>
                <a:close/>
                <a:moveTo>
                  <a:pt x="36" y="20"/>
                </a:moveTo>
                <a:cubicBezTo>
                  <a:pt x="50" y="20"/>
                  <a:pt x="62" y="32"/>
                  <a:pt x="62" y="46"/>
                </a:cubicBezTo>
                <a:cubicBezTo>
                  <a:pt x="62" y="60"/>
                  <a:pt x="50" y="71"/>
                  <a:pt x="36" y="71"/>
                </a:cubicBezTo>
                <a:cubicBezTo>
                  <a:pt x="22" y="71"/>
                  <a:pt x="11" y="60"/>
                  <a:pt x="11" y="46"/>
                </a:cubicBezTo>
                <a:cubicBezTo>
                  <a:pt x="11" y="32"/>
                  <a:pt x="22" y="20"/>
                  <a:pt x="36" y="20"/>
                </a:cubicBezTo>
                <a:moveTo>
                  <a:pt x="36" y="78"/>
                </a:moveTo>
                <a:cubicBezTo>
                  <a:pt x="54" y="78"/>
                  <a:pt x="69" y="64"/>
                  <a:pt x="69" y="46"/>
                </a:cubicBezTo>
                <a:cubicBezTo>
                  <a:pt x="69" y="28"/>
                  <a:pt x="54" y="13"/>
                  <a:pt x="36" y="13"/>
                </a:cubicBezTo>
                <a:cubicBezTo>
                  <a:pt x="18" y="13"/>
                  <a:pt x="4" y="28"/>
                  <a:pt x="4" y="46"/>
                </a:cubicBezTo>
                <a:cubicBezTo>
                  <a:pt x="4" y="64"/>
                  <a:pt x="18" y="78"/>
                  <a:pt x="36" y="78"/>
                </a:cubicBezTo>
                <a:moveTo>
                  <a:pt x="42" y="9"/>
                </a:moveTo>
                <a:cubicBezTo>
                  <a:pt x="47" y="3"/>
                  <a:pt x="54" y="0"/>
                  <a:pt x="62" y="6"/>
                </a:cubicBezTo>
                <a:cubicBezTo>
                  <a:pt x="70" y="11"/>
                  <a:pt x="70" y="18"/>
                  <a:pt x="67" y="24"/>
                </a:cubicBezTo>
                <a:cubicBezTo>
                  <a:pt x="61" y="16"/>
                  <a:pt x="52" y="10"/>
                  <a:pt x="42" y="9"/>
                </a:cubicBezTo>
              </a:path>
            </a:pathLst>
          </a:custGeom>
          <a:solidFill>
            <a:srgbClr val="CEBCE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165">
              <a:defRPr/>
            </a:pPr>
            <a:endParaRPr lang="en-US" sz="14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2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" dur="20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2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20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2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2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2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20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5" grpId="1" animBg="1"/>
          <p:bldP spid="29" grpId="0" animBg="1"/>
          <p:bldP spid="29" grpId="1" animBg="1"/>
          <p:bldP spid="36" grpId="0" animBg="1"/>
          <p:bldP spid="36" grpId="1" animBg="1"/>
          <p:bldP spid="37" grpId="0" animBg="1"/>
          <p:bldP spid="37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2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5" dur="20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2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2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20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2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2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2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200" fill="hold"/>
                                            <p:tgtEl>
                                              <p:spTgt spid="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2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2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2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51" dur="20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5" grpId="1" animBg="1"/>
          <p:bldP spid="29" grpId="0" animBg="1"/>
          <p:bldP spid="29" grpId="1" animBg="1"/>
          <p:bldP spid="36" grpId="0" animBg="1"/>
          <p:bldP spid="36" grpId="1" animBg="1"/>
          <p:bldP spid="37" grpId="0" animBg="1"/>
          <p:bldP spid="37" grpId="1" animBg="1"/>
        </p:bldLst>
      </p:timing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680895" y="641397"/>
            <a:ext cx="3310080" cy="816686"/>
            <a:chOff x="3443145" y="1121336"/>
            <a:chExt cx="3310080" cy="816686"/>
          </a:xfrm>
        </p:grpSpPr>
        <p:sp>
          <p:nvSpPr>
            <p:cNvPr id="20" name="矩形 19"/>
            <p:cNvSpPr/>
            <p:nvPr/>
          </p:nvSpPr>
          <p:spPr>
            <a:xfrm>
              <a:off x="3629025" y="1360235"/>
              <a:ext cx="3124200" cy="577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443145" y="1121336"/>
              <a:ext cx="1462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rgbClr val="6F5A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● 添加正文小标题</a:t>
              </a:r>
              <a:endParaRPr lang="zh-CN" altLang="en-US" sz="1200" b="1" dirty="0">
                <a:solidFill>
                  <a:srgbClr val="6F5A9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80895" y="1639813"/>
            <a:ext cx="3310080" cy="816686"/>
            <a:chOff x="3443145" y="1121336"/>
            <a:chExt cx="3310080" cy="816686"/>
          </a:xfrm>
        </p:grpSpPr>
        <p:sp>
          <p:nvSpPr>
            <p:cNvPr id="23" name="矩形 22"/>
            <p:cNvSpPr/>
            <p:nvPr/>
          </p:nvSpPr>
          <p:spPr>
            <a:xfrm>
              <a:off x="3629025" y="1360235"/>
              <a:ext cx="3124200" cy="577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443145" y="1121336"/>
              <a:ext cx="1462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rgbClr val="6F5A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● 添加正文小标题</a:t>
              </a:r>
              <a:endParaRPr lang="zh-CN" altLang="en-US" sz="1200" b="1" dirty="0">
                <a:solidFill>
                  <a:srgbClr val="6F5A9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80895" y="2638229"/>
            <a:ext cx="3310080" cy="816686"/>
            <a:chOff x="3443145" y="1121336"/>
            <a:chExt cx="3310080" cy="816686"/>
          </a:xfrm>
        </p:grpSpPr>
        <p:sp>
          <p:nvSpPr>
            <p:cNvPr id="39" name="矩形 38"/>
            <p:cNvSpPr/>
            <p:nvPr/>
          </p:nvSpPr>
          <p:spPr>
            <a:xfrm>
              <a:off x="3629025" y="1360235"/>
              <a:ext cx="3124200" cy="577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443145" y="1121336"/>
              <a:ext cx="1462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rgbClr val="6F5A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● 添加正文小标题</a:t>
              </a:r>
              <a:endParaRPr lang="zh-CN" altLang="en-US" sz="1200" b="1" dirty="0">
                <a:solidFill>
                  <a:srgbClr val="6F5A9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80895" y="3636645"/>
            <a:ext cx="3310080" cy="816686"/>
            <a:chOff x="3443145" y="1121336"/>
            <a:chExt cx="3310080" cy="816686"/>
          </a:xfrm>
        </p:grpSpPr>
        <p:sp>
          <p:nvSpPr>
            <p:cNvPr id="42" name="矩形 41"/>
            <p:cNvSpPr/>
            <p:nvPr/>
          </p:nvSpPr>
          <p:spPr>
            <a:xfrm>
              <a:off x="3629025" y="1360235"/>
              <a:ext cx="3124200" cy="577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443145" y="1121336"/>
              <a:ext cx="1462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rgbClr val="6F5A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● 添加正文小标题</a:t>
              </a:r>
              <a:endParaRPr lang="zh-CN" altLang="en-US" sz="1200" b="1" dirty="0">
                <a:solidFill>
                  <a:srgbClr val="6F5A9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129070" y="641397"/>
            <a:ext cx="3310080" cy="816686"/>
            <a:chOff x="3443145" y="1121336"/>
            <a:chExt cx="3310080" cy="816686"/>
          </a:xfrm>
        </p:grpSpPr>
        <p:sp>
          <p:nvSpPr>
            <p:cNvPr id="45" name="矩形 44"/>
            <p:cNvSpPr/>
            <p:nvPr/>
          </p:nvSpPr>
          <p:spPr>
            <a:xfrm>
              <a:off x="3629025" y="1360235"/>
              <a:ext cx="3124200" cy="577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3443145" y="1121336"/>
              <a:ext cx="1462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rgbClr val="6F5A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● 添加正文小标题</a:t>
              </a:r>
              <a:endParaRPr lang="zh-CN" altLang="en-US" sz="1200" b="1" dirty="0">
                <a:solidFill>
                  <a:srgbClr val="6F5A9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129070" y="1639813"/>
            <a:ext cx="3310080" cy="816686"/>
            <a:chOff x="3443145" y="1121336"/>
            <a:chExt cx="3310080" cy="816686"/>
          </a:xfrm>
        </p:grpSpPr>
        <p:sp>
          <p:nvSpPr>
            <p:cNvPr id="48" name="矩形 47"/>
            <p:cNvSpPr/>
            <p:nvPr/>
          </p:nvSpPr>
          <p:spPr>
            <a:xfrm>
              <a:off x="3629025" y="1360235"/>
              <a:ext cx="3124200" cy="577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3443145" y="1121336"/>
              <a:ext cx="1462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rgbClr val="6F5A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● 添加正文小标题</a:t>
              </a:r>
              <a:endParaRPr lang="zh-CN" altLang="en-US" sz="1200" b="1" dirty="0">
                <a:solidFill>
                  <a:srgbClr val="6F5A9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129070" y="2638229"/>
            <a:ext cx="3310080" cy="816686"/>
            <a:chOff x="3443145" y="1121336"/>
            <a:chExt cx="3310080" cy="816686"/>
          </a:xfrm>
        </p:grpSpPr>
        <p:sp>
          <p:nvSpPr>
            <p:cNvPr id="51" name="矩形 50"/>
            <p:cNvSpPr/>
            <p:nvPr/>
          </p:nvSpPr>
          <p:spPr>
            <a:xfrm>
              <a:off x="3629025" y="1360235"/>
              <a:ext cx="3124200" cy="577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3443145" y="1121336"/>
              <a:ext cx="14622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solidFill>
                    <a:srgbClr val="6F5A9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● 添加正文小标题</a:t>
              </a:r>
              <a:endParaRPr lang="zh-CN" altLang="en-US" sz="1200" b="1" dirty="0">
                <a:solidFill>
                  <a:srgbClr val="6F5A9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000904" y="3507934"/>
            <a:ext cx="1228695" cy="1151634"/>
            <a:chOff x="609539" y="1023682"/>
            <a:chExt cx="1749704" cy="1639966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1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09539" y="1023682"/>
              <a:ext cx="1749704" cy="1639966"/>
            </a:xfrm>
            <a:prstGeom prst="rect">
              <a:avLst/>
            </a:prstGeom>
          </p:spPr>
        </p:pic>
        <p:sp>
          <p:nvSpPr>
            <p:cNvPr id="55" name="Freeform 6"/>
            <p:cNvSpPr>
              <a:spLocks noEditPoints="1"/>
            </p:cNvSpPr>
            <p:nvPr/>
          </p:nvSpPr>
          <p:spPr bwMode="auto">
            <a:xfrm>
              <a:off x="1253226" y="1464321"/>
              <a:ext cx="639886" cy="758689"/>
            </a:xfrm>
            <a:custGeom>
              <a:avLst/>
              <a:gdLst>
                <a:gd name="T0" fmla="*/ 249 w 259"/>
                <a:gd name="T1" fmla="*/ 122 h 308"/>
                <a:gd name="T2" fmla="*/ 225 w 259"/>
                <a:gd name="T3" fmla="*/ 101 h 308"/>
                <a:gd name="T4" fmla="*/ 221 w 259"/>
                <a:gd name="T5" fmla="*/ 95 h 308"/>
                <a:gd name="T6" fmla="*/ 199 w 259"/>
                <a:gd name="T7" fmla="*/ 74 h 308"/>
                <a:gd name="T8" fmla="*/ 193 w 259"/>
                <a:gd name="T9" fmla="*/ 67 h 308"/>
                <a:gd name="T10" fmla="*/ 130 w 259"/>
                <a:gd name="T11" fmla="*/ 7 h 308"/>
                <a:gd name="T12" fmla="*/ 113 w 259"/>
                <a:gd name="T13" fmla="*/ 0 h 308"/>
                <a:gd name="T14" fmla="*/ 21 w 259"/>
                <a:gd name="T15" fmla="*/ 0 h 308"/>
                <a:gd name="T16" fmla="*/ 0 w 259"/>
                <a:gd name="T17" fmla="*/ 18 h 308"/>
                <a:gd name="T18" fmla="*/ 0 w 259"/>
                <a:gd name="T19" fmla="*/ 229 h 308"/>
                <a:gd name="T20" fmla="*/ 21 w 259"/>
                <a:gd name="T21" fmla="*/ 253 h 308"/>
                <a:gd name="T22" fmla="*/ 28 w 259"/>
                <a:gd name="T23" fmla="*/ 253 h 308"/>
                <a:gd name="T24" fmla="*/ 28 w 259"/>
                <a:gd name="T25" fmla="*/ 256 h 308"/>
                <a:gd name="T26" fmla="*/ 49 w 259"/>
                <a:gd name="T27" fmla="*/ 281 h 308"/>
                <a:gd name="T28" fmla="*/ 56 w 259"/>
                <a:gd name="T29" fmla="*/ 281 h 308"/>
                <a:gd name="T30" fmla="*/ 56 w 259"/>
                <a:gd name="T31" fmla="*/ 284 h 308"/>
                <a:gd name="T32" fmla="*/ 77 w 259"/>
                <a:gd name="T33" fmla="*/ 308 h 308"/>
                <a:gd name="T34" fmla="*/ 231 w 259"/>
                <a:gd name="T35" fmla="*/ 308 h 308"/>
                <a:gd name="T36" fmla="*/ 256 w 259"/>
                <a:gd name="T37" fmla="*/ 284 h 308"/>
                <a:gd name="T38" fmla="*/ 256 w 259"/>
                <a:gd name="T39" fmla="*/ 140 h 308"/>
                <a:gd name="T40" fmla="*/ 249 w 259"/>
                <a:gd name="T41" fmla="*/ 122 h 308"/>
                <a:gd name="T42" fmla="*/ 140 w 259"/>
                <a:gd name="T43" fmla="*/ 46 h 308"/>
                <a:gd name="T44" fmla="*/ 151 w 259"/>
                <a:gd name="T45" fmla="*/ 56 h 308"/>
                <a:gd name="T46" fmla="*/ 140 w 259"/>
                <a:gd name="T47" fmla="*/ 56 h 308"/>
                <a:gd name="T48" fmla="*/ 140 w 259"/>
                <a:gd name="T49" fmla="*/ 46 h 308"/>
                <a:gd name="T50" fmla="*/ 123 w 259"/>
                <a:gd name="T51" fmla="*/ 28 h 308"/>
                <a:gd name="T52" fmla="*/ 113 w 259"/>
                <a:gd name="T53" fmla="*/ 28 h 308"/>
                <a:gd name="T54" fmla="*/ 113 w 259"/>
                <a:gd name="T55" fmla="*/ 18 h 308"/>
                <a:gd name="T56" fmla="*/ 123 w 259"/>
                <a:gd name="T57" fmla="*/ 28 h 308"/>
                <a:gd name="T58" fmla="*/ 18 w 259"/>
                <a:gd name="T59" fmla="*/ 232 h 308"/>
                <a:gd name="T60" fmla="*/ 18 w 259"/>
                <a:gd name="T61" fmla="*/ 18 h 308"/>
                <a:gd name="T62" fmla="*/ 92 w 259"/>
                <a:gd name="T63" fmla="*/ 18 h 308"/>
                <a:gd name="T64" fmla="*/ 92 w 259"/>
                <a:gd name="T65" fmla="*/ 28 h 308"/>
                <a:gd name="T66" fmla="*/ 49 w 259"/>
                <a:gd name="T67" fmla="*/ 28 h 308"/>
                <a:gd name="T68" fmla="*/ 28 w 259"/>
                <a:gd name="T69" fmla="*/ 46 h 308"/>
                <a:gd name="T70" fmla="*/ 28 w 259"/>
                <a:gd name="T71" fmla="*/ 232 h 308"/>
                <a:gd name="T72" fmla="*/ 18 w 259"/>
                <a:gd name="T73" fmla="*/ 232 h 308"/>
                <a:gd name="T74" fmla="*/ 46 w 259"/>
                <a:gd name="T75" fmla="*/ 260 h 308"/>
                <a:gd name="T76" fmla="*/ 46 w 259"/>
                <a:gd name="T77" fmla="*/ 46 h 308"/>
                <a:gd name="T78" fmla="*/ 119 w 259"/>
                <a:gd name="T79" fmla="*/ 46 h 308"/>
                <a:gd name="T80" fmla="*/ 119 w 259"/>
                <a:gd name="T81" fmla="*/ 56 h 308"/>
                <a:gd name="T82" fmla="*/ 77 w 259"/>
                <a:gd name="T83" fmla="*/ 56 h 308"/>
                <a:gd name="T84" fmla="*/ 56 w 259"/>
                <a:gd name="T85" fmla="*/ 73 h 308"/>
                <a:gd name="T86" fmla="*/ 56 w 259"/>
                <a:gd name="T87" fmla="*/ 260 h 308"/>
                <a:gd name="T88" fmla="*/ 46 w 259"/>
                <a:gd name="T89" fmla="*/ 260 h 308"/>
                <a:gd name="T90" fmla="*/ 238 w 259"/>
                <a:gd name="T91" fmla="*/ 287 h 308"/>
                <a:gd name="T92" fmla="*/ 74 w 259"/>
                <a:gd name="T93" fmla="*/ 287 h 308"/>
                <a:gd name="T94" fmla="*/ 74 w 259"/>
                <a:gd name="T95" fmla="*/ 73 h 308"/>
                <a:gd name="T96" fmla="*/ 147 w 259"/>
                <a:gd name="T97" fmla="*/ 73 h 308"/>
                <a:gd name="T98" fmla="*/ 147 w 259"/>
                <a:gd name="T99" fmla="*/ 140 h 308"/>
                <a:gd name="T100" fmla="*/ 168 w 259"/>
                <a:gd name="T101" fmla="*/ 165 h 308"/>
                <a:gd name="T102" fmla="*/ 238 w 259"/>
                <a:gd name="T103" fmla="*/ 165 h 308"/>
                <a:gd name="T104" fmla="*/ 238 w 259"/>
                <a:gd name="T105" fmla="*/ 287 h 308"/>
                <a:gd name="T106" fmla="*/ 168 w 259"/>
                <a:gd name="T107" fmla="*/ 140 h 308"/>
                <a:gd name="T108" fmla="*/ 168 w 259"/>
                <a:gd name="T109" fmla="*/ 73 h 308"/>
                <a:gd name="T110" fmla="*/ 238 w 259"/>
                <a:gd name="T111" fmla="*/ 140 h 308"/>
                <a:gd name="T112" fmla="*/ 168 w 259"/>
                <a:gd name="T113" fmla="*/ 14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9" h="308">
                  <a:moveTo>
                    <a:pt x="249" y="122"/>
                  </a:moveTo>
                  <a:cubicBezTo>
                    <a:pt x="240" y="114"/>
                    <a:pt x="232" y="107"/>
                    <a:pt x="225" y="101"/>
                  </a:cubicBezTo>
                  <a:cubicBezTo>
                    <a:pt x="224" y="99"/>
                    <a:pt x="223" y="97"/>
                    <a:pt x="221" y="95"/>
                  </a:cubicBezTo>
                  <a:cubicBezTo>
                    <a:pt x="212" y="87"/>
                    <a:pt x="205" y="80"/>
                    <a:pt x="199" y="74"/>
                  </a:cubicBezTo>
                  <a:cubicBezTo>
                    <a:pt x="198" y="72"/>
                    <a:pt x="196" y="69"/>
                    <a:pt x="193" y="6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23" y="0"/>
                    <a:pt x="120" y="0"/>
                    <a:pt x="1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1" y="0"/>
                    <a:pt x="0" y="7"/>
                    <a:pt x="0" y="18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39"/>
                    <a:pt x="11" y="253"/>
                    <a:pt x="21" y="253"/>
                  </a:cubicBezTo>
                  <a:cubicBezTo>
                    <a:pt x="24" y="253"/>
                    <a:pt x="26" y="253"/>
                    <a:pt x="28" y="253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67"/>
                    <a:pt x="39" y="281"/>
                    <a:pt x="49" y="281"/>
                  </a:cubicBezTo>
                  <a:cubicBezTo>
                    <a:pt x="52" y="281"/>
                    <a:pt x="54" y="281"/>
                    <a:pt x="56" y="281"/>
                  </a:cubicBezTo>
                  <a:cubicBezTo>
                    <a:pt x="56" y="284"/>
                    <a:pt x="56" y="284"/>
                    <a:pt x="56" y="284"/>
                  </a:cubicBezTo>
                  <a:cubicBezTo>
                    <a:pt x="56" y="294"/>
                    <a:pt x="67" y="308"/>
                    <a:pt x="77" y="308"/>
                  </a:cubicBezTo>
                  <a:cubicBezTo>
                    <a:pt x="231" y="308"/>
                    <a:pt x="231" y="308"/>
                    <a:pt x="231" y="308"/>
                  </a:cubicBezTo>
                  <a:cubicBezTo>
                    <a:pt x="245" y="308"/>
                    <a:pt x="256" y="294"/>
                    <a:pt x="256" y="284"/>
                  </a:cubicBezTo>
                  <a:cubicBezTo>
                    <a:pt x="256" y="140"/>
                    <a:pt x="256" y="140"/>
                    <a:pt x="256" y="140"/>
                  </a:cubicBezTo>
                  <a:cubicBezTo>
                    <a:pt x="256" y="140"/>
                    <a:pt x="259" y="133"/>
                    <a:pt x="249" y="122"/>
                  </a:cubicBezTo>
                  <a:close/>
                  <a:moveTo>
                    <a:pt x="140" y="46"/>
                  </a:moveTo>
                  <a:cubicBezTo>
                    <a:pt x="144" y="49"/>
                    <a:pt x="148" y="53"/>
                    <a:pt x="151" y="56"/>
                  </a:cubicBezTo>
                  <a:cubicBezTo>
                    <a:pt x="147" y="56"/>
                    <a:pt x="144" y="56"/>
                    <a:pt x="140" y="56"/>
                  </a:cubicBezTo>
                  <a:cubicBezTo>
                    <a:pt x="140" y="46"/>
                    <a:pt x="140" y="46"/>
                    <a:pt x="140" y="46"/>
                  </a:cubicBezTo>
                  <a:close/>
                  <a:moveTo>
                    <a:pt x="123" y="28"/>
                  </a:moveTo>
                  <a:cubicBezTo>
                    <a:pt x="120" y="28"/>
                    <a:pt x="116" y="28"/>
                    <a:pt x="113" y="2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6" y="21"/>
                    <a:pt x="120" y="25"/>
                    <a:pt x="123" y="28"/>
                  </a:cubicBezTo>
                  <a:close/>
                  <a:moveTo>
                    <a:pt x="18" y="232"/>
                  </a:moveTo>
                  <a:cubicBezTo>
                    <a:pt x="18" y="21"/>
                    <a:pt x="18" y="18"/>
                    <a:pt x="18" y="18"/>
                  </a:cubicBezTo>
                  <a:cubicBezTo>
                    <a:pt x="88" y="18"/>
                    <a:pt x="92" y="18"/>
                    <a:pt x="92" y="18"/>
                  </a:cubicBezTo>
                  <a:cubicBezTo>
                    <a:pt x="92" y="21"/>
                    <a:pt x="92" y="25"/>
                    <a:pt x="92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39" y="28"/>
                    <a:pt x="28" y="35"/>
                    <a:pt x="28" y="46"/>
                  </a:cubicBezTo>
                  <a:cubicBezTo>
                    <a:pt x="28" y="154"/>
                    <a:pt x="28" y="206"/>
                    <a:pt x="28" y="232"/>
                  </a:cubicBezTo>
                  <a:cubicBezTo>
                    <a:pt x="19" y="232"/>
                    <a:pt x="18" y="232"/>
                    <a:pt x="18" y="232"/>
                  </a:cubicBezTo>
                  <a:close/>
                  <a:moveTo>
                    <a:pt x="46" y="260"/>
                  </a:moveTo>
                  <a:cubicBezTo>
                    <a:pt x="46" y="49"/>
                    <a:pt x="46" y="46"/>
                    <a:pt x="46" y="46"/>
                  </a:cubicBezTo>
                  <a:cubicBezTo>
                    <a:pt x="116" y="46"/>
                    <a:pt x="119" y="46"/>
                    <a:pt x="119" y="46"/>
                  </a:cubicBezTo>
                  <a:cubicBezTo>
                    <a:pt x="119" y="49"/>
                    <a:pt x="119" y="53"/>
                    <a:pt x="119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67" y="56"/>
                    <a:pt x="56" y="63"/>
                    <a:pt x="56" y="73"/>
                  </a:cubicBezTo>
                  <a:cubicBezTo>
                    <a:pt x="56" y="182"/>
                    <a:pt x="56" y="234"/>
                    <a:pt x="56" y="260"/>
                  </a:cubicBezTo>
                  <a:cubicBezTo>
                    <a:pt x="47" y="260"/>
                    <a:pt x="46" y="260"/>
                    <a:pt x="46" y="260"/>
                  </a:cubicBezTo>
                  <a:close/>
                  <a:moveTo>
                    <a:pt x="238" y="287"/>
                  </a:moveTo>
                  <a:cubicBezTo>
                    <a:pt x="84" y="287"/>
                    <a:pt x="74" y="287"/>
                    <a:pt x="74" y="287"/>
                  </a:cubicBezTo>
                  <a:cubicBezTo>
                    <a:pt x="74" y="77"/>
                    <a:pt x="74" y="73"/>
                    <a:pt x="74" y="73"/>
                  </a:cubicBezTo>
                  <a:cubicBezTo>
                    <a:pt x="144" y="73"/>
                    <a:pt x="147" y="73"/>
                    <a:pt x="147" y="73"/>
                  </a:cubicBezTo>
                  <a:cubicBezTo>
                    <a:pt x="147" y="136"/>
                    <a:pt x="147" y="140"/>
                    <a:pt x="147" y="140"/>
                  </a:cubicBezTo>
                  <a:cubicBezTo>
                    <a:pt x="147" y="151"/>
                    <a:pt x="154" y="165"/>
                    <a:pt x="168" y="165"/>
                  </a:cubicBezTo>
                  <a:cubicBezTo>
                    <a:pt x="231" y="165"/>
                    <a:pt x="238" y="165"/>
                    <a:pt x="238" y="165"/>
                  </a:cubicBezTo>
                  <a:lnTo>
                    <a:pt x="238" y="287"/>
                  </a:lnTo>
                  <a:close/>
                  <a:moveTo>
                    <a:pt x="168" y="140"/>
                  </a:moveTo>
                  <a:cubicBezTo>
                    <a:pt x="168" y="73"/>
                    <a:pt x="168" y="73"/>
                    <a:pt x="168" y="73"/>
                  </a:cubicBezTo>
                  <a:cubicBezTo>
                    <a:pt x="238" y="140"/>
                    <a:pt x="238" y="140"/>
                    <a:pt x="238" y="140"/>
                  </a:cubicBezTo>
                  <a:lnTo>
                    <a:pt x="168" y="14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H="1">
            <a:off x="0" y="-165"/>
            <a:ext cx="4781420" cy="5143665"/>
            <a:chOff x="4362580" y="-164"/>
            <a:chExt cx="4781420" cy="5143665"/>
          </a:xfrm>
        </p:grpSpPr>
        <p:sp>
          <p:nvSpPr>
            <p:cNvPr id="61" name="矩形 60"/>
            <p:cNvSpPr/>
            <p:nvPr/>
          </p:nvSpPr>
          <p:spPr>
            <a:xfrm flipH="1">
              <a:off x="4572000" y="-2"/>
              <a:ext cx="4572000" cy="5143501"/>
            </a:xfrm>
            <a:prstGeom prst="rect">
              <a:avLst/>
            </a:prstGeom>
            <a:pattFill prst="dotGrid">
              <a:fgClr>
                <a:srgbClr val="AF8A52"/>
              </a:fgClr>
              <a:bgClr>
                <a:srgbClr val="735835"/>
              </a:bgClr>
            </a:pattFill>
            <a:ln>
              <a:noFill/>
            </a:ln>
            <a:effectLst>
              <a:outerShdw blurRad="50800" dist="38100" dir="21540000" algn="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flipH="1">
              <a:off x="4571997" y="2055914"/>
              <a:ext cx="324000" cy="1031344"/>
            </a:xfrm>
            <a:prstGeom prst="rect">
              <a:avLst/>
            </a:prstGeom>
            <a:solidFill>
              <a:srgbClr val="7FBA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 flipH="1">
              <a:off x="4571997" y="3083953"/>
              <a:ext cx="324000" cy="1031344"/>
            </a:xfrm>
            <a:prstGeom prst="rect">
              <a:avLst/>
            </a:prstGeom>
            <a:solidFill>
              <a:srgbClr val="0073C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 flipH="1">
              <a:off x="4571997" y="4111992"/>
              <a:ext cx="324000" cy="103134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 flipH="1">
              <a:off x="4571997" y="-164"/>
              <a:ext cx="324000" cy="1031344"/>
            </a:xfrm>
            <a:prstGeom prst="rect">
              <a:avLst/>
            </a:prstGeom>
            <a:solidFill>
              <a:srgbClr val="DC3C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 flipH="1">
              <a:off x="4571997" y="1027875"/>
              <a:ext cx="324000" cy="10313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4362580" y="367902"/>
              <a:ext cx="424651" cy="4370983"/>
              <a:chOff x="4362580" y="367902"/>
              <a:chExt cx="424651" cy="4370983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4362580" y="367902"/>
                <a:ext cx="424651" cy="126000"/>
                <a:chOff x="4297161" y="348852"/>
                <a:chExt cx="424651" cy="126000"/>
              </a:xfrm>
            </p:grpSpPr>
            <p:sp>
              <p:nvSpPr>
                <p:cNvPr id="58" name="椭圆 57"/>
                <p:cNvSpPr/>
                <p:nvPr/>
              </p:nvSpPr>
              <p:spPr>
                <a:xfrm>
                  <a:off x="4595812" y="348852"/>
                  <a:ext cx="126000" cy="126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0" name="圆角矩形 59"/>
                <p:cNvSpPr/>
                <p:nvPr/>
              </p:nvSpPr>
              <p:spPr>
                <a:xfrm>
                  <a:off x="4297161" y="366852"/>
                  <a:ext cx="396000" cy="828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4362580" y="753810"/>
                <a:ext cx="424651" cy="126000"/>
                <a:chOff x="4297161" y="348852"/>
                <a:chExt cx="424651" cy="126000"/>
              </a:xfrm>
            </p:grpSpPr>
            <p:sp>
              <p:nvSpPr>
                <p:cNvPr id="55" name="椭圆 54"/>
                <p:cNvSpPr/>
                <p:nvPr/>
              </p:nvSpPr>
              <p:spPr>
                <a:xfrm>
                  <a:off x="4595812" y="348852"/>
                  <a:ext cx="126000" cy="126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7" name="圆角矩形 56"/>
                <p:cNvSpPr/>
                <p:nvPr/>
              </p:nvSpPr>
              <p:spPr>
                <a:xfrm>
                  <a:off x="4297161" y="366852"/>
                  <a:ext cx="396000" cy="828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5" name="组合 14"/>
              <p:cNvGrpSpPr/>
              <p:nvPr/>
            </p:nvGrpSpPr>
            <p:grpSpPr>
              <a:xfrm>
                <a:off x="4362580" y="1139718"/>
                <a:ext cx="424651" cy="126000"/>
                <a:chOff x="4297161" y="348852"/>
                <a:chExt cx="424651" cy="126000"/>
              </a:xfrm>
            </p:grpSpPr>
            <p:sp>
              <p:nvSpPr>
                <p:cNvPr id="52" name="椭圆 51"/>
                <p:cNvSpPr/>
                <p:nvPr/>
              </p:nvSpPr>
              <p:spPr>
                <a:xfrm>
                  <a:off x="4595812" y="348852"/>
                  <a:ext cx="126000" cy="126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4" name="圆角矩形 53"/>
                <p:cNvSpPr/>
                <p:nvPr/>
              </p:nvSpPr>
              <p:spPr>
                <a:xfrm>
                  <a:off x="4297161" y="366852"/>
                  <a:ext cx="396000" cy="828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6" name="组合 15"/>
              <p:cNvGrpSpPr/>
              <p:nvPr/>
            </p:nvGrpSpPr>
            <p:grpSpPr>
              <a:xfrm>
                <a:off x="4362580" y="1525626"/>
                <a:ext cx="424651" cy="126000"/>
                <a:chOff x="4297161" y="348852"/>
                <a:chExt cx="424651" cy="126000"/>
              </a:xfrm>
            </p:grpSpPr>
            <p:sp>
              <p:nvSpPr>
                <p:cNvPr id="49" name="椭圆 48"/>
                <p:cNvSpPr/>
                <p:nvPr/>
              </p:nvSpPr>
              <p:spPr>
                <a:xfrm>
                  <a:off x="4595812" y="348852"/>
                  <a:ext cx="126000" cy="126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1" name="圆角矩形 50"/>
                <p:cNvSpPr/>
                <p:nvPr/>
              </p:nvSpPr>
              <p:spPr>
                <a:xfrm>
                  <a:off x="4297161" y="366852"/>
                  <a:ext cx="396000" cy="828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4362580" y="1911534"/>
                <a:ext cx="424651" cy="126000"/>
                <a:chOff x="4297161" y="348852"/>
                <a:chExt cx="424651" cy="126000"/>
              </a:xfrm>
            </p:grpSpPr>
            <p:sp>
              <p:nvSpPr>
                <p:cNvPr id="46" name="椭圆 45"/>
                <p:cNvSpPr/>
                <p:nvPr/>
              </p:nvSpPr>
              <p:spPr>
                <a:xfrm>
                  <a:off x="4595812" y="348852"/>
                  <a:ext cx="126000" cy="126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" name="圆角矩形 47"/>
                <p:cNvSpPr/>
                <p:nvPr/>
              </p:nvSpPr>
              <p:spPr>
                <a:xfrm>
                  <a:off x="4297161" y="366852"/>
                  <a:ext cx="396000" cy="828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4362580" y="2297442"/>
                <a:ext cx="424651" cy="126000"/>
                <a:chOff x="4297161" y="348852"/>
                <a:chExt cx="424651" cy="126000"/>
              </a:xfrm>
            </p:grpSpPr>
            <p:sp>
              <p:nvSpPr>
                <p:cNvPr id="43" name="椭圆 42"/>
                <p:cNvSpPr/>
                <p:nvPr/>
              </p:nvSpPr>
              <p:spPr>
                <a:xfrm>
                  <a:off x="4595812" y="348852"/>
                  <a:ext cx="126000" cy="126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5" name="圆角矩形 44"/>
                <p:cNvSpPr/>
                <p:nvPr/>
              </p:nvSpPr>
              <p:spPr>
                <a:xfrm>
                  <a:off x="4297161" y="366852"/>
                  <a:ext cx="396000" cy="828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9" name="组合 18"/>
              <p:cNvGrpSpPr/>
              <p:nvPr/>
            </p:nvGrpSpPr>
            <p:grpSpPr>
              <a:xfrm>
                <a:off x="4362580" y="2683350"/>
                <a:ext cx="424651" cy="126000"/>
                <a:chOff x="4297161" y="348852"/>
                <a:chExt cx="424651" cy="126000"/>
              </a:xfrm>
            </p:grpSpPr>
            <p:sp>
              <p:nvSpPr>
                <p:cNvPr id="40" name="椭圆 39"/>
                <p:cNvSpPr/>
                <p:nvPr/>
              </p:nvSpPr>
              <p:spPr>
                <a:xfrm>
                  <a:off x="4595812" y="348852"/>
                  <a:ext cx="126000" cy="126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" name="圆角矩形 41"/>
                <p:cNvSpPr/>
                <p:nvPr/>
              </p:nvSpPr>
              <p:spPr>
                <a:xfrm>
                  <a:off x="4297161" y="366852"/>
                  <a:ext cx="396000" cy="828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0" name="组合 19"/>
              <p:cNvGrpSpPr/>
              <p:nvPr/>
            </p:nvGrpSpPr>
            <p:grpSpPr>
              <a:xfrm>
                <a:off x="4362580" y="3069258"/>
                <a:ext cx="424651" cy="126000"/>
                <a:chOff x="4297161" y="348852"/>
                <a:chExt cx="424651" cy="126000"/>
              </a:xfrm>
            </p:grpSpPr>
            <p:sp>
              <p:nvSpPr>
                <p:cNvPr id="37" name="椭圆 36"/>
                <p:cNvSpPr/>
                <p:nvPr/>
              </p:nvSpPr>
              <p:spPr>
                <a:xfrm>
                  <a:off x="4595812" y="348852"/>
                  <a:ext cx="126000" cy="126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9" name="圆角矩形 38"/>
                <p:cNvSpPr/>
                <p:nvPr/>
              </p:nvSpPr>
              <p:spPr>
                <a:xfrm>
                  <a:off x="4297161" y="366852"/>
                  <a:ext cx="396000" cy="828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4362580" y="3455166"/>
                <a:ext cx="424651" cy="126000"/>
                <a:chOff x="4297161" y="348852"/>
                <a:chExt cx="424651" cy="126000"/>
              </a:xfrm>
            </p:grpSpPr>
            <p:sp>
              <p:nvSpPr>
                <p:cNvPr id="34" name="椭圆 33"/>
                <p:cNvSpPr/>
                <p:nvPr/>
              </p:nvSpPr>
              <p:spPr>
                <a:xfrm>
                  <a:off x="4595812" y="348852"/>
                  <a:ext cx="126000" cy="126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" name="圆角矩形 35"/>
                <p:cNvSpPr/>
                <p:nvPr/>
              </p:nvSpPr>
              <p:spPr>
                <a:xfrm>
                  <a:off x="4297161" y="366852"/>
                  <a:ext cx="396000" cy="828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4362580" y="3841074"/>
                <a:ext cx="424651" cy="126000"/>
                <a:chOff x="4297161" y="348852"/>
                <a:chExt cx="424651" cy="126000"/>
              </a:xfrm>
            </p:grpSpPr>
            <p:sp>
              <p:nvSpPr>
                <p:cNvPr id="31" name="椭圆 30"/>
                <p:cNvSpPr/>
                <p:nvPr/>
              </p:nvSpPr>
              <p:spPr>
                <a:xfrm>
                  <a:off x="4595812" y="348852"/>
                  <a:ext cx="126000" cy="126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" name="圆角矩形 32"/>
                <p:cNvSpPr/>
                <p:nvPr/>
              </p:nvSpPr>
              <p:spPr>
                <a:xfrm>
                  <a:off x="4297161" y="366852"/>
                  <a:ext cx="396000" cy="828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4362580" y="4226982"/>
                <a:ext cx="424651" cy="126000"/>
                <a:chOff x="4297161" y="348852"/>
                <a:chExt cx="424651" cy="126000"/>
              </a:xfrm>
            </p:grpSpPr>
            <p:sp>
              <p:nvSpPr>
                <p:cNvPr id="28" name="椭圆 27"/>
                <p:cNvSpPr/>
                <p:nvPr/>
              </p:nvSpPr>
              <p:spPr>
                <a:xfrm>
                  <a:off x="4595812" y="348852"/>
                  <a:ext cx="126000" cy="126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" name="圆角矩形 29"/>
                <p:cNvSpPr/>
                <p:nvPr/>
              </p:nvSpPr>
              <p:spPr>
                <a:xfrm>
                  <a:off x="4297161" y="366852"/>
                  <a:ext cx="396000" cy="828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4362580" y="4612885"/>
                <a:ext cx="424651" cy="126000"/>
                <a:chOff x="4297161" y="348852"/>
                <a:chExt cx="424651" cy="126000"/>
              </a:xfrm>
            </p:grpSpPr>
            <p:sp>
              <p:nvSpPr>
                <p:cNvPr id="25" name="椭圆 24"/>
                <p:cNvSpPr/>
                <p:nvPr/>
              </p:nvSpPr>
              <p:spPr>
                <a:xfrm>
                  <a:off x="4595812" y="348852"/>
                  <a:ext cx="126000" cy="126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" name="圆角矩形 26"/>
                <p:cNvSpPr/>
                <p:nvPr/>
              </p:nvSpPr>
              <p:spPr>
                <a:xfrm>
                  <a:off x="4297161" y="366852"/>
                  <a:ext cx="396000" cy="82800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78" name="矩形 77"/>
            <p:cNvSpPr/>
            <p:nvPr/>
          </p:nvSpPr>
          <p:spPr>
            <a:xfrm rot="16200000">
              <a:off x="6962282" y="-2067739"/>
              <a:ext cx="72000" cy="4207478"/>
            </a:xfrm>
            <a:prstGeom prst="rect">
              <a:avLst/>
            </a:prstGeom>
            <a:solidFill>
              <a:srgbClr val="56422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9072000" y="0"/>
              <a:ext cx="72000" cy="5143501"/>
            </a:xfrm>
            <a:prstGeom prst="rect">
              <a:avLst/>
            </a:prstGeom>
            <a:solidFill>
              <a:srgbClr val="56422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 rot="16200000">
              <a:off x="6983271" y="2982772"/>
              <a:ext cx="72000" cy="4249456"/>
            </a:xfrm>
            <a:prstGeom prst="rect">
              <a:avLst/>
            </a:prstGeom>
            <a:solidFill>
              <a:srgbClr val="56422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1118700" y="1970933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FEB60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请在此处添加姓名或时间</a:t>
            </a:r>
            <a:endParaRPr lang="zh-CN" altLang="en-US" sz="1400" dirty="0">
              <a:solidFill>
                <a:srgbClr val="FEB60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1388004" y="1264015"/>
            <a:ext cx="1620958" cy="523220"/>
          </a:xfrm>
          <a:prstGeom prst="rect">
            <a:avLst/>
          </a:prstGeom>
          <a:solidFill>
            <a:srgbClr val="372A19"/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defRPr>
            </a:lvl1pPr>
          </a:lstStyle>
          <a:p>
            <a:pPr algn="ctr"/>
            <a:r>
              <a:rPr lang="zh-CN" altLang="en-US" dirty="0">
                <a:latin typeface="方正正中黑_GBK" panose="02000000000000000000" pitchFamily="2" charset="-122"/>
                <a:ea typeface="方正正中黑_GBK" panose="02000000000000000000" pitchFamily="2" charset="-122"/>
              </a:rPr>
              <a:t>谢谢大家</a:t>
            </a:r>
            <a:endParaRPr lang="zh-CN" altLang="en-US" dirty="0">
              <a:latin typeface="方正正中黑_GBK" panose="02000000000000000000" pitchFamily="2" charset="-122"/>
              <a:ea typeface="方正正中黑_GBK" panose="020000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7631" y="1939471"/>
            <a:ext cx="1688738" cy="8596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4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4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/>
          <p:bldP spid="8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2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4" grpId="0"/>
          <p:bldP spid="85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>
          <a:xfrm>
            <a:off x="8840816" y="0"/>
            <a:ext cx="392415" cy="1031344"/>
            <a:chOff x="8840816" y="0"/>
            <a:chExt cx="392415" cy="1031344"/>
          </a:xfrm>
        </p:grpSpPr>
        <p:sp>
          <p:nvSpPr>
            <p:cNvPr id="3" name="矩形 2"/>
            <p:cNvSpPr/>
            <p:nvPr/>
          </p:nvSpPr>
          <p:spPr>
            <a:xfrm>
              <a:off x="8892000" y="0"/>
              <a:ext cx="252000" cy="1031344"/>
            </a:xfrm>
            <a:prstGeom prst="rect">
              <a:avLst/>
            </a:prstGeom>
            <a:solidFill>
              <a:srgbClr val="DC3C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840816" y="98947"/>
              <a:ext cx="392415" cy="36163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one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840816" y="1028039"/>
            <a:ext cx="392415" cy="1031344"/>
            <a:chOff x="8840816" y="1028039"/>
            <a:chExt cx="392415" cy="1031344"/>
          </a:xfrm>
        </p:grpSpPr>
        <p:sp>
          <p:nvSpPr>
            <p:cNvPr id="5" name="矩形 4"/>
            <p:cNvSpPr/>
            <p:nvPr/>
          </p:nvSpPr>
          <p:spPr>
            <a:xfrm>
              <a:off x="8892000" y="1028039"/>
              <a:ext cx="252000" cy="10313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0800000">
                <a:prstClr val="black">
                  <a:alpha val="1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840816" y="1135024"/>
              <a:ext cx="392415" cy="36324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two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840816" y="2056078"/>
            <a:ext cx="392415" cy="1031344"/>
            <a:chOff x="8840816" y="2056078"/>
            <a:chExt cx="392415" cy="1031344"/>
          </a:xfrm>
        </p:grpSpPr>
        <p:sp>
          <p:nvSpPr>
            <p:cNvPr id="7" name="矩形 6"/>
            <p:cNvSpPr/>
            <p:nvPr/>
          </p:nvSpPr>
          <p:spPr>
            <a:xfrm>
              <a:off x="8892000" y="2056078"/>
              <a:ext cx="252000" cy="1031344"/>
            </a:xfrm>
            <a:prstGeom prst="rect">
              <a:avLst/>
            </a:prstGeom>
            <a:solidFill>
              <a:srgbClr val="7FBA00"/>
            </a:solidFill>
            <a:ln>
              <a:noFill/>
            </a:ln>
            <a:effectLst>
              <a:innerShdw blurRad="63500" dist="50800" dir="10800000">
                <a:prstClr val="black">
                  <a:alpha val="1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840816" y="2150797"/>
              <a:ext cx="392415" cy="47314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three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8840816" y="3084117"/>
            <a:ext cx="392415" cy="1031344"/>
            <a:chOff x="8840816" y="3084117"/>
            <a:chExt cx="392415" cy="1031344"/>
          </a:xfrm>
        </p:grpSpPr>
        <p:sp>
          <p:nvSpPr>
            <p:cNvPr id="9" name="矩形 8"/>
            <p:cNvSpPr/>
            <p:nvPr/>
          </p:nvSpPr>
          <p:spPr>
            <a:xfrm>
              <a:off x="8892000" y="3084117"/>
              <a:ext cx="252000" cy="1031344"/>
            </a:xfrm>
            <a:prstGeom prst="rect">
              <a:avLst/>
            </a:prstGeom>
            <a:solidFill>
              <a:srgbClr val="0073C6"/>
            </a:solidFill>
            <a:ln>
              <a:noFill/>
            </a:ln>
            <a:effectLst>
              <a:innerShdw blurRad="63500" dist="50800" dir="10800000">
                <a:prstClr val="black">
                  <a:alpha val="1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840816" y="3186599"/>
              <a:ext cx="392415" cy="38523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four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840816" y="4112156"/>
            <a:ext cx="392415" cy="1031344"/>
            <a:chOff x="8840816" y="4112156"/>
            <a:chExt cx="392415" cy="1031344"/>
          </a:xfrm>
        </p:grpSpPr>
        <p:sp>
          <p:nvSpPr>
            <p:cNvPr id="11" name="矩形 10"/>
            <p:cNvSpPr/>
            <p:nvPr/>
          </p:nvSpPr>
          <p:spPr>
            <a:xfrm>
              <a:off x="8892000" y="4112156"/>
              <a:ext cx="252000" cy="103134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innerShdw blurRad="63500" dist="50800" dir="10800000">
                <a:prstClr val="black">
                  <a:alpha val="1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40816" y="4229504"/>
              <a:ext cx="392415" cy="34875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five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62" name="矩形 61"/>
          <p:cNvSpPr/>
          <p:nvPr/>
        </p:nvSpPr>
        <p:spPr>
          <a:xfrm>
            <a:off x="4572001" y="0"/>
            <a:ext cx="4320000" cy="5143500"/>
          </a:xfrm>
          <a:prstGeom prst="rect">
            <a:avLst/>
          </a:prstGeom>
          <a:solidFill>
            <a:srgbClr val="DC3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334004" y="367902"/>
            <a:ext cx="453227" cy="4370983"/>
            <a:chOff x="4334004" y="367902"/>
            <a:chExt cx="453227" cy="4370983"/>
          </a:xfrm>
        </p:grpSpPr>
        <p:grpSp>
          <p:nvGrpSpPr>
            <p:cNvPr id="14" name="组合 13"/>
            <p:cNvGrpSpPr/>
            <p:nvPr/>
          </p:nvGrpSpPr>
          <p:grpSpPr>
            <a:xfrm>
              <a:off x="4334004" y="367902"/>
              <a:ext cx="453227" cy="126000"/>
              <a:chOff x="4268585" y="348852"/>
              <a:chExt cx="453227" cy="126000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圆角矩形 60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4334004" y="753810"/>
              <a:ext cx="453227" cy="126000"/>
              <a:chOff x="4268585" y="348852"/>
              <a:chExt cx="453227" cy="126000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圆角矩形 57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4334004" y="1139718"/>
              <a:ext cx="453227" cy="126000"/>
              <a:chOff x="4268585" y="348852"/>
              <a:chExt cx="453227" cy="126000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圆角矩形 54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334004" y="1525626"/>
              <a:ext cx="453227" cy="126000"/>
              <a:chOff x="4268585" y="348852"/>
              <a:chExt cx="453227" cy="126000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圆角矩形 51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4334004" y="1911534"/>
              <a:ext cx="453227" cy="126000"/>
              <a:chOff x="4268585" y="348852"/>
              <a:chExt cx="453227" cy="126000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圆角矩形 48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4334004" y="2297442"/>
              <a:ext cx="453227" cy="126000"/>
              <a:chOff x="4268585" y="348852"/>
              <a:chExt cx="453227" cy="126000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圆角矩形 45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4334004" y="2683350"/>
              <a:ext cx="453227" cy="126000"/>
              <a:chOff x="4268585" y="348852"/>
              <a:chExt cx="453227" cy="126000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圆角矩形 42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4334004" y="3069258"/>
              <a:ext cx="453227" cy="126000"/>
              <a:chOff x="4268585" y="348852"/>
              <a:chExt cx="453227" cy="12600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4334004" y="3455166"/>
              <a:ext cx="453227" cy="126000"/>
              <a:chOff x="4268585" y="348852"/>
              <a:chExt cx="453227" cy="126000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圆角矩形 36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334004" y="3841074"/>
              <a:ext cx="453227" cy="126000"/>
              <a:chOff x="4268585" y="348852"/>
              <a:chExt cx="453227" cy="12600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圆角矩形 33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4334004" y="4226982"/>
              <a:ext cx="453227" cy="126000"/>
              <a:chOff x="4268585" y="348852"/>
              <a:chExt cx="453227" cy="126000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4334004" y="4612885"/>
              <a:ext cx="453227" cy="126000"/>
              <a:chOff x="4268585" y="348852"/>
              <a:chExt cx="453227" cy="126000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7" name="组合 86"/>
          <p:cNvGrpSpPr/>
          <p:nvPr/>
        </p:nvGrpSpPr>
        <p:grpSpPr>
          <a:xfrm>
            <a:off x="6303169" y="1177545"/>
            <a:ext cx="1068722" cy="1524752"/>
            <a:chOff x="6303169" y="882270"/>
            <a:chExt cx="1068722" cy="1524752"/>
          </a:xfrm>
        </p:grpSpPr>
        <p:grpSp>
          <p:nvGrpSpPr>
            <p:cNvPr id="73" name="组合 72"/>
            <p:cNvGrpSpPr/>
            <p:nvPr/>
          </p:nvGrpSpPr>
          <p:grpSpPr>
            <a:xfrm>
              <a:off x="6303169" y="1193073"/>
              <a:ext cx="1068722" cy="1213949"/>
              <a:chOff x="6181242" y="585333"/>
              <a:chExt cx="1068722" cy="1213949"/>
            </a:xfrm>
          </p:grpSpPr>
          <p:sp>
            <p:nvSpPr>
              <p:cNvPr id="81" name="矩形 80"/>
              <p:cNvSpPr/>
              <p:nvPr/>
            </p:nvSpPr>
            <p:spPr>
              <a:xfrm>
                <a:off x="6181242" y="585333"/>
                <a:ext cx="1068722" cy="567831"/>
              </a:xfrm>
              <a:prstGeom prst="rect">
                <a:avLst/>
              </a:prstGeom>
              <a:solidFill>
                <a:srgbClr val="E4E4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6181574" y="1143325"/>
                <a:ext cx="1068389" cy="4980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6388912" y="598953"/>
                <a:ext cx="65755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7200" dirty="0">
                    <a:latin typeface="方正正中黑_GBK" panose="02000000000000000000" pitchFamily="2" charset="-122"/>
                    <a:ea typeface="方正正中黑_GBK" panose="02000000000000000000" pitchFamily="2" charset="-122"/>
                  </a:rPr>
                  <a:t>1</a:t>
                </a:r>
                <a:endParaRPr lang="zh-CN" altLang="en-US" sz="7200" dirty="0">
                  <a:latin typeface="方正正中黑_GBK" panose="02000000000000000000" pitchFamily="2" charset="-122"/>
                  <a:ea typeface="方正正中黑_GBK" panose="02000000000000000000" pitchFamily="2" charset="-122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6181242" y="1135165"/>
                <a:ext cx="1068722" cy="180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6303738" y="882270"/>
              <a:ext cx="1068152" cy="311568"/>
              <a:chOff x="6303738" y="348870"/>
              <a:chExt cx="1068152" cy="311568"/>
            </a:xfrm>
          </p:grpSpPr>
          <p:sp>
            <p:nvSpPr>
              <p:cNvPr id="76" name="矩形 75"/>
              <p:cNvSpPr/>
              <p:nvPr/>
            </p:nvSpPr>
            <p:spPr>
              <a:xfrm>
                <a:off x="6303738" y="348870"/>
                <a:ext cx="1068152" cy="31156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文本框 76"/>
              <p:cNvSpPr txBox="1"/>
              <p:nvPr/>
            </p:nvSpPr>
            <p:spPr>
              <a:xfrm>
                <a:off x="6478476" y="349575"/>
                <a:ext cx="72227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rgbClr val="DC3C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ONE</a:t>
                </a:r>
                <a:endParaRPr lang="zh-CN" altLang="en-US" sz="1400" dirty="0">
                  <a:solidFill>
                    <a:srgbClr val="DC3C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84" name="文本框 83"/>
          <p:cNvSpPr txBox="1"/>
          <p:nvPr/>
        </p:nvSpPr>
        <p:spPr>
          <a:xfrm>
            <a:off x="5667978" y="2916856"/>
            <a:ext cx="2339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选题背景及意义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1" name="组合 290"/>
          <p:cNvGrpSpPr/>
          <p:nvPr/>
        </p:nvGrpSpPr>
        <p:grpSpPr>
          <a:xfrm>
            <a:off x="1451539" y="1525626"/>
            <a:ext cx="1749704" cy="1639966"/>
            <a:chOff x="1451539" y="1525626"/>
            <a:chExt cx="1749704" cy="1639966"/>
          </a:xfrm>
        </p:grpSpPr>
        <p:pic>
          <p:nvPicPr>
            <p:cNvPr id="289" name="图片 288"/>
            <p:cNvPicPr>
              <a:picLocks noChangeAspect="1"/>
            </p:cNvPicPr>
            <p:nvPr/>
          </p:nvPicPr>
          <p:blipFill>
            <a:blip r:embed="rId1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51539" y="1525626"/>
              <a:ext cx="1749704" cy="1639966"/>
            </a:xfrm>
            <a:prstGeom prst="rect">
              <a:avLst/>
            </a:prstGeom>
          </p:spPr>
        </p:pic>
        <p:sp>
          <p:nvSpPr>
            <p:cNvPr id="290" name="Freeform 6"/>
            <p:cNvSpPr>
              <a:spLocks noEditPoints="1"/>
            </p:cNvSpPr>
            <p:nvPr/>
          </p:nvSpPr>
          <p:spPr bwMode="auto">
            <a:xfrm>
              <a:off x="2095226" y="1966265"/>
              <a:ext cx="639886" cy="758689"/>
            </a:xfrm>
            <a:custGeom>
              <a:avLst/>
              <a:gdLst>
                <a:gd name="T0" fmla="*/ 249 w 259"/>
                <a:gd name="T1" fmla="*/ 122 h 308"/>
                <a:gd name="T2" fmla="*/ 225 w 259"/>
                <a:gd name="T3" fmla="*/ 101 h 308"/>
                <a:gd name="T4" fmla="*/ 221 w 259"/>
                <a:gd name="T5" fmla="*/ 95 h 308"/>
                <a:gd name="T6" fmla="*/ 199 w 259"/>
                <a:gd name="T7" fmla="*/ 74 h 308"/>
                <a:gd name="T8" fmla="*/ 193 w 259"/>
                <a:gd name="T9" fmla="*/ 67 h 308"/>
                <a:gd name="T10" fmla="*/ 130 w 259"/>
                <a:gd name="T11" fmla="*/ 7 h 308"/>
                <a:gd name="T12" fmla="*/ 113 w 259"/>
                <a:gd name="T13" fmla="*/ 0 h 308"/>
                <a:gd name="T14" fmla="*/ 21 w 259"/>
                <a:gd name="T15" fmla="*/ 0 h 308"/>
                <a:gd name="T16" fmla="*/ 0 w 259"/>
                <a:gd name="T17" fmla="*/ 18 h 308"/>
                <a:gd name="T18" fmla="*/ 0 w 259"/>
                <a:gd name="T19" fmla="*/ 229 h 308"/>
                <a:gd name="T20" fmla="*/ 21 w 259"/>
                <a:gd name="T21" fmla="*/ 253 h 308"/>
                <a:gd name="T22" fmla="*/ 28 w 259"/>
                <a:gd name="T23" fmla="*/ 253 h 308"/>
                <a:gd name="T24" fmla="*/ 28 w 259"/>
                <a:gd name="T25" fmla="*/ 256 h 308"/>
                <a:gd name="T26" fmla="*/ 49 w 259"/>
                <a:gd name="T27" fmla="*/ 281 h 308"/>
                <a:gd name="T28" fmla="*/ 56 w 259"/>
                <a:gd name="T29" fmla="*/ 281 h 308"/>
                <a:gd name="T30" fmla="*/ 56 w 259"/>
                <a:gd name="T31" fmla="*/ 284 h 308"/>
                <a:gd name="T32" fmla="*/ 77 w 259"/>
                <a:gd name="T33" fmla="*/ 308 h 308"/>
                <a:gd name="T34" fmla="*/ 231 w 259"/>
                <a:gd name="T35" fmla="*/ 308 h 308"/>
                <a:gd name="T36" fmla="*/ 256 w 259"/>
                <a:gd name="T37" fmla="*/ 284 h 308"/>
                <a:gd name="T38" fmla="*/ 256 w 259"/>
                <a:gd name="T39" fmla="*/ 140 h 308"/>
                <a:gd name="T40" fmla="*/ 249 w 259"/>
                <a:gd name="T41" fmla="*/ 122 h 308"/>
                <a:gd name="T42" fmla="*/ 140 w 259"/>
                <a:gd name="T43" fmla="*/ 46 h 308"/>
                <a:gd name="T44" fmla="*/ 151 w 259"/>
                <a:gd name="T45" fmla="*/ 56 h 308"/>
                <a:gd name="T46" fmla="*/ 140 w 259"/>
                <a:gd name="T47" fmla="*/ 56 h 308"/>
                <a:gd name="T48" fmla="*/ 140 w 259"/>
                <a:gd name="T49" fmla="*/ 46 h 308"/>
                <a:gd name="T50" fmla="*/ 123 w 259"/>
                <a:gd name="T51" fmla="*/ 28 h 308"/>
                <a:gd name="T52" fmla="*/ 113 w 259"/>
                <a:gd name="T53" fmla="*/ 28 h 308"/>
                <a:gd name="T54" fmla="*/ 113 w 259"/>
                <a:gd name="T55" fmla="*/ 18 h 308"/>
                <a:gd name="T56" fmla="*/ 123 w 259"/>
                <a:gd name="T57" fmla="*/ 28 h 308"/>
                <a:gd name="T58" fmla="*/ 18 w 259"/>
                <a:gd name="T59" fmla="*/ 232 h 308"/>
                <a:gd name="T60" fmla="*/ 18 w 259"/>
                <a:gd name="T61" fmla="*/ 18 h 308"/>
                <a:gd name="T62" fmla="*/ 92 w 259"/>
                <a:gd name="T63" fmla="*/ 18 h 308"/>
                <a:gd name="T64" fmla="*/ 92 w 259"/>
                <a:gd name="T65" fmla="*/ 28 h 308"/>
                <a:gd name="T66" fmla="*/ 49 w 259"/>
                <a:gd name="T67" fmla="*/ 28 h 308"/>
                <a:gd name="T68" fmla="*/ 28 w 259"/>
                <a:gd name="T69" fmla="*/ 46 h 308"/>
                <a:gd name="T70" fmla="*/ 28 w 259"/>
                <a:gd name="T71" fmla="*/ 232 h 308"/>
                <a:gd name="T72" fmla="*/ 18 w 259"/>
                <a:gd name="T73" fmla="*/ 232 h 308"/>
                <a:gd name="T74" fmla="*/ 46 w 259"/>
                <a:gd name="T75" fmla="*/ 260 h 308"/>
                <a:gd name="T76" fmla="*/ 46 w 259"/>
                <a:gd name="T77" fmla="*/ 46 h 308"/>
                <a:gd name="T78" fmla="*/ 119 w 259"/>
                <a:gd name="T79" fmla="*/ 46 h 308"/>
                <a:gd name="T80" fmla="*/ 119 w 259"/>
                <a:gd name="T81" fmla="*/ 56 h 308"/>
                <a:gd name="T82" fmla="*/ 77 w 259"/>
                <a:gd name="T83" fmla="*/ 56 h 308"/>
                <a:gd name="T84" fmla="*/ 56 w 259"/>
                <a:gd name="T85" fmla="*/ 73 h 308"/>
                <a:gd name="T86" fmla="*/ 56 w 259"/>
                <a:gd name="T87" fmla="*/ 260 h 308"/>
                <a:gd name="T88" fmla="*/ 46 w 259"/>
                <a:gd name="T89" fmla="*/ 260 h 308"/>
                <a:gd name="T90" fmla="*/ 238 w 259"/>
                <a:gd name="T91" fmla="*/ 287 h 308"/>
                <a:gd name="T92" fmla="*/ 74 w 259"/>
                <a:gd name="T93" fmla="*/ 287 h 308"/>
                <a:gd name="T94" fmla="*/ 74 w 259"/>
                <a:gd name="T95" fmla="*/ 73 h 308"/>
                <a:gd name="T96" fmla="*/ 147 w 259"/>
                <a:gd name="T97" fmla="*/ 73 h 308"/>
                <a:gd name="T98" fmla="*/ 147 w 259"/>
                <a:gd name="T99" fmla="*/ 140 h 308"/>
                <a:gd name="T100" fmla="*/ 168 w 259"/>
                <a:gd name="T101" fmla="*/ 165 h 308"/>
                <a:gd name="T102" fmla="*/ 238 w 259"/>
                <a:gd name="T103" fmla="*/ 165 h 308"/>
                <a:gd name="T104" fmla="*/ 238 w 259"/>
                <a:gd name="T105" fmla="*/ 287 h 308"/>
                <a:gd name="T106" fmla="*/ 168 w 259"/>
                <a:gd name="T107" fmla="*/ 140 h 308"/>
                <a:gd name="T108" fmla="*/ 168 w 259"/>
                <a:gd name="T109" fmla="*/ 73 h 308"/>
                <a:gd name="T110" fmla="*/ 238 w 259"/>
                <a:gd name="T111" fmla="*/ 140 h 308"/>
                <a:gd name="T112" fmla="*/ 168 w 259"/>
                <a:gd name="T113" fmla="*/ 14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9" h="308">
                  <a:moveTo>
                    <a:pt x="249" y="122"/>
                  </a:moveTo>
                  <a:cubicBezTo>
                    <a:pt x="240" y="114"/>
                    <a:pt x="232" y="107"/>
                    <a:pt x="225" y="101"/>
                  </a:cubicBezTo>
                  <a:cubicBezTo>
                    <a:pt x="224" y="99"/>
                    <a:pt x="223" y="97"/>
                    <a:pt x="221" y="95"/>
                  </a:cubicBezTo>
                  <a:cubicBezTo>
                    <a:pt x="212" y="87"/>
                    <a:pt x="205" y="80"/>
                    <a:pt x="199" y="74"/>
                  </a:cubicBezTo>
                  <a:cubicBezTo>
                    <a:pt x="198" y="72"/>
                    <a:pt x="196" y="69"/>
                    <a:pt x="193" y="6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23" y="0"/>
                    <a:pt x="120" y="0"/>
                    <a:pt x="1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1" y="0"/>
                    <a:pt x="0" y="7"/>
                    <a:pt x="0" y="18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39"/>
                    <a:pt x="11" y="253"/>
                    <a:pt x="21" y="253"/>
                  </a:cubicBezTo>
                  <a:cubicBezTo>
                    <a:pt x="24" y="253"/>
                    <a:pt x="26" y="253"/>
                    <a:pt x="28" y="253"/>
                  </a:cubicBezTo>
                  <a:cubicBezTo>
                    <a:pt x="28" y="256"/>
                    <a:pt x="28" y="256"/>
                    <a:pt x="28" y="256"/>
                  </a:cubicBezTo>
                  <a:cubicBezTo>
                    <a:pt x="28" y="267"/>
                    <a:pt x="39" y="281"/>
                    <a:pt x="49" y="281"/>
                  </a:cubicBezTo>
                  <a:cubicBezTo>
                    <a:pt x="52" y="281"/>
                    <a:pt x="54" y="281"/>
                    <a:pt x="56" y="281"/>
                  </a:cubicBezTo>
                  <a:cubicBezTo>
                    <a:pt x="56" y="284"/>
                    <a:pt x="56" y="284"/>
                    <a:pt x="56" y="284"/>
                  </a:cubicBezTo>
                  <a:cubicBezTo>
                    <a:pt x="56" y="294"/>
                    <a:pt x="67" y="308"/>
                    <a:pt x="77" y="308"/>
                  </a:cubicBezTo>
                  <a:cubicBezTo>
                    <a:pt x="231" y="308"/>
                    <a:pt x="231" y="308"/>
                    <a:pt x="231" y="308"/>
                  </a:cubicBezTo>
                  <a:cubicBezTo>
                    <a:pt x="245" y="308"/>
                    <a:pt x="256" y="294"/>
                    <a:pt x="256" y="284"/>
                  </a:cubicBezTo>
                  <a:cubicBezTo>
                    <a:pt x="256" y="140"/>
                    <a:pt x="256" y="140"/>
                    <a:pt x="256" y="140"/>
                  </a:cubicBezTo>
                  <a:cubicBezTo>
                    <a:pt x="256" y="140"/>
                    <a:pt x="259" y="133"/>
                    <a:pt x="249" y="122"/>
                  </a:cubicBezTo>
                  <a:close/>
                  <a:moveTo>
                    <a:pt x="140" y="46"/>
                  </a:moveTo>
                  <a:cubicBezTo>
                    <a:pt x="144" y="49"/>
                    <a:pt x="148" y="53"/>
                    <a:pt x="151" y="56"/>
                  </a:cubicBezTo>
                  <a:cubicBezTo>
                    <a:pt x="147" y="56"/>
                    <a:pt x="144" y="56"/>
                    <a:pt x="140" y="56"/>
                  </a:cubicBezTo>
                  <a:cubicBezTo>
                    <a:pt x="140" y="46"/>
                    <a:pt x="140" y="46"/>
                    <a:pt x="140" y="46"/>
                  </a:cubicBezTo>
                  <a:close/>
                  <a:moveTo>
                    <a:pt x="123" y="28"/>
                  </a:moveTo>
                  <a:cubicBezTo>
                    <a:pt x="120" y="28"/>
                    <a:pt x="116" y="28"/>
                    <a:pt x="113" y="2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6" y="21"/>
                    <a:pt x="120" y="25"/>
                    <a:pt x="123" y="28"/>
                  </a:cubicBezTo>
                  <a:close/>
                  <a:moveTo>
                    <a:pt x="18" y="232"/>
                  </a:moveTo>
                  <a:cubicBezTo>
                    <a:pt x="18" y="21"/>
                    <a:pt x="18" y="18"/>
                    <a:pt x="18" y="18"/>
                  </a:cubicBezTo>
                  <a:cubicBezTo>
                    <a:pt x="88" y="18"/>
                    <a:pt x="92" y="18"/>
                    <a:pt x="92" y="18"/>
                  </a:cubicBezTo>
                  <a:cubicBezTo>
                    <a:pt x="92" y="21"/>
                    <a:pt x="92" y="25"/>
                    <a:pt x="92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39" y="28"/>
                    <a:pt x="28" y="35"/>
                    <a:pt x="28" y="46"/>
                  </a:cubicBezTo>
                  <a:cubicBezTo>
                    <a:pt x="28" y="154"/>
                    <a:pt x="28" y="206"/>
                    <a:pt x="28" y="232"/>
                  </a:cubicBezTo>
                  <a:cubicBezTo>
                    <a:pt x="19" y="232"/>
                    <a:pt x="18" y="232"/>
                    <a:pt x="18" y="232"/>
                  </a:cubicBezTo>
                  <a:close/>
                  <a:moveTo>
                    <a:pt x="46" y="260"/>
                  </a:moveTo>
                  <a:cubicBezTo>
                    <a:pt x="46" y="49"/>
                    <a:pt x="46" y="46"/>
                    <a:pt x="46" y="46"/>
                  </a:cubicBezTo>
                  <a:cubicBezTo>
                    <a:pt x="116" y="46"/>
                    <a:pt x="119" y="46"/>
                    <a:pt x="119" y="46"/>
                  </a:cubicBezTo>
                  <a:cubicBezTo>
                    <a:pt x="119" y="49"/>
                    <a:pt x="119" y="53"/>
                    <a:pt x="119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67" y="56"/>
                    <a:pt x="56" y="63"/>
                    <a:pt x="56" y="73"/>
                  </a:cubicBezTo>
                  <a:cubicBezTo>
                    <a:pt x="56" y="182"/>
                    <a:pt x="56" y="234"/>
                    <a:pt x="56" y="260"/>
                  </a:cubicBezTo>
                  <a:cubicBezTo>
                    <a:pt x="47" y="260"/>
                    <a:pt x="46" y="260"/>
                    <a:pt x="46" y="260"/>
                  </a:cubicBezTo>
                  <a:close/>
                  <a:moveTo>
                    <a:pt x="238" y="287"/>
                  </a:moveTo>
                  <a:cubicBezTo>
                    <a:pt x="84" y="287"/>
                    <a:pt x="74" y="287"/>
                    <a:pt x="74" y="287"/>
                  </a:cubicBezTo>
                  <a:cubicBezTo>
                    <a:pt x="74" y="77"/>
                    <a:pt x="74" y="73"/>
                    <a:pt x="74" y="73"/>
                  </a:cubicBezTo>
                  <a:cubicBezTo>
                    <a:pt x="144" y="73"/>
                    <a:pt x="147" y="73"/>
                    <a:pt x="147" y="73"/>
                  </a:cubicBezTo>
                  <a:cubicBezTo>
                    <a:pt x="147" y="136"/>
                    <a:pt x="147" y="140"/>
                    <a:pt x="147" y="140"/>
                  </a:cubicBezTo>
                  <a:cubicBezTo>
                    <a:pt x="147" y="151"/>
                    <a:pt x="154" y="165"/>
                    <a:pt x="168" y="165"/>
                  </a:cubicBezTo>
                  <a:cubicBezTo>
                    <a:pt x="231" y="165"/>
                    <a:pt x="238" y="165"/>
                    <a:pt x="238" y="165"/>
                  </a:cubicBezTo>
                  <a:lnTo>
                    <a:pt x="238" y="287"/>
                  </a:lnTo>
                  <a:close/>
                  <a:moveTo>
                    <a:pt x="168" y="140"/>
                  </a:moveTo>
                  <a:cubicBezTo>
                    <a:pt x="168" y="73"/>
                    <a:pt x="168" y="73"/>
                    <a:pt x="168" y="73"/>
                  </a:cubicBezTo>
                  <a:cubicBezTo>
                    <a:pt x="238" y="140"/>
                    <a:pt x="238" y="140"/>
                    <a:pt x="238" y="140"/>
                  </a:cubicBezTo>
                  <a:lnTo>
                    <a:pt x="168" y="140"/>
                  </a:lnTo>
                  <a:close/>
                </a:path>
              </a:pathLst>
            </a:custGeom>
            <a:solidFill>
              <a:srgbClr val="E4E4E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3765"/>
              <a:endParaRPr lang="en-US" sz="1800">
                <a:solidFill>
                  <a:srgbClr val="292929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8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>
          <a:xfrm>
            <a:off x="-50057" y="0"/>
            <a:ext cx="392415" cy="1031344"/>
            <a:chOff x="8840816" y="0"/>
            <a:chExt cx="392415" cy="1031344"/>
          </a:xfrm>
        </p:grpSpPr>
        <p:sp>
          <p:nvSpPr>
            <p:cNvPr id="3" name="矩形 2"/>
            <p:cNvSpPr/>
            <p:nvPr/>
          </p:nvSpPr>
          <p:spPr>
            <a:xfrm>
              <a:off x="8892000" y="0"/>
              <a:ext cx="252000" cy="1031344"/>
            </a:xfrm>
            <a:prstGeom prst="rect">
              <a:avLst/>
            </a:prstGeom>
            <a:solidFill>
              <a:srgbClr val="DC3C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840816" y="98947"/>
              <a:ext cx="392415" cy="36163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one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840816" y="1028039"/>
            <a:ext cx="392415" cy="1031344"/>
            <a:chOff x="8840816" y="1028039"/>
            <a:chExt cx="392415" cy="1031344"/>
          </a:xfrm>
        </p:grpSpPr>
        <p:sp>
          <p:nvSpPr>
            <p:cNvPr id="5" name="矩形 4"/>
            <p:cNvSpPr/>
            <p:nvPr/>
          </p:nvSpPr>
          <p:spPr>
            <a:xfrm>
              <a:off x="8892000" y="1028039"/>
              <a:ext cx="252000" cy="103134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innerShdw blurRad="63500" dist="50800" dir="10800000">
                <a:prstClr val="black">
                  <a:alpha val="1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840816" y="1135024"/>
              <a:ext cx="392415" cy="36324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two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840816" y="2056078"/>
            <a:ext cx="392415" cy="1031344"/>
            <a:chOff x="8840816" y="2056078"/>
            <a:chExt cx="392415" cy="1031344"/>
          </a:xfrm>
        </p:grpSpPr>
        <p:sp>
          <p:nvSpPr>
            <p:cNvPr id="7" name="矩形 6"/>
            <p:cNvSpPr/>
            <p:nvPr/>
          </p:nvSpPr>
          <p:spPr>
            <a:xfrm>
              <a:off x="8892000" y="2056078"/>
              <a:ext cx="252000" cy="1031344"/>
            </a:xfrm>
            <a:prstGeom prst="rect">
              <a:avLst/>
            </a:prstGeom>
            <a:solidFill>
              <a:srgbClr val="7FBA00"/>
            </a:solidFill>
            <a:ln>
              <a:noFill/>
            </a:ln>
            <a:effectLst>
              <a:innerShdw blurRad="63500" dist="50800" dir="10800000">
                <a:prstClr val="black">
                  <a:alpha val="1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840816" y="2150797"/>
              <a:ext cx="392415" cy="47314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three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8840816" y="3084117"/>
            <a:ext cx="392415" cy="1031344"/>
            <a:chOff x="8840816" y="3084117"/>
            <a:chExt cx="392415" cy="1031344"/>
          </a:xfrm>
        </p:grpSpPr>
        <p:sp>
          <p:nvSpPr>
            <p:cNvPr id="9" name="矩形 8"/>
            <p:cNvSpPr/>
            <p:nvPr/>
          </p:nvSpPr>
          <p:spPr>
            <a:xfrm>
              <a:off x="8892000" y="3084117"/>
              <a:ext cx="252000" cy="1031344"/>
            </a:xfrm>
            <a:prstGeom prst="rect">
              <a:avLst/>
            </a:prstGeom>
            <a:solidFill>
              <a:srgbClr val="0073C6"/>
            </a:solidFill>
            <a:ln>
              <a:noFill/>
            </a:ln>
            <a:effectLst>
              <a:innerShdw blurRad="63500" dist="50800" dir="10800000">
                <a:prstClr val="black">
                  <a:alpha val="1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840816" y="3186599"/>
              <a:ext cx="392415" cy="38523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four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840816" y="4112156"/>
            <a:ext cx="392415" cy="1031344"/>
            <a:chOff x="8840816" y="4112156"/>
            <a:chExt cx="392415" cy="1031344"/>
          </a:xfrm>
        </p:grpSpPr>
        <p:sp>
          <p:nvSpPr>
            <p:cNvPr id="11" name="矩形 10"/>
            <p:cNvSpPr/>
            <p:nvPr/>
          </p:nvSpPr>
          <p:spPr>
            <a:xfrm>
              <a:off x="8892000" y="4112156"/>
              <a:ext cx="252000" cy="103134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innerShdw blurRad="63500" dist="50800" dir="10800000">
                <a:prstClr val="black">
                  <a:alpha val="14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40816" y="4229504"/>
              <a:ext cx="392415" cy="34875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five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69" name="矩形 68"/>
          <p:cNvSpPr/>
          <p:nvPr/>
        </p:nvSpPr>
        <p:spPr>
          <a:xfrm>
            <a:off x="252000" y="0"/>
            <a:ext cx="4320000" cy="5143500"/>
          </a:xfrm>
          <a:prstGeom prst="rect">
            <a:avLst/>
          </a:prstGeom>
          <a:solidFill>
            <a:srgbClr val="DC3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334004" y="367902"/>
            <a:ext cx="453227" cy="4370983"/>
            <a:chOff x="4334004" y="367902"/>
            <a:chExt cx="453227" cy="4370983"/>
          </a:xfrm>
        </p:grpSpPr>
        <p:grpSp>
          <p:nvGrpSpPr>
            <p:cNvPr id="14" name="组合 13"/>
            <p:cNvGrpSpPr/>
            <p:nvPr/>
          </p:nvGrpSpPr>
          <p:grpSpPr>
            <a:xfrm>
              <a:off x="4334004" y="367902"/>
              <a:ext cx="453227" cy="126000"/>
              <a:chOff x="4268585" y="348852"/>
              <a:chExt cx="453227" cy="126000"/>
            </a:xfrm>
          </p:grpSpPr>
          <p:sp>
            <p:nvSpPr>
              <p:cNvPr id="59" name="椭圆 58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圆角矩形 60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4334004" y="753810"/>
              <a:ext cx="453227" cy="126000"/>
              <a:chOff x="4268585" y="348852"/>
              <a:chExt cx="453227" cy="126000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圆角矩形 57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4334004" y="1139718"/>
              <a:ext cx="453227" cy="126000"/>
              <a:chOff x="4268585" y="348852"/>
              <a:chExt cx="453227" cy="126000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圆角矩形 54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334004" y="1525626"/>
              <a:ext cx="453227" cy="126000"/>
              <a:chOff x="4268585" y="348852"/>
              <a:chExt cx="453227" cy="126000"/>
            </a:xfrm>
          </p:grpSpPr>
          <p:sp>
            <p:nvSpPr>
              <p:cNvPr id="50" name="椭圆 49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圆角矩形 51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4334004" y="1911534"/>
              <a:ext cx="453227" cy="126000"/>
              <a:chOff x="4268585" y="348852"/>
              <a:chExt cx="453227" cy="126000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圆角矩形 48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4334004" y="2297442"/>
              <a:ext cx="453227" cy="126000"/>
              <a:chOff x="4268585" y="348852"/>
              <a:chExt cx="453227" cy="126000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圆角矩形 45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4334004" y="2683350"/>
              <a:ext cx="453227" cy="126000"/>
              <a:chOff x="4268585" y="348852"/>
              <a:chExt cx="453227" cy="126000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圆角矩形 42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4334004" y="3069258"/>
              <a:ext cx="453227" cy="126000"/>
              <a:chOff x="4268585" y="348852"/>
              <a:chExt cx="453227" cy="126000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4334004" y="3455166"/>
              <a:ext cx="453227" cy="126000"/>
              <a:chOff x="4268585" y="348852"/>
              <a:chExt cx="453227" cy="126000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圆角矩形 36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334004" y="3841074"/>
              <a:ext cx="453227" cy="126000"/>
              <a:chOff x="4268585" y="348852"/>
              <a:chExt cx="453227" cy="126000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圆角矩形 33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4334004" y="4226982"/>
              <a:ext cx="453227" cy="126000"/>
              <a:chOff x="4268585" y="348852"/>
              <a:chExt cx="453227" cy="126000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4334004" y="4612885"/>
              <a:ext cx="453227" cy="126000"/>
              <a:chOff x="4268585" y="348852"/>
              <a:chExt cx="453227" cy="126000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595812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4268585" y="348852"/>
                <a:ext cx="126000" cy="12600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圆角矩形 27"/>
              <p:cNvSpPr/>
              <p:nvPr/>
            </p:nvSpPr>
            <p:spPr>
              <a:xfrm>
                <a:off x="4297161" y="366852"/>
                <a:ext cx="396000" cy="82800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4" name="组合 83"/>
          <p:cNvGrpSpPr/>
          <p:nvPr/>
        </p:nvGrpSpPr>
        <p:grpSpPr>
          <a:xfrm>
            <a:off x="1341518" y="1438028"/>
            <a:ext cx="1988563" cy="1988563"/>
            <a:chOff x="1325568" y="1429161"/>
            <a:chExt cx="1988563" cy="1988563"/>
          </a:xfrm>
        </p:grpSpPr>
        <p:sp>
          <p:nvSpPr>
            <p:cNvPr id="63" name="同心圆 62"/>
            <p:cNvSpPr/>
            <p:nvPr/>
          </p:nvSpPr>
          <p:spPr>
            <a:xfrm>
              <a:off x="1325568" y="1429161"/>
              <a:ext cx="1988563" cy="1988563"/>
            </a:xfrm>
            <a:prstGeom prst="donut">
              <a:avLst>
                <a:gd name="adj" fmla="val 2854"/>
              </a:avLst>
            </a:prstGeom>
            <a:solidFill>
              <a:srgbClr val="B83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1525600" y="1629193"/>
              <a:ext cx="1588498" cy="1588498"/>
            </a:xfrm>
            <a:prstGeom prst="ellipse">
              <a:avLst/>
            </a:prstGeom>
            <a:solidFill>
              <a:srgbClr val="B83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1851612" y="1607834"/>
              <a:ext cx="936475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0000" dirty="0">
                  <a:solidFill>
                    <a:srgbClr val="DC3C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0000" dirty="0">
                <a:solidFill>
                  <a:srgbClr val="DC3C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5" name="文本框 84"/>
          <p:cNvSpPr txBox="1"/>
          <p:nvPr/>
        </p:nvSpPr>
        <p:spPr>
          <a:xfrm>
            <a:off x="5711798" y="930185"/>
            <a:ext cx="2204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spc="-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本章节主要内容</a:t>
            </a:r>
            <a:endParaRPr lang="zh-CN" altLang="en-US" sz="2400" spc="-1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3" name="组合 152"/>
          <p:cNvGrpSpPr/>
          <p:nvPr/>
        </p:nvGrpSpPr>
        <p:grpSpPr>
          <a:xfrm>
            <a:off x="5792635" y="1750687"/>
            <a:ext cx="2064289" cy="369332"/>
            <a:chOff x="5630556" y="1616701"/>
            <a:chExt cx="2064289" cy="369332"/>
          </a:xfrm>
        </p:grpSpPr>
        <p:sp>
          <p:nvSpPr>
            <p:cNvPr id="86" name="文本框 85"/>
            <p:cNvSpPr txBox="1"/>
            <p:nvPr/>
          </p:nvSpPr>
          <p:spPr>
            <a:xfrm>
              <a:off x="5894352" y="1616701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主要内容条目一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1" name="图片 15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630556" y="1682934"/>
              <a:ext cx="308946" cy="288000"/>
            </a:xfrm>
            <a:prstGeom prst="rect">
              <a:avLst/>
            </a:prstGeom>
          </p:spPr>
        </p:pic>
      </p:grpSp>
      <p:grpSp>
        <p:nvGrpSpPr>
          <p:cNvPr id="154" name="组合 153"/>
          <p:cNvGrpSpPr/>
          <p:nvPr/>
        </p:nvGrpSpPr>
        <p:grpSpPr>
          <a:xfrm>
            <a:off x="5792635" y="2249764"/>
            <a:ext cx="2064289" cy="369332"/>
            <a:chOff x="5630556" y="1616701"/>
            <a:chExt cx="2064289" cy="369332"/>
          </a:xfrm>
        </p:grpSpPr>
        <p:sp>
          <p:nvSpPr>
            <p:cNvPr id="155" name="文本框 154"/>
            <p:cNvSpPr txBox="1"/>
            <p:nvPr/>
          </p:nvSpPr>
          <p:spPr>
            <a:xfrm>
              <a:off x="5894352" y="1616701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主要内容条目二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6" name="图片 15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630556" y="1682934"/>
              <a:ext cx="308946" cy="288000"/>
            </a:xfrm>
            <a:prstGeom prst="rect">
              <a:avLst/>
            </a:prstGeom>
          </p:spPr>
        </p:pic>
      </p:grpSp>
      <p:grpSp>
        <p:nvGrpSpPr>
          <p:cNvPr id="157" name="组合 156"/>
          <p:cNvGrpSpPr/>
          <p:nvPr/>
        </p:nvGrpSpPr>
        <p:grpSpPr>
          <a:xfrm>
            <a:off x="5792635" y="2748841"/>
            <a:ext cx="2064289" cy="369332"/>
            <a:chOff x="5630556" y="1616701"/>
            <a:chExt cx="2064289" cy="369332"/>
          </a:xfrm>
        </p:grpSpPr>
        <p:sp>
          <p:nvSpPr>
            <p:cNvPr id="158" name="文本框 157"/>
            <p:cNvSpPr txBox="1"/>
            <p:nvPr/>
          </p:nvSpPr>
          <p:spPr>
            <a:xfrm>
              <a:off x="5894352" y="1616701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主要内容条目三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59" name="图片 15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630556" y="1682934"/>
              <a:ext cx="308946" cy="288000"/>
            </a:xfrm>
            <a:prstGeom prst="rect">
              <a:avLst/>
            </a:prstGeom>
          </p:spPr>
        </p:pic>
      </p:grpSp>
      <p:grpSp>
        <p:nvGrpSpPr>
          <p:cNvPr id="160" name="组合 159"/>
          <p:cNvGrpSpPr/>
          <p:nvPr/>
        </p:nvGrpSpPr>
        <p:grpSpPr>
          <a:xfrm>
            <a:off x="5792635" y="3247917"/>
            <a:ext cx="2064289" cy="369332"/>
            <a:chOff x="5630556" y="1616701"/>
            <a:chExt cx="2064289" cy="369332"/>
          </a:xfrm>
        </p:grpSpPr>
        <p:sp>
          <p:nvSpPr>
            <p:cNvPr id="161" name="文本框 160"/>
            <p:cNvSpPr txBox="1"/>
            <p:nvPr/>
          </p:nvSpPr>
          <p:spPr>
            <a:xfrm>
              <a:off x="5894352" y="1616701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主要内容条目四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62" name="图片 16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630556" y="1682934"/>
              <a:ext cx="308946" cy="288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25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4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4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0000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4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4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0000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4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4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0000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4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4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25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4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1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4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4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6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4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4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8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4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4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r:id="rId1" p14:bwMode="auto">
            <p14:nvContentPartPr>
              <p14:cNvPr id="330" name="墨迹 329"/>
              <p14:cNvContentPartPr/>
              <p14:nvPr/>
            </p14:nvContentPartPr>
            <p14:xfrm>
              <a:off x="1590690" y="-1076220"/>
              <a:ext cx="28800" cy="9720"/>
            </p14:xfrm>
          </p:contentPart>
        </mc:Choice>
        <mc:Fallback xmlns="">
          <p:pic>
            <p:nvPicPr>
              <p:cNvPr id="330" name="墨迹 329"/>
            </p:nvPicPr>
            <p:blipFill>
              <a:blip r:embed="rId2"/>
            </p:blipFill>
            <p:spPr>
              <a:xfrm>
                <a:off x="1590690" y="-1076220"/>
                <a:ext cx="28800" cy="9720"/>
              </a:xfrm>
              <a:prstGeom prst="rect"/>
            </p:spPr>
          </p:pic>
        </mc:Fallback>
      </mc:AlternateContent>
      <p:grpSp>
        <p:nvGrpSpPr>
          <p:cNvPr id="3" name="组合 2"/>
          <p:cNvGrpSpPr/>
          <p:nvPr/>
        </p:nvGrpSpPr>
        <p:grpSpPr>
          <a:xfrm>
            <a:off x="749057" y="1143358"/>
            <a:ext cx="2494471" cy="1651961"/>
            <a:chOff x="749057" y="1143358"/>
            <a:chExt cx="2494471" cy="165196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1408880">
              <a:off x="878075" y="1332152"/>
              <a:ext cx="2365453" cy="1463167"/>
            </a:xfrm>
            <a:prstGeom prst="rect">
              <a:avLst/>
            </a:prstGeom>
          </p:spPr>
        </p:pic>
        <p:pic>
          <p:nvPicPr>
            <p:cNvPr id="481" name="图片 48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95824">
              <a:off x="749057" y="1143358"/>
              <a:ext cx="2350230" cy="1566820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1636309" y="2707948"/>
            <a:ext cx="2320715" cy="1587673"/>
            <a:chOff x="1636309" y="2707948"/>
            <a:chExt cx="2320715" cy="158767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309716">
              <a:off x="1714844" y="2832454"/>
              <a:ext cx="2242180" cy="1463167"/>
            </a:xfrm>
            <a:prstGeom prst="rect">
              <a:avLst/>
            </a:prstGeom>
          </p:spPr>
        </p:pic>
        <p:pic>
          <p:nvPicPr>
            <p:cNvPr id="486" name="图片 48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7903">
              <a:off x="1636309" y="2707948"/>
              <a:ext cx="2197328" cy="1464886"/>
            </a:xfrm>
            <a:prstGeom prst="rect">
              <a:avLst/>
            </a:prstGeom>
          </p:spPr>
        </p:pic>
      </p:grpSp>
      <p:grpSp>
        <p:nvGrpSpPr>
          <p:cNvPr id="492" name="组合 491"/>
          <p:cNvGrpSpPr/>
          <p:nvPr/>
        </p:nvGrpSpPr>
        <p:grpSpPr>
          <a:xfrm>
            <a:off x="5031258" y="848832"/>
            <a:ext cx="3585365" cy="1503922"/>
            <a:chOff x="4977609" y="3134630"/>
            <a:chExt cx="3585365" cy="1503922"/>
          </a:xfrm>
        </p:grpSpPr>
        <p:sp>
          <p:nvSpPr>
            <p:cNvPr id="493" name="文本框 492"/>
            <p:cNvSpPr txBox="1"/>
            <p:nvPr/>
          </p:nvSpPr>
          <p:spPr>
            <a:xfrm>
              <a:off x="5076825" y="3134630"/>
              <a:ext cx="1569660" cy="27699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4" name="矩形 493"/>
            <p:cNvSpPr/>
            <p:nvPr/>
          </p:nvSpPr>
          <p:spPr>
            <a:xfrm>
              <a:off x="4977609" y="3443353"/>
              <a:ext cx="3585365" cy="11951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5" name="组合 494"/>
          <p:cNvGrpSpPr/>
          <p:nvPr/>
        </p:nvGrpSpPr>
        <p:grpSpPr>
          <a:xfrm>
            <a:off x="5031258" y="2548073"/>
            <a:ext cx="3585365" cy="1503922"/>
            <a:chOff x="4977609" y="3134630"/>
            <a:chExt cx="3585365" cy="1503922"/>
          </a:xfrm>
        </p:grpSpPr>
        <p:sp>
          <p:nvSpPr>
            <p:cNvPr id="496" name="文本框 495"/>
            <p:cNvSpPr txBox="1"/>
            <p:nvPr/>
          </p:nvSpPr>
          <p:spPr>
            <a:xfrm>
              <a:off x="5076825" y="3134630"/>
              <a:ext cx="1569660" cy="27699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7" name="矩形 496"/>
            <p:cNvSpPr/>
            <p:nvPr/>
          </p:nvSpPr>
          <p:spPr>
            <a:xfrm>
              <a:off x="4977609" y="3443353"/>
              <a:ext cx="3585365" cy="11951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33323" y="984555"/>
            <a:ext cx="2253171" cy="3064395"/>
            <a:chOff x="733323" y="984555"/>
            <a:chExt cx="2253171" cy="3064395"/>
          </a:xfrm>
        </p:grpSpPr>
        <p:grpSp>
          <p:nvGrpSpPr>
            <p:cNvPr id="56" name="组合 55"/>
            <p:cNvGrpSpPr/>
            <p:nvPr/>
          </p:nvGrpSpPr>
          <p:grpSpPr>
            <a:xfrm>
              <a:off x="733323" y="1519106"/>
              <a:ext cx="2253171" cy="2529844"/>
              <a:chOff x="4977609" y="3134630"/>
              <a:chExt cx="2253171" cy="2529844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5320675" y="3134630"/>
                <a:ext cx="1569660" cy="276999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请在此处添加小标题</a:t>
                </a: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4977609" y="3443353"/>
                <a:ext cx="2253171" cy="2221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000"/>
                  </a:lnSpc>
                  <a:spcAft>
                    <a:spcPts val="600"/>
                  </a:spcAft>
                </a:pP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请在此处添加正文，根据需要调整字体与字号，建议采用两端对齐形式。请在此处添加正文，根据需要调整字体与字号，建议采用两端对齐形式。</a:t>
                </a:r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ts val="2000"/>
                  </a:lnSpc>
                  <a:spcAft>
                    <a:spcPts val="600"/>
                  </a:spcAft>
                </a:pP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请在此处添加正文，根据需要调整字体与字号，建议采用两端对齐形式。</a:t>
                </a:r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1636034" y="984555"/>
              <a:ext cx="4860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4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137801" y="993250"/>
            <a:ext cx="2253171" cy="3064395"/>
            <a:chOff x="6137801" y="993250"/>
            <a:chExt cx="2253171" cy="3064395"/>
          </a:xfrm>
        </p:grpSpPr>
        <p:grpSp>
          <p:nvGrpSpPr>
            <p:cNvPr id="59" name="组合 58"/>
            <p:cNvGrpSpPr/>
            <p:nvPr/>
          </p:nvGrpSpPr>
          <p:grpSpPr>
            <a:xfrm>
              <a:off x="6137801" y="1527801"/>
              <a:ext cx="2253171" cy="2529844"/>
              <a:chOff x="4977609" y="3134630"/>
              <a:chExt cx="2253171" cy="2529844"/>
            </a:xfrm>
          </p:grpSpPr>
          <p:sp>
            <p:nvSpPr>
              <p:cNvPr id="60" name="文本框 59"/>
              <p:cNvSpPr txBox="1"/>
              <p:nvPr/>
            </p:nvSpPr>
            <p:spPr>
              <a:xfrm>
                <a:off x="5320668" y="3134630"/>
                <a:ext cx="1569660" cy="276999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请在此处添加小标题</a:t>
                </a:r>
                <a:endPara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4977609" y="3443353"/>
                <a:ext cx="2253171" cy="22211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000"/>
                  </a:lnSpc>
                  <a:spcAft>
                    <a:spcPts val="600"/>
                  </a:spcAft>
                </a:pP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请在此处添加正文，根据需要调整字体与字号，建议采用两端对齐形式。请在此处添加正文，根据需要调整字体与字号，建议采用两端对齐形式。</a:t>
                </a:r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ts val="2000"/>
                  </a:lnSpc>
                  <a:spcAft>
                    <a:spcPts val="600"/>
                  </a:spcAft>
                </a:pP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请在此处添加正文，根据需要调整字体与字号，建议采用两端对齐形式。</a:t>
                </a:r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2" name="文本框 61"/>
            <p:cNvSpPr txBox="1"/>
            <p:nvPr/>
          </p:nvSpPr>
          <p:spPr>
            <a:xfrm>
              <a:off x="7021371" y="993250"/>
              <a:ext cx="4860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4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9" name="图片 68"/>
          <p:cNvPicPr>
            <a:picLocks noChangeAspect="1"/>
          </p:cNvPicPr>
          <p:nvPr/>
        </p:nvPicPr>
        <p:blipFill>
          <a:blip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5400000" flipH="1" flipV="1">
            <a:off x="3631085" y="692311"/>
            <a:ext cx="1422347" cy="2463628"/>
          </a:xfrm>
          <a:custGeom>
            <a:avLst/>
            <a:gdLst>
              <a:gd name="connsiteX0" fmla="*/ 1422347 w 1422347"/>
              <a:gd name="connsiteY0" fmla="*/ 0 h 2463628"/>
              <a:gd name="connsiteX1" fmla="*/ 1422347 w 1422347"/>
              <a:gd name="connsiteY1" fmla="*/ 2463628 h 2463628"/>
              <a:gd name="connsiteX2" fmla="*/ 0 w 1422347"/>
              <a:gd name="connsiteY2" fmla="*/ 2463628 h 2463628"/>
              <a:gd name="connsiteX3" fmla="*/ 0 w 1422347"/>
              <a:gd name="connsiteY3" fmla="*/ 1790027 h 2463628"/>
              <a:gd name="connsiteX4" fmla="*/ 1288105 w 1422347"/>
              <a:gd name="connsiteY4" fmla="*/ 1790027 h 2463628"/>
              <a:gd name="connsiteX5" fmla="*/ 1288105 w 1422347"/>
              <a:gd name="connsiteY5" fmla="*/ 1103944 h 2463628"/>
              <a:gd name="connsiteX6" fmla="*/ 0 w 1422347"/>
              <a:gd name="connsiteY6" fmla="*/ 1103944 h 2463628"/>
              <a:gd name="connsiteX7" fmla="*/ 0 w 1422347"/>
              <a:gd name="connsiteY7" fmla="*/ 0 h 246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2347" h="2463628">
                <a:moveTo>
                  <a:pt x="1422347" y="0"/>
                </a:moveTo>
                <a:lnTo>
                  <a:pt x="1422347" y="2463628"/>
                </a:lnTo>
                <a:lnTo>
                  <a:pt x="0" y="2463628"/>
                </a:lnTo>
                <a:lnTo>
                  <a:pt x="0" y="1790027"/>
                </a:lnTo>
                <a:lnTo>
                  <a:pt x="1288105" y="1790027"/>
                </a:lnTo>
                <a:lnTo>
                  <a:pt x="1288105" y="1103944"/>
                </a:lnTo>
                <a:lnTo>
                  <a:pt x="0" y="110394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5400000">
            <a:off x="3952929" y="2114659"/>
            <a:ext cx="1422345" cy="2463626"/>
          </a:xfrm>
          <a:custGeom>
            <a:avLst/>
            <a:gdLst>
              <a:gd name="connsiteX0" fmla="*/ 67120 w 1422345"/>
              <a:gd name="connsiteY0" fmla="*/ 1681528 h 2463626"/>
              <a:gd name="connsiteX1" fmla="*/ 1355226 w 1422345"/>
              <a:gd name="connsiteY1" fmla="*/ 1681528 h 2463626"/>
              <a:gd name="connsiteX2" fmla="*/ 1355226 w 1422345"/>
              <a:gd name="connsiteY2" fmla="*/ 995445 h 2463626"/>
              <a:gd name="connsiteX3" fmla="*/ 67120 w 1422345"/>
              <a:gd name="connsiteY3" fmla="*/ 995445 h 2463626"/>
              <a:gd name="connsiteX4" fmla="*/ 0 w 1422345"/>
              <a:gd name="connsiteY4" fmla="*/ 2463626 h 2463626"/>
              <a:gd name="connsiteX5" fmla="*/ 0 w 1422345"/>
              <a:gd name="connsiteY5" fmla="*/ 0 h 2463626"/>
              <a:gd name="connsiteX6" fmla="*/ 1422345 w 1422345"/>
              <a:gd name="connsiteY6" fmla="*/ 0 h 2463626"/>
              <a:gd name="connsiteX7" fmla="*/ 1422345 w 1422345"/>
              <a:gd name="connsiteY7" fmla="*/ 2463626 h 246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2345" h="2463626">
                <a:moveTo>
                  <a:pt x="67120" y="1681528"/>
                </a:moveTo>
                <a:lnTo>
                  <a:pt x="1355226" y="1681528"/>
                </a:lnTo>
                <a:lnTo>
                  <a:pt x="1355226" y="995445"/>
                </a:lnTo>
                <a:lnTo>
                  <a:pt x="67120" y="995445"/>
                </a:lnTo>
                <a:close/>
                <a:moveTo>
                  <a:pt x="0" y="2463626"/>
                </a:moveTo>
                <a:lnTo>
                  <a:pt x="0" y="0"/>
                </a:lnTo>
                <a:lnTo>
                  <a:pt x="1422345" y="0"/>
                </a:lnTo>
                <a:lnTo>
                  <a:pt x="1422345" y="2463626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7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98524" y="2111603"/>
            <a:ext cx="1292464" cy="1286367"/>
            <a:chOff x="1698524" y="2111603"/>
            <a:chExt cx="1292464" cy="128636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698524" y="2111603"/>
              <a:ext cx="1292464" cy="128636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924387" y="2419869"/>
              <a:ext cx="87075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在此处添加关键字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639444" y="1890728"/>
            <a:ext cx="1425958" cy="1442845"/>
            <a:chOff x="1639444" y="1890728"/>
            <a:chExt cx="1425958" cy="144284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955518">
              <a:off x="2213816" y="1890728"/>
              <a:ext cx="243861" cy="28044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1507248">
              <a:off x="1639444" y="3053133"/>
              <a:ext cx="243861" cy="28044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963806">
              <a:off x="2803251" y="3023002"/>
              <a:ext cx="243861" cy="28044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2027300" y="1189663"/>
            <a:ext cx="652329" cy="652329"/>
            <a:chOff x="2027300" y="1189663"/>
            <a:chExt cx="652329" cy="652329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7300" y="1189663"/>
              <a:ext cx="652329" cy="652329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2197922" y="1293898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spc="-1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000" spc="-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36809" y="3190204"/>
            <a:ext cx="652329" cy="652329"/>
            <a:chOff x="1036809" y="3190204"/>
            <a:chExt cx="652329" cy="652329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6809" y="3190204"/>
              <a:ext cx="652329" cy="652329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202982" y="3296496"/>
              <a:ext cx="3161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spc="-1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000" spc="-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946982" y="3192398"/>
            <a:ext cx="652329" cy="652329"/>
            <a:chOff x="2946982" y="3192398"/>
            <a:chExt cx="652329" cy="652329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6982" y="3192398"/>
              <a:ext cx="652329" cy="652329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105448" y="3293650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spc="-1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000" spc="-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640285" y="3862145"/>
            <a:ext cx="144726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在此处添加关键字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528650" y="3862145"/>
            <a:ext cx="144726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在此处添加关键字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621124" y="796296"/>
            <a:ext cx="144726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在此处添加关键字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5210075" y="936323"/>
            <a:ext cx="3262877" cy="886510"/>
            <a:chOff x="4977609" y="3134630"/>
            <a:chExt cx="3262877" cy="886510"/>
          </a:xfrm>
        </p:grpSpPr>
        <p:sp>
          <p:nvSpPr>
            <p:cNvPr id="29" name="文本框 28"/>
            <p:cNvSpPr txBox="1"/>
            <p:nvPr/>
          </p:nvSpPr>
          <p:spPr>
            <a:xfrm>
              <a:off x="5076825" y="3134630"/>
              <a:ext cx="1569660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977609" y="3443353"/>
              <a:ext cx="3262877" cy="577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210075" y="2082051"/>
            <a:ext cx="3262877" cy="886510"/>
            <a:chOff x="4977609" y="3134630"/>
            <a:chExt cx="3262877" cy="886510"/>
          </a:xfrm>
        </p:grpSpPr>
        <p:sp>
          <p:nvSpPr>
            <p:cNvPr id="32" name="文本框 31"/>
            <p:cNvSpPr txBox="1"/>
            <p:nvPr/>
          </p:nvSpPr>
          <p:spPr>
            <a:xfrm>
              <a:off x="5076825" y="3134630"/>
              <a:ext cx="1569660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977609" y="3443353"/>
              <a:ext cx="3262877" cy="577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210075" y="3227779"/>
            <a:ext cx="3262877" cy="886510"/>
            <a:chOff x="4977609" y="3134630"/>
            <a:chExt cx="3262877" cy="886510"/>
          </a:xfrm>
        </p:grpSpPr>
        <p:sp>
          <p:nvSpPr>
            <p:cNvPr id="35" name="文本框 34"/>
            <p:cNvSpPr txBox="1"/>
            <p:nvPr/>
          </p:nvSpPr>
          <p:spPr>
            <a:xfrm>
              <a:off x="5076825" y="3134630"/>
              <a:ext cx="1569660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请在此处添加小标题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977609" y="3443353"/>
              <a:ext cx="3262877" cy="5777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  <a:spcAft>
                  <a:spcPts val="600"/>
                </a:spcAft>
              </a:pP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请在此处添加正文，根据需要调整字体与字号，建议采用两端对齐形式。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" dur="2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5" dur="2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2" dur="20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39" dur="20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849" y="1618568"/>
            <a:ext cx="2091109" cy="2091109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02A-7110-4730-BEC9-3EB99C7C17E5}" type="slidenum">
              <a:rPr lang="zh-CN" altLang="en-US" smtClean="0"/>
            </a:fld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2786752" y="1220077"/>
            <a:ext cx="1164437" cy="1164437"/>
            <a:chOff x="2786752" y="1124283"/>
            <a:chExt cx="1164437" cy="116443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86752" y="1124283"/>
              <a:ext cx="1164437" cy="1164437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2941043" y="1366630"/>
              <a:ext cx="87075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在此处添加关键字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785495" y="2771056"/>
            <a:ext cx="1164437" cy="1164437"/>
            <a:chOff x="2785495" y="2675262"/>
            <a:chExt cx="1164437" cy="116443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5495" y="2675262"/>
              <a:ext cx="1164437" cy="1164437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2941043" y="2931270"/>
              <a:ext cx="87075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在此处添加关键字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126245" y="1220076"/>
            <a:ext cx="1164437" cy="1164437"/>
            <a:chOff x="5126245" y="1124282"/>
            <a:chExt cx="1164437" cy="116443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26245" y="1124282"/>
              <a:ext cx="1164437" cy="1164437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5281166" y="1366630"/>
              <a:ext cx="87075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在此处添加关键字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125618" y="2771055"/>
            <a:ext cx="1164437" cy="1164437"/>
            <a:chOff x="5125618" y="2675261"/>
            <a:chExt cx="1164437" cy="116443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25618" y="2675261"/>
              <a:ext cx="1164437" cy="1164437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5273715" y="2931270"/>
              <a:ext cx="87075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在此处添加关键字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764614" y="753297"/>
            <a:ext cx="20065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请在此处添加正文，根据需要调整字体与字号，建议采用两端对齐形式。请在此处添加正文，根据需要调整字体与字号，建议采用两端对齐形式。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64614" y="2894069"/>
            <a:ext cx="20065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请在此处添加正文，根据需要调整字体与字号，建议采用两端对齐形式。请在此处添加正文，根据需要调整字体与字号，建议采用两端对齐形式。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461835" y="753297"/>
            <a:ext cx="20065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请在此处添加正文，根据需要调整字体与字号，建议采用两端对齐形式。请在此处添加正文，根据需要调整字体与字号，建议采用两端对齐形式。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461835" y="2894069"/>
            <a:ext cx="20065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请在此处添加正文，根据需要调整字体与字号，建议采用两端对齐形式。请在此处添加正文，根据需要调整字体与字号，建议采用两端对齐形式。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pageCurlDouble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5" dur="20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Scale>
                                      <p:cBhvr>
                                        <p:cTn id="22" dur="2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utoRev="1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Scale>
                                      <p:cBhvr>
                                        <p:cTn id="29" dur="20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autoRev="1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36" dur="20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4840</Words>
  <Application>WPS 演示</Application>
  <PresentationFormat>全屏显示(16:9)</PresentationFormat>
  <Paragraphs>643</Paragraphs>
  <Slides>34</Slides>
  <Notes>34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方正正中黑_GBK</vt:lpstr>
      <vt:lpstr>方正正中黑简体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Administrator</cp:lastModifiedBy>
  <cp:revision>156</cp:revision>
  <dcterms:created xsi:type="dcterms:W3CDTF">2014-05-25T01:42:00Z</dcterms:created>
  <dcterms:modified xsi:type="dcterms:W3CDTF">2017-06-06T09:44:35Z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