
<file path=[Content_Types].xml><?xml version="1.0" encoding="utf-8"?>
<Types xmlns="http://schemas.openxmlformats.org/package/2006/content-types">
  <Default Extension="jpeg" ContentType="image/jpeg"/>
  <Default Extension="xlsx" ContentType="application/vnd.openxmlformats-officedocument.spreadsheetml.sheet"/>
  <Default Extension="wdp" ContentType="image/vnd.ms-photo"/>
  <Default Extension="gif" ContentType="image/gif"/>
  <Default Extension="png" ContentType="image/png"/>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diagrams/colors1.xml" ContentType="application/vnd.openxmlformats-officedocument.drawingml.diagramColors+xml"/>
  <Override PartName="/ppt/diagrams/data1.xml" ContentType="application/vnd.openxmlformats-officedocument.drawingml.diagramData+xml"/>
  <Override PartName="/ppt/diagrams/drawing1.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6" r:id="rId3"/>
    <p:sldId id="257" r:id="rId5"/>
    <p:sldId id="258" r:id="rId6"/>
    <p:sldId id="284" r:id="rId7"/>
    <p:sldId id="294" r:id="rId8"/>
    <p:sldId id="267" r:id="rId9"/>
    <p:sldId id="266" r:id="rId10"/>
    <p:sldId id="265" r:id="rId11"/>
    <p:sldId id="268" r:id="rId12"/>
    <p:sldId id="259" r:id="rId13"/>
    <p:sldId id="269" r:id="rId14"/>
    <p:sldId id="270" r:id="rId15"/>
    <p:sldId id="271" r:id="rId16"/>
    <p:sldId id="272" r:id="rId17"/>
    <p:sldId id="277" r:id="rId18"/>
    <p:sldId id="273" r:id="rId19"/>
    <p:sldId id="260" r:id="rId20"/>
    <p:sldId id="264" r:id="rId21"/>
    <p:sldId id="274" r:id="rId22"/>
    <p:sldId id="281" r:id="rId23"/>
    <p:sldId id="283" r:id="rId24"/>
    <p:sldId id="285" r:id="rId25"/>
    <p:sldId id="286" r:id="rId26"/>
    <p:sldId id="261" r:id="rId27"/>
    <p:sldId id="287" r:id="rId28"/>
    <p:sldId id="288" r:id="rId29"/>
    <p:sldId id="289" r:id="rId30"/>
    <p:sldId id="290" r:id="rId31"/>
    <p:sldId id="291" r:id="rId32"/>
    <p:sldId id="292" r:id="rId33"/>
    <p:sldId id="293" r:id="rId34"/>
    <p:sldId id="262" r:id="rId35"/>
    <p:sldId id="295" r:id="rId36"/>
    <p:sldId id="296" r:id="rId37"/>
    <p:sldId id="297" r:id="rId38"/>
    <p:sldId id="298" r:id="rId39"/>
    <p:sldId id="276" r:id="rId40"/>
    <p:sldId id="299" r:id="rId4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5944F"/>
    <a:srgbClr val="67ADA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119" autoAdjust="0"/>
    <p:restoredTop sz="94660"/>
  </p:normalViewPr>
  <p:slideViewPr>
    <p:cSldViewPr snapToGrid="0">
      <p:cViewPr>
        <p:scale>
          <a:sx n="44" d="100"/>
          <a:sy n="44" d="100"/>
        </p:scale>
        <p:origin x="2256" y="1614"/>
      </p:cViewPr>
      <p:guideLst/>
    </p:cSldViewPr>
  </p:slideViewPr>
  <p:notesTextViewPr>
    <p:cViewPr>
      <p:scale>
        <a:sx n="1" d="1"/>
        <a:sy n="1" d="1"/>
      </p:scale>
      <p:origin x="0" y="0"/>
    </p:cViewPr>
  </p:notesTextViewPr>
  <p:sorterViewPr>
    <p:cViewPr>
      <p:scale>
        <a:sx n="34" d="100"/>
        <a:sy n="34"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4" Type="http://schemas.openxmlformats.org/officeDocument/2006/relationships/tableStyles" Target="tableStyles.xml"/><Relationship Id="rId43" Type="http://schemas.openxmlformats.org/officeDocument/2006/relationships/viewProps" Target="viewProps.xml"/><Relationship Id="rId42" Type="http://schemas.openxmlformats.org/officeDocument/2006/relationships/presProps" Target="presProps.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Workbook1.xlsx"/></Relationships>
</file>

<file path=ppt/charts/_rels/chart2.xml.rels><?xml version="1.0" encoding="UTF-8" standalone="yes"?>
<Relationships xmlns="http://schemas.openxmlformats.org/package/2006/relationships"><Relationship Id="rId1" Type="http://schemas.openxmlformats.org/officeDocument/2006/relationships/package" Target="../embeddings/Workbook2.xlsx"/></Relationships>
</file>

<file path=ppt/charts/_rels/chart3.xml.rels><?xml version="1.0" encoding="UTF-8" standalone="yes"?>
<Relationships xmlns="http://schemas.openxmlformats.org/package/2006/relationships"><Relationship Id="rId1" Type="http://schemas.openxmlformats.org/officeDocument/2006/relationships/package" Target="../embeddings/Workbook3.xlsx"/></Relationships>
</file>

<file path=ppt/charts/_rels/chart4.xml.rels><?xml version="1.0" encoding="UTF-8" standalone="yes"?>
<Relationships xmlns="http://schemas.openxmlformats.org/package/2006/relationships"><Relationship Id="rId1" Type="http://schemas.openxmlformats.org/officeDocument/2006/relationships/package" Target="../embeddings/Workbook4.xlsx"/></Relationships>
</file>

<file path=ppt/charts/_rels/chart5.xml.rels><?xml version="1.0" encoding="UTF-8" standalone="yes"?>
<Relationships xmlns="http://schemas.openxmlformats.org/package/2006/relationships"><Relationship Id="rId1" Type="http://schemas.openxmlformats.org/officeDocument/2006/relationships/package" Target="../embeddings/Workbook5.xlsx"/></Relationships>
</file>

<file path=ppt/charts/_rels/chart6.xml.rels><?xml version="1.0" encoding="UTF-8" standalone="yes"?>
<Relationships xmlns="http://schemas.openxmlformats.org/package/2006/relationships"><Relationship Id="rId1" Type="http://schemas.openxmlformats.org/officeDocument/2006/relationships/package" Target="../embeddings/Workbook6.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301383254754052"/>
          <c:y val="0.0356458208783467"/>
          <c:w val="0.954506344268483"/>
          <c:h val="0.694413761481233"/>
        </c:manualLayout>
      </c:layout>
      <c:lineChart>
        <c:grouping val="standard"/>
        <c:varyColors val="0"/>
        <c:ser>
          <c:idx val="0"/>
          <c:order val="0"/>
          <c:tx>
            <c:strRef>
              <c:f>Sheet1!$B$1</c:f>
              <c:strCache>
                <c:ptCount val="1"/>
                <c:pt idx="0">
                  <c:v>列1</c:v>
                </c:pt>
              </c:strCache>
            </c:strRef>
          </c:tx>
          <c:spPr>
            <a:ln w="50800" cap="rnd" cmpd="sng" algn="ctr">
              <a:solidFill>
                <a:schemeClr val="accent6"/>
              </a:solidFill>
              <a:prstDash val="solid"/>
              <a:round/>
            </a:ln>
            <a:effectLst/>
          </c:spPr>
          <c:marker>
            <c:symbol val="circle"/>
            <c:size val="8"/>
            <c:spPr>
              <a:solidFill>
                <a:schemeClr val="bg1"/>
              </a:solidFill>
              <a:ln w="50800" cap="flat" cmpd="sng" algn="ctr">
                <a:solidFill>
                  <a:schemeClr val="accent6"/>
                </a:solidFill>
                <a:prstDash val="solid"/>
                <a:round/>
              </a:ln>
              <a:effectLst/>
            </c:spPr>
          </c:marker>
          <c:dLbls>
            <c:delete val="1"/>
          </c:dLbls>
          <c:cat>
            <c:strRef>
              <c:f>Sheet1!$A$2:$A$7</c:f>
              <c:strCache>
                <c:ptCount val="6"/>
                <c:pt idx="0">
                  <c:v>标题</c:v>
                </c:pt>
                <c:pt idx="1">
                  <c:v>标题</c:v>
                </c:pt>
                <c:pt idx="2">
                  <c:v>标题</c:v>
                </c:pt>
                <c:pt idx="3">
                  <c:v>标题</c:v>
                </c:pt>
                <c:pt idx="4">
                  <c:v>标题</c:v>
                </c:pt>
                <c:pt idx="5">
                  <c:v>标题</c:v>
                </c:pt>
              </c:strCache>
            </c:strRef>
          </c:cat>
          <c:val>
            <c:numRef>
              <c:f>Sheet1!$B$2:$B$7</c:f>
              <c:numCache>
                <c:formatCode>General</c:formatCode>
                <c:ptCount val="6"/>
                <c:pt idx="0">
                  <c:v>8</c:v>
                </c:pt>
                <c:pt idx="1">
                  <c:v>15.6</c:v>
                </c:pt>
                <c:pt idx="2">
                  <c:v>34</c:v>
                </c:pt>
                <c:pt idx="3">
                  <c:v>27.7</c:v>
                </c:pt>
                <c:pt idx="4">
                  <c:v>39</c:v>
                </c:pt>
                <c:pt idx="5">
                  <c:v>53.8</c:v>
                </c:pt>
              </c:numCache>
            </c:numRef>
          </c:val>
          <c:smooth val="0"/>
        </c:ser>
        <c:dLbls>
          <c:showLegendKey val="0"/>
          <c:showVal val="0"/>
          <c:showCatName val="0"/>
          <c:showSerName val="0"/>
          <c:showPercent val="0"/>
          <c:showBubbleSize val="0"/>
        </c:dLbls>
        <c:marker val="1"/>
        <c:smooth val="0"/>
        <c:axId val="-1534227152"/>
        <c:axId val="-1534225520"/>
      </c:lineChart>
      <c:catAx>
        <c:axId val="-153422715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prstDash val="solid"/>
            <a:round/>
          </a:ln>
          <a:effectLst/>
        </c:spPr>
        <c:txPr>
          <a:bodyPr rot="-60000000" spcFirstLastPara="0" vertOverflow="ellipsis" vert="horz" wrap="square" anchor="ctr" anchorCtr="1"/>
          <a:lstStyle/>
          <a:p>
            <a:pPr>
              <a:defRPr lang="zh-CN" sz="1000" b="0" i="0" u="none" strike="noStrike" kern="1200" baseline="0">
                <a:solidFill>
                  <a:schemeClr val="tx1"/>
                </a:solidFill>
                <a:latin typeface="+mn-lt"/>
                <a:ea typeface="+mn-ea"/>
                <a:cs typeface="+mn-ea"/>
              </a:defRPr>
            </a:pPr>
          </a:p>
        </c:txPr>
        <c:crossAx val="-1534225520"/>
        <c:crosses val="autoZero"/>
        <c:auto val="1"/>
        <c:lblAlgn val="ctr"/>
        <c:lblOffset val="100"/>
        <c:noMultiLvlLbl val="0"/>
      </c:catAx>
      <c:valAx>
        <c:axId val="-1534225520"/>
        <c:scaling>
          <c:orientation val="minMax"/>
        </c:scaling>
        <c:delete val="0"/>
        <c:axPos val="l"/>
        <c:majorGridlines>
          <c:spPr>
            <a:ln w="9525" cap="flat" cmpd="sng" algn="ctr">
              <a:solidFill>
                <a:schemeClr val="bg1">
                  <a:lumMod val="95000"/>
                </a:schemeClr>
              </a:solidFill>
              <a:prstDash val="solid"/>
              <a:round/>
            </a:ln>
            <a:effectLst/>
          </c:spPr>
        </c:majorGridlines>
        <c:numFmt formatCode="General" sourceLinked="1"/>
        <c:majorTickMark val="out"/>
        <c:minorTickMark val="none"/>
        <c:tickLblPos val="nextTo"/>
        <c:spPr>
          <a:noFill/>
          <a:ln w="6350" cap="flat" cmpd="sng" algn="ctr">
            <a:noFill/>
            <a:prstDash val="solid"/>
            <a:round/>
          </a:ln>
          <a:effectLst/>
        </c:spPr>
        <c:txPr>
          <a:bodyPr rot="-60000000" spcFirstLastPara="0" vertOverflow="ellipsis" vert="horz" wrap="square" anchor="ctr" anchorCtr="1"/>
          <a:lstStyle/>
          <a:p>
            <a:pPr>
              <a:defRPr lang="zh-CN" sz="1000" b="0" i="0" u="none" strike="noStrike" kern="1200" baseline="0">
                <a:solidFill>
                  <a:schemeClr val="tx1"/>
                </a:solidFill>
                <a:latin typeface="+mn-lt"/>
                <a:ea typeface="+mn-ea"/>
                <a:cs typeface="+mn-ea"/>
              </a:defRPr>
            </a:pPr>
          </a:p>
        </c:txPr>
        <c:crossAx val="-1534227152"/>
        <c:crosses val="autoZero"/>
        <c:crossBetween val="between"/>
      </c:valAx>
      <c:spPr>
        <a:noFill/>
        <a:ln>
          <a:noFill/>
        </a:ln>
        <a:effectLst/>
      </c:spPr>
    </c:plotArea>
    <c:plotVisOnly val="1"/>
    <c:dispBlanksAs val="gap"/>
    <c:showDLblsOverMax val="0"/>
  </c:chart>
  <c:spPr>
    <a:noFill/>
    <a:ln>
      <a:noFill/>
    </a:ln>
    <a:effectLst/>
  </c:spPr>
  <c:txPr>
    <a:bodyPr/>
    <a:lstStyle/>
    <a:p>
      <a:pPr>
        <a:defRPr lang="zh-CN">
          <a:ea typeface="+mn-ea"/>
          <a:cs typeface="+mn-ea"/>
        </a:defRPr>
      </a:pP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37194764872758"/>
          <c:y val="0.0314969873255627"/>
          <c:w val="0.943854683316203"/>
          <c:h val="0.863093095091554"/>
        </c:manualLayout>
      </c:layout>
      <c:barChart>
        <c:barDir val="col"/>
        <c:grouping val="clustered"/>
        <c:varyColors val="0"/>
        <c:ser>
          <c:idx val="0"/>
          <c:order val="0"/>
          <c:tx>
            <c:strRef>
              <c:f>Sheet1!$B$1</c:f>
              <c:strCache>
                <c:ptCount val="1"/>
                <c:pt idx="0">
                  <c:v>Type A</c:v>
                </c:pt>
              </c:strCache>
            </c:strRef>
          </c:tx>
          <c:spPr>
            <a:solidFill>
              <a:schemeClr val="accent1"/>
            </a:solidFill>
            <a:ln>
              <a:noFill/>
            </a:ln>
            <a:effectLst/>
          </c:spPr>
          <c:invertIfNegative val="0"/>
          <c:dLbls>
            <c:delete val="1"/>
          </c:dLbls>
          <c:cat>
            <c:numRef>
              <c:f>Sheet1!$A$2</c:f>
              <c:numCache>
                <c:formatCode>General</c:formatCode>
                <c:ptCount val="1"/>
                <c:pt idx="0">
                  <c:v>2010</c:v>
                </c:pt>
              </c:numCache>
            </c:numRef>
          </c:cat>
          <c:val>
            <c:numRef>
              <c:f>Sheet1!$B$2</c:f>
              <c:numCache>
                <c:formatCode>General</c:formatCode>
                <c:ptCount val="1"/>
                <c:pt idx="0">
                  <c:v>1</c:v>
                </c:pt>
              </c:numCache>
            </c:numRef>
          </c:val>
        </c:ser>
        <c:ser>
          <c:idx val="1"/>
          <c:order val="1"/>
          <c:tx>
            <c:strRef>
              <c:f>Sheet1!$C$1</c:f>
              <c:strCache>
                <c:ptCount val="1"/>
                <c:pt idx="0">
                  <c:v>Type B</c:v>
                </c:pt>
              </c:strCache>
            </c:strRef>
          </c:tx>
          <c:spPr>
            <a:solidFill>
              <a:schemeClr val="accent3"/>
            </a:solidFill>
            <a:ln>
              <a:noFill/>
            </a:ln>
            <a:effectLst/>
          </c:spPr>
          <c:invertIfNegative val="0"/>
          <c:dLbls>
            <c:delete val="1"/>
          </c:dLbls>
          <c:cat>
            <c:numRef>
              <c:f>Sheet1!$A$2</c:f>
              <c:numCache>
                <c:formatCode>General</c:formatCode>
                <c:ptCount val="1"/>
                <c:pt idx="0">
                  <c:v>2010</c:v>
                </c:pt>
              </c:numCache>
            </c:numRef>
          </c:cat>
          <c:val>
            <c:numRef>
              <c:f>Sheet1!$C$2</c:f>
              <c:numCache>
                <c:formatCode>General</c:formatCode>
                <c:ptCount val="1"/>
                <c:pt idx="0">
                  <c:v>1.5</c:v>
                </c:pt>
              </c:numCache>
            </c:numRef>
          </c:val>
        </c:ser>
        <c:ser>
          <c:idx val="2"/>
          <c:order val="2"/>
          <c:tx>
            <c:strRef>
              <c:f>Sheet1!$D$1</c:f>
              <c:strCache>
                <c:ptCount val="1"/>
                <c:pt idx="0">
                  <c:v>Column1</c:v>
                </c:pt>
              </c:strCache>
            </c:strRef>
          </c:tx>
          <c:spPr>
            <a:solidFill>
              <a:schemeClr val="accent5"/>
            </a:solidFill>
          </c:spPr>
          <c:invertIfNegative val="0"/>
          <c:dLbls>
            <c:delete val="1"/>
          </c:dLbls>
          <c:cat>
            <c:numRef>
              <c:f>Sheet1!$A$2</c:f>
              <c:numCache>
                <c:formatCode>General</c:formatCode>
                <c:ptCount val="1"/>
                <c:pt idx="0">
                  <c:v>2010</c:v>
                </c:pt>
              </c:numCache>
            </c:numRef>
          </c:cat>
          <c:val>
            <c:numRef>
              <c:f>Sheet1!$D$2</c:f>
              <c:numCache>
                <c:formatCode>General</c:formatCode>
                <c:ptCount val="1"/>
                <c:pt idx="0">
                  <c:v>2</c:v>
                </c:pt>
              </c:numCache>
            </c:numRef>
          </c:val>
        </c:ser>
        <c:ser>
          <c:idx val="3"/>
          <c:order val="3"/>
          <c:tx>
            <c:strRef>
              <c:f>Sheet1!$E$1</c:f>
              <c:strCache>
                <c:ptCount val="1"/>
                <c:pt idx="0">
                  <c:v>Column2</c:v>
                </c:pt>
              </c:strCache>
            </c:strRef>
          </c:tx>
          <c:spPr>
            <a:solidFill>
              <a:schemeClr val="accent6"/>
            </a:solidFill>
          </c:spPr>
          <c:invertIfNegative val="0"/>
          <c:dLbls>
            <c:delete val="1"/>
          </c:dLbls>
          <c:cat>
            <c:numRef>
              <c:f>Sheet1!$A$2</c:f>
              <c:numCache>
                <c:formatCode>General</c:formatCode>
                <c:ptCount val="1"/>
                <c:pt idx="0">
                  <c:v>2010</c:v>
                </c:pt>
              </c:numCache>
            </c:numRef>
          </c:cat>
          <c:val>
            <c:numRef>
              <c:f>Sheet1!$E$2</c:f>
              <c:numCache>
                <c:formatCode>General</c:formatCode>
                <c:ptCount val="1"/>
                <c:pt idx="0">
                  <c:v>3</c:v>
                </c:pt>
              </c:numCache>
            </c:numRef>
          </c:val>
        </c:ser>
        <c:dLbls>
          <c:showLegendKey val="0"/>
          <c:showVal val="0"/>
          <c:showCatName val="0"/>
          <c:showSerName val="0"/>
          <c:showPercent val="0"/>
          <c:showBubbleSize val="0"/>
        </c:dLbls>
        <c:gapWidth val="50"/>
        <c:axId val="-1534215184"/>
        <c:axId val="-1534214640"/>
      </c:barChart>
      <c:catAx>
        <c:axId val="-1534215184"/>
        <c:scaling>
          <c:orientation val="minMax"/>
        </c:scaling>
        <c:delete val="0"/>
        <c:axPos val="b"/>
        <c:numFmt formatCode="General" sourceLinked="1"/>
        <c:majorTickMark val="out"/>
        <c:minorTickMark val="none"/>
        <c:tickLblPos val="nextTo"/>
        <c:txPr>
          <a:bodyPr rot="-60000000" spcFirstLastPara="0" vertOverflow="ellipsis" vert="horz" wrap="square" anchor="ctr" anchorCtr="1"/>
          <a:lstStyle/>
          <a:p>
            <a:pPr>
              <a:defRPr lang="zh-CN" sz="1000" b="0" i="0" u="none" strike="noStrike" kern="1200" baseline="0">
                <a:solidFill>
                  <a:schemeClr val="tx1"/>
                </a:solidFill>
                <a:latin typeface="+mn-lt"/>
                <a:ea typeface="+mn-ea"/>
                <a:cs typeface="+mn-ea"/>
              </a:defRPr>
            </a:pPr>
          </a:p>
        </c:txPr>
        <c:crossAx val="-1534214640"/>
        <c:crossesAt val="0"/>
        <c:auto val="1"/>
        <c:lblAlgn val="ctr"/>
        <c:lblOffset val="100"/>
        <c:noMultiLvlLbl val="0"/>
      </c:catAx>
      <c:valAx>
        <c:axId val="-1534214640"/>
        <c:scaling>
          <c:orientation val="minMax"/>
          <c:max val="5"/>
        </c:scaling>
        <c:delete val="0"/>
        <c:axPos val="l"/>
        <c:numFmt formatCode="General" sourceLinked="1"/>
        <c:majorTickMark val="out"/>
        <c:minorTickMark val="none"/>
        <c:tickLblPos val="nextTo"/>
        <c:txPr>
          <a:bodyPr rot="-60000000" spcFirstLastPara="0" vertOverflow="ellipsis" vert="horz" wrap="square" anchor="ctr" anchorCtr="1"/>
          <a:lstStyle/>
          <a:p>
            <a:pPr>
              <a:defRPr lang="zh-CN" sz="1000" b="0" i="0" u="none" strike="noStrike" kern="1200" baseline="0">
                <a:solidFill>
                  <a:schemeClr val="tx1"/>
                </a:solidFill>
                <a:latin typeface="+mn-lt"/>
                <a:ea typeface="+mn-ea"/>
                <a:cs typeface="+mn-ea"/>
              </a:defRPr>
            </a:pPr>
          </a:p>
        </c:txPr>
        <c:crossAx val="-1534215184"/>
        <c:crosses val="autoZero"/>
        <c:crossBetween val="between"/>
        <c:majorUnit val="1"/>
      </c:valAx>
      <c:spPr>
        <a:noFill/>
        <a:ln>
          <a:noFill/>
        </a:ln>
        <a:effectLst/>
      </c:spPr>
    </c:plotArea>
    <c:plotVisOnly val="1"/>
    <c:dispBlanksAs val="gap"/>
    <c:showDLblsOverMax val="0"/>
  </c:chart>
  <c:spPr>
    <a:noFill/>
    <a:ln>
      <a:noFill/>
    </a:ln>
    <a:effectLst/>
  </c:spPr>
  <c:txPr>
    <a:bodyPr/>
    <a:lstStyle/>
    <a:p>
      <a:pPr>
        <a:defRPr lang="zh-CN">
          <a:latin typeface="+mn-lt"/>
          <a:ea typeface="+mn-ea"/>
          <a:cs typeface="+mn-ea"/>
        </a:defRPr>
      </a:pP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37194764872758"/>
          <c:y val="0.0314969873255627"/>
          <c:w val="0.943854683316203"/>
          <c:h val="0.863093095091554"/>
        </c:manualLayout>
      </c:layout>
      <c:barChart>
        <c:barDir val="col"/>
        <c:grouping val="clustered"/>
        <c:varyColors val="0"/>
        <c:ser>
          <c:idx val="0"/>
          <c:order val="0"/>
          <c:tx>
            <c:strRef>
              <c:f>Sheet1!$B$1</c:f>
              <c:strCache>
                <c:ptCount val="1"/>
                <c:pt idx="0">
                  <c:v>Type A</c:v>
                </c:pt>
              </c:strCache>
            </c:strRef>
          </c:tx>
          <c:spPr>
            <a:solidFill>
              <a:schemeClr val="accent1"/>
            </a:solidFill>
            <a:ln>
              <a:noFill/>
            </a:ln>
            <a:effectLst/>
          </c:spPr>
          <c:invertIfNegative val="0"/>
          <c:dLbls>
            <c:delete val="1"/>
          </c:dLbls>
          <c:cat>
            <c:numRef>
              <c:f>Sheet1!$A$2</c:f>
              <c:numCache>
                <c:formatCode>General</c:formatCode>
                <c:ptCount val="1"/>
                <c:pt idx="0">
                  <c:v>2010</c:v>
                </c:pt>
              </c:numCache>
            </c:numRef>
          </c:cat>
          <c:val>
            <c:numRef>
              <c:f>Sheet1!$B$2</c:f>
              <c:numCache>
                <c:formatCode>General</c:formatCode>
                <c:ptCount val="1"/>
                <c:pt idx="0">
                  <c:v>0.3</c:v>
                </c:pt>
              </c:numCache>
            </c:numRef>
          </c:val>
        </c:ser>
        <c:ser>
          <c:idx val="1"/>
          <c:order val="1"/>
          <c:tx>
            <c:strRef>
              <c:f>Sheet1!$C$1</c:f>
              <c:strCache>
                <c:ptCount val="1"/>
                <c:pt idx="0">
                  <c:v>Type B</c:v>
                </c:pt>
              </c:strCache>
            </c:strRef>
          </c:tx>
          <c:spPr>
            <a:solidFill>
              <a:schemeClr val="accent3"/>
            </a:solidFill>
            <a:ln>
              <a:noFill/>
            </a:ln>
            <a:effectLst/>
          </c:spPr>
          <c:invertIfNegative val="0"/>
          <c:dLbls>
            <c:delete val="1"/>
          </c:dLbls>
          <c:cat>
            <c:numRef>
              <c:f>Sheet1!$A$2</c:f>
              <c:numCache>
                <c:formatCode>General</c:formatCode>
                <c:ptCount val="1"/>
                <c:pt idx="0">
                  <c:v>2010</c:v>
                </c:pt>
              </c:numCache>
            </c:numRef>
          </c:cat>
          <c:val>
            <c:numRef>
              <c:f>Sheet1!$C$2</c:f>
              <c:numCache>
                <c:formatCode>General</c:formatCode>
                <c:ptCount val="1"/>
                <c:pt idx="0">
                  <c:v>1.2</c:v>
                </c:pt>
              </c:numCache>
            </c:numRef>
          </c:val>
        </c:ser>
        <c:ser>
          <c:idx val="2"/>
          <c:order val="2"/>
          <c:tx>
            <c:strRef>
              <c:f>Sheet1!$D$1</c:f>
              <c:strCache>
                <c:ptCount val="1"/>
                <c:pt idx="0">
                  <c:v>Column1</c:v>
                </c:pt>
              </c:strCache>
            </c:strRef>
          </c:tx>
          <c:spPr>
            <a:solidFill>
              <a:schemeClr val="accent5"/>
            </a:solidFill>
          </c:spPr>
          <c:invertIfNegative val="0"/>
          <c:dLbls>
            <c:delete val="1"/>
          </c:dLbls>
          <c:cat>
            <c:numRef>
              <c:f>Sheet1!$A$2</c:f>
              <c:numCache>
                <c:formatCode>General</c:formatCode>
                <c:ptCount val="1"/>
                <c:pt idx="0">
                  <c:v>2010</c:v>
                </c:pt>
              </c:numCache>
            </c:numRef>
          </c:cat>
          <c:val>
            <c:numRef>
              <c:f>Sheet1!$D$2</c:f>
              <c:numCache>
                <c:formatCode>General</c:formatCode>
                <c:ptCount val="1"/>
                <c:pt idx="0">
                  <c:v>1</c:v>
                </c:pt>
              </c:numCache>
            </c:numRef>
          </c:val>
        </c:ser>
        <c:ser>
          <c:idx val="3"/>
          <c:order val="3"/>
          <c:tx>
            <c:strRef>
              <c:f>Sheet1!$E$1</c:f>
              <c:strCache>
                <c:ptCount val="1"/>
                <c:pt idx="0">
                  <c:v>Column2</c:v>
                </c:pt>
              </c:strCache>
            </c:strRef>
          </c:tx>
          <c:spPr>
            <a:solidFill>
              <a:schemeClr val="accent6"/>
            </a:solidFill>
          </c:spPr>
          <c:invertIfNegative val="0"/>
          <c:dLbls>
            <c:delete val="1"/>
          </c:dLbls>
          <c:cat>
            <c:numRef>
              <c:f>Sheet1!$A$2</c:f>
              <c:numCache>
                <c:formatCode>General</c:formatCode>
                <c:ptCount val="1"/>
                <c:pt idx="0">
                  <c:v>2010</c:v>
                </c:pt>
              </c:numCache>
            </c:numRef>
          </c:cat>
          <c:val>
            <c:numRef>
              <c:f>Sheet1!$E$2</c:f>
              <c:numCache>
                <c:formatCode>General</c:formatCode>
                <c:ptCount val="1"/>
                <c:pt idx="0">
                  <c:v>1.6</c:v>
                </c:pt>
              </c:numCache>
            </c:numRef>
          </c:val>
        </c:ser>
        <c:dLbls>
          <c:showLegendKey val="0"/>
          <c:showVal val="0"/>
          <c:showCatName val="0"/>
          <c:showSerName val="0"/>
          <c:showPercent val="0"/>
          <c:showBubbleSize val="0"/>
        </c:dLbls>
        <c:gapWidth val="50"/>
        <c:axId val="-1534229872"/>
        <c:axId val="-1534233680"/>
      </c:barChart>
      <c:catAx>
        <c:axId val="-1534229872"/>
        <c:scaling>
          <c:orientation val="minMax"/>
        </c:scaling>
        <c:delete val="0"/>
        <c:axPos val="b"/>
        <c:numFmt formatCode="General" sourceLinked="1"/>
        <c:majorTickMark val="out"/>
        <c:minorTickMark val="none"/>
        <c:tickLblPos val="nextTo"/>
        <c:txPr>
          <a:bodyPr rot="-60000000" spcFirstLastPara="0" vertOverflow="ellipsis" vert="horz" wrap="square" anchor="ctr" anchorCtr="1"/>
          <a:lstStyle/>
          <a:p>
            <a:pPr>
              <a:defRPr lang="zh-CN" sz="1000" b="0" i="0" u="none" strike="noStrike" kern="1200" baseline="0">
                <a:solidFill>
                  <a:schemeClr val="tx1"/>
                </a:solidFill>
                <a:latin typeface="+mn-lt"/>
                <a:ea typeface="+mn-ea"/>
                <a:cs typeface="+mn-ea"/>
              </a:defRPr>
            </a:pPr>
          </a:p>
        </c:txPr>
        <c:crossAx val="-1534233680"/>
        <c:crossesAt val="0"/>
        <c:auto val="1"/>
        <c:lblAlgn val="ctr"/>
        <c:lblOffset val="100"/>
        <c:noMultiLvlLbl val="0"/>
      </c:catAx>
      <c:valAx>
        <c:axId val="-1534233680"/>
        <c:scaling>
          <c:orientation val="minMax"/>
          <c:max val="5"/>
        </c:scaling>
        <c:delete val="0"/>
        <c:axPos val="l"/>
        <c:numFmt formatCode="General" sourceLinked="1"/>
        <c:majorTickMark val="out"/>
        <c:minorTickMark val="none"/>
        <c:tickLblPos val="nextTo"/>
        <c:txPr>
          <a:bodyPr rot="-60000000" spcFirstLastPara="0" vertOverflow="ellipsis" vert="horz" wrap="square" anchor="ctr" anchorCtr="1"/>
          <a:lstStyle/>
          <a:p>
            <a:pPr>
              <a:defRPr lang="zh-CN" sz="1000" b="0" i="0" u="none" strike="noStrike" kern="1200" baseline="0">
                <a:solidFill>
                  <a:schemeClr val="tx1"/>
                </a:solidFill>
                <a:latin typeface="+mn-lt"/>
                <a:ea typeface="+mn-ea"/>
                <a:cs typeface="+mn-ea"/>
              </a:defRPr>
            </a:pPr>
          </a:p>
        </c:txPr>
        <c:crossAx val="-1534229872"/>
        <c:crosses val="autoZero"/>
        <c:crossBetween val="between"/>
        <c:majorUnit val="1"/>
      </c:valAx>
      <c:spPr>
        <a:noFill/>
        <a:ln>
          <a:noFill/>
        </a:ln>
        <a:effectLst/>
      </c:spPr>
    </c:plotArea>
    <c:plotVisOnly val="1"/>
    <c:dispBlanksAs val="gap"/>
    <c:showDLblsOverMax val="0"/>
  </c:chart>
  <c:spPr>
    <a:noFill/>
    <a:ln>
      <a:noFill/>
    </a:ln>
    <a:effectLst/>
  </c:spPr>
  <c:txPr>
    <a:bodyPr/>
    <a:lstStyle/>
    <a:p>
      <a:pPr>
        <a:defRPr lang="zh-CN">
          <a:latin typeface="+mn-lt"/>
          <a:ea typeface="+mn-ea"/>
          <a:cs typeface="+mn-ea"/>
        </a:defRPr>
      </a:pPr>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371949136570311"/>
          <c:y val="0"/>
          <c:w val="0.943854683316203"/>
          <c:h val="0.863093095091554"/>
        </c:manualLayout>
      </c:layout>
      <c:barChart>
        <c:barDir val="col"/>
        <c:grouping val="clustered"/>
        <c:varyColors val="0"/>
        <c:ser>
          <c:idx val="0"/>
          <c:order val="0"/>
          <c:tx>
            <c:strRef>
              <c:f>Sheet1!$B$1</c:f>
              <c:strCache>
                <c:ptCount val="1"/>
                <c:pt idx="0">
                  <c:v>Type A</c:v>
                </c:pt>
              </c:strCache>
            </c:strRef>
          </c:tx>
          <c:spPr>
            <a:solidFill>
              <a:schemeClr val="accent1"/>
            </a:solidFill>
            <a:ln>
              <a:noFill/>
            </a:ln>
            <a:effectLst/>
          </c:spPr>
          <c:invertIfNegative val="0"/>
          <c:dPt>
            <c:idx val="0"/>
            <c:invertIfNegative val="0"/>
            <c:bubble3D val="0"/>
          </c:dPt>
          <c:dLbls>
            <c:delete val="1"/>
          </c:dLbls>
          <c:cat>
            <c:numRef>
              <c:f>Sheet1!$A$2</c:f>
              <c:numCache>
                <c:formatCode>General</c:formatCode>
                <c:ptCount val="1"/>
                <c:pt idx="0">
                  <c:v>2010</c:v>
                </c:pt>
              </c:numCache>
            </c:numRef>
          </c:cat>
          <c:val>
            <c:numRef>
              <c:f>Sheet1!$B$2</c:f>
              <c:numCache>
                <c:formatCode>General</c:formatCode>
                <c:ptCount val="1"/>
                <c:pt idx="0">
                  <c:v>5</c:v>
                </c:pt>
              </c:numCache>
            </c:numRef>
          </c:val>
        </c:ser>
        <c:ser>
          <c:idx val="1"/>
          <c:order val="1"/>
          <c:tx>
            <c:strRef>
              <c:f>Sheet1!$C$1</c:f>
              <c:strCache>
                <c:ptCount val="1"/>
                <c:pt idx="0">
                  <c:v>Type B</c:v>
                </c:pt>
              </c:strCache>
            </c:strRef>
          </c:tx>
          <c:spPr>
            <a:solidFill>
              <a:schemeClr val="accent3"/>
            </a:solidFill>
            <a:ln>
              <a:noFill/>
            </a:ln>
            <a:effectLst/>
          </c:spPr>
          <c:invertIfNegative val="0"/>
          <c:dLbls>
            <c:delete val="1"/>
          </c:dLbls>
          <c:cat>
            <c:numRef>
              <c:f>Sheet1!$A$2</c:f>
              <c:numCache>
                <c:formatCode>General</c:formatCode>
                <c:ptCount val="1"/>
                <c:pt idx="0">
                  <c:v>2010</c:v>
                </c:pt>
              </c:numCache>
            </c:numRef>
          </c:cat>
          <c:val>
            <c:numRef>
              <c:f>Sheet1!$C$2</c:f>
              <c:numCache>
                <c:formatCode>General</c:formatCode>
                <c:ptCount val="1"/>
                <c:pt idx="0">
                  <c:v>2.6</c:v>
                </c:pt>
              </c:numCache>
            </c:numRef>
          </c:val>
        </c:ser>
        <c:ser>
          <c:idx val="2"/>
          <c:order val="2"/>
          <c:tx>
            <c:strRef>
              <c:f>Sheet1!$D$1</c:f>
              <c:strCache>
                <c:ptCount val="1"/>
                <c:pt idx="0">
                  <c:v>Column1</c:v>
                </c:pt>
              </c:strCache>
            </c:strRef>
          </c:tx>
          <c:spPr>
            <a:solidFill>
              <a:schemeClr val="accent5"/>
            </a:solidFill>
          </c:spPr>
          <c:invertIfNegative val="0"/>
          <c:dLbls>
            <c:delete val="1"/>
          </c:dLbls>
          <c:cat>
            <c:numRef>
              <c:f>Sheet1!$A$2</c:f>
              <c:numCache>
                <c:formatCode>General</c:formatCode>
                <c:ptCount val="1"/>
                <c:pt idx="0">
                  <c:v>2010</c:v>
                </c:pt>
              </c:numCache>
            </c:numRef>
          </c:cat>
          <c:val>
            <c:numRef>
              <c:f>Sheet1!$D$2</c:f>
              <c:numCache>
                <c:formatCode>General</c:formatCode>
                <c:ptCount val="1"/>
                <c:pt idx="0">
                  <c:v>3.5</c:v>
                </c:pt>
              </c:numCache>
            </c:numRef>
          </c:val>
        </c:ser>
        <c:ser>
          <c:idx val="3"/>
          <c:order val="3"/>
          <c:tx>
            <c:strRef>
              <c:f>Sheet1!$E$1</c:f>
              <c:strCache>
                <c:ptCount val="1"/>
                <c:pt idx="0">
                  <c:v>Column2</c:v>
                </c:pt>
              </c:strCache>
            </c:strRef>
          </c:tx>
          <c:spPr>
            <a:solidFill>
              <a:schemeClr val="accent6"/>
            </a:solidFill>
          </c:spPr>
          <c:invertIfNegative val="0"/>
          <c:dLbls>
            <c:delete val="1"/>
          </c:dLbls>
          <c:cat>
            <c:numRef>
              <c:f>Sheet1!$A$2</c:f>
              <c:numCache>
                <c:formatCode>General</c:formatCode>
                <c:ptCount val="1"/>
                <c:pt idx="0">
                  <c:v>2010</c:v>
                </c:pt>
              </c:numCache>
            </c:numRef>
          </c:cat>
          <c:val>
            <c:numRef>
              <c:f>Sheet1!$E$2</c:f>
              <c:numCache>
                <c:formatCode>General</c:formatCode>
                <c:ptCount val="1"/>
                <c:pt idx="0">
                  <c:v>1.8</c:v>
                </c:pt>
              </c:numCache>
            </c:numRef>
          </c:val>
        </c:ser>
        <c:dLbls>
          <c:showLegendKey val="0"/>
          <c:showVal val="0"/>
          <c:showCatName val="0"/>
          <c:showSerName val="0"/>
          <c:showPercent val="0"/>
          <c:showBubbleSize val="0"/>
        </c:dLbls>
        <c:gapWidth val="50"/>
        <c:axId val="-1534236400"/>
        <c:axId val="-1534229328"/>
      </c:barChart>
      <c:catAx>
        <c:axId val="-1534236400"/>
        <c:scaling>
          <c:orientation val="minMax"/>
        </c:scaling>
        <c:delete val="0"/>
        <c:axPos val="b"/>
        <c:numFmt formatCode="General" sourceLinked="1"/>
        <c:majorTickMark val="out"/>
        <c:minorTickMark val="none"/>
        <c:tickLblPos val="nextTo"/>
        <c:txPr>
          <a:bodyPr rot="-60000000" spcFirstLastPara="0" vertOverflow="ellipsis" vert="horz" wrap="square" anchor="ctr" anchorCtr="1"/>
          <a:lstStyle/>
          <a:p>
            <a:pPr>
              <a:defRPr lang="zh-CN" sz="800" b="0" i="0" u="none" strike="noStrike" kern="1200" baseline="0">
                <a:solidFill>
                  <a:schemeClr val="tx1"/>
                </a:solidFill>
                <a:latin typeface="+mn-lt"/>
                <a:ea typeface="+mn-ea"/>
                <a:cs typeface="+mn-ea"/>
              </a:defRPr>
            </a:pPr>
          </a:p>
        </c:txPr>
        <c:crossAx val="-1534229328"/>
        <c:crossesAt val="0"/>
        <c:auto val="1"/>
        <c:lblAlgn val="ctr"/>
        <c:lblOffset val="100"/>
        <c:noMultiLvlLbl val="0"/>
      </c:catAx>
      <c:valAx>
        <c:axId val="-1534229328"/>
        <c:scaling>
          <c:orientation val="minMax"/>
          <c:max val="5"/>
        </c:scaling>
        <c:delete val="0"/>
        <c:axPos val="l"/>
        <c:numFmt formatCode="General" sourceLinked="1"/>
        <c:majorTickMark val="out"/>
        <c:minorTickMark val="none"/>
        <c:tickLblPos val="nextTo"/>
        <c:txPr>
          <a:bodyPr rot="-60000000" spcFirstLastPara="0" vertOverflow="ellipsis" vert="horz" wrap="square" anchor="ctr" anchorCtr="1"/>
          <a:lstStyle/>
          <a:p>
            <a:pPr>
              <a:defRPr lang="zh-CN" sz="800" b="0" i="0" u="none" strike="noStrike" kern="1200" baseline="0">
                <a:solidFill>
                  <a:schemeClr val="tx1"/>
                </a:solidFill>
                <a:latin typeface="+mn-lt"/>
                <a:ea typeface="+mn-ea"/>
                <a:cs typeface="+mn-ea"/>
              </a:defRPr>
            </a:pPr>
          </a:p>
        </c:txPr>
        <c:crossAx val="-1534236400"/>
        <c:crosses val="autoZero"/>
        <c:crossBetween val="between"/>
        <c:majorUnit val="1"/>
      </c:valAx>
      <c:spPr>
        <a:noFill/>
        <a:ln>
          <a:noFill/>
        </a:ln>
        <a:effectLst/>
      </c:spPr>
    </c:plotArea>
    <c:plotVisOnly val="1"/>
    <c:dispBlanksAs val="gap"/>
    <c:showDLblsOverMax val="0"/>
  </c:chart>
  <c:spPr>
    <a:noFill/>
    <a:ln>
      <a:noFill/>
    </a:ln>
    <a:effectLst/>
  </c:spPr>
  <c:txPr>
    <a:bodyPr/>
    <a:lstStyle/>
    <a:p>
      <a:pPr>
        <a:defRPr lang="zh-CN" sz="800">
          <a:latin typeface="+mn-lt"/>
          <a:ea typeface="+mn-ea"/>
          <a:cs typeface="+mn-ea"/>
        </a:defRPr>
      </a:pPr>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37194764872758"/>
          <c:y val="0.0314969873255627"/>
          <c:w val="0.943854683316203"/>
          <c:h val="0.863093095091554"/>
        </c:manualLayout>
      </c:layout>
      <c:barChart>
        <c:barDir val="col"/>
        <c:grouping val="clustered"/>
        <c:varyColors val="0"/>
        <c:ser>
          <c:idx val="0"/>
          <c:order val="0"/>
          <c:tx>
            <c:strRef>
              <c:f>Sheet1!$B$1</c:f>
              <c:strCache>
                <c:ptCount val="1"/>
                <c:pt idx="0">
                  <c:v>Type A</c:v>
                </c:pt>
              </c:strCache>
            </c:strRef>
          </c:tx>
          <c:spPr>
            <a:solidFill>
              <a:schemeClr val="accent1"/>
            </a:solidFill>
            <a:ln>
              <a:noFill/>
            </a:ln>
            <a:effectLst/>
          </c:spPr>
          <c:invertIfNegative val="0"/>
          <c:dLbls>
            <c:delete val="1"/>
          </c:dLbls>
          <c:cat>
            <c:numRef>
              <c:f>Sheet1!$A$2</c:f>
              <c:numCache>
                <c:formatCode>General</c:formatCode>
                <c:ptCount val="1"/>
                <c:pt idx="0">
                  <c:v>2010</c:v>
                </c:pt>
              </c:numCache>
            </c:numRef>
          </c:cat>
          <c:val>
            <c:numRef>
              <c:f>Sheet1!$B$2</c:f>
              <c:numCache>
                <c:formatCode>General</c:formatCode>
                <c:ptCount val="1"/>
                <c:pt idx="0">
                  <c:v>1.2</c:v>
                </c:pt>
              </c:numCache>
            </c:numRef>
          </c:val>
        </c:ser>
        <c:ser>
          <c:idx val="1"/>
          <c:order val="1"/>
          <c:tx>
            <c:strRef>
              <c:f>Sheet1!$C$1</c:f>
              <c:strCache>
                <c:ptCount val="1"/>
                <c:pt idx="0">
                  <c:v>Type B</c:v>
                </c:pt>
              </c:strCache>
            </c:strRef>
          </c:tx>
          <c:spPr>
            <a:solidFill>
              <a:schemeClr val="accent3"/>
            </a:solidFill>
            <a:ln>
              <a:noFill/>
            </a:ln>
            <a:effectLst/>
          </c:spPr>
          <c:invertIfNegative val="0"/>
          <c:dLbls>
            <c:delete val="1"/>
          </c:dLbls>
          <c:cat>
            <c:numRef>
              <c:f>Sheet1!$A$2</c:f>
              <c:numCache>
                <c:formatCode>General</c:formatCode>
                <c:ptCount val="1"/>
                <c:pt idx="0">
                  <c:v>2010</c:v>
                </c:pt>
              </c:numCache>
            </c:numRef>
          </c:cat>
          <c:val>
            <c:numRef>
              <c:f>Sheet1!$C$2</c:f>
              <c:numCache>
                <c:formatCode>General</c:formatCode>
                <c:ptCount val="1"/>
                <c:pt idx="0">
                  <c:v>2.5</c:v>
                </c:pt>
              </c:numCache>
            </c:numRef>
          </c:val>
        </c:ser>
        <c:ser>
          <c:idx val="2"/>
          <c:order val="2"/>
          <c:tx>
            <c:strRef>
              <c:f>Sheet1!$D$1</c:f>
              <c:strCache>
                <c:ptCount val="1"/>
                <c:pt idx="0">
                  <c:v>Column1</c:v>
                </c:pt>
              </c:strCache>
            </c:strRef>
          </c:tx>
          <c:spPr>
            <a:solidFill>
              <a:schemeClr val="accent5"/>
            </a:solidFill>
          </c:spPr>
          <c:invertIfNegative val="0"/>
          <c:dLbls>
            <c:delete val="1"/>
          </c:dLbls>
          <c:cat>
            <c:numRef>
              <c:f>Sheet1!$A$2</c:f>
              <c:numCache>
                <c:formatCode>General</c:formatCode>
                <c:ptCount val="1"/>
                <c:pt idx="0">
                  <c:v>2010</c:v>
                </c:pt>
              </c:numCache>
            </c:numRef>
          </c:cat>
          <c:val>
            <c:numRef>
              <c:f>Sheet1!$D$2</c:f>
              <c:numCache>
                <c:formatCode>General</c:formatCode>
                <c:ptCount val="1"/>
                <c:pt idx="0">
                  <c:v>4</c:v>
                </c:pt>
              </c:numCache>
            </c:numRef>
          </c:val>
        </c:ser>
        <c:ser>
          <c:idx val="3"/>
          <c:order val="3"/>
          <c:tx>
            <c:strRef>
              <c:f>Sheet1!$E$1</c:f>
              <c:strCache>
                <c:ptCount val="1"/>
                <c:pt idx="0">
                  <c:v>Column2</c:v>
                </c:pt>
              </c:strCache>
            </c:strRef>
          </c:tx>
          <c:spPr>
            <a:solidFill>
              <a:schemeClr val="accent6"/>
            </a:solidFill>
          </c:spPr>
          <c:invertIfNegative val="0"/>
          <c:dLbls>
            <c:delete val="1"/>
          </c:dLbls>
          <c:cat>
            <c:numRef>
              <c:f>Sheet1!$A$2</c:f>
              <c:numCache>
                <c:formatCode>General</c:formatCode>
                <c:ptCount val="1"/>
                <c:pt idx="0">
                  <c:v>2010</c:v>
                </c:pt>
              </c:numCache>
            </c:numRef>
          </c:cat>
          <c:val>
            <c:numRef>
              <c:f>Sheet1!$E$2</c:f>
              <c:numCache>
                <c:formatCode>General</c:formatCode>
                <c:ptCount val="1"/>
                <c:pt idx="0">
                  <c:v>0.7</c:v>
                </c:pt>
              </c:numCache>
            </c:numRef>
          </c:val>
        </c:ser>
        <c:dLbls>
          <c:showLegendKey val="0"/>
          <c:showVal val="0"/>
          <c:showCatName val="0"/>
          <c:showSerName val="0"/>
          <c:showPercent val="0"/>
          <c:showBubbleSize val="0"/>
        </c:dLbls>
        <c:gapWidth val="50"/>
        <c:axId val="-1534235856"/>
        <c:axId val="-1534230416"/>
      </c:barChart>
      <c:catAx>
        <c:axId val="-1534235856"/>
        <c:scaling>
          <c:orientation val="minMax"/>
        </c:scaling>
        <c:delete val="0"/>
        <c:axPos val="b"/>
        <c:numFmt formatCode="General" sourceLinked="1"/>
        <c:majorTickMark val="out"/>
        <c:minorTickMark val="none"/>
        <c:tickLblPos val="nextTo"/>
        <c:txPr>
          <a:bodyPr rot="-60000000" spcFirstLastPara="0" vertOverflow="ellipsis" vert="horz" wrap="square" anchor="ctr" anchorCtr="1"/>
          <a:lstStyle/>
          <a:p>
            <a:pPr>
              <a:defRPr lang="zh-CN" sz="1000" b="0" i="0" u="none" strike="noStrike" kern="1200" baseline="0">
                <a:solidFill>
                  <a:schemeClr val="tx1"/>
                </a:solidFill>
                <a:latin typeface="+mn-lt"/>
                <a:ea typeface="+mn-ea"/>
                <a:cs typeface="+mn-ea"/>
              </a:defRPr>
            </a:pPr>
          </a:p>
        </c:txPr>
        <c:crossAx val="-1534230416"/>
        <c:crossesAt val="0"/>
        <c:auto val="1"/>
        <c:lblAlgn val="ctr"/>
        <c:lblOffset val="100"/>
        <c:noMultiLvlLbl val="0"/>
      </c:catAx>
      <c:valAx>
        <c:axId val="-1534230416"/>
        <c:scaling>
          <c:orientation val="minMax"/>
          <c:max val="5"/>
        </c:scaling>
        <c:delete val="0"/>
        <c:axPos val="l"/>
        <c:numFmt formatCode="General" sourceLinked="1"/>
        <c:majorTickMark val="out"/>
        <c:minorTickMark val="none"/>
        <c:tickLblPos val="nextTo"/>
        <c:txPr>
          <a:bodyPr rot="-60000000" spcFirstLastPara="0" vertOverflow="ellipsis" vert="horz" wrap="square" anchor="ctr" anchorCtr="1"/>
          <a:lstStyle/>
          <a:p>
            <a:pPr>
              <a:defRPr lang="zh-CN" sz="1000" b="0" i="0" u="none" strike="noStrike" kern="1200" baseline="0">
                <a:solidFill>
                  <a:schemeClr val="tx1"/>
                </a:solidFill>
                <a:latin typeface="+mn-lt"/>
                <a:ea typeface="+mn-ea"/>
                <a:cs typeface="+mn-ea"/>
              </a:defRPr>
            </a:pPr>
          </a:p>
        </c:txPr>
        <c:crossAx val="-1534235856"/>
        <c:crosses val="autoZero"/>
        <c:crossBetween val="between"/>
        <c:majorUnit val="1"/>
      </c:valAx>
      <c:spPr>
        <a:noFill/>
        <a:ln>
          <a:noFill/>
        </a:ln>
        <a:effectLst/>
      </c:spPr>
    </c:plotArea>
    <c:plotVisOnly val="1"/>
    <c:dispBlanksAs val="gap"/>
    <c:showDLblsOverMax val="0"/>
  </c:chart>
  <c:spPr>
    <a:noFill/>
    <a:ln>
      <a:noFill/>
    </a:ln>
    <a:effectLst/>
  </c:spPr>
  <c:txPr>
    <a:bodyPr/>
    <a:lstStyle/>
    <a:p>
      <a:pPr>
        <a:defRPr lang="zh-CN">
          <a:latin typeface="+mn-lt"/>
          <a:ea typeface="+mn-ea"/>
          <a:cs typeface="+mn-ea"/>
        </a:defRPr>
      </a:pPr>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37194764872758"/>
          <c:y val="0.0314969873255627"/>
          <c:w val="0.943854683316203"/>
          <c:h val="0.863093095091554"/>
        </c:manualLayout>
      </c:layout>
      <c:barChart>
        <c:barDir val="col"/>
        <c:grouping val="clustered"/>
        <c:varyColors val="0"/>
        <c:ser>
          <c:idx val="0"/>
          <c:order val="0"/>
          <c:tx>
            <c:strRef>
              <c:f>Sheet1!$B$1</c:f>
              <c:strCache>
                <c:ptCount val="1"/>
                <c:pt idx="0">
                  <c:v>Type A</c:v>
                </c:pt>
              </c:strCache>
            </c:strRef>
          </c:tx>
          <c:spPr>
            <a:solidFill>
              <a:schemeClr val="accent1"/>
            </a:solidFill>
            <a:ln>
              <a:noFill/>
            </a:ln>
            <a:effectLst/>
          </c:spPr>
          <c:invertIfNegative val="0"/>
          <c:dLbls>
            <c:delete val="1"/>
          </c:dLbls>
          <c:cat>
            <c:numRef>
              <c:f>Sheet1!$A$2</c:f>
              <c:numCache>
                <c:formatCode>General</c:formatCode>
                <c:ptCount val="1"/>
                <c:pt idx="0">
                  <c:v>2010</c:v>
                </c:pt>
              </c:numCache>
            </c:numRef>
          </c:cat>
          <c:val>
            <c:numRef>
              <c:f>Sheet1!$B$2</c:f>
              <c:numCache>
                <c:formatCode>General</c:formatCode>
                <c:ptCount val="1"/>
                <c:pt idx="0">
                  <c:v>2.8</c:v>
                </c:pt>
              </c:numCache>
            </c:numRef>
          </c:val>
        </c:ser>
        <c:ser>
          <c:idx val="1"/>
          <c:order val="1"/>
          <c:tx>
            <c:strRef>
              <c:f>Sheet1!$C$1</c:f>
              <c:strCache>
                <c:ptCount val="1"/>
                <c:pt idx="0">
                  <c:v>Type B</c:v>
                </c:pt>
              </c:strCache>
            </c:strRef>
          </c:tx>
          <c:spPr>
            <a:solidFill>
              <a:schemeClr val="accent3"/>
            </a:solidFill>
            <a:ln>
              <a:noFill/>
            </a:ln>
            <a:effectLst/>
          </c:spPr>
          <c:invertIfNegative val="0"/>
          <c:dLbls>
            <c:delete val="1"/>
          </c:dLbls>
          <c:cat>
            <c:numRef>
              <c:f>Sheet1!$A$2</c:f>
              <c:numCache>
                <c:formatCode>General</c:formatCode>
                <c:ptCount val="1"/>
                <c:pt idx="0">
                  <c:v>2010</c:v>
                </c:pt>
              </c:numCache>
            </c:numRef>
          </c:cat>
          <c:val>
            <c:numRef>
              <c:f>Sheet1!$C$2</c:f>
              <c:numCache>
                <c:formatCode>General</c:formatCode>
                <c:ptCount val="1"/>
                <c:pt idx="0">
                  <c:v>0.6</c:v>
                </c:pt>
              </c:numCache>
            </c:numRef>
          </c:val>
        </c:ser>
        <c:ser>
          <c:idx val="2"/>
          <c:order val="2"/>
          <c:tx>
            <c:strRef>
              <c:f>Sheet1!$D$1</c:f>
              <c:strCache>
                <c:ptCount val="1"/>
                <c:pt idx="0">
                  <c:v>Column1</c:v>
                </c:pt>
              </c:strCache>
            </c:strRef>
          </c:tx>
          <c:spPr>
            <a:solidFill>
              <a:schemeClr val="accent5"/>
            </a:solidFill>
          </c:spPr>
          <c:invertIfNegative val="0"/>
          <c:dLbls>
            <c:delete val="1"/>
          </c:dLbls>
          <c:cat>
            <c:numRef>
              <c:f>Sheet1!$A$2</c:f>
              <c:numCache>
                <c:formatCode>General</c:formatCode>
                <c:ptCount val="1"/>
                <c:pt idx="0">
                  <c:v>2010</c:v>
                </c:pt>
              </c:numCache>
            </c:numRef>
          </c:cat>
          <c:val>
            <c:numRef>
              <c:f>Sheet1!$D$2</c:f>
              <c:numCache>
                <c:formatCode>General</c:formatCode>
                <c:ptCount val="1"/>
                <c:pt idx="0">
                  <c:v>1</c:v>
                </c:pt>
              </c:numCache>
            </c:numRef>
          </c:val>
        </c:ser>
        <c:ser>
          <c:idx val="3"/>
          <c:order val="3"/>
          <c:tx>
            <c:strRef>
              <c:f>Sheet1!$E$1</c:f>
              <c:strCache>
                <c:ptCount val="1"/>
                <c:pt idx="0">
                  <c:v>Column2</c:v>
                </c:pt>
              </c:strCache>
            </c:strRef>
          </c:tx>
          <c:spPr>
            <a:solidFill>
              <a:schemeClr val="accent6"/>
            </a:solidFill>
          </c:spPr>
          <c:invertIfNegative val="0"/>
          <c:dLbls>
            <c:delete val="1"/>
          </c:dLbls>
          <c:cat>
            <c:numRef>
              <c:f>Sheet1!$A$2</c:f>
              <c:numCache>
                <c:formatCode>General</c:formatCode>
                <c:ptCount val="1"/>
                <c:pt idx="0">
                  <c:v>2010</c:v>
                </c:pt>
              </c:numCache>
            </c:numRef>
          </c:cat>
          <c:val>
            <c:numRef>
              <c:f>Sheet1!$E$2</c:f>
              <c:numCache>
                <c:formatCode>General</c:formatCode>
                <c:ptCount val="1"/>
                <c:pt idx="0">
                  <c:v>0.9</c:v>
                </c:pt>
              </c:numCache>
            </c:numRef>
          </c:val>
        </c:ser>
        <c:dLbls>
          <c:showLegendKey val="0"/>
          <c:showVal val="0"/>
          <c:showCatName val="0"/>
          <c:showSerName val="0"/>
          <c:showPercent val="0"/>
          <c:showBubbleSize val="0"/>
        </c:dLbls>
        <c:gapWidth val="50"/>
        <c:axId val="-1534232592"/>
        <c:axId val="-1534232048"/>
      </c:barChart>
      <c:catAx>
        <c:axId val="-1534232592"/>
        <c:scaling>
          <c:orientation val="minMax"/>
        </c:scaling>
        <c:delete val="0"/>
        <c:axPos val="b"/>
        <c:numFmt formatCode="General" sourceLinked="1"/>
        <c:majorTickMark val="out"/>
        <c:minorTickMark val="none"/>
        <c:tickLblPos val="nextTo"/>
        <c:txPr>
          <a:bodyPr rot="-60000000" spcFirstLastPara="0" vertOverflow="ellipsis" vert="horz" wrap="square" anchor="ctr" anchorCtr="1"/>
          <a:lstStyle/>
          <a:p>
            <a:pPr>
              <a:defRPr lang="zh-CN" sz="1000" b="0" i="0" u="none" strike="noStrike" kern="1200" baseline="0">
                <a:solidFill>
                  <a:schemeClr val="tx1"/>
                </a:solidFill>
                <a:latin typeface="+mn-lt"/>
                <a:ea typeface="+mn-ea"/>
                <a:cs typeface="+mn-ea"/>
              </a:defRPr>
            </a:pPr>
          </a:p>
        </c:txPr>
        <c:crossAx val="-1534232048"/>
        <c:crossesAt val="0"/>
        <c:auto val="1"/>
        <c:lblAlgn val="ctr"/>
        <c:lblOffset val="100"/>
        <c:noMultiLvlLbl val="0"/>
      </c:catAx>
      <c:valAx>
        <c:axId val="-1534232048"/>
        <c:scaling>
          <c:orientation val="minMax"/>
          <c:max val="5"/>
        </c:scaling>
        <c:delete val="0"/>
        <c:axPos val="l"/>
        <c:numFmt formatCode="General" sourceLinked="1"/>
        <c:majorTickMark val="out"/>
        <c:minorTickMark val="none"/>
        <c:tickLblPos val="nextTo"/>
        <c:txPr>
          <a:bodyPr rot="-60000000" spcFirstLastPara="0" vertOverflow="ellipsis" vert="horz" wrap="square" anchor="ctr" anchorCtr="1"/>
          <a:lstStyle/>
          <a:p>
            <a:pPr>
              <a:defRPr lang="zh-CN" sz="1000" b="0" i="0" u="none" strike="noStrike" kern="1200" baseline="0">
                <a:solidFill>
                  <a:schemeClr val="tx1"/>
                </a:solidFill>
                <a:latin typeface="+mn-lt"/>
                <a:ea typeface="+mn-ea"/>
                <a:cs typeface="+mn-ea"/>
              </a:defRPr>
            </a:pPr>
          </a:p>
        </c:txPr>
        <c:crossAx val="-1534232592"/>
        <c:crosses val="autoZero"/>
        <c:crossBetween val="between"/>
        <c:majorUnit val="1"/>
      </c:valAx>
      <c:spPr>
        <a:noFill/>
        <a:ln>
          <a:noFill/>
        </a:ln>
        <a:effectLst/>
      </c:spPr>
    </c:plotArea>
    <c:plotVisOnly val="1"/>
    <c:dispBlanksAs val="gap"/>
    <c:showDLblsOverMax val="0"/>
  </c:chart>
  <c:spPr>
    <a:noFill/>
    <a:ln>
      <a:noFill/>
    </a:ln>
    <a:effectLst/>
  </c:spPr>
  <c:txPr>
    <a:bodyPr/>
    <a:lstStyle/>
    <a:p>
      <a:pPr>
        <a:defRPr lang="zh-CN">
          <a:latin typeface="+mn-lt"/>
          <a:ea typeface="+mn-ea"/>
          <a:cs typeface="+mn-ea"/>
        </a:defRPr>
      </a:pPr>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EB27D503-2EFE-419E-8FFA-1B1BDED0F46E}" type="doc">
      <dgm:prSet loTypeId="urn:microsoft.com/office/officeart/2005/8/layout/radial3" loCatId="relationship" qsTypeId="urn:microsoft.com/office/officeart/2005/8/quickstyle/simple4" qsCatId="simple" csTypeId="urn:microsoft.com/office/officeart/2005/8/colors/colorful1" csCatId="colorful" phldr="1"/>
      <dgm:spPr/>
      <dgm:t>
        <a:bodyPr/>
        <a:lstStyle/>
        <a:p>
          <a:endParaRPr lang="zh-CN" altLang="en-US"/>
        </a:p>
      </dgm:t>
    </dgm:pt>
    <dgm:pt modelId="{F76782E7-4608-4722-8ACB-C8E973D3724E}">
      <dgm:prSet phldrT="[文本]">
        <dgm:style>
          <a:lnRef idx="1">
            <a:schemeClr val="accent2"/>
          </a:lnRef>
          <a:fillRef idx="3">
            <a:schemeClr val="accent2"/>
          </a:fillRef>
          <a:effectRef idx="2">
            <a:schemeClr val="accent2"/>
          </a:effectRef>
          <a:fontRef idx="minor">
            <a:schemeClr val="lt1"/>
          </a:fontRef>
        </dgm:style>
      </dgm:prSet>
      <dgm:spPr>
        <a:solidFill>
          <a:schemeClr val="bg1">
            <a:lumMod val="75000"/>
          </a:schemeClr>
        </a:solidFill>
        <a:ln>
          <a:noFill/>
        </a:ln>
      </dgm:spPr>
      <dgm:t>
        <a:bodyPr/>
        <a:lstStyle/>
        <a:p>
          <a:r>
            <a:rPr lang="zh-CN" altLang="en-US" dirty="0" smtClean="0">
              <a:latin typeface="微软雅黑" panose="020B0503020204020204" pitchFamily="34" charset="-122"/>
              <a:ea typeface="微软雅黑" panose="020B0503020204020204" pitchFamily="34" charset="-122"/>
            </a:rPr>
            <a:t>标题</a:t>
          </a:r>
          <a:endParaRPr lang="zh-CN" altLang="en-US" dirty="0">
            <a:latin typeface="微软雅黑" panose="020B0503020204020204" pitchFamily="34" charset="-122"/>
            <a:ea typeface="微软雅黑" panose="020B0503020204020204" pitchFamily="34" charset="-122"/>
          </a:endParaRPr>
        </a:p>
      </dgm:t>
    </dgm:pt>
    <dgm:pt modelId="{A0304884-98B4-40B6-9C34-32B5E5299714}" cxnId="{5E360544-9577-46BE-9C30-C9BA0DA59ACC}" type="parTrans">
      <dgm:prSet/>
      <dgm:spPr/>
      <dgm:t>
        <a:bodyPr/>
        <a:lstStyle/>
        <a:p>
          <a:endParaRPr lang="zh-CN" altLang="en-US">
            <a:latin typeface="微软雅黑" panose="020B0503020204020204" pitchFamily="34" charset="-122"/>
            <a:ea typeface="微软雅黑" panose="020B0503020204020204" pitchFamily="34" charset="-122"/>
          </a:endParaRPr>
        </a:p>
      </dgm:t>
    </dgm:pt>
    <dgm:pt modelId="{556C6004-F61F-4340-A227-82A97E994178}" cxnId="{5E360544-9577-46BE-9C30-C9BA0DA59ACC}" type="sibTrans">
      <dgm:prSet/>
      <dgm:spPr/>
      <dgm:t>
        <a:bodyPr/>
        <a:lstStyle/>
        <a:p>
          <a:endParaRPr lang="zh-CN" altLang="en-US">
            <a:latin typeface="微软雅黑" panose="020B0503020204020204" pitchFamily="34" charset="-122"/>
            <a:ea typeface="微软雅黑" panose="020B0503020204020204" pitchFamily="34" charset="-122"/>
          </a:endParaRPr>
        </a:p>
      </dgm:t>
    </dgm:pt>
    <dgm:pt modelId="{2AB2B8E2-6CFD-440A-8A05-13B6B4E80F31}">
      <dgm:prSet phldrT="[文本]">
        <dgm:style>
          <a:lnRef idx="1">
            <a:schemeClr val="accent4"/>
          </a:lnRef>
          <a:fillRef idx="3">
            <a:schemeClr val="accent4"/>
          </a:fillRef>
          <a:effectRef idx="2">
            <a:schemeClr val="accent4"/>
          </a:effectRef>
          <a:fontRef idx="minor">
            <a:schemeClr val="lt1"/>
          </a:fontRef>
        </dgm:style>
      </dgm:prSet>
      <dgm:spPr>
        <a:solidFill>
          <a:schemeClr val="accent1"/>
        </a:solidFill>
        <a:ln>
          <a:noFill/>
        </a:ln>
      </dgm:spPr>
      <dgm:t>
        <a:bodyPr/>
        <a:lstStyle/>
        <a:p>
          <a:r>
            <a:rPr lang="zh-CN" altLang="en-US" dirty="0" smtClean="0">
              <a:latin typeface="微软雅黑" panose="020B0503020204020204" pitchFamily="34" charset="-122"/>
              <a:ea typeface="微软雅黑" panose="020B0503020204020204" pitchFamily="34" charset="-122"/>
            </a:rPr>
            <a:t>文本</a:t>
          </a:r>
          <a:endParaRPr lang="zh-CN" altLang="en-US" dirty="0">
            <a:latin typeface="微软雅黑" panose="020B0503020204020204" pitchFamily="34" charset="-122"/>
            <a:ea typeface="微软雅黑" panose="020B0503020204020204" pitchFamily="34" charset="-122"/>
          </a:endParaRPr>
        </a:p>
      </dgm:t>
    </dgm:pt>
    <dgm:pt modelId="{077B69DD-8C99-40D3-BEDA-AA5217282347}" cxnId="{4587FF1A-4194-4FAD-8576-E7B5FB820CA1}" type="parTrans">
      <dgm:prSet/>
      <dgm:spPr/>
      <dgm:t>
        <a:bodyPr/>
        <a:lstStyle/>
        <a:p>
          <a:endParaRPr lang="zh-CN" altLang="en-US">
            <a:latin typeface="微软雅黑" panose="020B0503020204020204" pitchFamily="34" charset="-122"/>
            <a:ea typeface="微软雅黑" panose="020B0503020204020204" pitchFamily="34" charset="-122"/>
          </a:endParaRPr>
        </a:p>
      </dgm:t>
    </dgm:pt>
    <dgm:pt modelId="{D42F54AF-CCB7-474D-A1BA-EF1E492D136F}" cxnId="{4587FF1A-4194-4FAD-8576-E7B5FB820CA1}" type="sibTrans">
      <dgm:prSet/>
      <dgm:spPr/>
      <dgm:t>
        <a:bodyPr/>
        <a:lstStyle/>
        <a:p>
          <a:endParaRPr lang="zh-CN" altLang="en-US">
            <a:latin typeface="微软雅黑" panose="020B0503020204020204" pitchFamily="34" charset="-122"/>
            <a:ea typeface="微软雅黑" panose="020B0503020204020204" pitchFamily="34" charset="-122"/>
          </a:endParaRPr>
        </a:p>
      </dgm:t>
    </dgm:pt>
    <dgm:pt modelId="{A822C787-FB51-465C-81B5-42423C776808}">
      <dgm:prSet phldrT="[文本]">
        <dgm:style>
          <a:lnRef idx="1">
            <a:schemeClr val="accent1"/>
          </a:lnRef>
          <a:fillRef idx="3">
            <a:schemeClr val="accent1"/>
          </a:fillRef>
          <a:effectRef idx="2">
            <a:schemeClr val="accent1"/>
          </a:effectRef>
          <a:fontRef idx="minor">
            <a:schemeClr val="lt1"/>
          </a:fontRef>
        </dgm:style>
      </dgm:prSet>
      <dgm:spPr>
        <a:solidFill>
          <a:schemeClr val="accent2"/>
        </a:solidFill>
        <a:ln>
          <a:noFill/>
        </a:ln>
      </dgm:spPr>
      <dgm:t>
        <a:bodyPr/>
        <a:lstStyle/>
        <a:p>
          <a:r>
            <a:rPr lang="zh-CN" altLang="en-US" dirty="0" smtClean="0">
              <a:latin typeface="微软雅黑" panose="020B0503020204020204" pitchFamily="34" charset="-122"/>
              <a:ea typeface="微软雅黑" panose="020B0503020204020204" pitchFamily="34" charset="-122"/>
            </a:rPr>
            <a:t>文本</a:t>
          </a:r>
          <a:endParaRPr lang="zh-CN" altLang="en-US" dirty="0">
            <a:latin typeface="微软雅黑" panose="020B0503020204020204" pitchFamily="34" charset="-122"/>
            <a:ea typeface="微软雅黑" panose="020B0503020204020204" pitchFamily="34" charset="-122"/>
          </a:endParaRPr>
        </a:p>
      </dgm:t>
    </dgm:pt>
    <dgm:pt modelId="{12250AA1-567C-42E5-8474-E6952071896F}" cxnId="{B519E879-6E05-4A04-94B3-607CBECE9D6F}" type="parTrans">
      <dgm:prSet/>
      <dgm:spPr/>
      <dgm:t>
        <a:bodyPr/>
        <a:lstStyle/>
        <a:p>
          <a:endParaRPr lang="zh-CN" altLang="en-US">
            <a:latin typeface="微软雅黑" panose="020B0503020204020204" pitchFamily="34" charset="-122"/>
            <a:ea typeface="微软雅黑" panose="020B0503020204020204" pitchFamily="34" charset="-122"/>
          </a:endParaRPr>
        </a:p>
      </dgm:t>
    </dgm:pt>
    <dgm:pt modelId="{A6CB2B05-332B-43FB-A826-06F6FC4CEB21}" cxnId="{B519E879-6E05-4A04-94B3-607CBECE9D6F}" type="sibTrans">
      <dgm:prSet/>
      <dgm:spPr/>
      <dgm:t>
        <a:bodyPr/>
        <a:lstStyle/>
        <a:p>
          <a:endParaRPr lang="zh-CN" altLang="en-US">
            <a:latin typeface="微软雅黑" panose="020B0503020204020204" pitchFamily="34" charset="-122"/>
            <a:ea typeface="微软雅黑" panose="020B0503020204020204" pitchFamily="34" charset="-122"/>
          </a:endParaRPr>
        </a:p>
      </dgm:t>
    </dgm:pt>
    <dgm:pt modelId="{AD727651-7534-4791-8FF4-ACB2F6AFF870}">
      <dgm:prSet phldrT="[文本]">
        <dgm:style>
          <a:lnRef idx="1">
            <a:schemeClr val="accent5"/>
          </a:lnRef>
          <a:fillRef idx="3">
            <a:schemeClr val="accent5"/>
          </a:fillRef>
          <a:effectRef idx="2">
            <a:schemeClr val="accent5"/>
          </a:effectRef>
          <a:fontRef idx="minor">
            <a:schemeClr val="lt1"/>
          </a:fontRef>
        </dgm:style>
      </dgm:prSet>
      <dgm:spPr>
        <a:solidFill>
          <a:schemeClr val="accent3"/>
        </a:solidFill>
        <a:ln>
          <a:noFill/>
        </a:ln>
      </dgm:spPr>
      <dgm:t>
        <a:bodyPr/>
        <a:lstStyle/>
        <a:p>
          <a:r>
            <a:rPr lang="zh-CN" altLang="en-US" dirty="0" smtClean="0">
              <a:latin typeface="微软雅黑" panose="020B0503020204020204" pitchFamily="34" charset="-122"/>
              <a:ea typeface="微软雅黑" panose="020B0503020204020204" pitchFamily="34" charset="-122"/>
            </a:rPr>
            <a:t>文本</a:t>
          </a:r>
          <a:endParaRPr lang="zh-CN" altLang="en-US" dirty="0">
            <a:latin typeface="微软雅黑" panose="020B0503020204020204" pitchFamily="34" charset="-122"/>
            <a:ea typeface="微软雅黑" panose="020B0503020204020204" pitchFamily="34" charset="-122"/>
          </a:endParaRPr>
        </a:p>
      </dgm:t>
    </dgm:pt>
    <dgm:pt modelId="{B4E231E5-710E-444F-8E4A-9B8D7B8E1CB6}" cxnId="{11160EC0-3A66-413E-874F-5E498755A4E9}" type="parTrans">
      <dgm:prSet/>
      <dgm:spPr/>
      <dgm:t>
        <a:bodyPr/>
        <a:lstStyle/>
        <a:p>
          <a:endParaRPr lang="zh-CN" altLang="en-US">
            <a:latin typeface="微软雅黑" panose="020B0503020204020204" pitchFamily="34" charset="-122"/>
            <a:ea typeface="微软雅黑" panose="020B0503020204020204" pitchFamily="34" charset="-122"/>
          </a:endParaRPr>
        </a:p>
      </dgm:t>
    </dgm:pt>
    <dgm:pt modelId="{4F6AE446-5048-475A-A4D1-1B93A14B3E6C}" cxnId="{11160EC0-3A66-413E-874F-5E498755A4E9}" type="sibTrans">
      <dgm:prSet/>
      <dgm:spPr/>
      <dgm:t>
        <a:bodyPr/>
        <a:lstStyle/>
        <a:p>
          <a:endParaRPr lang="zh-CN" altLang="en-US">
            <a:latin typeface="微软雅黑" panose="020B0503020204020204" pitchFamily="34" charset="-122"/>
            <a:ea typeface="微软雅黑" panose="020B0503020204020204" pitchFamily="34" charset="-122"/>
          </a:endParaRPr>
        </a:p>
      </dgm:t>
    </dgm:pt>
    <dgm:pt modelId="{1569FA95-9393-40DD-8E1D-A6B0113368AE}">
      <dgm:prSet phldrT="[文本]">
        <dgm:style>
          <a:lnRef idx="1">
            <a:schemeClr val="accent6"/>
          </a:lnRef>
          <a:fillRef idx="3">
            <a:schemeClr val="accent6"/>
          </a:fillRef>
          <a:effectRef idx="2">
            <a:schemeClr val="accent6"/>
          </a:effectRef>
          <a:fontRef idx="minor">
            <a:schemeClr val="lt1"/>
          </a:fontRef>
        </dgm:style>
      </dgm:prSet>
      <dgm:spPr>
        <a:solidFill>
          <a:schemeClr val="tx2"/>
        </a:solidFill>
        <a:ln>
          <a:noFill/>
        </a:ln>
      </dgm:spPr>
      <dgm:t>
        <a:bodyPr/>
        <a:lstStyle/>
        <a:p>
          <a:r>
            <a:rPr lang="zh-CN" altLang="en-US" dirty="0" smtClean="0">
              <a:latin typeface="微软雅黑" panose="020B0503020204020204" pitchFamily="34" charset="-122"/>
              <a:ea typeface="微软雅黑" panose="020B0503020204020204" pitchFamily="34" charset="-122"/>
            </a:rPr>
            <a:t>文本</a:t>
          </a:r>
          <a:endParaRPr lang="zh-CN" altLang="en-US" dirty="0">
            <a:latin typeface="微软雅黑" panose="020B0503020204020204" pitchFamily="34" charset="-122"/>
            <a:ea typeface="微软雅黑" panose="020B0503020204020204" pitchFamily="34" charset="-122"/>
          </a:endParaRPr>
        </a:p>
      </dgm:t>
    </dgm:pt>
    <dgm:pt modelId="{46D89025-E97E-49D7-B7DD-441677B70582}" cxnId="{5F8E415E-F174-4C0A-8711-D1E8BA201C5A}" type="parTrans">
      <dgm:prSet/>
      <dgm:spPr/>
      <dgm:t>
        <a:bodyPr/>
        <a:lstStyle/>
        <a:p>
          <a:endParaRPr lang="zh-CN" altLang="en-US">
            <a:latin typeface="微软雅黑" panose="020B0503020204020204" pitchFamily="34" charset="-122"/>
            <a:ea typeface="微软雅黑" panose="020B0503020204020204" pitchFamily="34" charset="-122"/>
          </a:endParaRPr>
        </a:p>
      </dgm:t>
    </dgm:pt>
    <dgm:pt modelId="{9B623D02-B94F-4B0D-A976-FBA07E1288BC}" cxnId="{5F8E415E-F174-4C0A-8711-D1E8BA201C5A}" type="sibTrans">
      <dgm:prSet/>
      <dgm:spPr/>
      <dgm:t>
        <a:bodyPr/>
        <a:lstStyle/>
        <a:p>
          <a:endParaRPr lang="zh-CN" altLang="en-US">
            <a:latin typeface="微软雅黑" panose="020B0503020204020204" pitchFamily="34" charset="-122"/>
            <a:ea typeface="微软雅黑" panose="020B0503020204020204" pitchFamily="34" charset="-122"/>
          </a:endParaRPr>
        </a:p>
      </dgm:t>
    </dgm:pt>
    <dgm:pt modelId="{1B864259-7E0F-4DF9-A2B3-B89110C94209}">
      <dgm:prSet phldrT="[文本]">
        <dgm:style>
          <a:lnRef idx="1">
            <a:schemeClr val="accent3"/>
          </a:lnRef>
          <a:fillRef idx="3">
            <a:schemeClr val="accent3"/>
          </a:fillRef>
          <a:effectRef idx="2">
            <a:schemeClr val="accent3"/>
          </a:effectRef>
          <a:fontRef idx="minor">
            <a:schemeClr val="lt1"/>
          </a:fontRef>
        </dgm:style>
      </dgm:prSet>
      <dgm:spPr>
        <a:solidFill>
          <a:schemeClr val="accent4"/>
        </a:solidFill>
        <a:ln>
          <a:noFill/>
        </a:ln>
      </dgm:spPr>
      <dgm:t>
        <a:bodyPr/>
        <a:lstStyle/>
        <a:p>
          <a:r>
            <a:rPr lang="zh-CN" altLang="en-US" dirty="0" smtClean="0">
              <a:latin typeface="微软雅黑" panose="020B0503020204020204" pitchFamily="34" charset="-122"/>
              <a:ea typeface="微软雅黑" panose="020B0503020204020204" pitchFamily="34" charset="-122"/>
            </a:rPr>
            <a:t>文本</a:t>
          </a:r>
          <a:endParaRPr lang="zh-CN" altLang="en-US" dirty="0">
            <a:latin typeface="微软雅黑" panose="020B0503020204020204" pitchFamily="34" charset="-122"/>
            <a:ea typeface="微软雅黑" panose="020B0503020204020204" pitchFamily="34" charset="-122"/>
          </a:endParaRPr>
        </a:p>
      </dgm:t>
    </dgm:pt>
    <dgm:pt modelId="{77305106-A143-4436-8D40-24AF0BFA3442}" cxnId="{B99F5F2C-D879-4A94-98F6-85CD784B6954}" type="parTrans">
      <dgm:prSet/>
      <dgm:spPr/>
      <dgm:t>
        <a:bodyPr/>
        <a:lstStyle/>
        <a:p>
          <a:endParaRPr lang="zh-CN" altLang="en-US">
            <a:latin typeface="微软雅黑" panose="020B0503020204020204" pitchFamily="34" charset="-122"/>
            <a:ea typeface="微软雅黑" panose="020B0503020204020204" pitchFamily="34" charset="-122"/>
          </a:endParaRPr>
        </a:p>
      </dgm:t>
    </dgm:pt>
    <dgm:pt modelId="{11ED9039-6630-4820-9A79-7888365205CE}" cxnId="{B99F5F2C-D879-4A94-98F6-85CD784B6954}" type="sibTrans">
      <dgm:prSet/>
      <dgm:spPr/>
      <dgm:t>
        <a:bodyPr/>
        <a:lstStyle/>
        <a:p>
          <a:endParaRPr lang="zh-CN" altLang="en-US">
            <a:latin typeface="微软雅黑" panose="020B0503020204020204" pitchFamily="34" charset="-122"/>
            <a:ea typeface="微软雅黑" panose="020B0503020204020204" pitchFamily="34" charset="-122"/>
          </a:endParaRPr>
        </a:p>
      </dgm:t>
    </dgm:pt>
    <dgm:pt modelId="{E48C2E78-A69C-4EB7-90A4-8E2E4B8826DF}" type="pres">
      <dgm:prSet presAssocID="{EB27D503-2EFE-419E-8FFA-1B1BDED0F46E}" presName="composite" presStyleCnt="0">
        <dgm:presLayoutVars>
          <dgm:chMax val="1"/>
          <dgm:dir/>
          <dgm:resizeHandles val="exact"/>
        </dgm:presLayoutVars>
      </dgm:prSet>
      <dgm:spPr/>
      <dgm:t>
        <a:bodyPr/>
        <a:lstStyle/>
        <a:p>
          <a:endParaRPr lang="zh-CN" altLang="en-US"/>
        </a:p>
      </dgm:t>
    </dgm:pt>
    <dgm:pt modelId="{2B4D5045-6D29-4B07-B2C5-2DBCBEA282D1}" type="pres">
      <dgm:prSet presAssocID="{EB27D503-2EFE-419E-8FFA-1B1BDED0F46E}" presName="radial" presStyleCnt="0">
        <dgm:presLayoutVars>
          <dgm:animLvl val="ctr"/>
        </dgm:presLayoutVars>
      </dgm:prSet>
      <dgm:spPr/>
      <dgm:t>
        <a:bodyPr/>
        <a:lstStyle/>
        <a:p>
          <a:endParaRPr lang="zh-CN" altLang="en-US"/>
        </a:p>
      </dgm:t>
    </dgm:pt>
    <dgm:pt modelId="{CE00A88B-73F4-420F-B1CF-5BF0052B1278}" type="pres">
      <dgm:prSet presAssocID="{F76782E7-4608-4722-8ACB-C8E973D3724E}" presName="centerShape" presStyleLbl="vennNode1" presStyleIdx="0" presStyleCnt="6"/>
      <dgm:spPr/>
      <dgm:t>
        <a:bodyPr/>
        <a:lstStyle/>
        <a:p>
          <a:endParaRPr lang="zh-CN" altLang="en-US"/>
        </a:p>
      </dgm:t>
    </dgm:pt>
    <dgm:pt modelId="{9F267963-D523-4A71-8F92-DA6BE1638C59}" type="pres">
      <dgm:prSet presAssocID="{2AB2B8E2-6CFD-440A-8A05-13B6B4E80F31}" presName="node" presStyleLbl="vennNode1" presStyleIdx="1" presStyleCnt="6">
        <dgm:presLayoutVars>
          <dgm:bulletEnabled val="1"/>
        </dgm:presLayoutVars>
      </dgm:prSet>
      <dgm:spPr/>
      <dgm:t>
        <a:bodyPr/>
        <a:lstStyle/>
        <a:p>
          <a:endParaRPr lang="zh-CN" altLang="en-US"/>
        </a:p>
      </dgm:t>
    </dgm:pt>
    <dgm:pt modelId="{58643847-3948-4A42-839C-4B449566B6D8}" type="pres">
      <dgm:prSet presAssocID="{A822C787-FB51-465C-81B5-42423C776808}" presName="node" presStyleLbl="vennNode1" presStyleIdx="2" presStyleCnt="6">
        <dgm:presLayoutVars>
          <dgm:bulletEnabled val="1"/>
        </dgm:presLayoutVars>
      </dgm:prSet>
      <dgm:spPr/>
      <dgm:t>
        <a:bodyPr/>
        <a:lstStyle/>
        <a:p>
          <a:endParaRPr lang="zh-CN" altLang="en-US"/>
        </a:p>
      </dgm:t>
    </dgm:pt>
    <dgm:pt modelId="{4ACABEBA-0D5C-41E7-912C-E0012DBA5711}" type="pres">
      <dgm:prSet presAssocID="{AD727651-7534-4791-8FF4-ACB2F6AFF870}" presName="node" presStyleLbl="vennNode1" presStyleIdx="3" presStyleCnt="6">
        <dgm:presLayoutVars>
          <dgm:bulletEnabled val="1"/>
        </dgm:presLayoutVars>
      </dgm:prSet>
      <dgm:spPr/>
      <dgm:t>
        <a:bodyPr/>
        <a:lstStyle/>
        <a:p>
          <a:endParaRPr lang="zh-CN" altLang="en-US"/>
        </a:p>
      </dgm:t>
    </dgm:pt>
    <dgm:pt modelId="{500743A8-B340-4E09-87CD-2B997D16D5D4}" type="pres">
      <dgm:prSet presAssocID="{1B864259-7E0F-4DF9-A2B3-B89110C94209}" presName="node" presStyleLbl="vennNode1" presStyleIdx="4" presStyleCnt="6">
        <dgm:presLayoutVars>
          <dgm:bulletEnabled val="1"/>
        </dgm:presLayoutVars>
      </dgm:prSet>
      <dgm:spPr/>
      <dgm:t>
        <a:bodyPr/>
        <a:lstStyle/>
        <a:p>
          <a:endParaRPr lang="zh-CN" altLang="en-US"/>
        </a:p>
      </dgm:t>
    </dgm:pt>
    <dgm:pt modelId="{19007E95-2091-48F4-BEDE-A6DD04F36F24}" type="pres">
      <dgm:prSet presAssocID="{1569FA95-9393-40DD-8E1D-A6B0113368AE}" presName="node" presStyleLbl="vennNode1" presStyleIdx="5" presStyleCnt="6">
        <dgm:presLayoutVars>
          <dgm:bulletEnabled val="1"/>
        </dgm:presLayoutVars>
      </dgm:prSet>
      <dgm:spPr/>
      <dgm:t>
        <a:bodyPr/>
        <a:lstStyle/>
        <a:p>
          <a:endParaRPr lang="zh-CN" altLang="en-US"/>
        </a:p>
      </dgm:t>
    </dgm:pt>
  </dgm:ptLst>
  <dgm:cxnLst>
    <dgm:cxn modelId="{94714409-0E72-4FDA-9D75-2ECEBBA3582A}" type="presOf" srcId="{F76782E7-4608-4722-8ACB-C8E973D3724E}" destId="{CE00A88B-73F4-420F-B1CF-5BF0052B1278}" srcOrd="0" destOrd="0" presId="urn:microsoft.com/office/officeart/2005/8/layout/radial3"/>
    <dgm:cxn modelId="{77B9DBF0-EE35-44EA-88DD-DDF9886CC719}" type="presOf" srcId="{EB27D503-2EFE-419E-8FFA-1B1BDED0F46E}" destId="{E48C2E78-A69C-4EB7-90A4-8E2E4B8826DF}" srcOrd="0" destOrd="0" presId="urn:microsoft.com/office/officeart/2005/8/layout/radial3"/>
    <dgm:cxn modelId="{4F4D2CAB-5E32-4105-9DF1-25042AB9DCB7}" type="presOf" srcId="{2AB2B8E2-6CFD-440A-8A05-13B6B4E80F31}" destId="{9F267963-D523-4A71-8F92-DA6BE1638C59}" srcOrd="0" destOrd="0" presId="urn:microsoft.com/office/officeart/2005/8/layout/radial3"/>
    <dgm:cxn modelId="{3F86ECCF-105C-4FC0-811A-78CD8182309E}" type="presOf" srcId="{1B864259-7E0F-4DF9-A2B3-B89110C94209}" destId="{500743A8-B340-4E09-87CD-2B997D16D5D4}" srcOrd="0" destOrd="0" presId="urn:microsoft.com/office/officeart/2005/8/layout/radial3"/>
    <dgm:cxn modelId="{F747A1C2-ED84-433F-9094-5BB76C55A47D}" type="presOf" srcId="{AD727651-7534-4791-8FF4-ACB2F6AFF870}" destId="{4ACABEBA-0D5C-41E7-912C-E0012DBA5711}" srcOrd="0" destOrd="0" presId="urn:microsoft.com/office/officeart/2005/8/layout/radial3"/>
    <dgm:cxn modelId="{B519E879-6E05-4A04-94B3-607CBECE9D6F}" srcId="{F76782E7-4608-4722-8ACB-C8E973D3724E}" destId="{A822C787-FB51-465C-81B5-42423C776808}" srcOrd="1" destOrd="0" parTransId="{12250AA1-567C-42E5-8474-E6952071896F}" sibTransId="{A6CB2B05-332B-43FB-A826-06F6FC4CEB21}"/>
    <dgm:cxn modelId="{B99F5F2C-D879-4A94-98F6-85CD784B6954}" srcId="{F76782E7-4608-4722-8ACB-C8E973D3724E}" destId="{1B864259-7E0F-4DF9-A2B3-B89110C94209}" srcOrd="3" destOrd="0" parTransId="{77305106-A143-4436-8D40-24AF0BFA3442}" sibTransId="{11ED9039-6630-4820-9A79-7888365205CE}"/>
    <dgm:cxn modelId="{5B22ABD1-ADE7-4335-88F8-3FC7CF530215}" type="presOf" srcId="{1569FA95-9393-40DD-8E1D-A6B0113368AE}" destId="{19007E95-2091-48F4-BEDE-A6DD04F36F24}" srcOrd="0" destOrd="0" presId="urn:microsoft.com/office/officeart/2005/8/layout/radial3"/>
    <dgm:cxn modelId="{FF3BA2AF-7D67-4924-8E31-5FFDAD92A6CA}" type="presOf" srcId="{A822C787-FB51-465C-81B5-42423C776808}" destId="{58643847-3948-4A42-839C-4B449566B6D8}" srcOrd="0" destOrd="0" presId="urn:microsoft.com/office/officeart/2005/8/layout/radial3"/>
    <dgm:cxn modelId="{5E360544-9577-46BE-9C30-C9BA0DA59ACC}" srcId="{EB27D503-2EFE-419E-8FFA-1B1BDED0F46E}" destId="{F76782E7-4608-4722-8ACB-C8E973D3724E}" srcOrd="0" destOrd="0" parTransId="{A0304884-98B4-40B6-9C34-32B5E5299714}" sibTransId="{556C6004-F61F-4340-A227-82A97E994178}"/>
    <dgm:cxn modelId="{11160EC0-3A66-413E-874F-5E498755A4E9}" srcId="{F76782E7-4608-4722-8ACB-C8E973D3724E}" destId="{AD727651-7534-4791-8FF4-ACB2F6AFF870}" srcOrd="2" destOrd="0" parTransId="{B4E231E5-710E-444F-8E4A-9B8D7B8E1CB6}" sibTransId="{4F6AE446-5048-475A-A4D1-1B93A14B3E6C}"/>
    <dgm:cxn modelId="{4587FF1A-4194-4FAD-8576-E7B5FB820CA1}" srcId="{F76782E7-4608-4722-8ACB-C8E973D3724E}" destId="{2AB2B8E2-6CFD-440A-8A05-13B6B4E80F31}" srcOrd="0" destOrd="0" parTransId="{077B69DD-8C99-40D3-BEDA-AA5217282347}" sibTransId="{D42F54AF-CCB7-474D-A1BA-EF1E492D136F}"/>
    <dgm:cxn modelId="{5F8E415E-F174-4C0A-8711-D1E8BA201C5A}" srcId="{F76782E7-4608-4722-8ACB-C8E973D3724E}" destId="{1569FA95-9393-40DD-8E1D-A6B0113368AE}" srcOrd="4" destOrd="0" parTransId="{46D89025-E97E-49D7-B7DD-441677B70582}" sibTransId="{9B623D02-B94F-4B0D-A976-FBA07E1288BC}"/>
    <dgm:cxn modelId="{25B93ED9-05A0-4651-AC96-618BC95C72F5}" type="presParOf" srcId="{E48C2E78-A69C-4EB7-90A4-8E2E4B8826DF}" destId="{2B4D5045-6D29-4B07-B2C5-2DBCBEA282D1}" srcOrd="0" destOrd="0" presId="urn:microsoft.com/office/officeart/2005/8/layout/radial3"/>
    <dgm:cxn modelId="{E66A50DA-E3EE-4BC8-AB4F-D938B6B8800C}" type="presParOf" srcId="{2B4D5045-6D29-4B07-B2C5-2DBCBEA282D1}" destId="{CE00A88B-73F4-420F-B1CF-5BF0052B1278}" srcOrd="0" destOrd="0" presId="urn:microsoft.com/office/officeart/2005/8/layout/radial3"/>
    <dgm:cxn modelId="{FFD6D708-EFF2-4391-B860-29B194C1488A}" type="presParOf" srcId="{2B4D5045-6D29-4B07-B2C5-2DBCBEA282D1}" destId="{9F267963-D523-4A71-8F92-DA6BE1638C59}" srcOrd="1" destOrd="0" presId="urn:microsoft.com/office/officeart/2005/8/layout/radial3"/>
    <dgm:cxn modelId="{9A4965AD-06D9-425E-90E8-36BF714C0F9C}" type="presParOf" srcId="{2B4D5045-6D29-4B07-B2C5-2DBCBEA282D1}" destId="{58643847-3948-4A42-839C-4B449566B6D8}" srcOrd="2" destOrd="0" presId="urn:microsoft.com/office/officeart/2005/8/layout/radial3"/>
    <dgm:cxn modelId="{176FE626-7F86-46D1-A644-FFDA8C0181A7}" type="presParOf" srcId="{2B4D5045-6D29-4B07-B2C5-2DBCBEA282D1}" destId="{4ACABEBA-0D5C-41E7-912C-E0012DBA5711}" srcOrd="3" destOrd="0" presId="urn:microsoft.com/office/officeart/2005/8/layout/radial3"/>
    <dgm:cxn modelId="{4F2825F8-D7A0-4F50-8524-6641765DA6D1}" type="presParOf" srcId="{2B4D5045-6D29-4B07-B2C5-2DBCBEA282D1}" destId="{500743A8-B340-4E09-87CD-2B997D16D5D4}" srcOrd="4" destOrd="0" presId="urn:microsoft.com/office/officeart/2005/8/layout/radial3"/>
    <dgm:cxn modelId="{D2105619-FF06-48BE-AAA5-52310297C647}" type="presParOf" srcId="{2B4D5045-6D29-4B07-B2C5-2DBCBEA282D1}" destId="{19007E95-2091-48F4-BEDE-A6DD04F36F24}" srcOrd="5" destOrd="0" presId="urn:microsoft.com/office/officeart/2005/8/layout/radial3"/>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00A88B-73F4-420F-B1CF-5BF0052B1278}">
      <dsp:nvSpPr>
        <dsp:cNvPr id="0" name=""/>
        <dsp:cNvSpPr/>
      </dsp:nvSpPr>
      <dsp:spPr>
        <a:xfrm>
          <a:off x="1820987" y="794128"/>
          <a:ext cx="1840855" cy="1840855"/>
        </a:xfrm>
        <a:prstGeom prst="ellipse">
          <a:avLst/>
        </a:prstGeom>
        <a:solidFill>
          <a:schemeClr val="bg1">
            <a:lumMod val="75000"/>
          </a:schemeClr>
        </a:solidFill>
        <a:ln w="6350" cap="flat" cmpd="sng" algn="ctr">
          <a:noFill/>
          <a:prstDash val="solid"/>
          <a:miter lim="800000"/>
        </a:ln>
        <a:effectLst/>
      </dsp:spPr>
      <dsp:style>
        <a:lnRef idx="1">
          <a:schemeClr val="accent2"/>
        </a:lnRef>
        <a:fillRef idx="3">
          <a:schemeClr val="accent2"/>
        </a:fillRef>
        <a:effectRef idx="2">
          <a:schemeClr val="accent2"/>
        </a:effectRef>
        <a:fontRef idx="minor">
          <a:schemeClr val="lt1"/>
        </a:fontRef>
      </dsp:style>
      <dsp:txBody>
        <a:bodyPr spcFirstLastPara="0" vert="horz" wrap="square" lIns="58420" tIns="58420" rIns="58420" bIns="58420" numCol="1" spcCol="1270" anchor="ctr" anchorCtr="0">
          <a:noAutofit/>
        </a:bodyPr>
        <a:lstStyle/>
        <a:p>
          <a:pPr lvl="0" algn="ctr" defTabSz="2044700">
            <a:lnSpc>
              <a:spcPct val="90000"/>
            </a:lnSpc>
            <a:spcBef>
              <a:spcPct val="0"/>
            </a:spcBef>
            <a:spcAft>
              <a:spcPct val="35000"/>
            </a:spcAft>
          </a:pPr>
          <a:r>
            <a:rPr lang="zh-CN" altLang="en-US" sz="4600" kern="1200" dirty="0" smtClean="0">
              <a:latin typeface="微软雅黑" pitchFamily="34" charset="-122"/>
              <a:ea typeface="微软雅黑" pitchFamily="34" charset="-122"/>
            </a:rPr>
            <a:t>标题</a:t>
          </a:r>
          <a:endParaRPr lang="zh-CN" altLang="en-US" sz="4600" kern="1200" dirty="0">
            <a:latin typeface="微软雅黑" pitchFamily="34" charset="-122"/>
            <a:ea typeface="微软雅黑" pitchFamily="34" charset="-122"/>
          </a:endParaRPr>
        </a:p>
      </dsp:txBody>
      <dsp:txXfrm>
        <a:off x="2090574" y="1063715"/>
        <a:ext cx="1301681" cy="1301681"/>
      </dsp:txXfrm>
    </dsp:sp>
    <dsp:sp modelId="{9F267963-D523-4A71-8F92-DA6BE1638C59}">
      <dsp:nvSpPr>
        <dsp:cNvPr id="0" name=""/>
        <dsp:cNvSpPr/>
      </dsp:nvSpPr>
      <dsp:spPr>
        <a:xfrm>
          <a:off x="2281201" y="56794"/>
          <a:ext cx="920427" cy="920427"/>
        </a:xfrm>
        <a:prstGeom prst="ellipse">
          <a:avLst/>
        </a:prstGeom>
        <a:solidFill>
          <a:schemeClr val="accent1"/>
        </a:solidFill>
        <a:ln w="6350" cap="flat" cmpd="sng" algn="ctr">
          <a:noFill/>
          <a:prstDash val="solid"/>
          <a:miter lim="800000"/>
        </a:ln>
        <a:effectLst/>
      </dsp:spPr>
      <dsp:style>
        <a:lnRef idx="1">
          <a:schemeClr val="accent4"/>
        </a:lnRef>
        <a:fillRef idx="3">
          <a:schemeClr val="accent4"/>
        </a:fillRef>
        <a:effectRef idx="2">
          <a:schemeClr val="accent4"/>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zh-CN" altLang="en-US" sz="2300" kern="1200" dirty="0" smtClean="0">
              <a:latin typeface="微软雅黑" pitchFamily="34" charset="-122"/>
              <a:ea typeface="微软雅黑" pitchFamily="34" charset="-122"/>
            </a:rPr>
            <a:t>文本</a:t>
          </a:r>
          <a:endParaRPr lang="zh-CN" altLang="en-US" sz="2300" kern="1200" dirty="0">
            <a:latin typeface="微软雅黑" pitchFamily="34" charset="-122"/>
            <a:ea typeface="微软雅黑" pitchFamily="34" charset="-122"/>
          </a:endParaRPr>
        </a:p>
      </dsp:txBody>
      <dsp:txXfrm>
        <a:off x="2415994" y="191587"/>
        <a:ext cx="650841" cy="650841"/>
      </dsp:txXfrm>
    </dsp:sp>
    <dsp:sp modelId="{58643847-3948-4A42-839C-4B449566B6D8}">
      <dsp:nvSpPr>
        <dsp:cNvPr id="0" name=""/>
        <dsp:cNvSpPr/>
      </dsp:nvSpPr>
      <dsp:spPr>
        <a:xfrm>
          <a:off x="3420136" y="884279"/>
          <a:ext cx="920427" cy="920427"/>
        </a:xfrm>
        <a:prstGeom prst="ellipse">
          <a:avLst/>
        </a:prstGeom>
        <a:solidFill>
          <a:schemeClr val="accent2"/>
        </a:solidFill>
        <a:ln w="6350" cap="flat" cmpd="sng" algn="ctr">
          <a:noFill/>
          <a:prstDash val="solid"/>
          <a:miter lim="800000"/>
        </a:ln>
        <a:effectLst/>
      </dsp:spPr>
      <dsp:style>
        <a:lnRef idx="1">
          <a:schemeClr val="accent1"/>
        </a:lnRef>
        <a:fillRef idx="3">
          <a:schemeClr val="accent1"/>
        </a:fillRef>
        <a:effectRef idx="2">
          <a:schemeClr val="accent1"/>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zh-CN" altLang="en-US" sz="2300" kern="1200" dirty="0" smtClean="0">
              <a:latin typeface="微软雅黑" pitchFamily="34" charset="-122"/>
              <a:ea typeface="微软雅黑" pitchFamily="34" charset="-122"/>
            </a:rPr>
            <a:t>文本</a:t>
          </a:r>
          <a:endParaRPr lang="zh-CN" altLang="en-US" sz="2300" kern="1200" dirty="0">
            <a:latin typeface="微软雅黑" pitchFamily="34" charset="-122"/>
            <a:ea typeface="微软雅黑" pitchFamily="34" charset="-122"/>
          </a:endParaRPr>
        </a:p>
      </dsp:txBody>
      <dsp:txXfrm>
        <a:off x="3554929" y="1019072"/>
        <a:ext cx="650841" cy="650841"/>
      </dsp:txXfrm>
    </dsp:sp>
    <dsp:sp modelId="{4ACABEBA-0D5C-41E7-912C-E0012DBA5711}">
      <dsp:nvSpPr>
        <dsp:cNvPr id="0" name=""/>
        <dsp:cNvSpPr/>
      </dsp:nvSpPr>
      <dsp:spPr>
        <a:xfrm>
          <a:off x="2985101" y="2223177"/>
          <a:ext cx="920427" cy="920427"/>
        </a:xfrm>
        <a:prstGeom prst="ellipse">
          <a:avLst/>
        </a:prstGeom>
        <a:solidFill>
          <a:schemeClr val="accent3"/>
        </a:solidFill>
        <a:ln w="6350" cap="flat" cmpd="sng" algn="ctr">
          <a:noFill/>
          <a:prstDash val="solid"/>
          <a:miter lim="800000"/>
        </a:ln>
        <a:effectLst/>
      </dsp:spPr>
      <dsp:style>
        <a:lnRef idx="1">
          <a:schemeClr val="accent5"/>
        </a:lnRef>
        <a:fillRef idx="3">
          <a:schemeClr val="accent5"/>
        </a:fillRef>
        <a:effectRef idx="2">
          <a:schemeClr val="accent5"/>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zh-CN" altLang="en-US" sz="2300" kern="1200" dirty="0" smtClean="0">
              <a:latin typeface="微软雅黑" pitchFamily="34" charset="-122"/>
              <a:ea typeface="微软雅黑" pitchFamily="34" charset="-122"/>
            </a:rPr>
            <a:t>文本</a:t>
          </a:r>
          <a:endParaRPr lang="zh-CN" altLang="en-US" sz="2300" kern="1200" dirty="0">
            <a:latin typeface="微软雅黑" pitchFamily="34" charset="-122"/>
            <a:ea typeface="微软雅黑" pitchFamily="34" charset="-122"/>
          </a:endParaRPr>
        </a:p>
      </dsp:txBody>
      <dsp:txXfrm>
        <a:off x="3119894" y="2357970"/>
        <a:ext cx="650841" cy="650841"/>
      </dsp:txXfrm>
    </dsp:sp>
    <dsp:sp modelId="{500743A8-B340-4E09-87CD-2B997D16D5D4}">
      <dsp:nvSpPr>
        <dsp:cNvPr id="0" name=""/>
        <dsp:cNvSpPr/>
      </dsp:nvSpPr>
      <dsp:spPr>
        <a:xfrm>
          <a:off x="1577300" y="2223177"/>
          <a:ext cx="920427" cy="920427"/>
        </a:xfrm>
        <a:prstGeom prst="ellipse">
          <a:avLst/>
        </a:prstGeom>
        <a:solidFill>
          <a:schemeClr val="accent4"/>
        </a:solidFill>
        <a:ln w="6350" cap="flat" cmpd="sng" algn="ctr">
          <a:noFill/>
          <a:prstDash val="solid"/>
          <a:miter lim="800000"/>
        </a:ln>
        <a:effectLst/>
      </dsp:spPr>
      <dsp:style>
        <a:lnRef idx="1">
          <a:schemeClr val="accent3"/>
        </a:lnRef>
        <a:fillRef idx="3">
          <a:schemeClr val="accent3"/>
        </a:fillRef>
        <a:effectRef idx="2">
          <a:schemeClr val="accent3"/>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zh-CN" altLang="en-US" sz="2300" kern="1200" dirty="0" smtClean="0">
              <a:latin typeface="微软雅黑" pitchFamily="34" charset="-122"/>
              <a:ea typeface="微软雅黑" pitchFamily="34" charset="-122"/>
            </a:rPr>
            <a:t>文本</a:t>
          </a:r>
          <a:endParaRPr lang="zh-CN" altLang="en-US" sz="2300" kern="1200" dirty="0">
            <a:latin typeface="微软雅黑" pitchFamily="34" charset="-122"/>
            <a:ea typeface="微软雅黑" pitchFamily="34" charset="-122"/>
          </a:endParaRPr>
        </a:p>
      </dsp:txBody>
      <dsp:txXfrm>
        <a:off x="1712093" y="2357970"/>
        <a:ext cx="650841" cy="650841"/>
      </dsp:txXfrm>
    </dsp:sp>
    <dsp:sp modelId="{19007E95-2091-48F4-BEDE-A6DD04F36F24}">
      <dsp:nvSpPr>
        <dsp:cNvPr id="0" name=""/>
        <dsp:cNvSpPr/>
      </dsp:nvSpPr>
      <dsp:spPr>
        <a:xfrm>
          <a:off x="1142266" y="884279"/>
          <a:ext cx="920427" cy="920427"/>
        </a:xfrm>
        <a:prstGeom prst="ellipse">
          <a:avLst/>
        </a:prstGeom>
        <a:solidFill>
          <a:schemeClr val="tx2"/>
        </a:solidFill>
        <a:ln w="6350" cap="flat" cmpd="sng" algn="ctr">
          <a:noFill/>
          <a:prstDash val="solid"/>
          <a:miter lim="800000"/>
        </a:ln>
        <a:effectLst/>
      </dsp:spPr>
      <dsp:style>
        <a:lnRef idx="1">
          <a:schemeClr val="accent6"/>
        </a:lnRef>
        <a:fillRef idx="3">
          <a:schemeClr val="accent6"/>
        </a:fillRef>
        <a:effectRef idx="2">
          <a:schemeClr val="accent6"/>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zh-CN" altLang="en-US" sz="2300" kern="1200" dirty="0" smtClean="0">
              <a:latin typeface="微软雅黑" pitchFamily="34" charset="-122"/>
              <a:ea typeface="微软雅黑" pitchFamily="34" charset="-122"/>
            </a:rPr>
            <a:t>文本</a:t>
          </a:r>
          <a:endParaRPr lang="zh-CN" altLang="en-US" sz="2300" kern="1200" dirty="0">
            <a:latin typeface="微软雅黑" pitchFamily="34" charset="-122"/>
            <a:ea typeface="微软雅黑" pitchFamily="34" charset="-122"/>
          </a:endParaRPr>
        </a:p>
      </dsp:txBody>
      <dsp:txXfrm>
        <a:off x="1277059" y="1019072"/>
        <a:ext cx="650841" cy="650841"/>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0">
        <a:scrgbClr r="0" g="0" b="0"/>
      </a:lnRef>
      <a:fillRef idx="1">
        <a:scrgbClr r="0" g="0" b="0"/>
      </a:fillRef>
      <a:effectRef idx="2">
        <a:scrgbClr r="0" g="0" b="0"/>
      </a:effectRef>
      <a:fontRef idx="minor"/>
    </dgm:style>
  </dgm:styleLbl>
  <dgm:styleLbl name="alignNode1">
    <dgm:scene3d>
      <a:camera prst="orthographicFront"/>
      <a:lightRig rig="threePt" dir="t"/>
    </dgm:scene3d>
    <dgm:txPr/>
    <dgm:style>
      <a:lnRef idx="1">
        <a:scrgbClr r="0" g="0" b="0"/>
      </a:lnRef>
      <a:fillRef idx="3">
        <a:scrgbClr r="0" g="0" b="0"/>
      </a:fillRef>
      <a:effectRef idx="2">
        <a:scrgbClr r="0" g="0" b="0"/>
      </a:effectRef>
      <a:fontRef idx="minor">
        <a:schemeClr val="lt1"/>
      </a:fontRef>
    </dgm:style>
  </dgm:styleLbl>
  <dgm:styleLbl name="asst0">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0">
        <a:scrgbClr r="0" g="0" b="0"/>
      </a:lnRef>
      <a:fillRef idx="1">
        <a:scrgbClr r="0" g="0" b="0"/>
      </a:fillRef>
      <a:effectRef idx="2">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1">
        <a:scrgbClr r="0" g="0" b="0"/>
      </a:effectRef>
      <a:fontRef idx="minor"/>
    </dgm:style>
  </dgm:styleLbl>
  <dgm:styleLbl name="con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0">
        <a:scrgbClr r="0" g="0" b="0"/>
      </a:lnRef>
      <a:fillRef idx="1">
        <a:scrgbClr r="0" g="0" b="0"/>
      </a:fillRef>
      <a:effectRef idx="2">
        <a:scrgbClr r="0" g="0" b="0"/>
      </a:effectRef>
      <a:fontRef idx="minor"/>
    </dgm:style>
  </dgm:styleLbl>
  <dgm:styleLbl name="fgShp">
    <dgm:scene3d>
      <a:camera prst="orthographicFront"/>
      <a:lightRig rig="threePt" dir="t"/>
    </dgm:scene3d>
    <dgm:txPr/>
    <dgm:style>
      <a:lnRef idx="0">
        <a:scrgbClr r="0" g="0" b="0"/>
      </a:lnRef>
      <a:fillRef idx="3">
        <a:scrgbClr r="0" g="0" b="0"/>
      </a:fillRef>
      <a:effectRef idx="2">
        <a:scrgbClr r="0" g="0" b="0"/>
      </a:effectRef>
      <a:fontRef idx="minor"/>
    </dgm:style>
  </dgm:styleLbl>
  <dgm:styleLbl name="fgSibTrans2D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txPr/>
    <dgm:style>
      <a:lnRef idx="1">
        <a:scrgbClr r="0" g="0" b="0"/>
      </a:lnRef>
      <a:fillRef idx="3">
        <a:scrgbClr r="0" g="0" b="0"/>
      </a:fillRef>
      <a:effectRef idx="2">
        <a:scrgbClr r="0" g="0" b="0"/>
      </a:effectRef>
      <a:fontRef idx="minor">
        <a:schemeClr val="lt1"/>
      </a:fontRef>
    </dgm:style>
  </dgm:styleLbl>
  <dgm:styleLbl name="node0">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1">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txPr/>
    <dgm:style>
      <a:lnRef idx="1">
        <a:scrgbClr r="0" g="0" b="0"/>
      </a:lnRef>
      <a:fillRef idx="3">
        <a:scrgbClr r="0" g="0" b="0"/>
      </a:fillRef>
      <a:effectRef idx="2">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solid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0">
        <a:scrgbClr r="0" g="0" b="0"/>
      </a:lnRef>
      <a:fillRef idx="3">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BB161D-9BA2-4165-B8D6-6CD7BEA0E955}"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6248CB-4206-469E-9679-E5F302C61CC4}"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更多模板请关注：https://haosc.taobao.com</a:t>
            </a:r>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744F346-9435-41B1-AD1D-461963F20BEE}"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36EE78B-84D8-412F-BC69-ACC7C447BAFC}" type="slidenum">
              <a:rPr lang="zh-CN" altLang="en-US" smtClean="0"/>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159573C-4563-40E3-94F9-55383A434BA3}"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43918E3-0BDA-406C-9431-761F7ADB3BD6}"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159573C-4563-40E3-94F9-55383A434BA3}"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159573C-4563-40E3-94F9-55383A434BA3}"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36EE78B-84D8-412F-BC69-ACC7C447BAFC}" type="slidenum">
              <a:rPr lang="zh-CN" altLang="en-US" smtClean="0"/>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36EE78B-84D8-412F-BC69-ACC7C447BAFC}" type="slidenum">
              <a:rPr lang="zh-CN" altLang="en-US" smtClean="0"/>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744F346-9435-41B1-AD1D-461963F20BEE}"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smtClean="0"/>
              <a:t>单击此处编辑母版标题样式</a:t>
            </a:r>
            <a:endParaRPr lang="zh-CN" altLang="en-US"/>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smtClean="0"/>
              <a:t>单击此处编辑母版标题样式</a:t>
            </a:r>
            <a:endParaRPr lang="zh-CN" altLang="en-US"/>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smtClean="0"/>
              <a:t>单击此处编辑母版标题样式</a:t>
            </a:r>
            <a:endParaRPr lang="zh-CN" altLang="en-US"/>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smtClean="0"/>
              <a:t>单击此处编辑母版标题样式</a:t>
            </a:r>
            <a:endParaRPr lang="zh-CN" altLang="en-US"/>
          </a:p>
        </p:txBody>
      </p:sp>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smtClean="0"/>
              <a:t>单击此处编辑母版标题样式</a:t>
            </a:r>
            <a:endParaRPr lang="zh-CN" altLang="en-US"/>
          </a:p>
        </p:txBody>
      </p:sp>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6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smtClean="0"/>
              <a:t>单击此处编辑母版标题样式</a:t>
            </a:r>
            <a:endParaRPr lang="zh-CN" altLang="en-US"/>
          </a:p>
        </p:txBody>
      </p:sp>
    </p:spTree>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smtClean="0"/>
              <a:t>单击此处编辑母版标题样式</a:t>
            </a:r>
            <a:endParaRPr lang="zh-CN" alt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8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smtClean="0"/>
              <a:t>单击此处编辑母版标题样式</a:t>
            </a:r>
            <a:endParaRPr lang="zh-CN" altLang="en-US"/>
          </a:p>
        </p:txBody>
      </p:sp>
    </p:spTree>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9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smtClean="0"/>
              <a:t>单击此处编辑母版标题样式</a:t>
            </a:r>
            <a:endParaRPr lang="zh-CN" altLang="en-US"/>
          </a:p>
        </p:txBody>
      </p:sp>
    </p:spTree>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0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smtClean="0"/>
              <a:t>单击此处编辑母版标题样式</a:t>
            </a:r>
            <a:endParaRPr lang="zh-CN" altLang="en-US"/>
          </a:p>
        </p:txBody>
      </p:sp>
    </p:spTree>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smtClean="0"/>
              <a:t>单击此处编辑母版标题样式</a:t>
            </a:r>
            <a:endParaRPr lang="zh-CN" altLang="en-US"/>
          </a:p>
        </p:txBody>
      </p:sp>
    </p:spTree>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2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smtClean="0"/>
              <a:t>单击此处编辑母版标题样式</a:t>
            </a:r>
            <a:endParaRPr lang="zh-CN" altLang="en-US"/>
          </a:p>
        </p:txBody>
      </p:sp>
    </p:spTree>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3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smtClean="0"/>
              <a:t>单击此处编辑母版标题样式</a:t>
            </a:r>
            <a:endParaRPr lang="zh-CN" altLang="en-US"/>
          </a:p>
        </p:txBody>
      </p:sp>
    </p:spTree>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4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smtClean="0"/>
              <a:t>单击此处编辑母版标题样式</a:t>
            </a:r>
            <a:endParaRPr lang="zh-CN" altLang="en-US"/>
          </a:p>
        </p:txBody>
      </p:sp>
    </p:spTree>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5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smtClean="0"/>
              <a:t>单击此处编辑母版标题样式</a:t>
            </a:r>
            <a:endParaRPr lang="zh-CN" altLang="en-US"/>
          </a:p>
        </p:txBody>
      </p:sp>
    </p:spTree>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6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smtClean="0"/>
              <a:t>单击此处编辑母版标题样式</a:t>
            </a:r>
            <a:endParaRPr lang="zh-CN" altLang="en-US"/>
          </a:p>
        </p:txBody>
      </p:sp>
    </p:spTree>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7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smtClean="0"/>
              <a:t>单击此处编辑母版标题样式</a:t>
            </a:r>
            <a:endParaRPr lang="zh-CN" alt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8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smtClean="0"/>
              <a:t>单击此处编辑母版标题样式</a:t>
            </a:r>
            <a:endParaRPr lang="zh-CN" alt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219223" y="182246"/>
            <a:ext cx="10515600" cy="549275"/>
          </a:xfrm>
        </p:spPr>
        <p:txBody>
          <a:bodyPr>
            <a:normAutofit/>
          </a:bodyPr>
          <a:lstStyle>
            <a:lvl1pPr>
              <a:defRPr sz="2800" b="1">
                <a:solidFill>
                  <a:srgbClr val="95944F"/>
                </a:solidFill>
              </a:defRPr>
            </a:lvl1p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2" Type="http://schemas.openxmlformats.org/officeDocument/2006/relationships/theme" Target="../theme/theme1.xml"/><Relationship Id="rId31" Type="http://schemas.openxmlformats.org/officeDocument/2006/relationships/image" Target="../media/image2.jpeg"/><Relationship Id="rId30" Type="http://schemas.openxmlformats.org/officeDocument/2006/relationships/slideLayout" Target="../slideLayouts/slideLayout30.xml"/><Relationship Id="rId3" Type="http://schemas.openxmlformats.org/officeDocument/2006/relationships/slideLayout" Target="../slideLayouts/slideLayout3.xml"/><Relationship Id="rId29" Type="http://schemas.openxmlformats.org/officeDocument/2006/relationships/slideLayout" Target="../slideLayouts/slideLayout29.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0" Type="http://schemas.openxmlformats.org/officeDocument/2006/relationships/slideLayout" Target="../slideLayouts/slideLayout20.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31">
            <a:lum/>
          </a:blip>
          <a:srcRect/>
          <a:stretch>
            <a:fillRect t="-6000" b="-6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7.xml"/><Relationship Id="rId4" Type="http://schemas.openxmlformats.org/officeDocument/2006/relationships/image" Target="../media/image4.png"/><Relationship Id="rId3" Type="http://schemas.microsoft.com/office/2007/relationships/media" Target="../media/media1.mp3"/><Relationship Id="rId2" Type="http://schemas.openxmlformats.org/officeDocument/2006/relationships/audio" Target="../media/media1.mp3"/><Relationship Id="rId1"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6" Type="http://schemas.openxmlformats.org/officeDocument/2006/relationships/slideLayout" Target="../slideLayouts/slideLayout6.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6.xml"/><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image" Target="../media/image6.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image" Target="../media/image9.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9" Type="http://schemas.openxmlformats.org/officeDocument/2006/relationships/tags" Target="../tags/tag12.xml"/><Relationship Id="rId8" Type="http://schemas.openxmlformats.org/officeDocument/2006/relationships/tags" Target="../tags/tag11.xml"/><Relationship Id="rId7" Type="http://schemas.openxmlformats.org/officeDocument/2006/relationships/tags" Target="../tags/tag10.xml"/><Relationship Id="rId6" Type="http://schemas.openxmlformats.org/officeDocument/2006/relationships/tags" Target="../tags/tag9.xml"/><Relationship Id="rId5" Type="http://schemas.openxmlformats.org/officeDocument/2006/relationships/tags" Target="../tags/tag8.xml"/><Relationship Id="rId4" Type="http://schemas.openxmlformats.org/officeDocument/2006/relationships/tags" Target="../tags/tag7.xml"/><Relationship Id="rId30" Type="http://schemas.openxmlformats.org/officeDocument/2006/relationships/notesSlide" Target="../notesSlides/notesSlide7.xml"/><Relationship Id="rId3" Type="http://schemas.openxmlformats.org/officeDocument/2006/relationships/tags" Target="../tags/tag6.xml"/><Relationship Id="rId29" Type="http://schemas.openxmlformats.org/officeDocument/2006/relationships/slideLayout" Target="../slideLayouts/slideLayout6.xml"/><Relationship Id="rId28" Type="http://schemas.openxmlformats.org/officeDocument/2006/relationships/tags" Target="../tags/tag25.xml"/><Relationship Id="rId27" Type="http://schemas.openxmlformats.org/officeDocument/2006/relationships/tags" Target="../tags/tag24.xml"/><Relationship Id="rId26" Type="http://schemas.openxmlformats.org/officeDocument/2006/relationships/tags" Target="../tags/tag23.xml"/><Relationship Id="rId25" Type="http://schemas.openxmlformats.org/officeDocument/2006/relationships/tags" Target="../tags/tag22.xml"/><Relationship Id="rId24" Type="http://schemas.openxmlformats.org/officeDocument/2006/relationships/tags" Target="../tags/tag21.xml"/><Relationship Id="rId23" Type="http://schemas.openxmlformats.org/officeDocument/2006/relationships/tags" Target="../tags/tag20.xml"/><Relationship Id="rId22" Type="http://schemas.openxmlformats.org/officeDocument/2006/relationships/tags" Target="../tags/tag19.xml"/><Relationship Id="rId21" Type="http://schemas.openxmlformats.org/officeDocument/2006/relationships/tags" Target="../tags/tag18.xml"/><Relationship Id="rId20" Type="http://schemas.openxmlformats.org/officeDocument/2006/relationships/image" Target="../media/image15.GIF"/><Relationship Id="rId2" Type="http://schemas.openxmlformats.org/officeDocument/2006/relationships/tags" Target="../tags/tag5.xml"/><Relationship Id="rId19" Type="http://schemas.openxmlformats.org/officeDocument/2006/relationships/tags" Target="../tags/tag17.xml"/><Relationship Id="rId18" Type="http://schemas.openxmlformats.org/officeDocument/2006/relationships/image" Target="../media/image14.GIF"/><Relationship Id="rId17" Type="http://schemas.openxmlformats.org/officeDocument/2006/relationships/tags" Target="../tags/tag16.xml"/><Relationship Id="rId16" Type="http://schemas.openxmlformats.org/officeDocument/2006/relationships/image" Target="../media/image13.GIF"/><Relationship Id="rId15" Type="http://schemas.openxmlformats.org/officeDocument/2006/relationships/tags" Target="../tags/tag15.xml"/><Relationship Id="rId14" Type="http://schemas.openxmlformats.org/officeDocument/2006/relationships/image" Target="../media/image12.GIF"/><Relationship Id="rId13" Type="http://schemas.openxmlformats.org/officeDocument/2006/relationships/tags" Target="../tags/tag14.xml"/><Relationship Id="rId12" Type="http://schemas.openxmlformats.org/officeDocument/2006/relationships/image" Target="../media/image11.GIF"/><Relationship Id="rId11" Type="http://schemas.openxmlformats.org/officeDocument/2006/relationships/tags" Target="../tags/tag13.xml"/><Relationship Id="rId10" Type="http://schemas.openxmlformats.org/officeDocument/2006/relationships/image" Target="../media/image10.GIF"/><Relationship Id="rId1" Type="http://schemas.openxmlformats.org/officeDocument/2006/relationships/tags" Target="../tags/tag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xml"/><Relationship Id="rId1" Type="http://schemas.openxmlformats.org/officeDocument/2006/relationships/image" Target="../media/image16.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6.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17.png"/></Relationships>
</file>

<file path=ppt/slides/_rels/slide26.xml.rels><?xml version="1.0" encoding="UTF-8" standalone="yes"?>
<Relationships xmlns="http://schemas.openxmlformats.org/package/2006/relationships"><Relationship Id="rId5" Type="http://schemas.openxmlformats.org/officeDocument/2006/relationships/slideLayout" Target="../slideLayouts/slideLayout6.xml"/><Relationship Id="rId4" Type="http://schemas.openxmlformats.org/officeDocument/2006/relationships/image" Target="../media/image20.jpeg"/><Relationship Id="rId3" Type="http://schemas.openxmlformats.org/officeDocument/2006/relationships/image" Target="../media/image19.jpeg"/><Relationship Id="rId2" Type="http://schemas.microsoft.com/office/2007/relationships/hdphoto" Target="../media/hdphoto1.wdp"/><Relationship Id="rId1" Type="http://schemas.openxmlformats.org/officeDocument/2006/relationships/image" Target="../media/image18.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7.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6.xml"/><Relationship Id="rId1" Type="http://schemas.openxmlformats.org/officeDocument/2006/relationships/chart" Target="../charts/char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7" Type="http://schemas.openxmlformats.org/officeDocument/2006/relationships/notesSlide" Target="../notesSlides/notesSlide19.xml"/><Relationship Id="rId6" Type="http://schemas.openxmlformats.org/officeDocument/2006/relationships/slideLayout" Target="../slideLayouts/slideLayout6.xml"/><Relationship Id="rId5" Type="http://schemas.openxmlformats.org/officeDocument/2006/relationships/chart" Target="../charts/chart6.xml"/><Relationship Id="rId4" Type="http://schemas.openxmlformats.org/officeDocument/2006/relationships/chart" Target="../charts/chart5.xml"/><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chart" Target="../charts/chart2.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6.xml"/><Relationship Id="rId1" Type="http://schemas.openxmlformats.org/officeDocument/2006/relationships/image" Target="../media/image21.jpeg"/></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207476" y="2985385"/>
            <a:ext cx="8024812" cy="1107996"/>
          </a:xfrm>
          <a:prstGeom prst="rect">
            <a:avLst/>
          </a:prstGeom>
          <a:noFill/>
        </p:spPr>
        <p:txBody>
          <a:bodyPr wrap="square" rtlCol="0">
            <a:spAutoFit/>
          </a:bodyPr>
          <a:lstStyle/>
          <a:p>
            <a:pPr algn="ctr"/>
            <a:r>
              <a:rPr lang="zh-CN" altLang="en-US" sz="6600" b="1" dirty="0">
                <a:solidFill>
                  <a:srgbClr val="95944F"/>
                </a:solidFill>
                <a:latin typeface="微软雅黑" panose="020B0503020204020204" pitchFamily="34" charset="-122"/>
                <a:ea typeface="微软雅黑" panose="020B0503020204020204" pitchFamily="34" charset="-122"/>
              </a:rPr>
              <a:t>毕业论文答辩模板</a:t>
            </a:r>
            <a:endParaRPr lang="zh-CN" altLang="en-US" sz="6600" b="1" dirty="0">
              <a:solidFill>
                <a:srgbClr val="95944F"/>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4148195" y="4125418"/>
            <a:ext cx="4143375" cy="276999"/>
          </a:xfrm>
          <a:prstGeom prst="rect">
            <a:avLst/>
          </a:prstGeom>
          <a:noFill/>
        </p:spPr>
        <p:txBody>
          <a:bodyPr wrap="square" rtlCol="0">
            <a:spAutoFit/>
          </a:bodyPr>
          <a:lstStyle/>
          <a:p>
            <a:pPr algn="dist"/>
            <a:r>
              <a:rPr lang="en-US" altLang="zh-CN" sz="1200" dirty="0">
                <a:solidFill>
                  <a:srgbClr val="887B72"/>
                </a:solidFill>
                <a:latin typeface="微软雅黑" panose="020B0503020204020204" pitchFamily="34" charset="-122"/>
                <a:ea typeface="微软雅黑" panose="020B0503020204020204" pitchFamily="34" charset="-122"/>
              </a:rPr>
              <a:t>PROFESSIONAL POWERPOINT TEMPLATE</a:t>
            </a:r>
            <a:endParaRPr lang="zh-CN" altLang="en-US" sz="1200" dirty="0">
              <a:solidFill>
                <a:srgbClr val="887B72"/>
              </a:solidFill>
              <a:latin typeface="微软雅黑" panose="020B0503020204020204" pitchFamily="34" charset="-122"/>
              <a:ea typeface="微软雅黑" panose="020B0503020204020204" pitchFamily="34" charset="-122"/>
            </a:endParaRPr>
          </a:p>
        </p:txBody>
      </p:sp>
      <p:sp>
        <p:nvSpPr>
          <p:cNvPr id="4" name="文本框 3"/>
          <p:cNvSpPr txBox="1"/>
          <p:nvPr/>
        </p:nvSpPr>
        <p:spPr>
          <a:xfrm>
            <a:off x="4638107" y="4390690"/>
            <a:ext cx="3163550" cy="306705"/>
          </a:xfrm>
          <a:prstGeom prst="rect">
            <a:avLst/>
          </a:prstGeom>
          <a:noFill/>
        </p:spPr>
        <p:txBody>
          <a:bodyPr wrap="square" rtlCol="0">
            <a:spAutoFit/>
          </a:bodyPr>
          <a:lstStyle/>
          <a:p>
            <a:pPr algn="ctr"/>
            <a:r>
              <a:rPr lang="zh-CN" altLang="en-US" sz="1400" dirty="0">
                <a:solidFill>
                  <a:srgbClr val="887B72"/>
                </a:solidFill>
                <a:latin typeface="微软雅黑" panose="020B0503020204020204" pitchFamily="34" charset="-122"/>
                <a:ea typeface="微软雅黑" panose="020B0503020204020204" pitchFamily="34" charset="-122"/>
              </a:rPr>
              <a:t>姓名 </a:t>
            </a:r>
            <a:r>
              <a:rPr lang="en-US" altLang="zh-CN" sz="1400" dirty="0">
                <a:solidFill>
                  <a:srgbClr val="887B72"/>
                </a:solidFill>
                <a:latin typeface="微软雅黑" panose="020B0503020204020204" pitchFamily="34" charset="-122"/>
                <a:ea typeface="微软雅黑" panose="020B0503020204020204" pitchFamily="34" charset="-122"/>
              </a:rPr>
              <a:t>: </a:t>
            </a:r>
            <a:r>
              <a:rPr lang="zh-CN" altLang="en-US" sz="1400" dirty="0" smtClean="0">
                <a:solidFill>
                  <a:srgbClr val="887B72"/>
                </a:solidFill>
                <a:latin typeface="微软雅黑" panose="020B0503020204020204" pitchFamily="34" charset="-122"/>
                <a:ea typeface="微软雅黑" panose="020B0503020204020204" pitchFamily="34" charset="-122"/>
              </a:rPr>
              <a:t>情缘素材 </a:t>
            </a:r>
            <a:r>
              <a:rPr lang="en-US" altLang="zh-CN" sz="1400" dirty="0" smtClean="0">
                <a:solidFill>
                  <a:srgbClr val="887B72"/>
                </a:solidFill>
                <a:latin typeface="微软雅黑" panose="020B0503020204020204" pitchFamily="34" charset="-122"/>
                <a:ea typeface="微软雅黑" panose="020B0503020204020204" pitchFamily="34" charset="-122"/>
              </a:rPr>
              <a:t>/ </a:t>
            </a:r>
            <a:r>
              <a:rPr lang="zh-CN" altLang="en-US" sz="1400" dirty="0">
                <a:solidFill>
                  <a:srgbClr val="887B72"/>
                </a:solidFill>
                <a:latin typeface="微软雅黑" panose="020B0503020204020204" pitchFamily="34" charset="-122"/>
                <a:ea typeface="微软雅黑" panose="020B0503020204020204" pitchFamily="34" charset="-122"/>
              </a:rPr>
              <a:t>导师 </a:t>
            </a:r>
            <a:r>
              <a:rPr lang="en-US" altLang="zh-CN" sz="1400" dirty="0">
                <a:solidFill>
                  <a:srgbClr val="887B72"/>
                </a:solidFill>
                <a:latin typeface="微软雅黑" panose="020B0503020204020204" pitchFamily="34" charset="-122"/>
                <a:ea typeface="微软雅黑" panose="020B0503020204020204" pitchFamily="34" charset="-122"/>
              </a:rPr>
              <a:t>: </a:t>
            </a:r>
            <a:r>
              <a:rPr lang="zh-CN" altLang="en-US" sz="1400" dirty="0" smtClean="0">
                <a:solidFill>
                  <a:srgbClr val="887B72"/>
                </a:solidFill>
                <a:latin typeface="微软雅黑" panose="020B0503020204020204" pitchFamily="34" charset="-122"/>
                <a:ea typeface="微软雅黑" panose="020B0503020204020204" pitchFamily="34" charset="-122"/>
              </a:rPr>
              <a:t>情缘素材</a:t>
            </a:r>
            <a:endParaRPr lang="zh-CN" altLang="en-US" sz="1400" dirty="0" smtClean="0">
              <a:solidFill>
                <a:srgbClr val="887B72"/>
              </a:solidFill>
              <a:latin typeface="微软雅黑" panose="020B0503020204020204" pitchFamily="34" charset="-122"/>
              <a:ea typeface="微软雅黑" panose="020B0503020204020204" pitchFamily="34" charset="-122"/>
            </a:endParaRPr>
          </a:p>
        </p:txBody>
      </p:sp>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5610282" y="1740133"/>
            <a:ext cx="1219200" cy="1219200"/>
          </a:xfrm>
          <a:prstGeom prst="rect">
            <a:avLst/>
          </a:prstGeom>
        </p:spPr>
      </p:pic>
      <p:pic>
        <p:nvPicPr>
          <p:cNvPr id="6" name="Breathing Heavily - Nova">
            <a:hlinkClick r:id="" action="ppaction://media"/>
          </p:cNvPr>
          <p:cNvPicPr>
            <a:picLocks noChangeAspect="1"/>
          </p:cNvPicPr>
          <p:nvPr>
            <a:audioFile r:link="rId2"/>
            <p:extLst>
              <p:ext uri="{DAA4B4D4-6D71-4841-9C94-3DE7FCFB9230}">
                <p14:media xmlns:p14="http://schemas.microsoft.com/office/powerpoint/2010/main" r:embed="rId3"/>
              </p:ext>
            </p:extLst>
          </p:nvPr>
        </p:nvPicPr>
        <p:blipFill>
          <a:blip r:embed="rId4"/>
          <a:stretch>
            <a:fillRect/>
          </a:stretch>
        </p:blipFill>
        <p:spPr>
          <a:xfrm>
            <a:off x="7192057" y="-2645229"/>
            <a:ext cx="609600" cy="6096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6"/>
                                        </p:tgtEl>
                                      </p:cBhvr>
                                    </p:cmd>
                                  </p:childTnLst>
                                </p:cTn>
                              </p:par>
                              <p:par>
                                <p:cTn id="7" presetID="42"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animEffect transition="in" filter="fade">
                                      <p:cBhvr>
                                        <p:cTn id="9" dur="1000"/>
                                        <p:tgtEl>
                                          <p:spTgt spid="5"/>
                                        </p:tgtEl>
                                      </p:cBhvr>
                                    </p:animEffect>
                                    <p:anim calcmode="lin" valueType="num">
                                      <p:cBhvr>
                                        <p:cTn id="10" dur="1000" fill="hold"/>
                                        <p:tgtEl>
                                          <p:spTgt spid="5"/>
                                        </p:tgtEl>
                                        <p:attrNameLst>
                                          <p:attrName>ppt_x</p:attrName>
                                        </p:attrNameLst>
                                      </p:cBhvr>
                                      <p:tavLst>
                                        <p:tav tm="0">
                                          <p:val>
                                            <p:strVal val="#ppt_x"/>
                                          </p:val>
                                        </p:tav>
                                        <p:tav tm="100000">
                                          <p:val>
                                            <p:strVal val="#ppt_x"/>
                                          </p:val>
                                        </p:tav>
                                      </p:tavLst>
                                    </p:anim>
                                    <p:anim calcmode="lin" valueType="num">
                                      <p:cBhvr>
                                        <p:cTn id="11" dur="1000" fill="hold"/>
                                        <p:tgtEl>
                                          <p:spTgt spid="5"/>
                                        </p:tgtEl>
                                        <p:attrNameLst>
                                          <p:attrName>ppt_y</p:attrName>
                                        </p:attrNameLst>
                                      </p:cBhvr>
                                      <p:tavLst>
                                        <p:tav tm="0">
                                          <p:val>
                                            <p:strVal val="#ppt_y+.1"/>
                                          </p:val>
                                        </p:tav>
                                        <p:tav tm="100000">
                                          <p:val>
                                            <p:strVal val="#ppt_y"/>
                                          </p:val>
                                        </p:tav>
                                      </p:tavLst>
                                    </p:anim>
                                  </p:childTnLst>
                                </p:cTn>
                              </p:par>
                            </p:childTnLst>
                          </p:cTn>
                        </p:par>
                        <p:par>
                          <p:cTn id="12" fill="hold">
                            <p:stCondLst>
                              <p:cond delay="0"/>
                            </p:stCondLst>
                            <p:childTnLst>
                              <p:par>
                                <p:cTn id="13" presetID="56" presetClass="entr" presetSubtype="0" fill="hold" grpId="0" nodeType="afterEffect">
                                  <p:stCondLst>
                                    <p:cond delay="0"/>
                                  </p:stCondLst>
                                  <p:iterate type="lt">
                                    <p:tmPct val="10000"/>
                                  </p:iterate>
                                  <p:childTnLst>
                                    <p:set>
                                      <p:cBhvr>
                                        <p:cTn id="14" dur="1" fill="hold">
                                          <p:stCondLst>
                                            <p:cond delay="0"/>
                                          </p:stCondLst>
                                        </p:cTn>
                                        <p:tgtEl>
                                          <p:spTgt spid="2"/>
                                        </p:tgtEl>
                                        <p:attrNameLst>
                                          <p:attrName>style.visibility</p:attrName>
                                        </p:attrNameLst>
                                      </p:cBhvr>
                                      <p:to>
                                        <p:strVal val="visible"/>
                                      </p:to>
                                    </p:set>
                                    <p:anim by="(-#ppt_w*2)" calcmode="lin" valueType="num">
                                      <p:cBhvr rctx="PPT">
                                        <p:cTn id="15" dur="500" autoRev="1" fill="hold">
                                          <p:stCondLst>
                                            <p:cond delay="0"/>
                                          </p:stCondLst>
                                        </p:cTn>
                                        <p:tgtEl>
                                          <p:spTgt spid="2"/>
                                        </p:tgtEl>
                                        <p:attrNameLst>
                                          <p:attrName>ppt_w</p:attrName>
                                        </p:attrNameLst>
                                      </p:cBhvr>
                                    </p:anim>
                                    <p:anim by="(#ppt_w*0.50)" calcmode="lin" valueType="num">
                                      <p:cBhvr>
                                        <p:cTn id="16" dur="500" decel="50000" autoRev="1" fill="hold">
                                          <p:stCondLst>
                                            <p:cond delay="0"/>
                                          </p:stCondLst>
                                        </p:cTn>
                                        <p:tgtEl>
                                          <p:spTgt spid="2"/>
                                        </p:tgtEl>
                                        <p:attrNameLst>
                                          <p:attrName>ppt_x</p:attrName>
                                        </p:attrNameLst>
                                      </p:cBhvr>
                                    </p:anim>
                                    <p:anim from="(-#ppt_h/2)" to="(#ppt_y)" calcmode="lin" valueType="num">
                                      <p:cBhvr>
                                        <p:cTn id="17" dur="1000" fill="hold">
                                          <p:stCondLst>
                                            <p:cond delay="0"/>
                                          </p:stCondLst>
                                        </p:cTn>
                                        <p:tgtEl>
                                          <p:spTgt spid="2"/>
                                        </p:tgtEl>
                                        <p:attrNameLst>
                                          <p:attrName>ppt_y</p:attrName>
                                        </p:attrNameLst>
                                      </p:cBhvr>
                                    </p:anim>
                                    <p:animRot by="21600000">
                                      <p:cBhvr>
                                        <p:cTn id="18" dur="1000" fill="hold">
                                          <p:stCondLst>
                                            <p:cond delay="0"/>
                                          </p:stCondLst>
                                        </p:cTn>
                                        <p:tgtEl>
                                          <p:spTgt spid="2"/>
                                        </p:tgtEl>
                                        <p:attrNameLst>
                                          <p:attrName>r</p:attrName>
                                        </p:attrNameLst>
                                      </p:cBhvr>
                                    </p:animRot>
                                  </p:childTnLst>
                                </p:cTn>
                              </p:par>
                            </p:childTnLst>
                          </p:cTn>
                        </p:par>
                        <p:par>
                          <p:cTn id="19" fill="hold">
                            <p:stCondLst>
                              <p:cond delay="1700"/>
                            </p:stCondLst>
                            <p:childTnLst>
                              <p:par>
                                <p:cTn id="20" presetID="16" presetClass="entr" presetSubtype="37"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arn(outVertical)">
                                      <p:cBhvr>
                                        <p:cTn id="22" dur="500"/>
                                        <p:tgtEl>
                                          <p:spTgt spid="3"/>
                                        </p:tgtEl>
                                      </p:cBhvr>
                                    </p:animEffect>
                                  </p:childTnLst>
                                </p:cTn>
                              </p:par>
                            </p:childTnLst>
                          </p:cTn>
                        </p:par>
                        <p:par>
                          <p:cTn id="23" fill="hold">
                            <p:stCondLst>
                              <p:cond delay="2200"/>
                            </p:stCondLst>
                            <p:childTnLst>
                              <p:par>
                                <p:cTn id="24" presetID="42" presetClass="entr" presetSubtype="0"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1000"/>
                                        <p:tgtEl>
                                          <p:spTgt spid="4"/>
                                        </p:tgtEl>
                                      </p:cBhvr>
                                    </p:animEffect>
                                    <p:anim calcmode="lin" valueType="num">
                                      <p:cBhvr>
                                        <p:cTn id="27" dur="1000" fill="hold"/>
                                        <p:tgtEl>
                                          <p:spTgt spid="4"/>
                                        </p:tgtEl>
                                        <p:attrNameLst>
                                          <p:attrName>ppt_x</p:attrName>
                                        </p:attrNameLst>
                                      </p:cBhvr>
                                      <p:tavLst>
                                        <p:tav tm="0">
                                          <p:val>
                                            <p:strVal val="#ppt_x"/>
                                          </p:val>
                                        </p:tav>
                                        <p:tav tm="100000">
                                          <p:val>
                                            <p:strVal val="#ppt_x"/>
                                          </p:val>
                                        </p:tav>
                                      </p:tavLst>
                                    </p:anim>
                                    <p:anim calcmode="lin" valueType="num">
                                      <p:cBhvr>
                                        <p:cTn id="2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
                <p:cTn id="29" repeatCount="indefinite" fill="hold" display="0">
                  <p:stCondLst>
                    <p:cond delay="indefinite"/>
                  </p:stCondLst>
                  <p:endCondLst>
                    <p:cond evt="onStopAudio" delay="0">
                      <p:tgtEl>
                        <p:sldTgt/>
                      </p:tgtEl>
                    </p:cond>
                  </p:endCondLst>
                </p:cTn>
                <p:tgtEl>
                  <p:spTgt spid="6"/>
                </p:tgtEl>
              </p:cMediaNode>
            </p:audio>
          </p:childTnLst>
        </p:cTn>
      </p:par>
    </p:tnLst>
    <p:bldLst>
      <p:bldP spid="2" grpId="0"/>
      <p:bldP spid="3" grpId="0"/>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5"/>
          <p:cNvSpPr txBox="1"/>
          <p:nvPr/>
        </p:nvSpPr>
        <p:spPr>
          <a:xfrm>
            <a:off x="5152378" y="3477449"/>
            <a:ext cx="1478780" cy="399842"/>
          </a:xfrm>
          <a:prstGeom prst="rect">
            <a:avLst/>
          </a:prstGeom>
          <a:noFill/>
        </p:spPr>
        <p:txBody>
          <a:bodyPr>
            <a:spAutoFit/>
          </a:bodyPr>
          <a:lstStyle/>
          <a:p>
            <a:pPr eaLnBrk="1" hangingPunct="1">
              <a:buFont typeface="Arial" panose="020B0604020202020204" pitchFamily="34" charset="0"/>
              <a:buNone/>
              <a:defRPr/>
            </a:pPr>
            <a:r>
              <a:rPr lang="zh-CN" altLang="en-US" sz="2000" dirty="0">
                <a:solidFill>
                  <a:srgbClr val="95944F"/>
                </a:solidFill>
                <a:latin typeface="+mn-ea"/>
              </a:rPr>
              <a:t>添加副标题</a:t>
            </a:r>
            <a:endParaRPr lang="zh-CN" altLang="en-US" sz="2000" dirty="0">
              <a:solidFill>
                <a:srgbClr val="95944F"/>
              </a:solidFill>
              <a:latin typeface="+mn-ea"/>
            </a:endParaRPr>
          </a:p>
        </p:txBody>
      </p:sp>
      <p:sp>
        <p:nvSpPr>
          <p:cNvPr id="3" name="TextBox 26"/>
          <p:cNvSpPr txBox="1">
            <a:spLocks noChangeArrowheads="1"/>
          </p:cNvSpPr>
          <p:nvPr/>
        </p:nvSpPr>
        <p:spPr bwMode="auto">
          <a:xfrm>
            <a:off x="7289628" y="3477449"/>
            <a:ext cx="1608887" cy="399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rgbClr val="42494D"/>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42494D"/>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defRPr/>
            </a:pPr>
            <a:r>
              <a:rPr lang="zh-CN" altLang="en-US" sz="2000" dirty="0">
                <a:solidFill>
                  <a:srgbClr val="95944F"/>
                </a:solidFill>
                <a:latin typeface="+mn-ea"/>
              </a:rPr>
              <a:t>添加副标题</a:t>
            </a:r>
            <a:endParaRPr lang="zh-CN" altLang="en-US" sz="2000" dirty="0">
              <a:solidFill>
                <a:srgbClr val="95944F"/>
              </a:solidFill>
              <a:latin typeface="+mn-ea"/>
            </a:endParaRPr>
          </a:p>
        </p:txBody>
      </p:sp>
      <p:sp>
        <p:nvSpPr>
          <p:cNvPr id="4" name="Freeform 21"/>
          <p:cNvSpPr>
            <a:spLocks noEditPoints="1"/>
          </p:cNvSpPr>
          <p:nvPr/>
        </p:nvSpPr>
        <p:spPr bwMode="auto">
          <a:xfrm>
            <a:off x="4869950" y="3542504"/>
            <a:ext cx="266561" cy="268147"/>
          </a:xfrm>
          <a:custGeom>
            <a:avLst/>
            <a:gdLst>
              <a:gd name="T0" fmla="*/ 151984808 w 234"/>
              <a:gd name="T1" fmla="*/ 0 h 234"/>
              <a:gd name="T2" fmla="*/ 303969615 w 234"/>
              <a:gd name="T3" fmla="*/ 153799536 h 234"/>
              <a:gd name="T4" fmla="*/ 151984808 w 234"/>
              <a:gd name="T5" fmla="*/ 307599071 h 234"/>
              <a:gd name="T6" fmla="*/ 0 w 234"/>
              <a:gd name="T7" fmla="*/ 153799536 h 234"/>
              <a:gd name="T8" fmla="*/ 151984808 w 234"/>
              <a:gd name="T9" fmla="*/ 0 h 234"/>
              <a:gd name="T10" fmla="*/ 128602968 w 234"/>
              <a:gd name="T11" fmla="*/ 261590144 h 234"/>
              <a:gd name="T12" fmla="*/ 175366647 w 234"/>
              <a:gd name="T13" fmla="*/ 261590144 h 234"/>
              <a:gd name="T14" fmla="*/ 175366647 w 234"/>
              <a:gd name="T15" fmla="*/ 178775450 h 234"/>
              <a:gd name="T16" fmla="*/ 258504104 w 234"/>
              <a:gd name="T17" fmla="*/ 178775450 h 234"/>
              <a:gd name="T18" fmla="*/ 258504104 w 234"/>
              <a:gd name="T19" fmla="*/ 130137539 h 234"/>
              <a:gd name="T20" fmla="*/ 175366647 w 234"/>
              <a:gd name="T21" fmla="*/ 130137539 h 234"/>
              <a:gd name="T22" fmla="*/ 175366647 w 234"/>
              <a:gd name="T23" fmla="*/ 46008927 h 234"/>
              <a:gd name="T24" fmla="*/ 128602968 w 234"/>
              <a:gd name="T25" fmla="*/ 46008927 h 234"/>
              <a:gd name="T26" fmla="*/ 128602968 w 234"/>
              <a:gd name="T27" fmla="*/ 130137539 h 234"/>
              <a:gd name="T28" fmla="*/ 45465512 w 234"/>
              <a:gd name="T29" fmla="*/ 130137539 h 234"/>
              <a:gd name="T30" fmla="*/ 45465512 w 234"/>
              <a:gd name="T31" fmla="*/ 178775450 h 234"/>
              <a:gd name="T32" fmla="*/ 128602968 w 234"/>
              <a:gd name="T33" fmla="*/ 178775450 h 234"/>
              <a:gd name="T34" fmla="*/ 128602968 w 234"/>
              <a:gd name="T35" fmla="*/ 261590144 h 2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34" h="234">
                <a:moveTo>
                  <a:pt x="117" y="0"/>
                </a:moveTo>
                <a:cubicBezTo>
                  <a:pt x="182" y="0"/>
                  <a:pt x="234" y="52"/>
                  <a:pt x="234" y="117"/>
                </a:cubicBezTo>
                <a:cubicBezTo>
                  <a:pt x="234" y="182"/>
                  <a:pt x="182" y="234"/>
                  <a:pt x="117" y="234"/>
                </a:cubicBezTo>
                <a:cubicBezTo>
                  <a:pt x="52" y="234"/>
                  <a:pt x="0" y="182"/>
                  <a:pt x="0" y="117"/>
                </a:cubicBezTo>
                <a:cubicBezTo>
                  <a:pt x="0" y="52"/>
                  <a:pt x="52" y="0"/>
                  <a:pt x="117" y="0"/>
                </a:cubicBezTo>
                <a:close/>
                <a:moveTo>
                  <a:pt x="99" y="199"/>
                </a:moveTo>
                <a:lnTo>
                  <a:pt x="135" y="199"/>
                </a:lnTo>
                <a:lnTo>
                  <a:pt x="135" y="136"/>
                </a:lnTo>
                <a:lnTo>
                  <a:pt x="199" y="136"/>
                </a:lnTo>
                <a:lnTo>
                  <a:pt x="199" y="99"/>
                </a:lnTo>
                <a:lnTo>
                  <a:pt x="135" y="99"/>
                </a:lnTo>
                <a:lnTo>
                  <a:pt x="135" y="35"/>
                </a:lnTo>
                <a:lnTo>
                  <a:pt x="99" y="35"/>
                </a:lnTo>
                <a:lnTo>
                  <a:pt x="99" y="99"/>
                </a:lnTo>
                <a:lnTo>
                  <a:pt x="35" y="99"/>
                </a:lnTo>
                <a:lnTo>
                  <a:pt x="35" y="136"/>
                </a:lnTo>
                <a:lnTo>
                  <a:pt x="99" y="136"/>
                </a:lnTo>
                <a:lnTo>
                  <a:pt x="99" y="199"/>
                </a:lnTo>
                <a:close/>
              </a:path>
            </a:pathLst>
          </a:custGeom>
          <a:solidFill>
            <a:srgbClr val="95944F"/>
          </a:solidFill>
          <a:ln>
            <a:noFill/>
          </a:ln>
        </p:spPr>
        <p:txBody>
          <a:bodyPr/>
          <a:lstStyle/>
          <a:p>
            <a:endParaRPr lang="zh-CN" altLang="en-US" sz="1800">
              <a:solidFill>
                <a:srgbClr val="95944F"/>
              </a:solidFill>
            </a:endParaRPr>
          </a:p>
        </p:txBody>
      </p:sp>
      <p:sp>
        <p:nvSpPr>
          <p:cNvPr id="5" name="Freeform 22"/>
          <p:cNvSpPr>
            <a:spLocks noEditPoints="1"/>
          </p:cNvSpPr>
          <p:nvPr/>
        </p:nvSpPr>
        <p:spPr bwMode="auto">
          <a:xfrm>
            <a:off x="6992919" y="3542504"/>
            <a:ext cx="266561" cy="268147"/>
          </a:xfrm>
          <a:custGeom>
            <a:avLst/>
            <a:gdLst>
              <a:gd name="T0" fmla="*/ 151984808 w 234"/>
              <a:gd name="T1" fmla="*/ 0 h 234"/>
              <a:gd name="T2" fmla="*/ 303969615 w 234"/>
              <a:gd name="T3" fmla="*/ 153799536 h 234"/>
              <a:gd name="T4" fmla="*/ 151984808 w 234"/>
              <a:gd name="T5" fmla="*/ 307599071 h 234"/>
              <a:gd name="T6" fmla="*/ 0 w 234"/>
              <a:gd name="T7" fmla="*/ 153799536 h 234"/>
              <a:gd name="T8" fmla="*/ 151984808 w 234"/>
              <a:gd name="T9" fmla="*/ 0 h 234"/>
              <a:gd name="T10" fmla="*/ 128602968 w 234"/>
              <a:gd name="T11" fmla="*/ 261590144 h 234"/>
              <a:gd name="T12" fmla="*/ 175366647 w 234"/>
              <a:gd name="T13" fmla="*/ 261590144 h 234"/>
              <a:gd name="T14" fmla="*/ 175366647 w 234"/>
              <a:gd name="T15" fmla="*/ 178775450 h 234"/>
              <a:gd name="T16" fmla="*/ 258504104 w 234"/>
              <a:gd name="T17" fmla="*/ 178775450 h 234"/>
              <a:gd name="T18" fmla="*/ 258504104 w 234"/>
              <a:gd name="T19" fmla="*/ 128823621 h 234"/>
              <a:gd name="T20" fmla="*/ 175366647 w 234"/>
              <a:gd name="T21" fmla="*/ 128823621 h 234"/>
              <a:gd name="T22" fmla="*/ 175366647 w 234"/>
              <a:gd name="T23" fmla="*/ 46008927 h 234"/>
              <a:gd name="T24" fmla="*/ 128602968 w 234"/>
              <a:gd name="T25" fmla="*/ 46008927 h 234"/>
              <a:gd name="T26" fmla="*/ 128602968 w 234"/>
              <a:gd name="T27" fmla="*/ 128823621 h 234"/>
              <a:gd name="T28" fmla="*/ 45465512 w 234"/>
              <a:gd name="T29" fmla="*/ 128823621 h 234"/>
              <a:gd name="T30" fmla="*/ 45465512 w 234"/>
              <a:gd name="T31" fmla="*/ 178775450 h 234"/>
              <a:gd name="T32" fmla="*/ 128602968 w 234"/>
              <a:gd name="T33" fmla="*/ 178775450 h 234"/>
              <a:gd name="T34" fmla="*/ 128602968 w 234"/>
              <a:gd name="T35" fmla="*/ 261590144 h 2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34" h="234">
                <a:moveTo>
                  <a:pt x="117" y="0"/>
                </a:moveTo>
                <a:cubicBezTo>
                  <a:pt x="182" y="0"/>
                  <a:pt x="234" y="52"/>
                  <a:pt x="234" y="117"/>
                </a:cubicBezTo>
                <a:cubicBezTo>
                  <a:pt x="234" y="182"/>
                  <a:pt x="182" y="234"/>
                  <a:pt x="117" y="234"/>
                </a:cubicBezTo>
                <a:cubicBezTo>
                  <a:pt x="52" y="234"/>
                  <a:pt x="0" y="182"/>
                  <a:pt x="0" y="117"/>
                </a:cubicBezTo>
                <a:cubicBezTo>
                  <a:pt x="0" y="52"/>
                  <a:pt x="52" y="0"/>
                  <a:pt x="117" y="0"/>
                </a:cubicBezTo>
                <a:close/>
                <a:moveTo>
                  <a:pt x="99" y="199"/>
                </a:moveTo>
                <a:lnTo>
                  <a:pt x="135" y="199"/>
                </a:lnTo>
                <a:lnTo>
                  <a:pt x="135" y="136"/>
                </a:lnTo>
                <a:lnTo>
                  <a:pt x="199" y="136"/>
                </a:lnTo>
                <a:lnTo>
                  <a:pt x="199" y="98"/>
                </a:lnTo>
                <a:lnTo>
                  <a:pt x="135" y="98"/>
                </a:lnTo>
                <a:lnTo>
                  <a:pt x="135" y="35"/>
                </a:lnTo>
                <a:lnTo>
                  <a:pt x="99" y="35"/>
                </a:lnTo>
                <a:lnTo>
                  <a:pt x="99" y="98"/>
                </a:lnTo>
                <a:lnTo>
                  <a:pt x="35" y="98"/>
                </a:lnTo>
                <a:lnTo>
                  <a:pt x="35" y="136"/>
                </a:lnTo>
                <a:lnTo>
                  <a:pt x="99" y="136"/>
                </a:lnTo>
                <a:lnTo>
                  <a:pt x="99" y="199"/>
                </a:lnTo>
                <a:close/>
              </a:path>
            </a:pathLst>
          </a:custGeom>
          <a:solidFill>
            <a:srgbClr val="95944F"/>
          </a:solidFill>
          <a:ln>
            <a:noFill/>
          </a:ln>
        </p:spPr>
        <p:txBody>
          <a:bodyPr/>
          <a:lstStyle/>
          <a:p>
            <a:endParaRPr lang="zh-CN" altLang="en-US" sz="1800">
              <a:solidFill>
                <a:srgbClr val="95944F"/>
              </a:solidFill>
            </a:endParaRPr>
          </a:p>
        </p:txBody>
      </p:sp>
      <p:sp>
        <p:nvSpPr>
          <p:cNvPr id="6" name="矩形 5"/>
          <p:cNvSpPr/>
          <p:nvPr/>
        </p:nvSpPr>
        <p:spPr>
          <a:xfrm>
            <a:off x="4728737" y="2388991"/>
            <a:ext cx="7013097" cy="923330"/>
          </a:xfrm>
          <a:prstGeom prst="rect">
            <a:avLst/>
          </a:prstGeom>
          <a:noFill/>
          <a:ln>
            <a:noFill/>
          </a:ln>
        </p:spPr>
        <p:txBody>
          <a:bodyPr lIns="0" tIns="0" rIns="0" bIns="0">
            <a:spAutoFit/>
          </a:bodyPr>
          <a:lstStyle/>
          <a:p>
            <a:pPr>
              <a:spcBef>
                <a:spcPct val="0"/>
              </a:spcBef>
            </a:pPr>
            <a:r>
              <a:rPr lang="zh-CN" altLang="en-US" sz="6000" b="1" dirty="0">
                <a:solidFill>
                  <a:srgbClr val="95944F"/>
                </a:solidFill>
                <a:latin typeface="微软雅黑" panose="020B0503020204020204" pitchFamily="34" charset="-122"/>
              </a:rPr>
              <a:t>研究思路与方法</a:t>
            </a:r>
            <a:endParaRPr lang="zh-CN" altLang="en-US" sz="6000" b="1" dirty="0">
              <a:solidFill>
                <a:srgbClr val="95944F"/>
              </a:solidFill>
              <a:latin typeface="微软雅黑" panose="020B0503020204020204" pitchFamily="34" charset="-122"/>
            </a:endParaRPr>
          </a:p>
        </p:txBody>
      </p:sp>
      <p:sp>
        <p:nvSpPr>
          <p:cNvPr id="7" name="Freeform 5"/>
          <p:cNvSpPr/>
          <p:nvPr/>
        </p:nvSpPr>
        <p:spPr bwMode="auto">
          <a:xfrm>
            <a:off x="2472487" y="2336632"/>
            <a:ext cx="1926222" cy="1927808"/>
          </a:xfrm>
          <a:custGeom>
            <a:avLst/>
            <a:gdLst>
              <a:gd name="T0" fmla="*/ 0 w 2342"/>
              <a:gd name="T1" fmla="*/ 0 h 2342"/>
              <a:gd name="T2" fmla="*/ 1585388609 w 2342"/>
              <a:gd name="T3" fmla="*/ 0 h 2342"/>
              <a:gd name="T4" fmla="*/ 1585388609 w 2342"/>
              <a:gd name="T5" fmla="*/ 379775835 h 2342"/>
              <a:gd name="T6" fmla="*/ 1553572115 w 2342"/>
              <a:gd name="T7" fmla="*/ 379775835 h 2342"/>
              <a:gd name="T8" fmla="*/ 1553572115 w 2342"/>
              <a:gd name="T9" fmla="*/ 31873989 h 2342"/>
              <a:gd name="T10" fmla="*/ 31816493 w 2342"/>
              <a:gd name="T11" fmla="*/ 31873989 h 2342"/>
              <a:gd name="T12" fmla="*/ 31816493 w 2342"/>
              <a:gd name="T13" fmla="*/ 1556403041 h 2342"/>
              <a:gd name="T14" fmla="*/ 1553572115 w 2342"/>
              <a:gd name="T15" fmla="*/ 1556403041 h 2342"/>
              <a:gd name="T16" fmla="*/ 1553572115 w 2342"/>
              <a:gd name="T17" fmla="*/ 1106097090 h 2342"/>
              <a:gd name="T18" fmla="*/ 1585388609 w 2342"/>
              <a:gd name="T19" fmla="*/ 1106097090 h 2342"/>
              <a:gd name="T20" fmla="*/ 1585388609 w 2342"/>
              <a:gd name="T21" fmla="*/ 1588277029 h 2342"/>
              <a:gd name="T22" fmla="*/ 0 w 2342"/>
              <a:gd name="T23" fmla="*/ 1588277029 h 2342"/>
              <a:gd name="T24" fmla="*/ 0 w 2342"/>
              <a:gd name="T25" fmla="*/ 0 h 23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342" h="2342">
                <a:moveTo>
                  <a:pt x="0" y="0"/>
                </a:moveTo>
                <a:lnTo>
                  <a:pt x="2342" y="0"/>
                </a:lnTo>
                <a:lnTo>
                  <a:pt x="2342" y="560"/>
                </a:lnTo>
                <a:lnTo>
                  <a:pt x="2295" y="560"/>
                </a:lnTo>
                <a:lnTo>
                  <a:pt x="2295" y="47"/>
                </a:lnTo>
                <a:lnTo>
                  <a:pt x="47" y="47"/>
                </a:lnTo>
                <a:lnTo>
                  <a:pt x="47" y="2295"/>
                </a:lnTo>
                <a:lnTo>
                  <a:pt x="2295" y="2295"/>
                </a:lnTo>
                <a:lnTo>
                  <a:pt x="2295" y="1631"/>
                </a:lnTo>
                <a:lnTo>
                  <a:pt x="2342" y="1631"/>
                </a:lnTo>
                <a:lnTo>
                  <a:pt x="2342" y="2342"/>
                </a:lnTo>
                <a:lnTo>
                  <a:pt x="0" y="2342"/>
                </a:lnTo>
                <a:lnTo>
                  <a:pt x="0" y="0"/>
                </a:lnTo>
                <a:close/>
              </a:path>
            </a:pathLst>
          </a:custGeom>
          <a:solidFill>
            <a:srgbClr val="95944F"/>
          </a:solidFill>
          <a:ln>
            <a:noFill/>
          </a:ln>
        </p:spPr>
        <p:txBody>
          <a:bodyPr/>
          <a:lstStyle/>
          <a:p>
            <a:endParaRPr lang="zh-CN" altLang="en-US" sz="1800">
              <a:solidFill>
                <a:srgbClr val="95944F"/>
              </a:solidFill>
            </a:endParaRPr>
          </a:p>
        </p:txBody>
      </p:sp>
      <p:sp>
        <p:nvSpPr>
          <p:cNvPr id="10" name="TextBox 15"/>
          <p:cNvSpPr txBox="1"/>
          <p:nvPr/>
        </p:nvSpPr>
        <p:spPr>
          <a:xfrm>
            <a:off x="5152378" y="3926479"/>
            <a:ext cx="2703692" cy="401428"/>
          </a:xfrm>
          <a:prstGeom prst="rect">
            <a:avLst/>
          </a:prstGeom>
          <a:noFill/>
        </p:spPr>
        <p:txBody>
          <a:bodyPr>
            <a:spAutoFit/>
          </a:bodyPr>
          <a:lstStyle/>
          <a:p>
            <a:pPr eaLnBrk="1" hangingPunct="1">
              <a:buFont typeface="Arial" panose="020B0604020202020204" pitchFamily="34" charset="0"/>
              <a:buNone/>
              <a:defRPr/>
            </a:pPr>
            <a:r>
              <a:rPr lang="zh-CN" altLang="en-US" sz="2000" dirty="0">
                <a:solidFill>
                  <a:srgbClr val="95944F"/>
                </a:solidFill>
                <a:latin typeface="+mn-ea"/>
              </a:rPr>
              <a:t>添加副标题</a:t>
            </a:r>
            <a:endParaRPr lang="zh-CN" altLang="en-US" sz="2000" dirty="0">
              <a:solidFill>
                <a:srgbClr val="95944F"/>
              </a:solidFill>
              <a:latin typeface="+mn-ea"/>
            </a:endParaRPr>
          </a:p>
        </p:txBody>
      </p:sp>
      <p:sp>
        <p:nvSpPr>
          <p:cNvPr id="11" name="TextBox 16"/>
          <p:cNvSpPr txBox="1">
            <a:spLocks noChangeArrowheads="1"/>
          </p:cNvSpPr>
          <p:nvPr/>
        </p:nvSpPr>
        <p:spPr bwMode="auto">
          <a:xfrm>
            <a:off x="7289628" y="3926479"/>
            <a:ext cx="2781439" cy="401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rgbClr val="42494D"/>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42494D"/>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defRPr/>
            </a:pPr>
            <a:r>
              <a:rPr lang="zh-CN" altLang="en-US" sz="2000" dirty="0">
                <a:solidFill>
                  <a:srgbClr val="95944F"/>
                </a:solidFill>
                <a:latin typeface="+mn-ea"/>
              </a:rPr>
              <a:t>添加副标题</a:t>
            </a:r>
            <a:endParaRPr lang="zh-CN" altLang="en-US" sz="2000" dirty="0">
              <a:solidFill>
                <a:srgbClr val="95944F"/>
              </a:solidFill>
              <a:latin typeface="+mn-ea"/>
            </a:endParaRPr>
          </a:p>
        </p:txBody>
      </p:sp>
      <p:sp>
        <p:nvSpPr>
          <p:cNvPr id="12" name="Freeform 21"/>
          <p:cNvSpPr>
            <a:spLocks noEditPoints="1"/>
          </p:cNvSpPr>
          <p:nvPr/>
        </p:nvSpPr>
        <p:spPr bwMode="auto">
          <a:xfrm>
            <a:off x="4869950" y="3993120"/>
            <a:ext cx="266561" cy="268147"/>
          </a:xfrm>
          <a:custGeom>
            <a:avLst/>
            <a:gdLst>
              <a:gd name="T0" fmla="*/ 151984808 w 234"/>
              <a:gd name="T1" fmla="*/ 0 h 234"/>
              <a:gd name="T2" fmla="*/ 303969615 w 234"/>
              <a:gd name="T3" fmla="*/ 153799536 h 234"/>
              <a:gd name="T4" fmla="*/ 151984808 w 234"/>
              <a:gd name="T5" fmla="*/ 307599071 h 234"/>
              <a:gd name="T6" fmla="*/ 0 w 234"/>
              <a:gd name="T7" fmla="*/ 153799536 h 234"/>
              <a:gd name="T8" fmla="*/ 151984808 w 234"/>
              <a:gd name="T9" fmla="*/ 0 h 234"/>
              <a:gd name="T10" fmla="*/ 128602968 w 234"/>
              <a:gd name="T11" fmla="*/ 261590144 h 234"/>
              <a:gd name="T12" fmla="*/ 175366647 w 234"/>
              <a:gd name="T13" fmla="*/ 261590144 h 234"/>
              <a:gd name="T14" fmla="*/ 175366647 w 234"/>
              <a:gd name="T15" fmla="*/ 178775450 h 234"/>
              <a:gd name="T16" fmla="*/ 258504104 w 234"/>
              <a:gd name="T17" fmla="*/ 178775450 h 234"/>
              <a:gd name="T18" fmla="*/ 258504104 w 234"/>
              <a:gd name="T19" fmla="*/ 130137539 h 234"/>
              <a:gd name="T20" fmla="*/ 175366647 w 234"/>
              <a:gd name="T21" fmla="*/ 130137539 h 234"/>
              <a:gd name="T22" fmla="*/ 175366647 w 234"/>
              <a:gd name="T23" fmla="*/ 46008927 h 234"/>
              <a:gd name="T24" fmla="*/ 128602968 w 234"/>
              <a:gd name="T25" fmla="*/ 46008927 h 234"/>
              <a:gd name="T26" fmla="*/ 128602968 w 234"/>
              <a:gd name="T27" fmla="*/ 130137539 h 234"/>
              <a:gd name="T28" fmla="*/ 45465512 w 234"/>
              <a:gd name="T29" fmla="*/ 130137539 h 234"/>
              <a:gd name="T30" fmla="*/ 45465512 w 234"/>
              <a:gd name="T31" fmla="*/ 178775450 h 234"/>
              <a:gd name="T32" fmla="*/ 128602968 w 234"/>
              <a:gd name="T33" fmla="*/ 178775450 h 234"/>
              <a:gd name="T34" fmla="*/ 128602968 w 234"/>
              <a:gd name="T35" fmla="*/ 261590144 h 2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34" h="234">
                <a:moveTo>
                  <a:pt x="117" y="0"/>
                </a:moveTo>
                <a:cubicBezTo>
                  <a:pt x="182" y="0"/>
                  <a:pt x="234" y="52"/>
                  <a:pt x="234" y="117"/>
                </a:cubicBezTo>
                <a:cubicBezTo>
                  <a:pt x="234" y="182"/>
                  <a:pt x="182" y="234"/>
                  <a:pt x="117" y="234"/>
                </a:cubicBezTo>
                <a:cubicBezTo>
                  <a:pt x="52" y="234"/>
                  <a:pt x="0" y="182"/>
                  <a:pt x="0" y="117"/>
                </a:cubicBezTo>
                <a:cubicBezTo>
                  <a:pt x="0" y="52"/>
                  <a:pt x="52" y="0"/>
                  <a:pt x="117" y="0"/>
                </a:cubicBezTo>
                <a:close/>
                <a:moveTo>
                  <a:pt x="99" y="199"/>
                </a:moveTo>
                <a:lnTo>
                  <a:pt x="135" y="199"/>
                </a:lnTo>
                <a:lnTo>
                  <a:pt x="135" y="136"/>
                </a:lnTo>
                <a:lnTo>
                  <a:pt x="199" y="136"/>
                </a:lnTo>
                <a:lnTo>
                  <a:pt x="199" y="99"/>
                </a:lnTo>
                <a:lnTo>
                  <a:pt x="135" y="99"/>
                </a:lnTo>
                <a:lnTo>
                  <a:pt x="135" y="35"/>
                </a:lnTo>
                <a:lnTo>
                  <a:pt x="99" y="35"/>
                </a:lnTo>
                <a:lnTo>
                  <a:pt x="99" y="99"/>
                </a:lnTo>
                <a:lnTo>
                  <a:pt x="35" y="99"/>
                </a:lnTo>
                <a:lnTo>
                  <a:pt x="35" y="136"/>
                </a:lnTo>
                <a:lnTo>
                  <a:pt x="99" y="136"/>
                </a:lnTo>
                <a:lnTo>
                  <a:pt x="99" y="199"/>
                </a:lnTo>
                <a:close/>
              </a:path>
            </a:pathLst>
          </a:custGeom>
          <a:solidFill>
            <a:srgbClr val="95944F"/>
          </a:solidFill>
          <a:ln>
            <a:noFill/>
          </a:ln>
        </p:spPr>
        <p:txBody>
          <a:bodyPr/>
          <a:lstStyle/>
          <a:p>
            <a:endParaRPr lang="zh-CN" altLang="en-US" sz="1800">
              <a:solidFill>
                <a:srgbClr val="95944F"/>
              </a:solidFill>
            </a:endParaRPr>
          </a:p>
        </p:txBody>
      </p:sp>
      <p:sp>
        <p:nvSpPr>
          <p:cNvPr id="13" name="Freeform 22"/>
          <p:cNvSpPr>
            <a:spLocks noEditPoints="1"/>
          </p:cNvSpPr>
          <p:nvPr/>
        </p:nvSpPr>
        <p:spPr bwMode="auto">
          <a:xfrm>
            <a:off x="6991333" y="3993120"/>
            <a:ext cx="266561" cy="268147"/>
          </a:xfrm>
          <a:custGeom>
            <a:avLst/>
            <a:gdLst>
              <a:gd name="T0" fmla="*/ 151984808 w 234"/>
              <a:gd name="T1" fmla="*/ 0 h 234"/>
              <a:gd name="T2" fmla="*/ 303969615 w 234"/>
              <a:gd name="T3" fmla="*/ 153799536 h 234"/>
              <a:gd name="T4" fmla="*/ 151984808 w 234"/>
              <a:gd name="T5" fmla="*/ 307599071 h 234"/>
              <a:gd name="T6" fmla="*/ 0 w 234"/>
              <a:gd name="T7" fmla="*/ 153799536 h 234"/>
              <a:gd name="T8" fmla="*/ 151984808 w 234"/>
              <a:gd name="T9" fmla="*/ 0 h 234"/>
              <a:gd name="T10" fmla="*/ 128602968 w 234"/>
              <a:gd name="T11" fmla="*/ 261590144 h 234"/>
              <a:gd name="T12" fmla="*/ 175366647 w 234"/>
              <a:gd name="T13" fmla="*/ 261590144 h 234"/>
              <a:gd name="T14" fmla="*/ 175366647 w 234"/>
              <a:gd name="T15" fmla="*/ 178775450 h 234"/>
              <a:gd name="T16" fmla="*/ 258504104 w 234"/>
              <a:gd name="T17" fmla="*/ 178775450 h 234"/>
              <a:gd name="T18" fmla="*/ 258504104 w 234"/>
              <a:gd name="T19" fmla="*/ 128823621 h 234"/>
              <a:gd name="T20" fmla="*/ 175366647 w 234"/>
              <a:gd name="T21" fmla="*/ 128823621 h 234"/>
              <a:gd name="T22" fmla="*/ 175366647 w 234"/>
              <a:gd name="T23" fmla="*/ 46008927 h 234"/>
              <a:gd name="T24" fmla="*/ 128602968 w 234"/>
              <a:gd name="T25" fmla="*/ 46008927 h 234"/>
              <a:gd name="T26" fmla="*/ 128602968 w 234"/>
              <a:gd name="T27" fmla="*/ 128823621 h 234"/>
              <a:gd name="T28" fmla="*/ 45465512 w 234"/>
              <a:gd name="T29" fmla="*/ 128823621 h 234"/>
              <a:gd name="T30" fmla="*/ 45465512 w 234"/>
              <a:gd name="T31" fmla="*/ 178775450 h 234"/>
              <a:gd name="T32" fmla="*/ 128602968 w 234"/>
              <a:gd name="T33" fmla="*/ 178775450 h 234"/>
              <a:gd name="T34" fmla="*/ 128602968 w 234"/>
              <a:gd name="T35" fmla="*/ 261590144 h 2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34" h="234">
                <a:moveTo>
                  <a:pt x="117" y="0"/>
                </a:moveTo>
                <a:cubicBezTo>
                  <a:pt x="182" y="0"/>
                  <a:pt x="234" y="52"/>
                  <a:pt x="234" y="117"/>
                </a:cubicBezTo>
                <a:cubicBezTo>
                  <a:pt x="234" y="182"/>
                  <a:pt x="182" y="234"/>
                  <a:pt x="117" y="234"/>
                </a:cubicBezTo>
                <a:cubicBezTo>
                  <a:pt x="52" y="234"/>
                  <a:pt x="0" y="182"/>
                  <a:pt x="0" y="117"/>
                </a:cubicBezTo>
                <a:cubicBezTo>
                  <a:pt x="0" y="52"/>
                  <a:pt x="52" y="0"/>
                  <a:pt x="117" y="0"/>
                </a:cubicBezTo>
                <a:close/>
                <a:moveTo>
                  <a:pt x="99" y="199"/>
                </a:moveTo>
                <a:lnTo>
                  <a:pt x="135" y="199"/>
                </a:lnTo>
                <a:lnTo>
                  <a:pt x="135" y="136"/>
                </a:lnTo>
                <a:lnTo>
                  <a:pt x="199" y="136"/>
                </a:lnTo>
                <a:lnTo>
                  <a:pt x="199" y="98"/>
                </a:lnTo>
                <a:lnTo>
                  <a:pt x="135" y="98"/>
                </a:lnTo>
                <a:lnTo>
                  <a:pt x="135" y="35"/>
                </a:lnTo>
                <a:lnTo>
                  <a:pt x="99" y="35"/>
                </a:lnTo>
                <a:lnTo>
                  <a:pt x="99" y="98"/>
                </a:lnTo>
                <a:lnTo>
                  <a:pt x="35" y="98"/>
                </a:lnTo>
                <a:lnTo>
                  <a:pt x="35" y="136"/>
                </a:lnTo>
                <a:lnTo>
                  <a:pt x="99" y="136"/>
                </a:lnTo>
                <a:lnTo>
                  <a:pt x="99" y="199"/>
                </a:lnTo>
                <a:close/>
              </a:path>
            </a:pathLst>
          </a:custGeom>
          <a:solidFill>
            <a:srgbClr val="95944F"/>
          </a:solidFill>
          <a:ln>
            <a:noFill/>
          </a:ln>
        </p:spPr>
        <p:txBody>
          <a:bodyPr/>
          <a:lstStyle/>
          <a:p>
            <a:endParaRPr lang="zh-CN" altLang="en-US" sz="1800">
              <a:solidFill>
                <a:srgbClr val="95944F"/>
              </a:solidFill>
            </a:endParaRPr>
          </a:p>
        </p:txBody>
      </p:sp>
      <p:sp>
        <p:nvSpPr>
          <p:cNvPr id="14" name="PA_文本框 1"/>
          <p:cNvSpPr txBox="1"/>
          <p:nvPr>
            <p:custDataLst>
              <p:tags r:id="rId1"/>
            </p:custDataLst>
          </p:nvPr>
        </p:nvSpPr>
        <p:spPr>
          <a:xfrm>
            <a:off x="2711100" y="2594982"/>
            <a:ext cx="1448994" cy="1353512"/>
          </a:xfrm>
          <a:prstGeom prst="rect">
            <a:avLst/>
          </a:prstGeom>
          <a:noFill/>
          <a:ln>
            <a:noFill/>
          </a:ln>
        </p:spPr>
        <p:txBody>
          <a:bodyPr wrap="square" lIns="0" tIns="0" rIns="0" bIns="0">
            <a:spAutoFit/>
          </a:bodyPr>
          <a:lstStyle>
            <a:defPPr>
              <a:defRPr lang="zh-CN"/>
            </a:defPPr>
            <a:lvl1pPr eaLnBrk="1" hangingPunct="1">
              <a:buFont typeface="Arial" panose="020B0604020202020204" pitchFamily="34" charset="0"/>
              <a:buNone/>
              <a:defRPr sz="6000" b="1">
                <a:solidFill>
                  <a:schemeClr val="accent2"/>
                </a:solidFill>
                <a:latin typeface="+mj-ea"/>
                <a:ea typeface="+mj-ea"/>
              </a:defRPr>
            </a:lvl1pPr>
          </a:lstStyle>
          <a:p>
            <a:pPr algn="ctr"/>
            <a:r>
              <a:rPr lang="en-US" altLang="zh-CN" sz="8795" dirty="0" smtClean="0">
                <a:solidFill>
                  <a:srgbClr val="95944F"/>
                </a:solidFill>
              </a:rPr>
              <a:t>02</a:t>
            </a:r>
            <a:endParaRPr lang="zh-CN" altLang="en-US" sz="8795" dirty="0">
              <a:solidFill>
                <a:srgbClr val="95944F"/>
              </a:solidFill>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outHorizontal)">
                                      <p:cBhvr>
                                        <p:cTn id="7" dur="500"/>
                                        <p:tgtEl>
                                          <p:spTgt spid="7"/>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 calcmode="lin" valueType="num">
                                      <p:cBhvr>
                                        <p:cTn id="13" dur="500" fill="hold"/>
                                        <p:tgtEl>
                                          <p:spTgt spid="14"/>
                                        </p:tgtEl>
                                        <p:attrNameLst>
                                          <p:attrName>style.rotation</p:attrName>
                                        </p:attrNameLst>
                                      </p:cBhvr>
                                      <p:tavLst>
                                        <p:tav tm="0">
                                          <p:val>
                                            <p:fltVal val="90"/>
                                          </p:val>
                                        </p:tav>
                                        <p:tav tm="100000">
                                          <p:val>
                                            <p:fltVal val="0"/>
                                          </p:val>
                                        </p:tav>
                                      </p:tavLst>
                                    </p:anim>
                                    <p:animEffect transition="in" filter="fade">
                                      <p:cBhvr>
                                        <p:cTn id="14" dur="500"/>
                                        <p:tgtEl>
                                          <p:spTgt spid="14"/>
                                        </p:tgtEl>
                                      </p:cBhvr>
                                    </p:animEffect>
                                  </p:childTnLst>
                                </p:cTn>
                              </p:par>
                            </p:childTnLst>
                          </p:cTn>
                        </p:par>
                        <p:par>
                          <p:cTn id="15" fill="hold">
                            <p:stCondLst>
                              <p:cond delay="1000"/>
                            </p:stCondLst>
                            <p:childTnLst>
                              <p:par>
                                <p:cTn id="16" presetID="56" presetClass="entr" presetSubtype="0" fill="hold" grpId="0" nodeType="afterEffect">
                                  <p:stCondLst>
                                    <p:cond delay="0"/>
                                  </p:stCondLst>
                                  <p:iterate type="lt">
                                    <p:tmPct val="10000"/>
                                  </p:iterate>
                                  <p:childTnLst>
                                    <p:set>
                                      <p:cBhvr>
                                        <p:cTn id="17" dur="1" fill="hold">
                                          <p:stCondLst>
                                            <p:cond delay="0"/>
                                          </p:stCondLst>
                                        </p:cTn>
                                        <p:tgtEl>
                                          <p:spTgt spid="6"/>
                                        </p:tgtEl>
                                        <p:attrNameLst>
                                          <p:attrName>style.visibility</p:attrName>
                                        </p:attrNameLst>
                                      </p:cBhvr>
                                      <p:to>
                                        <p:strVal val="visible"/>
                                      </p:to>
                                    </p:set>
                                    <p:anim by="(-#ppt_w*2)" calcmode="lin" valueType="num">
                                      <p:cBhvr rctx="PPT">
                                        <p:cTn id="18" dur="300" autoRev="1" fill="hold">
                                          <p:stCondLst>
                                            <p:cond delay="0"/>
                                          </p:stCondLst>
                                        </p:cTn>
                                        <p:tgtEl>
                                          <p:spTgt spid="6"/>
                                        </p:tgtEl>
                                        <p:attrNameLst>
                                          <p:attrName>ppt_w</p:attrName>
                                        </p:attrNameLst>
                                      </p:cBhvr>
                                    </p:anim>
                                    <p:anim by="(#ppt_w*0.50)" calcmode="lin" valueType="num">
                                      <p:cBhvr>
                                        <p:cTn id="19" dur="300" decel="50000" autoRev="1" fill="hold">
                                          <p:stCondLst>
                                            <p:cond delay="0"/>
                                          </p:stCondLst>
                                        </p:cTn>
                                        <p:tgtEl>
                                          <p:spTgt spid="6"/>
                                        </p:tgtEl>
                                        <p:attrNameLst>
                                          <p:attrName>ppt_x</p:attrName>
                                        </p:attrNameLst>
                                      </p:cBhvr>
                                    </p:anim>
                                    <p:anim from="(-#ppt_h/2)" to="(#ppt_y)" calcmode="lin" valueType="num">
                                      <p:cBhvr>
                                        <p:cTn id="20" dur="600" fill="hold">
                                          <p:stCondLst>
                                            <p:cond delay="0"/>
                                          </p:stCondLst>
                                        </p:cTn>
                                        <p:tgtEl>
                                          <p:spTgt spid="6"/>
                                        </p:tgtEl>
                                        <p:attrNameLst>
                                          <p:attrName>ppt_y</p:attrName>
                                        </p:attrNameLst>
                                      </p:cBhvr>
                                    </p:anim>
                                    <p:animRot by="21600000">
                                      <p:cBhvr>
                                        <p:cTn id="21" dur="600" fill="hold">
                                          <p:stCondLst>
                                            <p:cond delay="0"/>
                                          </p:stCondLst>
                                        </p:cTn>
                                        <p:tgtEl>
                                          <p:spTgt spid="6"/>
                                        </p:tgtEl>
                                        <p:attrNameLst>
                                          <p:attrName>r</p:attrName>
                                        </p:attrNameLst>
                                      </p:cBhvr>
                                    </p:animRot>
                                  </p:childTnLst>
                                </p:cTn>
                              </p:par>
                            </p:childTnLst>
                          </p:cTn>
                        </p:par>
                        <p:par>
                          <p:cTn id="22" fill="hold">
                            <p:stCondLst>
                              <p:cond delay="1960"/>
                            </p:stCondLst>
                            <p:childTnLst>
                              <p:par>
                                <p:cTn id="23" presetID="2" presetClass="entr" presetSubtype="12"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0-#ppt_w/2"/>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par>
                                <p:cTn id="27" presetID="2" presetClass="entr" presetSubtype="12" fill="hold" grpId="0" nodeType="withEffect">
                                  <p:stCondLst>
                                    <p:cond delay="100"/>
                                  </p:stCondLst>
                                  <p:childTnLst>
                                    <p:set>
                                      <p:cBhvr>
                                        <p:cTn id="28" dur="1" fill="hold">
                                          <p:stCondLst>
                                            <p:cond delay="0"/>
                                          </p:stCondLst>
                                        </p:cTn>
                                        <p:tgtEl>
                                          <p:spTgt spid="5"/>
                                        </p:tgtEl>
                                        <p:attrNameLst>
                                          <p:attrName>style.visibility</p:attrName>
                                        </p:attrNameLst>
                                      </p:cBhvr>
                                      <p:to>
                                        <p:strVal val="visible"/>
                                      </p:to>
                                    </p:set>
                                    <p:anim calcmode="lin" valueType="num">
                                      <p:cBhvr additive="base">
                                        <p:cTn id="29" dur="500" fill="hold"/>
                                        <p:tgtEl>
                                          <p:spTgt spid="5"/>
                                        </p:tgtEl>
                                        <p:attrNameLst>
                                          <p:attrName>ppt_x</p:attrName>
                                        </p:attrNameLst>
                                      </p:cBhvr>
                                      <p:tavLst>
                                        <p:tav tm="0">
                                          <p:val>
                                            <p:strVal val="0-#ppt_w/2"/>
                                          </p:val>
                                        </p:tav>
                                        <p:tav tm="100000">
                                          <p:val>
                                            <p:strVal val="#ppt_x"/>
                                          </p:val>
                                        </p:tav>
                                      </p:tavLst>
                                    </p:anim>
                                    <p:anim calcmode="lin" valueType="num">
                                      <p:cBhvr additive="base">
                                        <p:cTn id="30" dur="500" fill="hold"/>
                                        <p:tgtEl>
                                          <p:spTgt spid="5"/>
                                        </p:tgtEl>
                                        <p:attrNameLst>
                                          <p:attrName>ppt_y</p:attrName>
                                        </p:attrNameLst>
                                      </p:cBhvr>
                                      <p:tavLst>
                                        <p:tav tm="0">
                                          <p:val>
                                            <p:strVal val="1+#ppt_h/2"/>
                                          </p:val>
                                        </p:tav>
                                        <p:tav tm="100000">
                                          <p:val>
                                            <p:strVal val="#ppt_y"/>
                                          </p:val>
                                        </p:tav>
                                      </p:tavLst>
                                    </p:anim>
                                  </p:childTnLst>
                                </p:cTn>
                              </p:par>
                            </p:childTnLst>
                          </p:cTn>
                        </p:par>
                        <p:par>
                          <p:cTn id="31" fill="hold">
                            <p:stCondLst>
                              <p:cond delay="2460"/>
                            </p:stCondLst>
                            <p:childTnLst>
                              <p:par>
                                <p:cTn id="32" presetID="22" presetClass="entr" presetSubtype="8" fill="hold" grpId="0" nodeType="after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wipe(left)">
                                      <p:cBhvr>
                                        <p:cTn id="34" dur="500"/>
                                        <p:tgtEl>
                                          <p:spTgt spid="2"/>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wipe(left)">
                                      <p:cBhvr>
                                        <p:cTn id="37" dur="500"/>
                                        <p:tgtEl>
                                          <p:spTgt spid="3"/>
                                        </p:tgtEl>
                                      </p:cBhvr>
                                    </p:animEffect>
                                  </p:childTnLst>
                                </p:cTn>
                              </p:par>
                            </p:childTnLst>
                          </p:cTn>
                        </p:par>
                        <p:par>
                          <p:cTn id="38" fill="hold">
                            <p:stCondLst>
                              <p:cond delay="2960"/>
                            </p:stCondLst>
                            <p:childTnLst>
                              <p:par>
                                <p:cTn id="39" presetID="2" presetClass="entr" presetSubtype="12"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additive="base">
                                        <p:cTn id="41" dur="500" fill="hold"/>
                                        <p:tgtEl>
                                          <p:spTgt spid="12"/>
                                        </p:tgtEl>
                                        <p:attrNameLst>
                                          <p:attrName>ppt_x</p:attrName>
                                        </p:attrNameLst>
                                      </p:cBhvr>
                                      <p:tavLst>
                                        <p:tav tm="0">
                                          <p:val>
                                            <p:strVal val="0-#ppt_w/2"/>
                                          </p:val>
                                        </p:tav>
                                        <p:tav tm="100000">
                                          <p:val>
                                            <p:strVal val="#ppt_x"/>
                                          </p:val>
                                        </p:tav>
                                      </p:tavLst>
                                    </p:anim>
                                    <p:anim calcmode="lin" valueType="num">
                                      <p:cBhvr additive="base">
                                        <p:cTn id="42" dur="500" fill="hold"/>
                                        <p:tgtEl>
                                          <p:spTgt spid="12"/>
                                        </p:tgtEl>
                                        <p:attrNameLst>
                                          <p:attrName>ppt_y</p:attrName>
                                        </p:attrNameLst>
                                      </p:cBhvr>
                                      <p:tavLst>
                                        <p:tav tm="0">
                                          <p:val>
                                            <p:strVal val="1+#ppt_h/2"/>
                                          </p:val>
                                        </p:tav>
                                        <p:tav tm="100000">
                                          <p:val>
                                            <p:strVal val="#ppt_y"/>
                                          </p:val>
                                        </p:tav>
                                      </p:tavLst>
                                    </p:anim>
                                  </p:childTnLst>
                                </p:cTn>
                              </p:par>
                              <p:par>
                                <p:cTn id="43" presetID="2" presetClass="entr" presetSubtype="12" fill="hold" grpId="0" nodeType="withEffect">
                                  <p:stCondLst>
                                    <p:cond delay="100"/>
                                  </p:stCondLst>
                                  <p:childTnLst>
                                    <p:set>
                                      <p:cBhvr>
                                        <p:cTn id="44" dur="1" fill="hold">
                                          <p:stCondLst>
                                            <p:cond delay="0"/>
                                          </p:stCondLst>
                                        </p:cTn>
                                        <p:tgtEl>
                                          <p:spTgt spid="13"/>
                                        </p:tgtEl>
                                        <p:attrNameLst>
                                          <p:attrName>style.visibility</p:attrName>
                                        </p:attrNameLst>
                                      </p:cBhvr>
                                      <p:to>
                                        <p:strVal val="visible"/>
                                      </p:to>
                                    </p:set>
                                    <p:anim calcmode="lin" valueType="num">
                                      <p:cBhvr additive="base">
                                        <p:cTn id="45" dur="500" fill="hold"/>
                                        <p:tgtEl>
                                          <p:spTgt spid="13"/>
                                        </p:tgtEl>
                                        <p:attrNameLst>
                                          <p:attrName>ppt_x</p:attrName>
                                        </p:attrNameLst>
                                      </p:cBhvr>
                                      <p:tavLst>
                                        <p:tav tm="0">
                                          <p:val>
                                            <p:strVal val="0-#ppt_w/2"/>
                                          </p:val>
                                        </p:tav>
                                        <p:tav tm="100000">
                                          <p:val>
                                            <p:strVal val="#ppt_x"/>
                                          </p:val>
                                        </p:tav>
                                      </p:tavLst>
                                    </p:anim>
                                    <p:anim calcmode="lin" valueType="num">
                                      <p:cBhvr additive="base">
                                        <p:cTn id="46" dur="500" fill="hold"/>
                                        <p:tgtEl>
                                          <p:spTgt spid="13"/>
                                        </p:tgtEl>
                                        <p:attrNameLst>
                                          <p:attrName>ppt_y</p:attrName>
                                        </p:attrNameLst>
                                      </p:cBhvr>
                                      <p:tavLst>
                                        <p:tav tm="0">
                                          <p:val>
                                            <p:strVal val="1+#ppt_h/2"/>
                                          </p:val>
                                        </p:tav>
                                        <p:tav tm="100000">
                                          <p:val>
                                            <p:strVal val="#ppt_y"/>
                                          </p:val>
                                        </p:tav>
                                      </p:tavLst>
                                    </p:anim>
                                  </p:childTnLst>
                                </p:cTn>
                              </p:par>
                            </p:childTnLst>
                          </p:cTn>
                        </p:par>
                        <p:par>
                          <p:cTn id="47" fill="hold">
                            <p:stCondLst>
                              <p:cond delay="3460"/>
                            </p:stCondLst>
                            <p:childTnLst>
                              <p:par>
                                <p:cTn id="48" presetID="22" presetClass="entr" presetSubtype="8"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wipe(left)">
                                      <p:cBhvr>
                                        <p:cTn id="50" dur="500"/>
                                        <p:tgtEl>
                                          <p:spTgt spid="10"/>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wipe(left)">
                                      <p:cBhvr>
                                        <p:cTn id="5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P spid="5" grpId="0" animBg="1"/>
      <p:bldP spid="6" grpId="0"/>
      <p:bldP spid="7" grpId="0" animBg="1"/>
      <p:bldP spid="10" grpId="0"/>
      <p:bldP spid="11" grpId="0"/>
      <p:bldP spid="12" grpId="0" animBg="1"/>
      <p:bldP spid="13" grpId="0" animBg="1"/>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右箭头 1"/>
          <p:cNvSpPr/>
          <p:nvPr/>
        </p:nvSpPr>
        <p:spPr>
          <a:xfrm>
            <a:off x="2832060" y="2050955"/>
            <a:ext cx="2879948" cy="858311"/>
          </a:xfrm>
          <a:prstGeom prst="rightArrow">
            <a:avLst>
              <a:gd name="adj1" fmla="val 64939"/>
              <a:gd name="adj2" fmla="val 64858"/>
            </a:avLst>
          </a:prstGeom>
          <a:solidFill>
            <a:schemeClr val="accent5"/>
          </a:solidFill>
          <a:ln w="25400" cap="flat" cmpd="sng" algn="ctr">
            <a:noFill/>
            <a:prstDash val="solid"/>
          </a:ln>
          <a:effectLst/>
        </p:spPr>
        <p:txBody>
          <a:bodyPr rot="0" spcFirstLastPara="0" vertOverflow="overflow" horzOverflow="overflow" vert="horz" wrap="square" lIns="121908" tIns="60954" rIns="121908" bIns="60954" numCol="1" spcCol="0" rtlCol="0" fromWordArt="0" anchor="ctr" anchorCtr="0" forceAA="0" compatLnSpc="1">
            <a:noAutofit/>
          </a:bodyPr>
          <a:lstStyle/>
          <a:p>
            <a:pPr algn="ctr" defTabSz="1218565">
              <a:defRPr/>
            </a:pPr>
            <a:endParaRPr lang="en-US" sz="2400" kern="0">
              <a:solidFill>
                <a:sysClr val="window" lastClr="FFFFFF"/>
              </a:solidFill>
              <a:latin typeface="Calibri" panose="020F0502020204030204"/>
            </a:endParaRPr>
          </a:p>
        </p:txBody>
      </p:sp>
      <p:sp>
        <p:nvSpPr>
          <p:cNvPr id="3" name="右箭头 2"/>
          <p:cNvSpPr/>
          <p:nvPr/>
        </p:nvSpPr>
        <p:spPr>
          <a:xfrm>
            <a:off x="2832060" y="3005276"/>
            <a:ext cx="2879948" cy="858311"/>
          </a:xfrm>
          <a:prstGeom prst="rightArrow">
            <a:avLst>
              <a:gd name="adj1" fmla="val 64939"/>
              <a:gd name="adj2" fmla="val 64858"/>
            </a:avLst>
          </a:prstGeom>
          <a:solidFill>
            <a:schemeClr val="accent4"/>
          </a:solidFill>
          <a:ln w="25400" cap="flat" cmpd="sng" algn="ctr">
            <a:noFill/>
            <a:prstDash val="solid"/>
          </a:ln>
          <a:effectLst/>
        </p:spPr>
        <p:txBody>
          <a:bodyPr rot="0" spcFirstLastPara="0" vertOverflow="overflow" horzOverflow="overflow" vert="horz" wrap="square" lIns="121908" tIns="60954" rIns="121908" bIns="60954" numCol="1" spcCol="0" rtlCol="0" fromWordArt="0" anchor="ctr" anchorCtr="0" forceAA="0" compatLnSpc="1">
            <a:noAutofit/>
          </a:bodyPr>
          <a:lstStyle/>
          <a:p>
            <a:pPr algn="ctr" defTabSz="1218565">
              <a:defRPr/>
            </a:pPr>
            <a:endParaRPr lang="en-US" sz="2400" kern="0">
              <a:solidFill>
                <a:sysClr val="window" lastClr="FFFFFF"/>
              </a:solidFill>
              <a:latin typeface="Calibri" panose="020F0502020204030204"/>
            </a:endParaRPr>
          </a:p>
        </p:txBody>
      </p:sp>
      <p:sp>
        <p:nvSpPr>
          <p:cNvPr id="4" name="右箭头 3"/>
          <p:cNvSpPr/>
          <p:nvPr/>
        </p:nvSpPr>
        <p:spPr>
          <a:xfrm>
            <a:off x="2832060" y="4045767"/>
            <a:ext cx="2879948" cy="858311"/>
          </a:xfrm>
          <a:prstGeom prst="rightArrow">
            <a:avLst>
              <a:gd name="adj1" fmla="val 64939"/>
              <a:gd name="adj2" fmla="val 64858"/>
            </a:avLst>
          </a:prstGeom>
          <a:solidFill>
            <a:schemeClr val="accent3"/>
          </a:solidFill>
          <a:ln w="25400" cap="flat" cmpd="sng" algn="ctr">
            <a:noFill/>
            <a:prstDash val="solid"/>
          </a:ln>
          <a:effectLst/>
        </p:spPr>
        <p:txBody>
          <a:bodyPr rot="0" spcFirstLastPara="0" vertOverflow="overflow" horzOverflow="overflow" vert="horz" wrap="square" lIns="121908" tIns="60954" rIns="121908" bIns="60954" numCol="1" spcCol="0" rtlCol="0" fromWordArt="0" anchor="ctr" anchorCtr="0" forceAA="0" compatLnSpc="1">
            <a:noAutofit/>
          </a:bodyPr>
          <a:lstStyle/>
          <a:p>
            <a:pPr algn="ctr" defTabSz="1218565">
              <a:defRPr/>
            </a:pPr>
            <a:endParaRPr lang="en-US" sz="2400" kern="0">
              <a:solidFill>
                <a:sysClr val="window" lastClr="FFFFFF"/>
              </a:solidFill>
              <a:latin typeface="Calibri" panose="020F0502020204030204"/>
            </a:endParaRPr>
          </a:p>
        </p:txBody>
      </p:sp>
      <p:sp>
        <p:nvSpPr>
          <p:cNvPr id="5" name="右箭头 4"/>
          <p:cNvSpPr/>
          <p:nvPr/>
        </p:nvSpPr>
        <p:spPr>
          <a:xfrm>
            <a:off x="2832060" y="5000088"/>
            <a:ext cx="2879948" cy="858311"/>
          </a:xfrm>
          <a:prstGeom prst="rightArrow">
            <a:avLst>
              <a:gd name="adj1" fmla="val 64939"/>
              <a:gd name="adj2" fmla="val 64858"/>
            </a:avLst>
          </a:prstGeom>
          <a:solidFill>
            <a:schemeClr val="accent2"/>
          </a:solidFill>
          <a:ln w="25400" cap="flat" cmpd="sng" algn="ctr">
            <a:noFill/>
            <a:prstDash val="solid"/>
          </a:ln>
          <a:effectLst/>
        </p:spPr>
        <p:txBody>
          <a:bodyPr rot="0" spcFirstLastPara="0" vertOverflow="overflow" horzOverflow="overflow" vert="horz" wrap="square" lIns="121908" tIns="60954" rIns="121908" bIns="60954" numCol="1" spcCol="0" rtlCol="0" fromWordArt="0" anchor="ctr" anchorCtr="0" forceAA="0" compatLnSpc="1">
            <a:noAutofit/>
          </a:bodyPr>
          <a:lstStyle/>
          <a:p>
            <a:pPr algn="ctr" defTabSz="1218565">
              <a:defRPr/>
            </a:pPr>
            <a:endParaRPr lang="en-US" sz="2400" kern="0">
              <a:solidFill>
                <a:sysClr val="window" lastClr="FFFFFF"/>
              </a:solidFill>
              <a:latin typeface="Calibri" panose="020F0502020204030204"/>
            </a:endParaRPr>
          </a:p>
        </p:txBody>
      </p:sp>
      <p:sp>
        <p:nvSpPr>
          <p:cNvPr id="6" name="矩形 8"/>
          <p:cNvSpPr/>
          <p:nvPr/>
        </p:nvSpPr>
        <p:spPr>
          <a:xfrm>
            <a:off x="798" y="590540"/>
            <a:ext cx="2831833" cy="2168911"/>
          </a:xfrm>
          <a:custGeom>
            <a:avLst/>
            <a:gdLst/>
            <a:ahLst/>
            <a:cxnLst/>
            <a:rect l="l" t="t" r="r" b="b"/>
            <a:pathLst>
              <a:path w="2124151" h="2168910">
                <a:moveTo>
                  <a:pt x="0" y="0"/>
                </a:moveTo>
                <a:lnTo>
                  <a:pt x="2124151" y="1617230"/>
                </a:lnTo>
                <a:lnTo>
                  <a:pt x="2124151" y="2168910"/>
                </a:lnTo>
                <a:lnTo>
                  <a:pt x="0" y="976562"/>
                </a:lnTo>
                <a:close/>
              </a:path>
            </a:pathLst>
          </a:custGeom>
          <a:solidFill>
            <a:schemeClr val="accent5"/>
          </a:solidFill>
          <a:ln w="25400" cap="flat" cmpd="sng" algn="ctr">
            <a:noFill/>
            <a:prstDash val="solid"/>
          </a:ln>
          <a:effectLst/>
        </p:spPr>
        <p:txBody>
          <a:bodyPr rot="0" spcFirstLastPara="0" vertOverflow="overflow" horzOverflow="overflow" vert="horz" wrap="square" lIns="121908" tIns="60954" rIns="121908" bIns="60954" numCol="1" spcCol="0" rtlCol="0" fromWordArt="0" anchor="ctr" anchorCtr="0" forceAA="0" compatLnSpc="1">
            <a:noAutofit/>
          </a:bodyPr>
          <a:lstStyle/>
          <a:p>
            <a:pPr algn="ctr" defTabSz="1218565">
              <a:defRPr/>
            </a:pPr>
            <a:endParaRPr lang="en-US" sz="2400" kern="0">
              <a:solidFill>
                <a:sysClr val="window" lastClr="FFFFFF"/>
              </a:solidFill>
              <a:latin typeface="Calibri" panose="020F0502020204030204"/>
            </a:endParaRPr>
          </a:p>
        </p:txBody>
      </p:sp>
      <p:sp>
        <p:nvSpPr>
          <p:cNvPr id="7" name="矩形 8"/>
          <p:cNvSpPr/>
          <p:nvPr/>
        </p:nvSpPr>
        <p:spPr>
          <a:xfrm>
            <a:off x="35105" y="2164717"/>
            <a:ext cx="2830805" cy="1552316"/>
          </a:xfrm>
          <a:custGeom>
            <a:avLst/>
            <a:gdLst>
              <a:gd name="connsiteX0" fmla="*/ 0 w 2123380"/>
              <a:gd name="connsiteY0" fmla="*/ 0 h 1652524"/>
              <a:gd name="connsiteX1" fmla="*/ 2123380 w 2123380"/>
              <a:gd name="connsiteY1" fmla="*/ 1100844 h 1652524"/>
              <a:gd name="connsiteX2" fmla="*/ 2123380 w 2123380"/>
              <a:gd name="connsiteY2" fmla="*/ 1652524 h 1652524"/>
              <a:gd name="connsiteX3" fmla="*/ 0 w 2123380"/>
              <a:gd name="connsiteY3" fmla="*/ 1100113 h 1652524"/>
              <a:gd name="connsiteX4" fmla="*/ 0 w 2123380"/>
              <a:gd name="connsiteY4" fmla="*/ 0 h 1652524"/>
              <a:gd name="connsiteX0-1" fmla="*/ 0 w 2123380"/>
              <a:gd name="connsiteY0-2" fmla="*/ 0 h 1652524"/>
              <a:gd name="connsiteX1-3" fmla="*/ 2123380 w 2123380"/>
              <a:gd name="connsiteY1-4" fmla="*/ 1100844 h 1652524"/>
              <a:gd name="connsiteX2-5" fmla="*/ 2123380 w 2123380"/>
              <a:gd name="connsiteY2-6" fmla="*/ 1652524 h 1652524"/>
              <a:gd name="connsiteX3-7" fmla="*/ 16934 w 2123380"/>
              <a:gd name="connsiteY3-8" fmla="*/ 1150913 h 1652524"/>
              <a:gd name="connsiteX4-9" fmla="*/ 0 w 2123380"/>
              <a:gd name="connsiteY4-10" fmla="*/ 0 h 1652524"/>
              <a:gd name="connsiteX0-11" fmla="*/ 0 w 2123380"/>
              <a:gd name="connsiteY0-12" fmla="*/ 0 h 1652524"/>
              <a:gd name="connsiteX1-13" fmla="*/ 2123380 w 2123380"/>
              <a:gd name="connsiteY1-14" fmla="*/ 1100844 h 1652524"/>
              <a:gd name="connsiteX2-15" fmla="*/ 2123380 w 2123380"/>
              <a:gd name="connsiteY2-16" fmla="*/ 1652524 h 1652524"/>
              <a:gd name="connsiteX3-17" fmla="*/ 1 w 2123380"/>
              <a:gd name="connsiteY3-18" fmla="*/ 1133979 h 1652524"/>
              <a:gd name="connsiteX4-19" fmla="*/ 0 w 2123380"/>
              <a:gd name="connsiteY4-20" fmla="*/ 0 h 1652524"/>
              <a:gd name="connsiteX0-21" fmla="*/ 25051 w 2123379"/>
              <a:gd name="connsiteY0-22" fmla="*/ 0 h 1552316"/>
              <a:gd name="connsiteX1-23" fmla="*/ 2123379 w 2123379"/>
              <a:gd name="connsiteY1-24" fmla="*/ 1000636 h 1552316"/>
              <a:gd name="connsiteX2-25" fmla="*/ 2123379 w 2123379"/>
              <a:gd name="connsiteY2-26" fmla="*/ 1552316 h 1552316"/>
              <a:gd name="connsiteX3-27" fmla="*/ 0 w 2123379"/>
              <a:gd name="connsiteY3-28" fmla="*/ 1033771 h 1552316"/>
              <a:gd name="connsiteX4-29" fmla="*/ 25051 w 2123379"/>
              <a:gd name="connsiteY4-30" fmla="*/ 0 h 1552316"/>
              <a:gd name="connsiteX0-31" fmla="*/ 0 w 2123380"/>
              <a:gd name="connsiteY0-32" fmla="*/ 0 h 1552316"/>
              <a:gd name="connsiteX1-33" fmla="*/ 2123380 w 2123380"/>
              <a:gd name="connsiteY1-34" fmla="*/ 1000636 h 1552316"/>
              <a:gd name="connsiteX2-35" fmla="*/ 2123380 w 2123380"/>
              <a:gd name="connsiteY2-36" fmla="*/ 1552316 h 1552316"/>
              <a:gd name="connsiteX3-37" fmla="*/ 1 w 2123380"/>
              <a:gd name="connsiteY3-38" fmla="*/ 1033771 h 1552316"/>
              <a:gd name="connsiteX4-39" fmla="*/ 0 w 2123380"/>
              <a:gd name="connsiteY4-40" fmla="*/ 0 h 155231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123380" h="1552316">
                <a:moveTo>
                  <a:pt x="0" y="0"/>
                </a:moveTo>
                <a:lnTo>
                  <a:pt x="2123380" y="1000636"/>
                </a:lnTo>
                <a:lnTo>
                  <a:pt x="2123380" y="1552316"/>
                </a:lnTo>
                <a:lnTo>
                  <a:pt x="1" y="1033771"/>
                </a:lnTo>
                <a:cubicBezTo>
                  <a:pt x="1" y="655778"/>
                  <a:pt x="0" y="377993"/>
                  <a:pt x="0" y="0"/>
                </a:cubicBezTo>
                <a:close/>
              </a:path>
            </a:pathLst>
          </a:custGeom>
          <a:solidFill>
            <a:schemeClr val="accent4"/>
          </a:solidFill>
          <a:ln w="25400" cap="flat" cmpd="sng" algn="ctr">
            <a:noFill/>
            <a:prstDash val="solid"/>
          </a:ln>
          <a:effectLst/>
        </p:spPr>
        <p:txBody>
          <a:bodyPr rot="0" spcFirstLastPara="0" vertOverflow="overflow" horzOverflow="overflow" vert="horz" wrap="square" lIns="121908" tIns="60954" rIns="121908" bIns="60954" numCol="1" spcCol="0" rtlCol="0" fromWordArt="0" anchor="ctr" anchorCtr="0" forceAA="0" compatLnSpc="1">
            <a:noAutofit/>
          </a:bodyPr>
          <a:lstStyle/>
          <a:p>
            <a:pPr algn="ctr" defTabSz="1218565">
              <a:defRPr/>
            </a:pPr>
            <a:endParaRPr lang="en-US" sz="2400" kern="0">
              <a:solidFill>
                <a:sysClr val="window" lastClr="FFFFFF"/>
              </a:solidFill>
              <a:latin typeface="Calibri" panose="020F0502020204030204"/>
            </a:endParaRPr>
          </a:p>
        </p:txBody>
      </p:sp>
      <p:sp>
        <p:nvSpPr>
          <p:cNvPr id="8" name="矩形 8"/>
          <p:cNvSpPr/>
          <p:nvPr/>
        </p:nvSpPr>
        <p:spPr>
          <a:xfrm>
            <a:off x="794" y="3815017"/>
            <a:ext cx="2831266" cy="1151856"/>
          </a:xfrm>
          <a:custGeom>
            <a:avLst/>
            <a:gdLst>
              <a:gd name="connsiteX0" fmla="*/ 0 w 2123726"/>
              <a:gd name="connsiteY0" fmla="*/ 0 h 1202656"/>
              <a:gd name="connsiteX1" fmla="*/ 2123726 w 2123726"/>
              <a:gd name="connsiteY1" fmla="*/ 377019 h 1202656"/>
              <a:gd name="connsiteX2" fmla="*/ 2123726 w 2123726"/>
              <a:gd name="connsiteY2" fmla="*/ 928699 h 1202656"/>
              <a:gd name="connsiteX3" fmla="*/ 0 w 2123726"/>
              <a:gd name="connsiteY3" fmla="*/ 1202656 h 1202656"/>
              <a:gd name="connsiteX4" fmla="*/ 0 w 2123726"/>
              <a:gd name="connsiteY4" fmla="*/ 0 h 1202656"/>
              <a:gd name="connsiteX0-1" fmla="*/ 0 w 2123726"/>
              <a:gd name="connsiteY0-2" fmla="*/ 0 h 1151856"/>
              <a:gd name="connsiteX1-3" fmla="*/ 2123726 w 2123726"/>
              <a:gd name="connsiteY1-4" fmla="*/ 377019 h 1151856"/>
              <a:gd name="connsiteX2-5" fmla="*/ 2123726 w 2123726"/>
              <a:gd name="connsiteY2-6" fmla="*/ 928699 h 1151856"/>
              <a:gd name="connsiteX3-7" fmla="*/ 0 w 2123726"/>
              <a:gd name="connsiteY3-8" fmla="*/ 1151856 h 1151856"/>
              <a:gd name="connsiteX4-9" fmla="*/ 0 w 2123726"/>
              <a:gd name="connsiteY4-10" fmla="*/ 0 h 115185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123726" h="1151856">
                <a:moveTo>
                  <a:pt x="0" y="0"/>
                </a:moveTo>
                <a:lnTo>
                  <a:pt x="2123726" y="377019"/>
                </a:lnTo>
                <a:lnTo>
                  <a:pt x="2123726" y="928699"/>
                </a:lnTo>
                <a:lnTo>
                  <a:pt x="0" y="1151856"/>
                </a:lnTo>
                <a:lnTo>
                  <a:pt x="0" y="0"/>
                </a:lnTo>
                <a:close/>
              </a:path>
            </a:pathLst>
          </a:custGeom>
          <a:solidFill>
            <a:schemeClr val="accent3"/>
          </a:solidFill>
          <a:ln w="25400" cap="flat" cmpd="sng" algn="ctr">
            <a:noFill/>
            <a:prstDash val="solid"/>
          </a:ln>
          <a:effectLst/>
        </p:spPr>
        <p:txBody>
          <a:bodyPr rot="0" spcFirstLastPara="0" vertOverflow="overflow" horzOverflow="overflow" vert="horz" wrap="square" lIns="121908" tIns="60954" rIns="121908" bIns="60954" numCol="1" spcCol="0" rtlCol="0" fromWordArt="0" anchor="ctr" anchorCtr="0" forceAA="0" compatLnSpc="1">
            <a:noAutofit/>
          </a:bodyPr>
          <a:lstStyle/>
          <a:p>
            <a:pPr algn="ctr" defTabSz="1218565">
              <a:defRPr/>
            </a:pPr>
            <a:endParaRPr lang="en-US" sz="2400" kern="0">
              <a:solidFill>
                <a:sysClr val="window" lastClr="FFFFFF"/>
              </a:solidFill>
              <a:latin typeface="Calibri" panose="020F0502020204030204"/>
            </a:endParaRPr>
          </a:p>
        </p:txBody>
      </p:sp>
      <p:sp>
        <p:nvSpPr>
          <p:cNvPr id="9" name="矩形 8"/>
          <p:cNvSpPr/>
          <p:nvPr/>
        </p:nvSpPr>
        <p:spPr>
          <a:xfrm>
            <a:off x="794" y="5162461"/>
            <a:ext cx="2847192" cy="1338880"/>
          </a:xfrm>
          <a:custGeom>
            <a:avLst/>
            <a:gdLst/>
            <a:ahLst/>
            <a:cxnLst/>
            <a:rect l="l" t="t" r="r" b="b"/>
            <a:pathLst>
              <a:path w="2135672" h="1338880">
                <a:moveTo>
                  <a:pt x="2135672" y="0"/>
                </a:moveTo>
                <a:lnTo>
                  <a:pt x="2135672" y="551680"/>
                </a:lnTo>
                <a:lnTo>
                  <a:pt x="0" y="1338880"/>
                </a:lnTo>
                <a:lnTo>
                  <a:pt x="0" y="302772"/>
                </a:lnTo>
                <a:close/>
              </a:path>
            </a:pathLst>
          </a:custGeom>
          <a:solidFill>
            <a:schemeClr val="accent2"/>
          </a:solidFill>
          <a:ln w="25400" cap="flat" cmpd="sng" algn="ctr">
            <a:noFill/>
            <a:prstDash val="solid"/>
          </a:ln>
          <a:effectLst/>
        </p:spPr>
        <p:txBody>
          <a:bodyPr rot="0" spcFirstLastPara="0" vertOverflow="overflow" horzOverflow="overflow" vert="horz" wrap="square" lIns="121908" tIns="60954" rIns="121908" bIns="60954" numCol="1" spcCol="0" rtlCol="0" fromWordArt="0" anchor="ctr" anchorCtr="0" forceAA="0" compatLnSpc="1">
            <a:noAutofit/>
          </a:bodyPr>
          <a:lstStyle/>
          <a:p>
            <a:pPr algn="ctr" defTabSz="1218565">
              <a:defRPr/>
            </a:pPr>
            <a:endParaRPr lang="en-US" sz="2400" kern="0">
              <a:solidFill>
                <a:sysClr val="window" lastClr="FFFFFF"/>
              </a:solidFill>
              <a:latin typeface="Calibri" panose="020F0502020204030204"/>
            </a:endParaRPr>
          </a:p>
        </p:txBody>
      </p:sp>
      <p:sp>
        <p:nvSpPr>
          <p:cNvPr id="18" name="TextBox 47"/>
          <p:cNvSpPr>
            <a:spLocks noChangeArrowheads="1"/>
          </p:cNvSpPr>
          <p:nvPr/>
        </p:nvSpPr>
        <p:spPr bwMode="auto">
          <a:xfrm>
            <a:off x="5712008" y="2132856"/>
            <a:ext cx="5951886" cy="763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08" tIns="60954" rIns="121908" bIns="60954">
            <a:spAutoFit/>
          </a:bodyPr>
          <a:lstStyle/>
          <a:p>
            <a:pPr>
              <a:lnSpc>
                <a:spcPct val="130000"/>
              </a:lnSpc>
            </a:pPr>
            <a:r>
              <a:rPr lang="zh-CN" altLang="en-US" sz="1600"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您的内容打在这里，或通过复制您的文本后在此框中选择粘贴</a:t>
            </a:r>
            <a:r>
              <a:rPr lang="en-US" altLang="zh-CN" sz="1600"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600"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您的内容打在这里</a:t>
            </a:r>
            <a:r>
              <a:rPr lang="en-US" altLang="zh-CN" sz="1600"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a:t>
            </a:r>
            <a:endParaRPr lang="en-US" sz="1600"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9" name="TextBox 47"/>
          <p:cNvSpPr>
            <a:spLocks noChangeArrowheads="1"/>
          </p:cNvSpPr>
          <p:nvPr/>
        </p:nvSpPr>
        <p:spPr bwMode="auto">
          <a:xfrm>
            <a:off x="5712008" y="3069059"/>
            <a:ext cx="5951886" cy="763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08" tIns="60954" rIns="121908" bIns="60954">
            <a:spAutoFit/>
          </a:bodyPr>
          <a:lstStyle/>
          <a:p>
            <a:pPr>
              <a:lnSpc>
                <a:spcPct val="130000"/>
              </a:lnSpc>
            </a:pPr>
            <a:r>
              <a:rPr lang="zh-CN" altLang="en-US" sz="1600"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您的内容打在这里，或通过复制您的文本后在此框中选择粘贴</a:t>
            </a:r>
            <a:r>
              <a:rPr lang="en-US" altLang="zh-CN" sz="1600"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600"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您的内容打在这里</a:t>
            </a:r>
            <a:r>
              <a:rPr lang="en-US" altLang="zh-CN" sz="1600"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a:t>
            </a:r>
            <a:endParaRPr lang="en-US" sz="1600"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 name="TextBox 47"/>
          <p:cNvSpPr>
            <a:spLocks noChangeArrowheads="1"/>
          </p:cNvSpPr>
          <p:nvPr/>
        </p:nvSpPr>
        <p:spPr bwMode="auto">
          <a:xfrm>
            <a:off x="5712008" y="4037858"/>
            <a:ext cx="5951886" cy="763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08" tIns="60954" rIns="121908" bIns="60954">
            <a:spAutoFit/>
          </a:bodyPr>
          <a:lstStyle/>
          <a:p>
            <a:pPr>
              <a:lnSpc>
                <a:spcPct val="130000"/>
              </a:lnSpc>
            </a:pPr>
            <a:r>
              <a:rPr lang="zh-CN" altLang="en-US" sz="1600"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您的内容打在这里，或通过复制您的文本后在此框中选择粘贴</a:t>
            </a:r>
            <a:r>
              <a:rPr lang="en-US" altLang="zh-CN" sz="1600"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600"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您的内容打在这里</a:t>
            </a:r>
            <a:r>
              <a:rPr lang="en-US" altLang="zh-CN" sz="1600"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a:t>
            </a:r>
            <a:endParaRPr lang="en-US" sz="1600"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1" name="TextBox 47"/>
          <p:cNvSpPr>
            <a:spLocks noChangeArrowheads="1"/>
          </p:cNvSpPr>
          <p:nvPr/>
        </p:nvSpPr>
        <p:spPr bwMode="auto">
          <a:xfrm>
            <a:off x="5712008" y="5047074"/>
            <a:ext cx="5951886" cy="763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08" tIns="60954" rIns="121908" bIns="60954">
            <a:spAutoFit/>
          </a:bodyPr>
          <a:lstStyle/>
          <a:p>
            <a:pPr>
              <a:lnSpc>
                <a:spcPct val="130000"/>
              </a:lnSpc>
            </a:pPr>
            <a:r>
              <a:rPr lang="zh-CN" altLang="en-US" sz="1600"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您的内容打在这里，或通过复制您的文本后在此框中选择粘贴</a:t>
            </a:r>
            <a:r>
              <a:rPr lang="en-US" altLang="zh-CN" sz="1600"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600"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您的内容打在这里</a:t>
            </a:r>
            <a:r>
              <a:rPr lang="en-US" altLang="zh-CN" sz="1600"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a:t>
            </a:r>
            <a:endParaRPr lang="en-US" sz="1600"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2" name="TextBox 21"/>
          <p:cNvSpPr txBox="1"/>
          <p:nvPr/>
        </p:nvSpPr>
        <p:spPr>
          <a:xfrm>
            <a:off x="3312054" y="2221513"/>
            <a:ext cx="1169527" cy="400097"/>
          </a:xfrm>
          <a:prstGeom prst="rect">
            <a:avLst/>
          </a:prstGeom>
          <a:noFill/>
        </p:spPr>
        <p:txBody>
          <a:bodyPr wrap="none" lIns="121908" tIns="60954" rIns="121908" bIns="60954" rtlCol="0">
            <a:spAutoFit/>
          </a:bodyPr>
          <a:lstStyle/>
          <a:p>
            <a:r>
              <a:rPr lang="zh-CN" altLang="en-US" dirty="0">
                <a:solidFill>
                  <a:srgbClr val="FFFFFF"/>
                </a:solidFill>
                <a:latin typeface="微软雅黑" panose="020B0503020204020204" pitchFamily="34" charset="-122"/>
                <a:ea typeface="微软雅黑" panose="020B0503020204020204" pitchFamily="34" charset="-122"/>
              </a:rPr>
              <a:t>添加内容</a:t>
            </a:r>
            <a:endParaRPr lang="zh-CN" altLang="en-US" dirty="0">
              <a:solidFill>
                <a:srgbClr val="FFFFFF"/>
              </a:solidFill>
              <a:latin typeface="微软雅黑" panose="020B0503020204020204" pitchFamily="34" charset="-122"/>
              <a:ea typeface="微软雅黑" panose="020B0503020204020204" pitchFamily="34" charset="-122"/>
            </a:endParaRPr>
          </a:p>
        </p:txBody>
      </p:sp>
      <p:sp>
        <p:nvSpPr>
          <p:cNvPr id="23" name="TextBox 22"/>
          <p:cNvSpPr txBox="1"/>
          <p:nvPr/>
        </p:nvSpPr>
        <p:spPr>
          <a:xfrm>
            <a:off x="3312054" y="3188209"/>
            <a:ext cx="1169527" cy="400097"/>
          </a:xfrm>
          <a:prstGeom prst="rect">
            <a:avLst/>
          </a:prstGeom>
          <a:noFill/>
        </p:spPr>
        <p:txBody>
          <a:bodyPr wrap="none" lIns="121908" tIns="60954" rIns="121908" bIns="60954" rtlCol="0">
            <a:spAutoFit/>
          </a:bodyPr>
          <a:lstStyle/>
          <a:p>
            <a:r>
              <a:rPr lang="zh-CN" altLang="en-US" dirty="0">
                <a:solidFill>
                  <a:srgbClr val="FFFFFF"/>
                </a:solidFill>
                <a:latin typeface="微软雅黑" panose="020B0503020204020204" pitchFamily="34" charset="-122"/>
                <a:ea typeface="微软雅黑" panose="020B0503020204020204" pitchFamily="34" charset="-122"/>
              </a:rPr>
              <a:t>添加内容</a:t>
            </a:r>
            <a:endParaRPr lang="zh-CN" altLang="en-US" dirty="0">
              <a:solidFill>
                <a:srgbClr val="FFFFFF"/>
              </a:solidFill>
              <a:latin typeface="微软雅黑" panose="020B0503020204020204" pitchFamily="34" charset="-122"/>
              <a:ea typeface="微软雅黑" panose="020B0503020204020204" pitchFamily="34" charset="-122"/>
            </a:endParaRPr>
          </a:p>
        </p:txBody>
      </p:sp>
      <p:sp>
        <p:nvSpPr>
          <p:cNvPr id="24" name="TextBox 23"/>
          <p:cNvSpPr txBox="1"/>
          <p:nvPr/>
        </p:nvSpPr>
        <p:spPr>
          <a:xfrm>
            <a:off x="3312054" y="4228700"/>
            <a:ext cx="1169527" cy="400097"/>
          </a:xfrm>
          <a:prstGeom prst="rect">
            <a:avLst/>
          </a:prstGeom>
          <a:noFill/>
        </p:spPr>
        <p:txBody>
          <a:bodyPr wrap="none" lIns="121908" tIns="60954" rIns="121908" bIns="60954" rtlCol="0">
            <a:spAutoFit/>
          </a:bodyPr>
          <a:lstStyle/>
          <a:p>
            <a:r>
              <a:rPr lang="zh-CN" altLang="en-US" dirty="0">
                <a:solidFill>
                  <a:srgbClr val="FFFFFF"/>
                </a:solidFill>
                <a:latin typeface="微软雅黑" panose="020B0503020204020204" pitchFamily="34" charset="-122"/>
                <a:ea typeface="微软雅黑" panose="020B0503020204020204" pitchFamily="34" charset="-122"/>
              </a:rPr>
              <a:t>添加内容</a:t>
            </a:r>
            <a:endParaRPr lang="zh-CN" altLang="en-US" dirty="0">
              <a:solidFill>
                <a:srgbClr val="FFFFFF"/>
              </a:solidFill>
              <a:latin typeface="微软雅黑" panose="020B0503020204020204" pitchFamily="34" charset="-122"/>
              <a:ea typeface="微软雅黑" panose="020B0503020204020204" pitchFamily="34" charset="-122"/>
            </a:endParaRPr>
          </a:p>
        </p:txBody>
      </p:sp>
      <p:sp>
        <p:nvSpPr>
          <p:cNvPr id="25" name="TextBox 24"/>
          <p:cNvSpPr txBox="1"/>
          <p:nvPr/>
        </p:nvSpPr>
        <p:spPr>
          <a:xfrm>
            <a:off x="3312054" y="5187461"/>
            <a:ext cx="1169527" cy="400097"/>
          </a:xfrm>
          <a:prstGeom prst="rect">
            <a:avLst/>
          </a:prstGeom>
          <a:noFill/>
        </p:spPr>
        <p:txBody>
          <a:bodyPr wrap="none" lIns="121908" tIns="60954" rIns="121908" bIns="60954" rtlCol="0">
            <a:spAutoFit/>
          </a:bodyPr>
          <a:lstStyle/>
          <a:p>
            <a:r>
              <a:rPr lang="zh-CN" altLang="en-US" dirty="0">
                <a:solidFill>
                  <a:srgbClr val="FFFFFF"/>
                </a:solidFill>
                <a:latin typeface="微软雅黑" panose="020B0503020204020204" pitchFamily="34" charset="-122"/>
                <a:ea typeface="微软雅黑" panose="020B0503020204020204" pitchFamily="34" charset="-122"/>
              </a:rPr>
              <a:t>添加内容</a:t>
            </a:r>
            <a:endParaRPr lang="zh-CN" altLang="en-US" dirty="0">
              <a:solidFill>
                <a:srgbClr val="FFFFFF"/>
              </a:solidFill>
              <a:latin typeface="微软雅黑" panose="020B0503020204020204" pitchFamily="34" charset="-122"/>
              <a:ea typeface="微软雅黑" panose="020B0503020204020204" pitchFamily="34" charset="-122"/>
            </a:endParaRPr>
          </a:p>
        </p:txBody>
      </p:sp>
      <p:sp>
        <p:nvSpPr>
          <p:cNvPr id="10" name="标题 9"/>
          <p:cNvSpPr>
            <a:spLocks noGrp="1"/>
          </p:cNvSpPr>
          <p:nvPr>
            <p:ph type="title"/>
          </p:nvPr>
        </p:nvSpPr>
        <p:spPr/>
        <p:txBody>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left)">
                                      <p:cBhvr>
                                        <p:cTn id="16" dur="500"/>
                                        <p:tgtEl>
                                          <p:spTgt spid="9"/>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left)">
                                      <p:cBhvr>
                                        <p:cTn id="20" dur="500"/>
                                        <p:tgtEl>
                                          <p:spTgt spid="2"/>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wipe(left)">
                                      <p:cBhvr>
                                        <p:cTn id="26" dur="500"/>
                                        <p:tgtEl>
                                          <p:spTgt spid="4"/>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left)">
                                      <p:cBhvr>
                                        <p:cTn id="29" dur="500"/>
                                        <p:tgtEl>
                                          <p:spTgt spid="5"/>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500"/>
                                        <p:tgtEl>
                                          <p:spTgt spid="23"/>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wipe(left)">
                                      <p:cBhvr>
                                        <p:cTn id="38" dur="500"/>
                                        <p:tgtEl>
                                          <p:spTgt spid="24"/>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wipe(left)">
                                      <p:cBhvr>
                                        <p:cTn id="41" dur="500"/>
                                        <p:tgtEl>
                                          <p:spTgt spid="25"/>
                                        </p:tgtEl>
                                      </p:cBhvr>
                                    </p:animEffect>
                                  </p:childTnLst>
                                </p:cTn>
                              </p:par>
                            </p:childTnLst>
                          </p:cTn>
                        </p:par>
                        <p:par>
                          <p:cTn id="42" fill="hold">
                            <p:stCondLst>
                              <p:cond delay="1000"/>
                            </p:stCondLst>
                            <p:childTnLst>
                              <p:par>
                                <p:cTn id="43" presetID="22" presetClass="entr" presetSubtype="1" fill="hold" grpId="0" nodeType="afterEffect">
                                  <p:stCondLst>
                                    <p:cond delay="0"/>
                                  </p:stCondLst>
                                  <p:iterate type="lt">
                                    <p:tmPct val="10000"/>
                                  </p:iterate>
                                  <p:childTnLst>
                                    <p:set>
                                      <p:cBhvr>
                                        <p:cTn id="44" dur="1" fill="hold">
                                          <p:stCondLst>
                                            <p:cond delay="0"/>
                                          </p:stCondLst>
                                        </p:cTn>
                                        <p:tgtEl>
                                          <p:spTgt spid="18"/>
                                        </p:tgtEl>
                                        <p:attrNameLst>
                                          <p:attrName>style.visibility</p:attrName>
                                        </p:attrNameLst>
                                      </p:cBhvr>
                                      <p:to>
                                        <p:strVal val="visible"/>
                                      </p:to>
                                    </p:set>
                                    <p:animEffect transition="in" filter="wipe(up)">
                                      <p:cBhvr>
                                        <p:cTn id="45" dur="500"/>
                                        <p:tgtEl>
                                          <p:spTgt spid="18"/>
                                        </p:tgtEl>
                                      </p:cBhvr>
                                    </p:animEffect>
                                  </p:childTnLst>
                                </p:cTn>
                              </p:par>
                              <p:par>
                                <p:cTn id="46" presetID="22" presetClass="entr" presetSubtype="1" fill="hold" grpId="0" nodeType="withEffect">
                                  <p:stCondLst>
                                    <p:cond delay="0"/>
                                  </p:stCondLst>
                                  <p:iterate type="lt">
                                    <p:tmPct val="10000"/>
                                  </p:iterate>
                                  <p:childTnLst>
                                    <p:set>
                                      <p:cBhvr>
                                        <p:cTn id="47" dur="1" fill="hold">
                                          <p:stCondLst>
                                            <p:cond delay="0"/>
                                          </p:stCondLst>
                                        </p:cTn>
                                        <p:tgtEl>
                                          <p:spTgt spid="19"/>
                                        </p:tgtEl>
                                        <p:attrNameLst>
                                          <p:attrName>style.visibility</p:attrName>
                                        </p:attrNameLst>
                                      </p:cBhvr>
                                      <p:to>
                                        <p:strVal val="visible"/>
                                      </p:to>
                                    </p:set>
                                    <p:animEffect transition="in" filter="wipe(up)">
                                      <p:cBhvr>
                                        <p:cTn id="48" dur="500"/>
                                        <p:tgtEl>
                                          <p:spTgt spid="19"/>
                                        </p:tgtEl>
                                      </p:cBhvr>
                                    </p:animEffect>
                                  </p:childTnLst>
                                </p:cTn>
                              </p:par>
                              <p:par>
                                <p:cTn id="49" presetID="22" presetClass="entr" presetSubtype="1" fill="hold" grpId="0" nodeType="withEffect">
                                  <p:stCondLst>
                                    <p:cond delay="0"/>
                                  </p:stCondLst>
                                  <p:iterate type="lt">
                                    <p:tmPct val="10000"/>
                                  </p:iterate>
                                  <p:childTnLst>
                                    <p:set>
                                      <p:cBhvr>
                                        <p:cTn id="50" dur="1" fill="hold">
                                          <p:stCondLst>
                                            <p:cond delay="0"/>
                                          </p:stCondLst>
                                        </p:cTn>
                                        <p:tgtEl>
                                          <p:spTgt spid="20"/>
                                        </p:tgtEl>
                                        <p:attrNameLst>
                                          <p:attrName>style.visibility</p:attrName>
                                        </p:attrNameLst>
                                      </p:cBhvr>
                                      <p:to>
                                        <p:strVal val="visible"/>
                                      </p:to>
                                    </p:set>
                                    <p:animEffect transition="in" filter="wipe(up)">
                                      <p:cBhvr>
                                        <p:cTn id="51" dur="500"/>
                                        <p:tgtEl>
                                          <p:spTgt spid="20"/>
                                        </p:tgtEl>
                                      </p:cBhvr>
                                    </p:animEffect>
                                  </p:childTnLst>
                                </p:cTn>
                              </p:par>
                              <p:par>
                                <p:cTn id="52" presetID="22" presetClass="entr" presetSubtype="1" fill="hold" grpId="0" nodeType="withEffect">
                                  <p:stCondLst>
                                    <p:cond delay="0"/>
                                  </p:stCondLst>
                                  <p:iterate type="lt">
                                    <p:tmPct val="10000"/>
                                  </p:iterate>
                                  <p:childTnLst>
                                    <p:set>
                                      <p:cBhvr>
                                        <p:cTn id="53" dur="1" fill="hold">
                                          <p:stCondLst>
                                            <p:cond delay="0"/>
                                          </p:stCondLst>
                                        </p:cTn>
                                        <p:tgtEl>
                                          <p:spTgt spid="21"/>
                                        </p:tgtEl>
                                        <p:attrNameLst>
                                          <p:attrName>style.visibility</p:attrName>
                                        </p:attrNameLst>
                                      </p:cBhvr>
                                      <p:to>
                                        <p:strVal val="visible"/>
                                      </p:to>
                                    </p:set>
                                    <p:animEffect transition="in" filter="wipe(up)">
                                      <p:cBhvr>
                                        <p:cTn id="5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8" grpId="0" bldLvl="0" autoUpdateAnimBg="0"/>
      <p:bldP spid="19" grpId="0" bldLvl="0" autoUpdateAnimBg="0"/>
      <p:bldP spid="20" grpId="0" bldLvl="0" autoUpdateAnimBg="0"/>
      <p:bldP spid="21" grpId="0" bldLvl="0" autoUpdateAnimBg="0"/>
      <p:bldP spid="22" grpId="0"/>
      <p:bldP spid="23" grpId="0"/>
      <p:bldP spid="24" grpId="0"/>
      <p:bldP spid="2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图示 21"/>
          <p:cNvGraphicFramePr/>
          <p:nvPr/>
        </p:nvGraphicFramePr>
        <p:xfrm>
          <a:off x="3401117" y="2625795"/>
          <a:ext cx="5482830" cy="320040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23" name="矩形 22"/>
          <p:cNvSpPr/>
          <p:nvPr/>
        </p:nvSpPr>
        <p:spPr>
          <a:xfrm>
            <a:off x="7516686" y="5133647"/>
            <a:ext cx="4173746" cy="732462"/>
          </a:xfrm>
          <a:prstGeom prst="rect">
            <a:avLst/>
          </a:prstGeom>
        </p:spPr>
        <p:txBody>
          <a:bodyPr wrap="square" lIns="91395" tIns="45697" rIns="91395" bIns="45697">
            <a:spAutoFit/>
          </a:bodyPr>
          <a:lstStyle/>
          <a:p>
            <a:pPr algn="ctr">
              <a:lnSpc>
                <a:spcPct val="130000"/>
              </a:lnSpc>
              <a:buClr>
                <a:srgbClr val="5ADAB0"/>
              </a:buClr>
              <a:buSzPct val="50000"/>
              <a:defRPr/>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请在此处输入您的文本，或者复制您的文字粘贴请在此处输入您的文本</a:t>
            </a:r>
            <a:endPar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4" name="矩形 23"/>
          <p:cNvSpPr/>
          <p:nvPr/>
        </p:nvSpPr>
        <p:spPr>
          <a:xfrm>
            <a:off x="608415" y="3057843"/>
            <a:ext cx="3773887" cy="732462"/>
          </a:xfrm>
          <a:prstGeom prst="rect">
            <a:avLst/>
          </a:prstGeom>
        </p:spPr>
        <p:txBody>
          <a:bodyPr wrap="square" lIns="91395" tIns="45697" rIns="91395" bIns="45697">
            <a:spAutoFit/>
          </a:bodyPr>
          <a:lstStyle/>
          <a:p>
            <a:pPr algn="ctr">
              <a:lnSpc>
                <a:spcPct val="130000"/>
              </a:lnSpc>
              <a:buClr>
                <a:srgbClr val="5ADAB0"/>
              </a:buClr>
              <a:buSzPct val="50000"/>
              <a:defRPr/>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请在此处输入您的文本，或者复制您的文字粘贴请在此处输入您的文本</a:t>
            </a:r>
            <a:endPar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5" name="矩形 24"/>
          <p:cNvSpPr/>
          <p:nvPr/>
        </p:nvSpPr>
        <p:spPr>
          <a:xfrm>
            <a:off x="7868344" y="2984562"/>
            <a:ext cx="3822088" cy="732462"/>
          </a:xfrm>
          <a:prstGeom prst="rect">
            <a:avLst/>
          </a:prstGeom>
        </p:spPr>
        <p:txBody>
          <a:bodyPr wrap="square" lIns="91395" tIns="45697" rIns="91395" bIns="45697">
            <a:spAutoFit/>
          </a:bodyPr>
          <a:lstStyle/>
          <a:p>
            <a:pPr algn="ctr">
              <a:lnSpc>
                <a:spcPct val="130000"/>
              </a:lnSpc>
              <a:buClr>
                <a:srgbClr val="5ADAB0"/>
              </a:buClr>
              <a:buSzPct val="50000"/>
              <a:defRPr/>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请在此处输入您的文本，或者复制您的文字粘贴请在此处输入您的文本</a:t>
            </a:r>
            <a:endPar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6" name="矩形 25"/>
          <p:cNvSpPr/>
          <p:nvPr/>
        </p:nvSpPr>
        <p:spPr>
          <a:xfrm>
            <a:off x="968221" y="5092800"/>
            <a:ext cx="3773887" cy="732462"/>
          </a:xfrm>
          <a:prstGeom prst="rect">
            <a:avLst/>
          </a:prstGeom>
        </p:spPr>
        <p:txBody>
          <a:bodyPr wrap="square" lIns="91395" tIns="45697" rIns="91395" bIns="45697">
            <a:spAutoFit/>
          </a:bodyPr>
          <a:lstStyle/>
          <a:p>
            <a:pPr algn="ctr">
              <a:lnSpc>
                <a:spcPct val="130000"/>
              </a:lnSpc>
              <a:buClr>
                <a:srgbClr val="5ADAB0"/>
              </a:buClr>
              <a:buSzPct val="50000"/>
              <a:defRPr/>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请在此处输入您的文本，或者复制您的文字粘贴请在此处输入您的文本</a:t>
            </a:r>
            <a:endPar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7" name="矩形 26"/>
          <p:cNvSpPr/>
          <p:nvPr/>
        </p:nvSpPr>
        <p:spPr>
          <a:xfrm>
            <a:off x="3486862" y="1544513"/>
            <a:ext cx="5469047" cy="732462"/>
          </a:xfrm>
          <a:prstGeom prst="rect">
            <a:avLst/>
          </a:prstGeom>
        </p:spPr>
        <p:txBody>
          <a:bodyPr wrap="square" lIns="91395" tIns="45697" rIns="91395" bIns="45697">
            <a:spAutoFit/>
          </a:bodyPr>
          <a:lstStyle/>
          <a:p>
            <a:pPr algn="ctr">
              <a:lnSpc>
                <a:spcPct val="130000"/>
              </a:lnSpc>
              <a:buClr>
                <a:srgbClr val="5ADAB0"/>
              </a:buClr>
              <a:buSzPct val="50000"/>
              <a:defRPr/>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请在此处输入您的文本，或者复制您的文字粘贴请在此处输入您的文本，或者复制您的文字粘贴</a:t>
            </a:r>
            <a:endPar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28" name="组合 27"/>
          <p:cNvGrpSpPr/>
          <p:nvPr/>
        </p:nvGrpSpPr>
        <p:grpSpPr>
          <a:xfrm>
            <a:off x="968222" y="5650131"/>
            <a:ext cx="4461591" cy="288032"/>
            <a:chOff x="1130623" y="5949280"/>
            <a:chExt cx="4464496" cy="288032"/>
          </a:xfrm>
        </p:grpSpPr>
        <p:cxnSp>
          <p:nvCxnSpPr>
            <p:cNvPr id="29" name="直接连接符 28"/>
            <p:cNvCxnSpPr/>
            <p:nvPr/>
          </p:nvCxnSpPr>
          <p:spPr>
            <a:xfrm flipH="1">
              <a:off x="5163071" y="5949280"/>
              <a:ext cx="432048" cy="288032"/>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flipH="1">
              <a:off x="1130623" y="6237312"/>
              <a:ext cx="4032448"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31" name="组合 30"/>
          <p:cNvGrpSpPr/>
          <p:nvPr/>
        </p:nvGrpSpPr>
        <p:grpSpPr>
          <a:xfrm flipV="1">
            <a:off x="608416" y="3862358"/>
            <a:ext cx="4133693" cy="253363"/>
            <a:chOff x="1130623" y="5949280"/>
            <a:chExt cx="4464496" cy="288032"/>
          </a:xfrm>
        </p:grpSpPr>
        <p:cxnSp>
          <p:nvCxnSpPr>
            <p:cNvPr id="32" name="直接连接符 31"/>
            <p:cNvCxnSpPr/>
            <p:nvPr/>
          </p:nvCxnSpPr>
          <p:spPr>
            <a:xfrm flipH="1">
              <a:off x="5163071" y="5949280"/>
              <a:ext cx="432048" cy="288032"/>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flipH="1">
              <a:off x="1130623" y="6237312"/>
              <a:ext cx="4032448"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cxnSp>
        <p:nvCxnSpPr>
          <p:cNvPr id="34" name="直接连接符 33"/>
          <p:cNvCxnSpPr/>
          <p:nvPr/>
        </p:nvCxnSpPr>
        <p:spPr>
          <a:xfrm>
            <a:off x="3486862" y="2337763"/>
            <a:ext cx="5469047"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flipV="1">
            <a:off x="6149423" y="2341022"/>
            <a:ext cx="0" cy="428791"/>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36" name="组合 35"/>
          <p:cNvGrpSpPr/>
          <p:nvPr/>
        </p:nvGrpSpPr>
        <p:grpSpPr>
          <a:xfrm flipH="1" flipV="1">
            <a:off x="7588646" y="3860706"/>
            <a:ext cx="3957863" cy="395515"/>
            <a:chOff x="1130623" y="5949280"/>
            <a:chExt cx="4464496" cy="288032"/>
          </a:xfrm>
        </p:grpSpPr>
        <p:cxnSp>
          <p:nvCxnSpPr>
            <p:cNvPr id="37" name="直接连接符 36"/>
            <p:cNvCxnSpPr/>
            <p:nvPr/>
          </p:nvCxnSpPr>
          <p:spPr>
            <a:xfrm flipH="1">
              <a:off x="5163071" y="5949280"/>
              <a:ext cx="432048" cy="288032"/>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flipH="1">
              <a:off x="1130623" y="6237312"/>
              <a:ext cx="4032448"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39" name="组合 38"/>
          <p:cNvGrpSpPr/>
          <p:nvPr/>
        </p:nvGrpSpPr>
        <p:grpSpPr>
          <a:xfrm flipH="1">
            <a:off x="7096525" y="5592831"/>
            <a:ext cx="4449985" cy="310632"/>
            <a:chOff x="1130623" y="5949280"/>
            <a:chExt cx="4464496" cy="288032"/>
          </a:xfrm>
        </p:grpSpPr>
        <p:cxnSp>
          <p:nvCxnSpPr>
            <p:cNvPr id="40" name="直接连接符 39"/>
            <p:cNvCxnSpPr/>
            <p:nvPr/>
          </p:nvCxnSpPr>
          <p:spPr>
            <a:xfrm flipH="1">
              <a:off x="5163071" y="5949280"/>
              <a:ext cx="432048" cy="288032"/>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flipH="1">
              <a:off x="1130623" y="6237312"/>
              <a:ext cx="4032448"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2" name="标题 1"/>
          <p:cNvSpPr>
            <a:spLocks noGrp="1"/>
          </p:cNvSpPr>
          <p:nvPr>
            <p:ph type="title"/>
          </p:nvPr>
        </p:nvSpPr>
        <p:spPr/>
        <p:txBody>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1000" fill="hold"/>
                                        <p:tgtEl>
                                          <p:spTgt spid="22"/>
                                        </p:tgtEl>
                                        <p:attrNameLst>
                                          <p:attrName>ppt_w</p:attrName>
                                        </p:attrNameLst>
                                      </p:cBhvr>
                                      <p:tavLst>
                                        <p:tav tm="0">
                                          <p:val>
                                            <p:fltVal val="0"/>
                                          </p:val>
                                        </p:tav>
                                        <p:tav tm="100000">
                                          <p:val>
                                            <p:strVal val="#ppt_w"/>
                                          </p:val>
                                        </p:tav>
                                      </p:tavLst>
                                    </p:anim>
                                    <p:anim calcmode="lin" valueType="num">
                                      <p:cBhvr>
                                        <p:cTn id="8" dur="1000" fill="hold"/>
                                        <p:tgtEl>
                                          <p:spTgt spid="22"/>
                                        </p:tgtEl>
                                        <p:attrNameLst>
                                          <p:attrName>ppt_h</p:attrName>
                                        </p:attrNameLst>
                                      </p:cBhvr>
                                      <p:tavLst>
                                        <p:tav tm="0">
                                          <p:val>
                                            <p:fltVal val="0"/>
                                          </p:val>
                                        </p:tav>
                                        <p:tav tm="100000">
                                          <p:val>
                                            <p:strVal val="#ppt_h"/>
                                          </p:val>
                                        </p:tav>
                                      </p:tavLst>
                                    </p:anim>
                                    <p:anim calcmode="lin" valueType="num">
                                      <p:cBhvr>
                                        <p:cTn id="9" dur="1000" fill="hold"/>
                                        <p:tgtEl>
                                          <p:spTgt spid="22"/>
                                        </p:tgtEl>
                                        <p:attrNameLst>
                                          <p:attrName>style.rotation</p:attrName>
                                        </p:attrNameLst>
                                      </p:cBhvr>
                                      <p:tavLst>
                                        <p:tav tm="0">
                                          <p:val>
                                            <p:fltVal val="90"/>
                                          </p:val>
                                        </p:tav>
                                        <p:tav tm="100000">
                                          <p:val>
                                            <p:fltVal val="0"/>
                                          </p:val>
                                        </p:tav>
                                      </p:tavLst>
                                    </p:anim>
                                    <p:animEffect transition="in" filter="fade">
                                      <p:cBhvr>
                                        <p:cTn id="10" dur="1000"/>
                                        <p:tgtEl>
                                          <p:spTgt spid="22"/>
                                        </p:tgtEl>
                                      </p:cBhvr>
                                    </p:animEffect>
                                  </p:childTnLst>
                                </p:cTn>
                              </p:par>
                            </p:childTnLst>
                          </p:cTn>
                        </p:par>
                        <p:par>
                          <p:cTn id="11" fill="hold">
                            <p:stCondLst>
                              <p:cond delay="1000"/>
                            </p:stCondLst>
                            <p:childTnLst>
                              <p:par>
                                <p:cTn id="12" presetID="22" presetClass="entr" presetSubtype="4" fill="hold" nodeType="after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wipe(down)">
                                      <p:cBhvr>
                                        <p:cTn id="14" dur="500"/>
                                        <p:tgtEl>
                                          <p:spTgt spid="31"/>
                                        </p:tgtEl>
                                      </p:cBhvr>
                                    </p:animEffect>
                                  </p:childTnLst>
                                </p:cTn>
                              </p:par>
                              <p:par>
                                <p:cTn id="15" presetID="22" presetClass="entr" presetSubtype="4" fill="hold" nodeType="with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down)">
                                      <p:cBhvr>
                                        <p:cTn id="17" dur="500"/>
                                        <p:tgtEl>
                                          <p:spTgt spid="28"/>
                                        </p:tgtEl>
                                      </p:cBhvr>
                                    </p:animEffect>
                                  </p:childTnLst>
                                </p:cTn>
                              </p:par>
                              <p:par>
                                <p:cTn id="18" presetID="22" presetClass="entr" presetSubtype="4" fill="hold"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down)">
                                      <p:cBhvr>
                                        <p:cTn id="20" dur="500"/>
                                        <p:tgtEl>
                                          <p:spTgt spid="39"/>
                                        </p:tgtEl>
                                      </p:cBhvr>
                                    </p:animEffect>
                                  </p:childTnLst>
                                </p:cTn>
                              </p:par>
                              <p:par>
                                <p:cTn id="21" presetID="22" presetClass="entr" presetSubtype="4" fill="hold" nodeType="with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wipe(down)">
                                      <p:cBhvr>
                                        <p:cTn id="23" dur="500"/>
                                        <p:tgtEl>
                                          <p:spTgt spid="36"/>
                                        </p:tgtEl>
                                      </p:cBhvr>
                                    </p:animEffect>
                                  </p:childTnLst>
                                </p:cTn>
                              </p:par>
                              <p:par>
                                <p:cTn id="24" presetID="22" presetClass="entr" presetSubtype="4"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wipe(down)">
                                      <p:cBhvr>
                                        <p:cTn id="26" dur="500"/>
                                        <p:tgtEl>
                                          <p:spTgt spid="34"/>
                                        </p:tgtEl>
                                      </p:cBhvr>
                                    </p:animEffect>
                                  </p:childTnLst>
                                </p:cTn>
                              </p:par>
                              <p:par>
                                <p:cTn id="27" presetID="22" presetClass="entr" presetSubtype="4" fill="hold" nodeType="with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wipe(down)">
                                      <p:cBhvr>
                                        <p:cTn id="29" dur="500"/>
                                        <p:tgtEl>
                                          <p:spTgt spid="35"/>
                                        </p:tgtEl>
                                      </p:cBhvr>
                                    </p:animEffect>
                                  </p:childTnLst>
                                </p:cTn>
                              </p:par>
                            </p:childTnLst>
                          </p:cTn>
                        </p:par>
                        <p:par>
                          <p:cTn id="30" fill="hold">
                            <p:stCondLst>
                              <p:cond delay="1500"/>
                            </p:stCondLst>
                            <p:childTnLst>
                              <p:par>
                                <p:cTn id="31" presetID="2" presetClass="entr" presetSubtype="8" decel="100000" fill="hold" grpId="0" nodeType="afterEffect">
                                  <p:stCondLst>
                                    <p:cond delay="0"/>
                                  </p:stCondLst>
                                  <p:childTnLst>
                                    <p:set>
                                      <p:cBhvr>
                                        <p:cTn id="32" dur="1" fill="hold">
                                          <p:stCondLst>
                                            <p:cond delay="0"/>
                                          </p:stCondLst>
                                        </p:cTn>
                                        <p:tgtEl>
                                          <p:spTgt spid="24"/>
                                        </p:tgtEl>
                                        <p:attrNameLst>
                                          <p:attrName>style.visibility</p:attrName>
                                        </p:attrNameLst>
                                      </p:cBhvr>
                                      <p:to>
                                        <p:strVal val="visible"/>
                                      </p:to>
                                    </p:set>
                                    <p:anim calcmode="lin" valueType="num">
                                      <p:cBhvr additive="base">
                                        <p:cTn id="33" dur="500" fill="hold"/>
                                        <p:tgtEl>
                                          <p:spTgt spid="24"/>
                                        </p:tgtEl>
                                        <p:attrNameLst>
                                          <p:attrName>ppt_x</p:attrName>
                                        </p:attrNameLst>
                                      </p:cBhvr>
                                      <p:tavLst>
                                        <p:tav tm="0">
                                          <p:val>
                                            <p:strVal val="0-#ppt_w/2"/>
                                          </p:val>
                                        </p:tav>
                                        <p:tav tm="100000">
                                          <p:val>
                                            <p:strVal val="#ppt_x"/>
                                          </p:val>
                                        </p:tav>
                                      </p:tavLst>
                                    </p:anim>
                                    <p:anim calcmode="lin" valueType="num">
                                      <p:cBhvr additive="base">
                                        <p:cTn id="34" dur="500" fill="hold"/>
                                        <p:tgtEl>
                                          <p:spTgt spid="24"/>
                                        </p:tgtEl>
                                        <p:attrNameLst>
                                          <p:attrName>ppt_y</p:attrName>
                                        </p:attrNameLst>
                                      </p:cBhvr>
                                      <p:tavLst>
                                        <p:tav tm="0">
                                          <p:val>
                                            <p:strVal val="#ppt_y"/>
                                          </p:val>
                                        </p:tav>
                                        <p:tav tm="100000">
                                          <p:val>
                                            <p:strVal val="#ppt_y"/>
                                          </p:val>
                                        </p:tav>
                                      </p:tavLst>
                                    </p:anim>
                                  </p:childTnLst>
                                </p:cTn>
                              </p:par>
                              <p:par>
                                <p:cTn id="35" presetID="2" presetClass="entr" presetSubtype="3" decel="100000"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additive="base">
                                        <p:cTn id="37" dur="500" fill="hold"/>
                                        <p:tgtEl>
                                          <p:spTgt spid="25"/>
                                        </p:tgtEl>
                                        <p:attrNameLst>
                                          <p:attrName>ppt_x</p:attrName>
                                        </p:attrNameLst>
                                      </p:cBhvr>
                                      <p:tavLst>
                                        <p:tav tm="0">
                                          <p:val>
                                            <p:strVal val="1+#ppt_w/2"/>
                                          </p:val>
                                        </p:tav>
                                        <p:tav tm="100000">
                                          <p:val>
                                            <p:strVal val="#ppt_x"/>
                                          </p:val>
                                        </p:tav>
                                      </p:tavLst>
                                    </p:anim>
                                    <p:anim calcmode="lin" valueType="num">
                                      <p:cBhvr additive="base">
                                        <p:cTn id="38" dur="500" fill="hold"/>
                                        <p:tgtEl>
                                          <p:spTgt spid="25"/>
                                        </p:tgtEl>
                                        <p:attrNameLst>
                                          <p:attrName>ppt_y</p:attrName>
                                        </p:attrNameLst>
                                      </p:cBhvr>
                                      <p:tavLst>
                                        <p:tav tm="0">
                                          <p:val>
                                            <p:strVal val="0-#ppt_h/2"/>
                                          </p:val>
                                        </p:tav>
                                        <p:tav tm="100000">
                                          <p:val>
                                            <p:strVal val="#ppt_y"/>
                                          </p:val>
                                        </p:tav>
                                      </p:tavLst>
                                    </p:anim>
                                  </p:childTnLst>
                                </p:cTn>
                              </p:par>
                              <p:par>
                                <p:cTn id="39" presetID="2" presetClass="entr" presetSubtype="6" decel="100000"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additive="base">
                                        <p:cTn id="41" dur="500" fill="hold"/>
                                        <p:tgtEl>
                                          <p:spTgt spid="23"/>
                                        </p:tgtEl>
                                        <p:attrNameLst>
                                          <p:attrName>ppt_x</p:attrName>
                                        </p:attrNameLst>
                                      </p:cBhvr>
                                      <p:tavLst>
                                        <p:tav tm="0">
                                          <p:val>
                                            <p:strVal val="1+#ppt_w/2"/>
                                          </p:val>
                                        </p:tav>
                                        <p:tav tm="100000">
                                          <p:val>
                                            <p:strVal val="#ppt_x"/>
                                          </p:val>
                                        </p:tav>
                                      </p:tavLst>
                                    </p:anim>
                                    <p:anim calcmode="lin" valueType="num">
                                      <p:cBhvr additive="base">
                                        <p:cTn id="42" dur="500" fill="hold"/>
                                        <p:tgtEl>
                                          <p:spTgt spid="23"/>
                                        </p:tgtEl>
                                        <p:attrNameLst>
                                          <p:attrName>ppt_y</p:attrName>
                                        </p:attrNameLst>
                                      </p:cBhvr>
                                      <p:tavLst>
                                        <p:tav tm="0">
                                          <p:val>
                                            <p:strVal val="1+#ppt_h/2"/>
                                          </p:val>
                                        </p:tav>
                                        <p:tav tm="100000">
                                          <p:val>
                                            <p:strVal val="#ppt_y"/>
                                          </p:val>
                                        </p:tav>
                                      </p:tavLst>
                                    </p:anim>
                                  </p:childTnLst>
                                </p:cTn>
                              </p:par>
                              <p:par>
                                <p:cTn id="43" presetID="2" presetClass="entr" presetSubtype="12" decel="100000" fill="hold" grpId="0"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additive="base">
                                        <p:cTn id="45" dur="500" fill="hold"/>
                                        <p:tgtEl>
                                          <p:spTgt spid="26"/>
                                        </p:tgtEl>
                                        <p:attrNameLst>
                                          <p:attrName>ppt_x</p:attrName>
                                        </p:attrNameLst>
                                      </p:cBhvr>
                                      <p:tavLst>
                                        <p:tav tm="0">
                                          <p:val>
                                            <p:strVal val="0-#ppt_w/2"/>
                                          </p:val>
                                        </p:tav>
                                        <p:tav tm="100000">
                                          <p:val>
                                            <p:strVal val="#ppt_x"/>
                                          </p:val>
                                        </p:tav>
                                      </p:tavLst>
                                    </p:anim>
                                    <p:anim calcmode="lin" valueType="num">
                                      <p:cBhvr additive="base">
                                        <p:cTn id="46" dur="500" fill="hold"/>
                                        <p:tgtEl>
                                          <p:spTgt spid="26"/>
                                        </p:tgtEl>
                                        <p:attrNameLst>
                                          <p:attrName>ppt_y</p:attrName>
                                        </p:attrNameLst>
                                      </p:cBhvr>
                                      <p:tavLst>
                                        <p:tav tm="0">
                                          <p:val>
                                            <p:strVal val="1+#ppt_h/2"/>
                                          </p:val>
                                        </p:tav>
                                        <p:tav tm="100000">
                                          <p:val>
                                            <p:strVal val="#ppt_y"/>
                                          </p:val>
                                        </p:tav>
                                      </p:tavLst>
                                    </p:anim>
                                  </p:childTnLst>
                                </p:cTn>
                              </p:par>
                              <p:par>
                                <p:cTn id="47" presetID="2" presetClass="entr" presetSubtype="1" decel="100000" fill="hold" grpId="0" nodeType="with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additive="base">
                                        <p:cTn id="49" dur="500" fill="hold"/>
                                        <p:tgtEl>
                                          <p:spTgt spid="27"/>
                                        </p:tgtEl>
                                        <p:attrNameLst>
                                          <p:attrName>ppt_x</p:attrName>
                                        </p:attrNameLst>
                                      </p:cBhvr>
                                      <p:tavLst>
                                        <p:tav tm="0">
                                          <p:val>
                                            <p:strVal val="#ppt_x"/>
                                          </p:val>
                                        </p:tav>
                                        <p:tav tm="100000">
                                          <p:val>
                                            <p:strVal val="#ppt_x"/>
                                          </p:val>
                                        </p:tav>
                                      </p:tavLst>
                                    </p:anim>
                                    <p:anim calcmode="lin" valueType="num">
                                      <p:cBhvr additive="base">
                                        <p:cTn id="50" dur="500" fill="hold"/>
                                        <p:tgtEl>
                                          <p:spTgt spid="2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2" grpId="0">
        <p:bldAsOne/>
      </p:bldGraphic>
      <p:bldP spid="23" grpId="0"/>
      <p:bldP spid="24" grpId="0"/>
      <p:bldP spid="25" grpId="0"/>
      <p:bldP spid="26"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a:xfrm>
            <a:off x="1101769" y="1559268"/>
            <a:ext cx="1387129" cy="136815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r>
              <a:rPr lang="en-US" altLang="zh-CN" sz="5300" b="1" dirty="0">
                <a:solidFill>
                  <a:schemeClr val="accent4"/>
                </a:solidFill>
                <a:latin typeface="Agency FB" panose="020B0503020202020204" pitchFamily="34" charset="0"/>
                <a:ea typeface="Arial Unicode MS" panose="020B0604020202020204" pitchFamily="34" charset="-122"/>
                <a:cs typeface="Arial Unicode MS" panose="020B0604020202020204" pitchFamily="34" charset="-122"/>
              </a:rPr>
              <a:t>01</a:t>
            </a:r>
            <a:endParaRPr lang="zh-CN" altLang="en-US" sz="5300" b="1" dirty="0">
              <a:solidFill>
                <a:schemeClr val="accent4"/>
              </a:solidFill>
              <a:latin typeface="Agency FB" panose="020B0503020202020204" pitchFamily="34" charset="0"/>
              <a:ea typeface="Arial Unicode MS" panose="020B0604020202020204" pitchFamily="34" charset="-122"/>
              <a:cs typeface="Arial Unicode MS" panose="020B0604020202020204" pitchFamily="34" charset="-122"/>
            </a:endParaRPr>
          </a:p>
        </p:txBody>
      </p:sp>
      <p:sp>
        <p:nvSpPr>
          <p:cNvPr id="3" name="矩形 2"/>
          <p:cNvSpPr/>
          <p:nvPr/>
        </p:nvSpPr>
        <p:spPr>
          <a:xfrm>
            <a:off x="2912" y="2927422"/>
            <a:ext cx="1869933" cy="26155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p>
        </p:txBody>
      </p:sp>
      <p:sp>
        <p:nvSpPr>
          <p:cNvPr id="4" name="同心圆 3"/>
          <p:cNvSpPr/>
          <p:nvPr/>
        </p:nvSpPr>
        <p:spPr>
          <a:xfrm>
            <a:off x="838650" y="1316765"/>
            <a:ext cx="1898177" cy="1872208"/>
          </a:xfrm>
          <a:prstGeom prst="donut">
            <a:avLst>
              <a:gd name="adj" fmla="val 13848"/>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chemeClr val="tx1"/>
              </a:solidFill>
            </a:endParaRPr>
          </a:p>
        </p:txBody>
      </p:sp>
      <p:sp>
        <p:nvSpPr>
          <p:cNvPr id="5" name="TextBox 4"/>
          <p:cNvSpPr txBox="1"/>
          <p:nvPr/>
        </p:nvSpPr>
        <p:spPr>
          <a:xfrm>
            <a:off x="2748242" y="1604798"/>
            <a:ext cx="3734331" cy="1138761"/>
          </a:xfrm>
          <a:prstGeom prst="rect">
            <a:avLst/>
          </a:prstGeom>
          <a:noFill/>
        </p:spPr>
        <p:txBody>
          <a:bodyPr wrap="none" lIns="121908" tIns="60954" rIns="121908" bIns="60954" rtlCol="0">
            <a:spAutoFit/>
          </a:bodyPr>
          <a:lstStyle/>
          <a:p>
            <a:r>
              <a:rPr lang="zh-CN" altLang="en-US" b="1" dirty="0">
                <a:solidFill>
                  <a:schemeClr val="tx1">
                    <a:lumMod val="50000"/>
                    <a:lumOff val="50000"/>
                  </a:schemeClr>
                </a:solidFill>
              </a:rPr>
              <a:t>单击此处添加标题</a:t>
            </a:r>
            <a:endParaRPr lang="en-US" altLang="zh-CN" b="1" dirty="0">
              <a:solidFill>
                <a:schemeClr val="tx1">
                  <a:lumMod val="50000"/>
                  <a:lumOff val="50000"/>
                </a:schemeClr>
              </a:solidFill>
            </a:endParaRPr>
          </a:p>
          <a:p>
            <a:r>
              <a:rPr lang="zh-CN" altLang="en-US" sz="1600" dirty="0">
                <a:solidFill>
                  <a:schemeClr val="tx1">
                    <a:lumMod val="50000"/>
                    <a:lumOff val="50000"/>
                  </a:schemeClr>
                </a:solidFill>
              </a:rPr>
              <a:t>单击此处添加文本，单击此处添加文本</a:t>
            </a:r>
            <a:endParaRPr lang="en-US" altLang="zh-CN" sz="1600" dirty="0">
              <a:solidFill>
                <a:schemeClr val="tx1">
                  <a:lumMod val="50000"/>
                  <a:lumOff val="50000"/>
                </a:schemeClr>
              </a:solidFill>
            </a:endParaRPr>
          </a:p>
          <a:p>
            <a:r>
              <a:rPr lang="zh-CN" altLang="en-US" sz="1600" dirty="0">
                <a:solidFill>
                  <a:schemeClr val="tx1">
                    <a:lumMod val="50000"/>
                    <a:lumOff val="50000"/>
                  </a:schemeClr>
                </a:solidFill>
              </a:rPr>
              <a:t>单击此处添加文本，单击此处添加文本</a:t>
            </a:r>
            <a:endParaRPr lang="en-US" altLang="zh-CN" sz="1600" dirty="0">
              <a:solidFill>
                <a:schemeClr val="tx1">
                  <a:lumMod val="50000"/>
                  <a:lumOff val="50000"/>
                </a:schemeClr>
              </a:solidFill>
            </a:endParaRPr>
          </a:p>
          <a:p>
            <a:r>
              <a:rPr lang="zh-CN" altLang="en-US" sz="1600" dirty="0">
                <a:solidFill>
                  <a:schemeClr val="tx1">
                    <a:lumMod val="50000"/>
                    <a:lumOff val="50000"/>
                  </a:schemeClr>
                </a:solidFill>
              </a:rPr>
              <a:t>单击此处添加文本，单击此处添加文本</a:t>
            </a:r>
            <a:endParaRPr lang="zh-CN" altLang="en-US" sz="1600" dirty="0">
              <a:solidFill>
                <a:schemeClr val="tx1">
                  <a:lumMod val="50000"/>
                  <a:lumOff val="50000"/>
                </a:schemeClr>
              </a:solidFill>
            </a:endParaRPr>
          </a:p>
        </p:txBody>
      </p:sp>
      <p:sp>
        <p:nvSpPr>
          <p:cNvPr id="6" name="椭圆 5"/>
          <p:cNvSpPr/>
          <p:nvPr/>
        </p:nvSpPr>
        <p:spPr>
          <a:xfrm>
            <a:off x="6545639" y="2333572"/>
            <a:ext cx="1387129" cy="136815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r>
              <a:rPr lang="en-US" altLang="zh-CN" sz="5300" b="1" dirty="0">
                <a:solidFill>
                  <a:schemeClr val="accent3"/>
                </a:solidFill>
                <a:latin typeface="Agency FB" panose="020B0503020202020204" pitchFamily="34" charset="0"/>
                <a:ea typeface="Arial Unicode MS" panose="020B0604020202020204" pitchFamily="34" charset="-122"/>
                <a:cs typeface="Arial Unicode MS" panose="020B0604020202020204" pitchFamily="34" charset="-122"/>
              </a:rPr>
              <a:t>02</a:t>
            </a:r>
            <a:endParaRPr lang="zh-CN" altLang="en-US" sz="5300" b="1" dirty="0">
              <a:solidFill>
                <a:schemeClr val="accent3"/>
              </a:solidFill>
              <a:latin typeface="Agency FB" panose="020B0503020202020204" pitchFamily="34" charset="0"/>
              <a:ea typeface="Arial Unicode MS" panose="020B0604020202020204" pitchFamily="34" charset="-122"/>
              <a:cs typeface="Arial Unicode MS" panose="020B0604020202020204" pitchFamily="34" charset="-122"/>
            </a:endParaRPr>
          </a:p>
        </p:txBody>
      </p:sp>
      <p:sp>
        <p:nvSpPr>
          <p:cNvPr id="7" name="矩形 6"/>
          <p:cNvSpPr/>
          <p:nvPr/>
        </p:nvSpPr>
        <p:spPr>
          <a:xfrm>
            <a:off x="2913" y="3701726"/>
            <a:ext cx="7236291" cy="26155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p>
        </p:txBody>
      </p:sp>
      <p:sp>
        <p:nvSpPr>
          <p:cNvPr id="8" name="同心圆 7"/>
          <p:cNvSpPr/>
          <p:nvPr/>
        </p:nvSpPr>
        <p:spPr>
          <a:xfrm>
            <a:off x="6290115" y="2091069"/>
            <a:ext cx="1898177" cy="1872208"/>
          </a:xfrm>
          <a:prstGeom prst="donut">
            <a:avLst>
              <a:gd name="adj" fmla="val 13848"/>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chemeClr val="tx1"/>
              </a:solidFill>
            </a:endParaRPr>
          </a:p>
        </p:txBody>
      </p:sp>
      <p:sp>
        <p:nvSpPr>
          <p:cNvPr id="9" name="椭圆 8"/>
          <p:cNvSpPr/>
          <p:nvPr/>
        </p:nvSpPr>
        <p:spPr>
          <a:xfrm>
            <a:off x="5113261" y="4775625"/>
            <a:ext cx="1387129" cy="136815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r>
              <a:rPr lang="en-US" altLang="zh-CN" sz="5300" b="1" dirty="0">
                <a:solidFill>
                  <a:schemeClr val="accent2"/>
                </a:solidFill>
                <a:latin typeface="Agency FB" panose="020B0503020202020204" pitchFamily="34" charset="0"/>
                <a:ea typeface="Arial Unicode MS" panose="020B0604020202020204" pitchFamily="34" charset="-122"/>
                <a:cs typeface="Arial Unicode MS" panose="020B0604020202020204" pitchFamily="34" charset="-122"/>
              </a:rPr>
              <a:t>03</a:t>
            </a:r>
            <a:endParaRPr lang="zh-CN" altLang="en-US" sz="5300" b="1" dirty="0">
              <a:solidFill>
                <a:schemeClr val="accent2"/>
              </a:solidFill>
              <a:latin typeface="Agency FB" panose="020B0503020202020204" pitchFamily="34" charset="0"/>
              <a:ea typeface="Arial Unicode MS" panose="020B0604020202020204" pitchFamily="34" charset="-122"/>
              <a:cs typeface="Arial Unicode MS" panose="020B0604020202020204" pitchFamily="34" charset="-122"/>
            </a:endParaRPr>
          </a:p>
        </p:txBody>
      </p:sp>
      <p:sp>
        <p:nvSpPr>
          <p:cNvPr id="10" name="矩形 9"/>
          <p:cNvSpPr/>
          <p:nvPr/>
        </p:nvSpPr>
        <p:spPr>
          <a:xfrm>
            <a:off x="2914" y="4533125"/>
            <a:ext cx="5807211" cy="26155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p>
        </p:txBody>
      </p:sp>
      <p:sp>
        <p:nvSpPr>
          <p:cNvPr id="11" name="同心圆 10"/>
          <p:cNvSpPr/>
          <p:nvPr/>
        </p:nvSpPr>
        <p:spPr>
          <a:xfrm flipV="1">
            <a:off x="4850142" y="4533123"/>
            <a:ext cx="1898177" cy="1872208"/>
          </a:xfrm>
          <a:prstGeom prst="donut">
            <a:avLst>
              <a:gd name="adj" fmla="val 1384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chemeClr val="tx1"/>
              </a:solidFill>
            </a:endParaRPr>
          </a:p>
        </p:txBody>
      </p:sp>
      <p:sp>
        <p:nvSpPr>
          <p:cNvPr id="12" name="TextBox 11"/>
          <p:cNvSpPr txBox="1"/>
          <p:nvPr/>
        </p:nvSpPr>
        <p:spPr>
          <a:xfrm>
            <a:off x="8114081" y="2389916"/>
            <a:ext cx="3734331" cy="1138761"/>
          </a:xfrm>
          <a:prstGeom prst="rect">
            <a:avLst/>
          </a:prstGeom>
          <a:noFill/>
        </p:spPr>
        <p:txBody>
          <a:bodyPr wrap="none" lIns="121908" tIns="60954" rIns="121908" bIns="60954" rtlCol="0">
            <a:spAutoFit/>
          </a:bodyPr>
          <a:lstStyle/>
          <a:p>
            <a:r>
              <a:rPr lang="zh-CN" altLang="en-US" b="1" dirty="0">
                <a:solidFill>
                  <a:schemeClr val="tx1">
                    <a:lumMod val="50000"/>
                    <a:lumOff val="50000"/>
                  </a:schemeClr>
                </a:solidFill>
              </a:rPr>
              <a:t>单击此处添加标题</a:t>
            </a:r>
            <a:endParaRPr lang="en-US" altLang="zh-CN" b="1" dirty="0">
              <a:solidFill>
                <a:schemeClr val="tx1">
                  <a:lumMod val="50000"/>
                  <a:lumOff val="50000"/>
                </a:schemeClr>
              </a:solidFill>
            </a:endParaRPr>
          </a:p>
          <a:p>
            <a:r>
              <a:rPr lang="zh-CN" altLang="en-US" sz="1600" dirty="0">
                <a:solidFill>
                  <a:schemeClr val="tx1">
                    <a:lumMod val="50000"/>
                    <a:lumOff val="50000"/>
                  </a:schemeClr>
                </a:solidFill>
              </a:rPr>
              <a:t>单击此处添加文本，单击此处添加文本</a:t>
            </a:r>
            <a:endParaRPr lang="en-US" altLang="zh-CN" sz="1600" dirty="0">
              <a:solidFill>
                <a:schemeClr val="tx1">
                  <a:lumMod val="50000"/>
                  <a:lumOff val="50000"/>
                </a:schemeClr>
              </a:solidFill>
            </a:endParaRPr>
          </a:p>
          <a:p>
            <a:r>
              <a:rPr lang="zh-CN" altLang="en-US" sz="1600" dirty="0">
                <a:solidFill>
                  <a:schemeClr val="tx1">
                    <a:lumMod val="50000"/>
                    <a:lumOff val="50000"/>
                  </a:schemeClr>
                </a:solidFill>
              </a:rPr>
              <a:t>单击此处添加文本，单击此处添加文本</a:t>
            </a:r>
            <a:endParaRPr lang="en-US" altLang="zh-CN" sz="1600" dirty="0">
              <a:solidFill>
                <a:schemeClr val="tx1">
                  <a:lumMod val="50000"/>
                  <a:lumOff val="50000"/>
                </a:schemeClr>
              </a:solidFill>
            </a:endParaRPr>
          </a:p>
          <a:p>
            <a:r>
              <a:rPr lang="zh-CN" altLang="en-US" sz="1600" dirty="0">
                <a:solidFill>
                  <a:schemeClr val="tx1">
                    <a:lumMod val="50000"/>
                    <a:lumOff val="50000"/>
                  </a:schemeClr>
                </a:solidFill>
              </a:rPr>
              <a:t>单击此处添加文本，单击此处添加文本</a:t>
            </a:r>
            <a:endParaRPr lang="zh-CN" altLang="en-US" sz="1600" dirty="0">
              <a:solidFill>
                <a:schemeClr val="tx1">
                  <a:lumMod val="50000"/>
                  <a:lumOff val="50000"/>
                </a:schemeClr>
              </a:solidFill>
            </a:endParaRPr>
          </a:p>
        </p:txBody>
      </p:sp>
      <p:sp>
        <p:nvSpPr>
          <p:cNvPr id="13" name="TextBox 12"/>
          <p:cNvSpPr txBox="1"/>
          <p:nvPr/>
        </p:nvSpPr>
        <p:spPr>
          <a:xfrm>
            <a:off x="6962103" y="4869161"/>
            <a:ext cx="3734331" cy="1138761"/>
          </a:xfrm>
          <a:prstGeom prst="rect">
            <a:avLst/>
          </a:prstGeom>
          <a:noFill/>
        </p:spPr>
        <p:txBody>
          <a:bodyPr wrap="none" lIns="121908" tIns="60954" rIns="121908" bIns="60954" rtlCol="0">
            <a:spAutoFit/>
          </a:bodyPr>
          <a:lstStyle/>
          <a:p>
            <a:r>
              <a:rPr lang="zh-CN" altLang="en-US" b="1" dirty="0">
                <a:solidFill>
                  <a:schemeClr val="tx1">
                    <a:lumMod val="50000"/>
                    <a:lumOff val="50000"/>
                  </a:schemeClr>
                </a:solidFill>
              </a:rPr>
              <a:t>单击此处添加标题</a:t>
            </a:r>
            <a:endParaRPr lang="en-US" altLang="zh-CN" b="1" dirty="0">
              <a:solidFill>
                <a:schemeClr val="tx1">
                  <a:lumMod val="50000"/>
                  <a:lumOff val="50000"/>
                </a:schemeClr>
              </a:solidFill>
            </a:endParaRPr>
          </a:p>
          <a:p>
            <a:r>
              <a:rPr lang="zh-CN" altLang="en-US" sz="1600" dirty="0">
                <a:solidFill>
                  <a:schemeClr val="tx1">
                    <a:lumMod val="50000"/>
                    <a:lumOff val="50000"/>
                  </a:schemeClr>
                </a:solidFill>
              </a:rPr>
              <a:t>单击此处添加文本，单击此处添加文本</a:t>
            </a:r>
            <a:endParaRPr lang="en-US" altLang="zh-CN" sz="1600" dirty="0">
              <a:solidFill>
                <a:schemeClr val="tx1">
                  <a:lumMod val="50000"/>
                  <a:lumOff val="50000"/>
                </a:schemeClr>
              </a:solidFill>
            </a:endParaRPr>
          </a:p>
          <a:p>
            <a:r>
              <a:rPr lang="zh-CN" altLang="en-US" sz="1600" dirty="0">
                <a:solidFill>
                  <a:schemeClr val="tx1">
                    <a:lumMod val="50000"/>
                    <a:lumOff val="50000"/>
                  </a:schemeClr>
                </a:solidFill>
              </a:rPr>
              <a:t>单击此处添加文本，单击此处添加文本</a:t>
            </a:r>
            <a:endParaRPr lang="en-US" altLang="zh-CN" sz="1600" dirty="0">
              <a:solidFill>
                <a:schemeClr val="tx1">
                  <a:lumMod val="50000"/>
                  <a:lumOff val="50000"/>
                </a:schemeClr>
              </a:solidFill>
            </a:endParaRPr>
          </a:p>
          <a:p>
            <a:r>
              <a:rPr lang="zh-CN" altLang="en-US" sz="1600" dirty="0">
                <a:solidFill>
                  <a:schemeClr val="tx1">
                    <a:lumMod val="50000"/>
                    <a:lumOff val="50000"/>
                  </a:schemeClr>
                </a:solidFill>
              </a:rPr>
              <a:t>单击此处添加文本，单击此处添加文本</a:t>
            </a:r>
            <a:endParaRPr lang="zh-CN" altLang="en-US" sz="1600" dirty="0">
              <a:solidFill>
                <a:schemeClr val="tx1">
                  <a:lumMod val="50000"/>
                  <a:lumOff val="50000"/>
                </a:schemeClr>
              </a:solidFill>
            </a:endParaRPr>
          </a:p>
        </p:txBody>
      </p:sp>
      <p:sp>
        <p:nvSpPr>
          <p:cNvPr id="14" name="标题 13"/>
          <p:cNvSpPr>
            <a:spLocks noGrp="1"/>
          </p:cNvSpPr>
          <p:nvPr>
            <p:ph type="title"/>
          </p:nvPr>
        </p:nvSpPr>
        <p:spPr/>
        <p:txBody>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par>
                                <p:cTn id="12" presetID="10" presetClass="entr" presetSubtype="0" fill="hold" grpId="0" nodeType="withEffect">
                                  <p:stCondLst>
                                    <p:cond delay="30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par>
                          <p:cTn id="15" fill="hold">
                            <p:stCondLst>
                              <p:cond delay="1000"/>
                            </p:stCondLst>
                            <p:childTnLst>
                              <p:par>
                                <p:cTn id="16" presetID="22" presetClass="entr" presetSubtype="1"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up)">
                                      <p:cBhvr>
                                        <p:cTn id="18" dur="500"/>
                                        <p:tgtEl>
                                          <p:spTgt spid="5"/>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1500"/>
                            </p:stCondLst>
                            <p:childTnLst>
                              <p:par>
                                <p:cTn id="23" presetID="22" presetClass="entr" presetSubtype="4"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down)">
                                      <p:cBhvr>
                                        <p:cTn id="25" dur="500"/>
                                        <p:tgtEl>
                                          <p:spTgt spid="8"/>
                                        </p:tgtEl>
                                      </p:cBhvr>
                                    </p:animEffect>
                                  </p:childTnLst>
                                </p:cTn>
                              </p:par>
                              <p:par>
                                <p:cTn id="26" presetID="10" presetClass="entr" presetSubtype="0" fill="hold" grpId="0" nodeType="withEffect">
                                  <p:stCondLst>
                                    <p:cond delay="30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childTnLst>
                          </p:cTn>
                        </p:par>
                        <p:par>
                          <p:cTn id="29" fill="hold">
                            <p:stCondLst>
                              <p:cond delay="2000"/>
                            </p:stCondLst>
                            <p:childTnLst>
                              <p:par>
                                <p:cTn id="30" presetID="22" presetClass="entr" presetSubtype="1" fill="hold" grpId="0"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up)">
                                      <p:cBhvr>
                                        <p:cTn id="32" dur="500"/>
                                        <p:tgtEl>
                                          <p:spTgt spid="12"/>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childTnLst>
                          </p:cTn>
                        </p:par>
                        <p:par>
                          <p:cTn id="36" fill="hold">
                            <p:stCondLst>
                              <p:cond delay="2500"/>
                            </p:stCondLst>
                            <p:childTnLst>
                              <p:par>
                                <p:cTn id="37" presetID="22" presetClass="entr" presetSubtype="1"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wipe(up)">
                                      <p:cBhvr>
                                        <p:cTn id="39" dur="500"/>
                                        <p:tgtEl>
                                          <p:spTgt spid="11"/>
                                        </p:tgtEl>
                                      </p:cBhvr>
                                    </p:animEffect>
                                  </p:childTnLst>
                                </p:cTn>
                              </p:par>
                              <p:par>
                                <p:cTn id="40" presetID="10" presetClass="entr" presetSubtype="0" fill="hold" grpId="0" nodeType="withEffect">
                                  <p:stCondLst>
                                    <p:cond delay="30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500"/>
                                        <p:tgtEl>
                                          <p:spTgt spid="9"/>
                                        </p:tgtEl>
                                      </p:cBhvr>
                                    </p:animEffect>
                                  </p:childTnLst>
                                </p:cTn>
                              </p:par>
                            </p:childTnLst>
                          </p:cTn>
                        </p:par>
                        <p:par>
                          <p:cTn id="43" fill="hold">
                            <p:stCondLst>
                              <p:cond delay="3000"/>
                            </p:stCondLst>
                            <p:childTnLst>
                              <p:par>
                                <p:cTn id="44" presetID="22" presetClass="entr" presetSubtype="1"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wipe(up)">
                                      <p:cBhvr>
                                        <p:cTn id="4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p:bldP spid="6" grpId="0"/>
      <p:bldP spid="7" grpId="0" animBg="1"/>
      <p:bldP spid="8" grpId="0" animBg="1"/>
      <p:bldP spid="9" grpId="0"/>
      <p:bldP spid="10" grpId="0" animBg="1"/>
      <p:bldP spid="11" grpId="0" animBg="1"/>
      <p:bldP spid="12" grpId="0"/>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8"/>
          <p:cNvGrpSpPr/>
          <p:nvPr/>
        </p:nvGrpSpPr>
        <p:grpSpPr bwMode="auto">
          <a:xfrm>
            <a:off x="1189679" y="1998499"/>
            <a:ext cx="2668239" cy="1381125"/>
            <a:chOff x="0" y="0"/>
            <a:chExt cx="2669808" cy="1380959"/>
          </a:xfrm>
          <a:solidFill>
            <a:schemeClr val="accent2"/>
          </a:solidFill>
        </p:grpSpPr>
        <p:grpSp>
          <p:nvGrpSpPr>
            <p:cNvPr id="3" name="组合 49"/>
            <p:cNvGrpSpPr/>
            <p:nvPr/>
          </p:nvGrpSpPr>
          <p:grpSpPr bwMode="auto">
            <a:xfrm>
              <a:off x="0" y="0"/>
              <a:ext cx="2669808" cy="1380959"/>
              <a:chOff x="0" y="0"/>
              <a:chExt cx="1908982" cy="987422"/>
            </a:xfrm>
            <a:grpFill/>
          </p:grpSpPr>
          <p:sp>
            <p:nvSpPr>
              <p:cNvPr id="5" name="下箭头 50"/>
              <p:cNvSpPr>
                <a:spLocks noChangeArrowheads="1"/>
              </p:cNvSpPr>
              <p:nvPr/>
            </p:nvSpPr>
            <p:spPr bwMode="auto">
              <a:xfrm rot="16200000">
                <a:off x="701284" y="-220276"/>
                <a:ext cx="800100" cy="1615296"/>
              </a:xfrm>
              <a:prstGeom prst="downArrow">
                <a:avLst>
                  <a:gd name="adj1" fmla="val 50000"/>
                  <a:gd name="adj2" fmla="val 60370"/>
                </a:avLst>
              </a:prstGeom>
              <a:grp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6" name="椭圆 51"/>
              <p:cNvSpPr>
                <a:spLocks noChangeArrowheads="1"/>
              </p:cNvSpPr>
              <p:nvPr/>
            </p:nvSpPr>
            <p:spPr bwMode="auto">
              <a:xfrm>
                <a:off x="0" y="0"/>
                <a:ext cx="587371" cy="587371"/>
              </a:xfrm>
              <a:prstGeom prst="ellipse">
                <a:avLst/>
              </a:prstGeom>
              <a:grpFill/>
              <a:ln w="63500" cap="flat" cmpd="sng">
                <a:solidFill>
                  <a:srgbClr val="FFF6E7"/>
                </a:solidFill>
                <a:bevel/>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sp>
          <p:nvSpPr>
            <p:cNvPr id="4" name="文本框 52"/>
            <p:cNvSpPr>
              <a:spLocks noChangeArrowheads="1"/>
            </p:cNvSpPr>
            <p:nvPr/>
          </p:nvSpPr>
          <p:spPr bwMode="auto">
            <a:xfrm>
              <a:off x="144183" y="39385"/>
              <a:ext cx="533103" cy="707801"/>
            </a:xfrm>
            <a:prstGeom prst="rect">
              <a:avLst/>
            </a:prstGeom>
            <a:noFill/>
            <a:ln>
              <a:noFill/>
            </a:ln>
            <a:extLst>
              <a:ext uri="{91240B29-F687-4F45-9708-019B960494DF}">
                <a14:hiddenLine xmlns:a14="http://schemas.microsoft.com/office/drawing/2010/main" w="9525">
                  <a:solidFill>
                    <a:srgbClr val="000000"/>
                  </a:solidFill>
                  <a:bevel/>
                </a14:hiddenLine>
              </a:ext>
            </a:extLst>
          </p:spPr>
          <p:txBody>
            <a:bodyPr>
              <a:spAutoFit/>
            </a:bodyPr>
            <a:lstStyle/>
            <a:p>
              <a:r>
                <a:rPr lang="en-US" sz="4000" b="1" dirty="0">
                  <a:solidFill>
                    <a:srgbClr val="FFF6E7"/>
                  </a:solidFill>
                  <a:latin typeface="微软雅黑" panose="020B0503020204020204" pitchFamily="34" charset="-122"/>
                  <a:ea typeface="微软雅黑" panose="020B0503020204020204" pitchFamily="34" charset="-122"/>
                  <a:sym typeface="微软雅黑" panose="020B0503020204020204" pitchFamily="34" charset="-122"/>
                </a:rPr>
                <a:t>1</a:t>
              </a:r>
              <a:endParaRPr lang="zh-CN" altLang="en-US" sz="4400" b="1" dirty="0">
                <a:solidFill>
                  <a:srgbClr val="FFF6E7"/>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7" name="组合 53"/>
          <p:cNvGrpSpPr/>
          <p:nvPr/>
        </p:nvGrpSpPr>
        <p:grpSpPr bwMode="auto">
          <a:xfrm>
            <a:off x="4762676" y="1998499"/>
            <a:ext cx="2669827" cy="1381125"/>
            <a:chOff x="0" y="0"/>
            <a:chExt cx="2669808" cy="1380959"/>
          </a:xfrm>
          <a:solidFill>
            <a:schemeClr val="accent3"/>
          </a:solidFill>
        </p:grpSpPr>
        <p:grpSp>
          <p:nvGrpSpPr>
            <p:cNvPr id="8" name="组合 54"/>
            <p:cNvGrpSpPr/>
            <p:nvPr/>
          </p:nvGrpSpPr>
          <p:grpSpPr bwMode="auto">
            <a:xfrm>
              <a:off x="0" y="0"/>
              <a:ext cx="2669808" cy="1380959"/>
              <a:chOff x="0" y="0"/>
              <a:chExt cx="1908982" cy="987422"/>
            </a:xfrm>
            <a:grpFill/>
          </p:grpSpPr>
          <p:sp>
            <p:nvSpPr>
              <p:cNvPr id="10" name="下箭头 56"/>
              <p:cNvSpPr>
                <a:spLocks noChangeArrowheads="1"/>
              </p:cNvSpPr>
              <p:nvPr/>
            </p:nvSpPr>
            <p:spPr bwMode="auto">
              <a:xfrm rot="16200000">
                <a:off x="701284" y="-220276"/>
                <a:ext cx="800100" cy="1615296"/>
              </a:xfrm>
              <a:prstGeom prst="downArrow">
                <a:avLst>
                  <a:gd name="adj1" fmla="val 50000"/>
                  <a:gd name="adj2" fmla="val 60370"/>
                </a:avLst>
              </a:prstGeom>
              <a:grp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1" name="椭圆 57"/>
              <p:cNvSpPr>
                <a:spLocks noChangeArrowheads="1"/>
              </p:cNvSpPr>
              <p:nvPr/>
            </p:nvSpPr>
            <p:spPr bwMode="auto">
              <a:xfrm>
                <a:off x="0" y="0"/>
                <a:ext cx="587371" cy="587371"/>
              </a:xfrm>
              <a:prstGeom prst="ellipse">
                <a:avLst/>
              </a:prstGeom>
              <a:grpFill/>
              <a:ln w="63500" cap="flat" cmpd="sng">
                <a:solidFill>
                  <a:srgbClr val="FFF6E7"/>
                </a:solidFill>
                <a:bevel/>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sp>
          <p:nvSpPr>
            <p:cNvPr id="9" name="文本框 55"/>
            <p:cNvSpPr>
              <a:spLocks noChangeArrowheads="1"/>
            </p:cNvSpPr>
            <p:nvPr/>
          </p:nvSpPr>
          <p:spPr bwMode="auto">
            <a:xfrm>
              <a:off x="144183" y="39385"/>
              <a:ext cx="533101" cy="707801"/>
            </a:xfrm>
            <a:prstGeom prst="rect">
              <a:avLst/>
            </a:prstGeom>
            <a:noFill/>
            <a:ln>
              <a:noFill/>
            </a:ln>
            <a:extLst>
              <a:ext uri="{91240B29-F687-4F45-9708-019B960494DF}">
                <a14:hiddenLine xmlns:a14="http://schemas.microsoft.com/office/drawing/2010/main" w="9525">
                  <a:solidFill>
                    <a:srgbClr val="000000"/>
                  </a:solidFill>
                  <a:bevel/>
                </a14:hiddenLine>
              </a:ext>
            </a:extLst>
          </p:spPr>
          <p:txBody>
            <a:bodyPr>
              <a:spAutoFit/>
            </a:bodyPr>
            <a:lstStyle/>
            <a:p>
              <a:r>
                <a:rPr lang="en-US" sz="4000" b="1" dirty="0">
                  <a:solidFill>
                    <a:srgbClr val="FFF6E7"/>
                  </a:solidFill>
                  <a:latin typeface="微软雅黑" panose="020B0503020204020204" pitchFamily="34" charset="-122"/>
                  <a:ea typeface="微软雅黑" panose="020B0503020204020204" pitchFamily="34" charset="-122"/>
                  <a:sym typeface="微软雅黑" panose="020B0503020204020204" pitchFamily="34" charset="-122"/>
                </a:rPr>
                <a:t>1</a:t>
              </a:r>
              <a:endParaRPr lang="zh-CN" altLang="en-US" sz="4400" b="1" dirty="0">
                <a:solidFill>
                  <a:srgbClr val="FFF6E7"/>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12" name="组合 58"/>
          <p:cNvGrpSpPr/>
          <p:nvPr/>
        </p:nvGrpSpPr>
        <p:grpSpPr bwMode="auto">
          <a:xfrm>
            <a:off x="8337261" y="1998499"/>
            <a:ext cx="2669827" cy="1381125"/>
            <a:chOff x="0" y="0"/>
            <a:chExt cx="2669808" cy="1380959"/>
          </a:xfrm>
          <a:solidFill>
            <a:schemeClr val="accent4"/>
          </a:solidFill>
        </p:grpSpPr>
        <p:grpSp>
          <p:nvGrpSpPr>
            <p:cNvPr id="13" name="组合 59"/>
            <p:cNvGrpSpPr/>
            <p:nvPr/>
          </p:nvGrpSpPr>
          <p:grpSpPr bwMode="auto">
            <a:xfrm>
              <a:off x="0" y="0"/>
              <a:ext cx="2669808" cy="1380959"/>
              <a:chOff x="0" y="0"/>
              <a:chExt cx="1908982" cy="987422"/>
            </a:xfrm>
            <a:grpFill/>
          </p:grpSpPr>
          <p:sp>
            <p:nvSpPr>
              <p:cNvPr id="15" name="下箭头 61"/>
              <p:cNvSpPr>
                <a:spLocks noChangeArrowheads="1"/>
              </p:cNvSpPr>
              <p:nvPr/>
            </p:nvSpPr>
            <p:spPr bwMode="auto">
              <a:xfrm rot="16200000">
                <a:off x="701284" y="-220276"/>
                <a:ext cx="800100" cy="1615296"/>
              </a:xfrm>
              <a:prstGeom prst="downArrow">
                <a:avLst>
                  <a:gd name="adj1" fmla="val 50000"/>
                  <a:gd name="adj2" fmla="val 60370"/>
                </a:avLst>
              </a:prstGeom>
              <a:grp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6" name="椭圆 62"/>
              <p:cNvSpPr>
                <a:spLocks noChangeArrowheads="1"/>
              </p:cNvSpPr>
              <p:nvPr/>
            </p:nvSpPr>
            <p:spPr bwMode="auto">
              <a:xfrm>
                <a:off x="0" y="0"/>
                <a:ext cx="587371" cy="587371"/>
              </a:xfrm>
              <a:prstGeom prst="ellipse">
                <a:avLst/>
              </a:prstGeom>
              <a:grpFill/>
              <a:ln w="63500" cap="flat" cmpd="sng">
                <a:solidFill>
                  <a:srgbClr val="FFF6E7"/>
                </a:solidFill>
                <a:bevel/>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sp>
          <p:nvSpPr>
            <p:cNvPr id="14" name="文本框 60"/>
            <p:cNvSpPr>
              <a:spLocks noChangeArrowheads="1"/>
            </p:cNvSpPr>
            <p:nvPr/>
          </p:nvSpPr>
          <p:spPr bwMode="auto">
            <a:xfrm>
              <a:off x="144183" y="39385"/>
              <a:ext cx="533101" cy="707801"/>
            </a:xfrm>
            <a:prstGeom prst="rect">
              <a:avLst/>
            </a:prstGeom>
            <a:noFill/>
            <a:ln>
              <a:noFill/>
            </a:ln>
            <a:extLst>
              <a:ext uri="{91240B29-F687-4F45-9708-019B960494DF}">
                <a14:hiddenLine xmlns:a14="http://schemas.microsoft.com/office/drawing/2010/main" w="9525">
                  <a:solidFill>
                    <a:srgbClr val="000000"/>
                  </a:solidFill>
                  <a:bevel/>
                </a14:hiddenLine>
              </a:ext>
            </a:extLst>
          </p:spPr>
          <p:txBody>
            <a:bodyPr>
              <a:spAutoFit/>
            </a:bodyPr>
            <a:lstStyle/>
            <a:p>
              <a:r>
                <a:rPr lang="en-US" sz="4000" b="1" dirty="0">
                  <a:solidFill>
                    <a:srgbClr val="FFF6E7"/>
                  </a:solidFill>
                  <a:latin typeface="微软雅黑" panose="020B0503020204020204" pitchFamily="34" charset="-122"/>
                  <a:ea typeface="微软雅黑" panose="020B0503020204020204" pitchFamily="34" charset="-122"/>
                  <a:sym typeface="微软雅黑" panose="020B0503020204020204" pitchFamily="34" charset="-122"/>
                </a:rPr>
                <a:t>1</a:t>
              </a:r>
              <a:endParaRPr lang="zh-CN" altLang="en-US" sz="4400" b="1" dirty="0">
                <a:solidFill>
                  <a:srgbClr val="FFF6E7"/>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17" name="任意多边形 9"/>
          <p:cNvSpPr>
            <a:spLocks noChangeArrowheads="1"/>
          </p:cNvSpPr>
          <p:nvPr/>
        </p:nvSpPr>
        <p:spPr bwMode="auto">
          <a:xfrm>
            <a:off x="4229344" y="1755610"/>
            <a:ext cx="0" cy="4457700"/>
          </a:xfrm>
          <a:custGeom>
            <a:avLst/>
            <a:gdLst>
              <a:gd name="T0" fmla="*/ 0 w 635"/>
              <a:gd name="T1" fmla="*/ 0 h 4457700"/>
              <a:gd name="T2" fmla="*/ 0 w 635"/>
              <a:gd name="T3" fmla="*/ 4457700 h 4457700"/>
              <a:gd name="T4" fmla="*/ 0 60000 65536"/>
              <a:gd name="T5" fmla="*/ 0 60000 65536"/>
              <a:gd name="T6" fmla="*/ 0 w 635"/>
              <a:gd name="T7" fmla="*/ 0 h 4457700"/>
              <a:gd name="T8" fmla="*/ 635 w 635"/>
              <a:gd name="T9" fmla="*/ 4457700 h 4457700"/>
            </a:gdLst>
            <a:ahLst/>
            <a:cxnLst>
              <a:cxn ang="T4">
                <a:pos x="T0" y="T1"/>
              </a:cxn>
              <a:cxn ang="T5">
                <a:pos x="T2" y="T3"/>
              </a:cxn>
            </a:cxnLst>
            <a:rect l="T6" t="T7" r="T8" b="T9"/>
            <a:pathLst>
              <a:path w="635" h="4457700">
                <a:moveTo>
                  <a:pt x="0" y="0"/>
                </a:moveTo>
                <a:lnTo>
                  <a:pt x="0" y="4457700"/>
                </a:lnTo>
              </a:path>
            </a:pathLst>
          </a:custGeom>
          <a:noFill/>
          <a:ln w="12700" cap="flat" cmpd="sng">
            <a:solidFill>
              <a:srgbClr val="42719B"/>
            </a:solidFill>
            <a:prstDash val="lgDash"/>
            <a:bevel/>
          </a:ln>
          <a:extLst>
            <a:ext uri="{909E8E84-426E-40DD-AFC4-6F175D3DCCD1}">
              <a14:hiddenFill xmlns:a14="http://schemas.microsoft.com/office/drawing/2010/main">
                <a:solidFill>
                  <a:srgbClr val="FFFFFF"/>
                </a:solidFill>
              </a14:hiddenFill>
            </a:ext>
          </a:extLst>
        </p:spPr>
        <p:txBody>
          <a:bodyPr lIns="91431" tIns="45715" rIns="91431" bIns="45715"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8" name="任意多边形 63"/>
          <p:cNvSpPr>
            <a:spLocks noChangeArrowheads="1"/>
          </p:cNvSpPr>
          <p:nvPr/>
        </p:nvSpPr>
        <p:spPr bwMode="auto">
          <a:xfrm>
            <a:off x="7905516" y="1755610"/>
            <a:ext cx="0" cy="4457700"/>
          </a:xfrm>
          <a:custGeom>
            <a:avLst/>
            <a:gdLst>
              <a:gd name="T0" fmla="*/ 0 w 635"/>
              <a:gd name="T1" fmla="*/ 0 h 4457700"/>
              <a:gd name="T2" fmla="*/ 0 w 635"/>
              <a:gd name="T3" fmla="*/ 4457700 h 4457700"/>
              <a:gd name="T4" fmla="*/ 0 60000 65536"/>
              <a:gd name="T5" fmla="*/ 0 60000 65536"/>
              <a:gd name="T6" fmla="*/ 0 w 635"/>
              <a:gd name="T7" fmla="*/ 0 h 4457700"/>
              <a:gd name="T8" fmla="*/ 635 w 635"/>
              <a:gd name="T9" fmla="*/ 4457700 h 4457700"/>
            </a:gdLst>
            <a:ahLst/>
            <a:cxnLst>
              <a:cxn ang="T4">
                <a:pos x="T0" y="T1"/>
              </a:cxn>
              <a:cxn ang="T5">
                <a:pos x="T2" y="T3"/>
              </a:cxn>
            </a:cxnLst>
            <a:rect l="T6" t="T7" r="T8" b="T9"/>
            <a:pathLst>
              <a:path w="635" h="4457700">
                <a:moveTo>
                  <a:pt x="0" y="0"/>
                </a:moveTo>
                <a:lnTo>
                  <a:pt x="0" y="4457700"/>
                </a:lnTo>
              </a:path>
            </a:pathLst>
          </a:custGeom>
          <a:noFill/>
          <a:ln w="12700" cap="flat" cmpd="sng">
            <a:solidFill>
              <a:srgbClr val="42719B"/>
            </a:solidFill>
            <a:prstDash val="lgDash"/>
            <a:bevel/>
          </a:ln>
          <a:extLst>
            <a:ext uri="{909E8E84-426E-40DD-AFC4-6F175D3DCCD1}">
              <a14:hiddenFill xmlns:a14="http://schemas.microsoft.com/office/drawing/2010/main">
                <a:solidFill>
                  <a:srgbClr val="FFFFFF"/>
                </a:solidFill>
              </a14:hiddenFill>
            </a:ext>
          </a:extLst>
        </p:spPr>
        <p:txBody>
          <a:bodyPr lIns="91431" tIns="45715" rIns="91431" bIns="45715"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28" name="文本框 37"/>
          <p:cNvSpPr txBox="1"/>
          <p:nvPr/>
        </p:nvSpPr>
        <p:spPr>
          <a:xfrm>
            <a:off x="1013919" y="4331009"/>
            <a:ext cx="3094566" cy="1532717"/>
          </a:xfrm>
          <a:prstGeom prst="rect">
            <a:avLst/>
          </a:prstGeom>
          <a:noFill/>
        </p:spPr>
        <p:txBody>
          <a:bodyPr wrap="square" lIns="91431" tIns="45715" rIns="91431" bIns="45715" rtlCol="0">
            <a:spAutoFit/>
          </a:bodyPr>
          <a:lstStyle/>
          <a:p>
            <a:pPr algn="ctr">
              <a:lnSpc>
                <a:spcPct val="130000"/>
              </a:lnSpc>
              <a:buClr>
                <a:srgbClr val="5ADAB0"/>
              </a:buClr>
              <a:buSzPct val="50000"/>
              <a:defRPr/>
            </a:pPr>
            <a:r>
              <a:rPr lang="zh-CN" altLang="en-US" dirty="0">
                <a:solidFill>
                  <a:schemeClr val="tx1">
                    <a:lumMod val="50000"/>
                    <a:lumOff val="50000"/>
                  </a:schemeClr>
                </a:solidFill>
                <a:latin typeface="微软雅黑" panose="020B0503020204020204" pitchFamily="34" charset="-122"/>
                <a:ea typeface="微软雅黑" panose="020B0503020204020204" pitchFamily="34" charset="-122"/>
              </a:rPr>
              <a:t>请在此处输入您的文本</a:t>
            </a:r>
            <a:endParaRPr lang="en-US" altLang="zh-CN" dirty="0">
              <a:solidFill>
                <a:schemeClr val="tx1">
                  <a:lumMod val="50000"/>
                  <a:lumOff val="50000"/>
                </a:schemeClr>
              </a:solidFill>
              <a:latin typeface="微软雅黑" panose="020B0503020204020204" pitchFamily="34" charset="-122"/>
              <a:ea typeface="微软雅黑" panose="020B0503020204020204" pitchFamily="34" charset="-122"/>
            </a:endParaRPr>
          </a:p>
          <a:p>
            <a:pPr algn="ctr">
              <a:lnSpc>
                <a:spcPct val="130000"/>
              </a:lnSpc>
              <a:buClr>
                <a:srgbClr val="5ADAB0"/>
              </a:buClr>
              <a:buSzPct val="50000"/>
              <a:defRPr/>
            </a:pPr>
            <a:r>
              <a:rPr lang="zh-CN" altLang="en-US" dirty="0">
                <a:solidFill>
                  <a:schemeClr val="tx1">
                    <a:lumMod val="50000"/>
                    <a:lumOff val="50000"/>
                  </a:schemeClr>
                </a:solidFill>
                <a:latin typeface="微软雅黑" panose="020B0503020204020204" pitchFamily="34" charset="-122"/>
                <a:ea typeface="微软雅黑" panose="020B0503020204020204" pitchFamily="34" charset="-122"/>
              </a:rPr>
              <a:t>或者复制您的文字粘贴请在此处输入您的文本</a:t>
            </a:r>
            <a:endParaRPr lang="en-US" altLang="zh-CN" dirty="0">
              <a:solidFill>
                <a:schemeClr val="tx1">
                  <a:lumMod val="50000"/>
                  <a:lumOff val="50000"/>
                </a:schemeClr>
              </a:solidFill>
              <a:latin typeface="微软雅黑" panose="020B0503020204020204" pitchFamily="34" charset="-122"/>
              <a:ea typeface="微软雅黑" panose="020B0503020204020204" pitchFamily="34" charset="-122"/>
            </a:endParaRPr>
          </a:p>
          <a:p>
            <a:pPr algn="ctr">
              <a:lnSpc>
                <a:spcPct val="130000"/>
              </a:lnSpc>
              <a:buClr>
                <a:srgbClr val="5ADAB0"/>
              </a:buClr>
              <a:buSzPct val="50000"/>
              <a:defRPr/>
            </a:pPr>
            <a:r>
              <a:rPr lang="zh-CN" altLang="en-US" dirty="0">
                <a:solidFill>
                  <a:schemeClr val="tx1">
                    <a:lumMod val="50000"/>
                    <a:lumOff val="50000"/>
                  </a:schemeClr>
                </a:solidFill>
                <a:latin typeface="微软雅黑" panose="020B0503020204020204" pitchFamily="34" charset="-122"/>
                <a:ea typeface="微软雅黑" panose="020B0503020204020204" pitchFamily="34" charset="-122"/>
              </a:rPr>
              <a:t>或者复制您的文字粘贴</a:t>
            </a:r>
            <a:endParaRPr lang="en-US" altLang="zh-CN"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9" name="文本框 36"/>
          <p:cNvSpPr txBox="1"/>
          <p:nvPr/>
        </p:nvSpPr>
        <p:spPr>
          <a:xfrm>
            <a:off x="1333777" y="3889594"/>
            <a:ext cx="2383516" cy="400099"/>
          </a:xfrm>
          <a:prstGeom prst="rect">
            <a:avLst/>
          </a:prstGeom>
          <a:noFill/>
        </p:spPr>
        <p:txBody>
          <a:bodyPr wrap="square" lIns="91431" tIns="45715" rIns="91431" bIns="45715" rtlCol="0">
            <a:spAutoFit/>
          </a:bodyPr>
          <a:lstStyle/>
          <a:p>
            <a:pPr algn="ctr"/>
            <a:r>
              <a:rPr lang="en-US" altLang="zh-CN" sz="2000" dirty="0">
                <a:solidFill>
                  <a:schemeClr val="tx1">
                    <a:lumMod val="50000"/>
                    <a:lumOff val="50000"/>
                  </a:schemeClr>
                </a:solidFill>
                <a:latin typeface="微软雅黑" panose="020B0503020204020204" pitchFamily="34" charset="-122"/>
                <a:ea typeface="微软雅黑" panose="020B0503020204020204" pitchFamily="34" charset="-122"/>
              </a:rPr>
              <a:t>TEXT HERE</a:t>
            </a:r>
            <a:endParaRPr lang="zh-CN" altLang="en-US" sz="2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0" name="文本框 37"/>
          <p:cNvSpPr txBox="1"/>
          <p:nvPr/>
        </p:nvSpPr>
        <p:spPr>
          <a:xfrm>
            <a:off x="4442817" y="4331009"/>
            <a:ext cx="3094566" cy="1532717"/>
          </a:xfrm>
          <a:prstGeom prst="rect">
            <a:avLst/>
          </a:prstGeom>
          <a:noFill/>
        </p:spPr>
        <p:txBody>
          <a:bodyPr wrap="square" lIns="91431" tIns="45715" rIns="91431" bIns="45715" rtlCol="0">
            <a:spAutoFit/>
          </a:bodyPr>
          <a:lstStyle/>
          <a:p>
            <a:pPr algn="ctr">
              <a:lnSpc>
                <a:spcPct val="130000"/>
              </a:lnSpc>
              <a:buClr>
                <a:srgbClr val="5ADAB0"/>
              </a:buClr>
              <a:buSzPct val="50000"/>
              <a:defRPr/>
            </a:pPr>
            <a:r>
              <a:rPr lang="zh-CN" altLang="en-US" dirty="0">
                <a:solidFill>
                  <a:schemeClr val="tx1">
                    <a:lumMod val="50000"/>
                    <a:lumOff val="50000"/>
                  </a:schemeClr>
                </a:solidFill>
                <a:latin typeface="微软雅黑" panose="020B0503020204020204" pitchFamily="34" charset="-122"/>
                <a:ea typeface="微软雅黑" panose="020B0503020204020204" pitchFamily="34" charset="-122"/>
              </a:rPr>
              <a:t>请在此处输入您的文本</a:t>
            </a:r>
            <a:endParaRPr lang="en-US" altLang="zh-CN" dirty="0">
              <a:solidFill>
                <a:schemeClr val="tx1">
                  <a:lumMod val="50000"/>
                  <a:lumOff val="50000"/>
                </a:schemeClr>
              </a:solidFill>
              <a:latin typeface="微软雅黑" panose="020B0503020204020204" pitchFamily="34" charset="-122"/>
              <a:ea typeface="微软雅黑" panose="020B0503020204020204" pitchFamily="34" charset="-122"/>
            </a:endParaRPr>
          </a:p>
          <a:p>
            <a:pPr algn="ctr">
              <a:lnSpc>
                <a:spcPct val="130000"/>
              </a:lnSpc>
              <a:buClr>
                <a:srgbClr val="5ADAB0"/>
              </a:buClr>
              <a:buSzPct val="50000"/>
              <a:defRPr/>
            </a:pPr>
            <a:r>
              <a:rPr lang="zh-CN" altLang="en-US" dirty="0">
                <a:solidFill>
                  <a:schemeClr val="tx1">
                    <a:lumMod val="50000"/>
                    <a:lumOff val="50000"/>
                  </a:schemeClr>
                </a:solidFill>
                <a:latin typeface="微软雅黑" panose="020B0503020204020204" pitchFamily="34" charset="-122"/>
                <a:ea typeface="微软雅黑" panose="020B0503020204020204" pitchFamily="34" charset="-122"/>
              </a:rPr>
              <a:t>或者复制您的文字粘贴请在此处输入您的文本</a:t>
            </a:r>
            <a:endParaRPr lang="en-US" altLang="zh-CN" dirty="0">
              <a:solidFill>
                <a:schemeClr val="tx1">
                  <a:lumMod val="50000"/>
                  <a:lumOff val="50000"/>
                </a:schemeClr>
              </a:solidFill>
              <a:latin typeface="微软雅黑" panose="020B0503020204020204" pitchFamily="34" charset="-122"/>
              <a:ea typeface="微软雅黑" panose="020B0503020204020204" pitchFamily="34" charset="-122"/>
            </a:endParaRPr>
          </a:p>
          <a:p>
            <a:pPr algn="ctr">
              <a:lnSpc>
                <a:spcPct val="130000"/>
              </a:lnSpc>
              <a:buClr>
                <a:srgbClr val="5ADAB0"/>
              </a:buClr>
              <a:buSzPct val="50000"/>
              <a:defRPr/>
            </a:pPr>
            <a:r>
              <a:rPr lang="zh-CN" altLang="en-US" dirty="0">
                <a:solidFill>
                  <a:schemeClr val="tx1">
                    <a:lumMod val="50000"/>
                    <a:lumOff val="50000"/>
                  </a:schemeClr>
                </a:solidFill>
                <a:latin typeface="微软雅黑" panose="020B0503020204020204" pitchFamily="34" charset="-122"/>
                <a:ea typeface="微软雅黑" panose="020B0503020204020204" pitchFamily="34" charset="-122"/>
              </a:rPr>
              <a:t>或者复制您的文字粘贴</a:t>
            </a:r>
            <a:endParaRPr lang="en-US" altLang="zh-CN"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1" name="文本框 36"/>
          <p:cNvSpPr txBox="1"/>
          <p:nvPr/>
        </p:nvSpPr>
        <p:spPr>
          <a:xfrm>
            <a:off x="4762674" y="3889594"/>
            <a:ext cx="2383516" cy="400099"/>
          </a:xfrm>
          <a:prstGeom prst="rect">
            <a:avLst/>
          </a:prstGeom>
          <a:noFill/>
        </p:spPr>
        <p:txBody>
          <a:bodyPr wrap="square" lIns="91431" tIns="45715" rIns="91431" bIns="45715" rtlCol="0">
            <a:spAutoFit/>
          </a:bodyPr>
          <a:lstStyle/>
          <a:p>
            <a:pPr algn="ctr"/>
            <a:r>
              <a:rPr lang="en-US" altLang="zh-CN" sz="2000" dirty="0">
                <a:solidFill>
                  <a:schemeClr val="tx1">
                    <a:lumMod val="50000"/>
                    <a:lumOff val="50000"/>
                  </a:schemeClr>
                </a:solidFill>
                <a:latin typeface="微软雅黑" panose="020B0503020204020204" pitchFamily="34" charset="-122"/>
                <a:ea typeface="微软雅黑" panose="020B0503020204020204" pitchFamily="34" charset="-122"/>
              </a:rPr>
              <a:t>TEXT HERE</a:t>
            </a:r>
            <a:endParaRPr lang="zh-CN" altLang="en-US" sz="2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2" name="文本框 37"/>
          <p:cNvSpPr txBox="1"/>
          <p:nvPr/>
        </p:nvSpPr>
        <p:spPr>
          <a:xfrm>
            <a:off x="8161586" y="4331009"/>
            <a:ext cx="3094566" cy="1532717"/>
          </a:xfrm>
          <a:prstGeom prst="rect">
            <a:avLst/>
          </a:prstGeom>
          <a:noFill/>
        </p:spPr>
        <p:txBody>
          <a:bodyPr wrap="square" lIns="91431" tIns="45715" rIns="91431" bIns="45715" rtlCol="0">
            <a:spAutoFit/>
          </a:bodyPr>
          <a:lstStyle/>
          <a:p>
            <a:pPr algn="ctr">
              <a:lnSpc>
                <a:spcPct val="130000"/>
              </a:lnSpc>
              <a:buClr>
                <a:srgbClr val="5ADAB0"/>
              </a:buClr>
              <a:buSzPct val="50000"/>
              <a:defRPr/>
            </a:pPr>
            <a:r>
              <a:rPr lang="zh-CN" altLang="en-US" dirty="0">
                <a:solidFill>
                  <a:schemeClr val="tx1">
                    <a:lumMod val="50000"/>
                    <a:lumOff val="50000"/>
                  </a:schemeClr>
                </a:solidFill>
                <a:latin typeface="微软雅黑" panose="020B0503020204020204" pitchFamily="34" charset="-122"/>
                <a:ea typeface="微软雅黑" panose="020B0503020204020204" pitchFamily="34" charset="-122"/>
              </a:rPr>
              <a:t>请在此处输入您的文本</a:t>
            </a:r>
            <a:endParaRPr lang="en-US" altLang="zh-CN" dirty="0">
              <a:solidFill>
                <a:schemeClr val="tx1">
                  <a:lumMod val="50000"/>
                  <a:lumOff val="50000"/>
                </a:schemeClr>
              </a:solidFill>
              <a:latin typeface="微软雅黑" panose="020B0503020204020204" pitchFamily="34" charset="-122"/>
              <a:ea typeface="微软雅黑" panose="020B0503020204020204" pitchFamily="34" charset="-122"/>
            </a:endParaRPr>
          </a:p>
          <a:p>
            <a:pPr algn="ctr">
              <a:lnSpc>
                <a:spcPct val="130000"/>
              </a:lnSpc>
              <a:buClr>
                <a:srgbClr val="5ADAB0"/>
              </a:buClr>
              <a:buSzPct val="50000"/>
              <a:defRPr/>
            </a:pPr>
            <a:r>
              <a:rPr lang="zh-CN" altLang="en-US" dirty="0">
                <a:solidFill>
                  <a:schemeClr val="tx1">
                    <a:lumMod val="50000"/>
                    <a:lumOff val="50000"/>
                  </a:schemeClr>
                </a:solidFill>
                <a:latin typeface="微软雅黑" panose="020B0503020204020204" pitchFamily="34" charset="-122"/>
                <a:ea typeface="微软雅黑" panose="020B0503020204020204" pitchFamily="34" charset="-122"/>
              </a:rPr>
              <a:t>或者复制您的文字粘贴请在此处输入您的文本</a:t>
            </a:r>
            <a:endParaRPr lang="en-US" altLang="zh-CN" dirty="0">
              <a:solidFill>
                <a:schemeClr val="tx1">
                  <a:lumMod val="50000"/>
                  <a:lumOff val="50000"/>
                </a:schemeClr>
              </a:solidFill>
              <a:latin typeface="微软雅黑" panose="020B0503020204020204" pitchFamily="34" charset="-122"/>
              <a:ea typeface="微软雅黑" panose="020B0503020204020204" pitchFamily="34" charset="-122"/>
            </a:endParaRPr>
          </a:p>
          <a:p>
            <a:pPr algn="ctr">
              <a:lnSpc>
                <a:spcPct val="130000"/>
              </a:lnSpc>
              <a:buClr>
                <a:srgbClr val="5ADAB0"/>
              </a:buClr>
              <a:buSzPct val="50000"/>
              <a:defRPr/>
            </a:pPr>
            <a:r>
              <a:rPr lang="zh-CN" altLang="en-US" dirty="0">
                <a:solidFill>
                  <a:schemeClr val="tx1">
                    <a:lumMod val="50000"/>
                    <a:lumOff val="50000"/>
                  </a:schemeClr>
                </a:solidFill>
                <a:latin typeface="微软雅黑" panose="020B0503020204020204" pitchFamily="34" charset="-122"/>
                <a:ea typeface="微软雅黑" panose="020B0503020204020204" pitchFamily="34" charset="-122"/>
              </a:rPr>
              <a:t>或者复制您的文字粘贴</a:t>
            </a:r>
            <a:endParaRPr lang="en-US" altLang="zh-CN"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3" name="文本框 36"/>
          <p:cNvSpPr txBox="1"/>
          <p:nvPr/>
        </p:nvSpPr>
        <p:spPr>
          <a:xfrm>
            <a:off x="8481443" y="3889594"/>
            <a:ext cx="2383516" cy="400099"/>
          </a:xfrm>
          <a:prstGeom prst="rect">
            <a:avLst/>
          </a:prstGeom>
          <a:noFill/>
        </p:spPr>
        <p:txBody>
          <a:bodyPr wrap="square" lIns="91431" tIns="45715" rIns="91431" bIns="45715" rtlCol="0">
            <a:spAutoFit/>
          </a:bodyPr>
          <a:lstStyle/>
          <a:p>
            <a:pPr algn="ctr"/>
            <a:r>
              <a:rPr lang="en-US" altLang="zh-CN" sz="2000" dirty="0">
                <a:solidFill>
                  <a:schemeClr val="tx1">
                    <a:lumMod val="50000"/>
                    <a:lumOff val="50000"/>
                  </a:schemeClr>
                </a:solidFill>
                <a:latin typeface="微软雅黑" panose="020B0503020204020204" pitchFamily="34" charset="-122"/>
                <a:ea typeface="微软雅黑" panose="020B0503020204020204" pitchFamily="34" charset="-122"/>
              </a:rPr>
              <a:t>TEXT HERE</a:t>
            </a:r>
            <a:endParaRPr lang="zh-CN" altLang="en-US" sz="2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9" name="标题 18"/>
          <p:cNvSpPr>
            <a:spLocks noGrp="1"/>
          </p:cNvSpPr>
          <p:nvPr>
            <p:ph type="title"/>
          </p:nvPr>
        </p:nvSpPr>
        <p:spPr/>
        <p:txBody>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wipe(down)">
                                      <p:cBhvr>
                                        <p:cTn id="20" dur="500"/>
                                        <p:tgtEl>
                                          <p:spTgt spid="2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wipe(left)">
                                      <p:cBhvr>
                                        <p:cTn id="23" dur="500"/>
                                        <p:tgtEl>
                                          <p:spTgt spid="28"/>
                                        </p:tgtEl>
                                      </p:cBhvr>
                                    </p:animEffect>
                                  </p:childTnLst>
                                </p:cTn>
                              </p:par>
                            </p:childTnLst>
                          </p:cTn>
                        </p:par>
                        <p:par>
                          <p:cTn id="24" fill="hold">
                            <p:stCondLst>
                              <p:cond delay="1500"/>
                            </p:stCondLst>
                            <p:childTnLst>
                              <p:par>
                                <p:cTn id="25" presetID="22" presetClass="entr" presetSubtype="8"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500"/>
                                        <p:tgtEl>
                                          <p:spTgt spid="7"/>
                                        </p:tgtEl>
                                      </p:cBhvr>
                                    </p:animEffect>
                                  </p:childTnLst>
                                </p:cTn>
                              </p:par>
                            </p:childTnLst>
                          </p:cTn>
                        </p:par>
                        <p:par>
                          <p:cTn id="28" fill="hold">
                            <p:stCondLst>
                              <p:cond delay="2000"/>
                            </p:stCondLst>
                            <p:childTnLst>
                              <p:par>
                                <p:cTn id="29" presetID="22" presetClass="entr" presetSubtype="4"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down)">
                                      <p:cBhvr>
                                        <p:cTn id="31" dur="500"/>
                                        <p:tgtEl>
                                          <p:spTgt spid="31"/>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wipe(left)">
                                      <p:cBhvr>
                                        <p:cTn id="34" dur="500"/>
                                        <p:tgtEl>
                                          <p:spTgt spid="30"/>
                                        </p:tgtEl>
                                      </p:cBhvr>
                                    </p:animEffect>
                                  </p:childTnLst>
                                </p:cTn>
                              </p:par>
                            </p:childTnLst>
                          </p:cTn>
                        </p:par>
                        <p:par>
                          <p:cTn id="35" fill="hold">
                            <p:stCondLst>
                              <p:cond delay="2500"/>
                            </p:stCondLst>
                            <p:childTnLst>
                              <p:par>
                                <p:cTn id="36" presetID="22" presetClass="entr" presetSubtype="8" fill="hold"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wipe(left)">
                                      <p:cBhvr>
                                        <p:cTn id="38" dur="500"/>
                                        <p:tgtEl>
                                          <p:spTgt spid="12"/>
                                        </p:tgtEl>
                                      </p:cBhvr>
                                    </p:animEffect>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33"/>
                                        </p:tgtEl>
                                        <p:attrNameLst>
                                          <p:attrName>style.visibility</p:attrName>
                                        </p:attrNameLst>
                                      </p:cBhvr>
                                      <p:to>
                                        <p:strVal val="visible"/>
                                      </p:to>
                                    </p:set>
                                    <p:animEffect transition="in" filter="wipe(down)">
                                      <p:cBhvr>
                                        <p:cTn id="42" dur="500"/>
                                        <p:tgtEl>
                                          <p:spTgt spid="33"/>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left)">
                                      <p:cBhvr>
                                        <p:cTn id="45"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28" grpId="0"/>
      <p:bldP spid="29" grpId="0"/>
      <p:bldP spid="30" grpId="0"/>
      <p:bldP spid="31" grpId="0"/>
      <p:bldP spid="32" grpId="0"/>
      <p:bldP spid="3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矩形 40"/>
          <p:cNvSpPr/>
          <p:nvPr/>
        </p:nvSpPr>
        <p:spPr>
          <a:xfrm>
            <a:off x="624106" y="1850435"/>
            <a:ext cx="3665298" cy="2128515"/>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r>
              <a:rPr lang="zh-CN" altLang="en-US" dirty="0">
                <a:solidFill>
                  <a:schemeClr val="bg1"/>
                </a:solidFill>
                <a:latin typeface="微软雅黑" panose="020B0503020204020204" pitchFamily="34" charset="-122"/>
                <a:ea typeface="微软雅黑" panose="020B0503020204020204" pitchFamily="34" charset="-122"/>
              </a:rPr>
              <a:t>       </a:t>
            </a:r>
            <a:r>
              <a:rPr lang="zh-CN" altLang="en-US" b="1" dirty="0">
                <a:solidFill>
                  <a:schemeClr val="bg1"/>
                </a:solidFill>
                <a:latin typeface="微软雅黑" panose="020B0503020204020204" pitchFamily="34" charset="-122"/>
                <a:ea typeface="微软雅黑" panose="020B0503020204020204" pitchFamily="34" charset="-122"/>
              </a:rPr>
              <a:t>完成项目之一</a:t>
            </a:r>
            <a:endParaRPr lang="en-US" altLang="zh-CN" b="1" dirty="0">
              <a:solidFill>
                <a:schemeClr val="bg1"/>
              </a:solidFill>
              <a:latin typeface="微软雅黑" panose="020B0503020204020204" pitchFamily="34" charset="-122"/>
              <a:ea typeface="微软雅黑" panose="020B0503020204020204" pitchFamily="34" charset="-122"/>
            </a:endParaRPr>
          </a:p>
          <a:p>
            <a:pPr algn="ctr"/>
            <a:r>
              <a:rPr lang="zh-CN" altLang="en-US" sz="1500" dirty="0">
                <a:solidFill>
                  <a:schemeClr val="bg1"/>
                </a:solidFill>
                <a:latin typeface="微软雅黑" panose="020B0503020204020204" pitchFamily="34" charset="-122"/>
                <a:ea typeface="微软雅黑" panose="020B0503020204020204" pitchFamily="34" charset="-122"/>
              </a:rPr>
              <a:t>点击增加文本点击增加文本</a:t>
            </a:r>
            <a:endParaRPr lang="zh-CN" altLang="en-US" sz="1500" dirty="0">
              <a:solidFill>
                <a:schemeClr val="bg1"/>
              </a:solidFill>
              <a:latin typeface="微软雅黑" panose="020B0503020204020204" pitchFamily="34" charset="-122"/>
              <a:ea typeface="微软雅黑" panose="020B0503020204020204" pitchFamily="34" charset="-122"/>
            </a:endParaRPr>
          </a:p>
          <a:p>
            <a:pPr algn="ctr"/>
            <a:r>
              <a:rPr lang="zh-CN" altLang="en-US" sz="1500" dirty="0">
                <a:solidFill>
                  <a:schemeClr val="bg1"/>
                </a:solidFill>
                <a:latin typeface="微软雅黑" panose="020B0503020204020204" pitchFamily="34" charset="-122"/>
                <a:ea typeface="微软雅黑" panose="020B0503020204020204" pitchFamily="34" charset="-122"/>
              </a:rPr>
              <a:t>点击增加文本点击增加文本</a:t>
            </a:r>
            <a:endParaRPr lang="zh-CN" altLang="en-US" sz="1500" dirty="0">
              <a:solidFill>
                <a:schemeClr val="bg1"/>
              </a:solidFill>
              <a:latin typeface="微软雅黑" panose="020B0503020204020204" pitchFamily="34" charset="-122"/>
              <a:ea typeface="微软雅黑" panose="020B0503020204020204" pitchFamily="34" charset="-122"/>
            </a:endParaRPr>
          </a:p>
          <a:p>
            <a:pPr algn="ctr"/>
            <a:endParaRPr lang="zh-CN" altLang="en-US" sz="1500" dirty="0">
              <a:solidFill>
                <a:schemeClr val="bg1"/>
              </a:solidFill>
              <a:latin typeface="微软雅黑" panose="020B0503020204020204" pitchFamily="34" charset="-122"/>
              <a:ea typeface="微软雅黑" panose="020B0503020204020204" pitchFamily="34" charset="-122"/>
            </a:endParaRPr>
          </a:p>
        </p:txBody>
      </p:sp>
      <p:sp>
        <p:nvSpPr>
          <p:cNvPr id="42" name="矩形 41"/>
          <p:cNvSpPr/>
          <p:nvPr/>
        </p:nvSpPr>
        <p:spPr>
          <a:xfrm>
            <a:off x="8075820" y="1858583"/>
            <a:ext cx="3665298" cy="2128515"/>
          </a:xfrm>
          <a:prstGeom prst="rect">
            <a:avLst/>
          </a:prstGeom>
          <a:solidFill>
            <a:schemeClr val="accent4"/>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r>
              <a:rPr lang="zh-CN" altLang="en-US" dirty="0">
                <a:solidFill>
                  <a:schemeClr val="bg1"/>
                </a:solidFill>
                <a:latin typeface="微软雅黑" panose="020B0503020204020204" pitchFamily="34" charset="-122"/>
                <a:ea typeface="微软雅黑" panose="020B0503020204020204" pitchFamily="34" charset="-122"/>
              </a:rPr>
              <a:t>      </a:t>
            </a:r>
            <a:r>
              <a:rPr lang="zh-CN" altLang="en-US" b="1" dirty="0">
                <a:solidFill>
                  <a:schemeClr val="bg1"/>
                </a:solidFill>
                <a:latin typeface="微软雅黑" panose="020B0503020204020204" pitchFamily="34" charset="-122"/>
                <a:ea typeface="微软雅黑" panose="020B0503020204020204" pitchFamily="34" charset="-122"/>
              </a:rPr>
              <a:t>完成项目之一</a:t>
            </a:r>
            <a:endParaRPr lang="en-US" altLang="zh-CN" b="1" dirty="0">
              <a:solidFill>
                <a:schemeClr val="bg1"/>
              </a:solidFill>
              <a:latin typeface="微软雅黑" panose="020B0503020204020204" pitchFamily="34" charset="-122"/>
              <a:ea typeface="微软雅黑" panose="020B0503020204020204" pitchFamily="34" charset="-122"/>
            </a:endParaRPr>
          </a:p>
          <a:p>
            <a:pPr algn="ctr"/>
            <a:r>
              <a:rPr lang="zh-CN" altLang="en-US" sz="1500" dirty="0">
                <a:solidFill>
                  <a:schemeClr val="bg1"/>
                </a:solidFill>
                <a:latin typeface="微软雅黑" panose="020B0503020204020204" pitchFamily="34" charset="-122"/>
                <a:ea typeface="微软雅黑" panose="020B0503020204020204" pitchFamily="34" charset="-122"/>
              </a:rPr>
              <a:t>点击增加文本点击增加文本</a:t>
            </a:r>
            <a:endParaRPr lang="zh-CN" altLang="en-US" sz="1500" dirty="0">
              <a:solidFill>
                <a:schemeClr val="bg1"/>
              </a:solidFill>
              <a:latin typeface="微软雅黑" panose="020B0503020204020204" pitchFamily="34" charset="-122"/>
              <a:ea typeface="微软雅黑" panose="020B0503020204020204" pitchFamily="34" charset="-122"/>
            </a:endParaRPr>
          </a:p>
          <a:p>
            <a:pPr algn="ctr"/>
            <a:r>
              <a:rPr lang="zh-CN" altLang="en-US" sz="1500" dirty="0">
                <a:solidFill>
                  <a:schemeClr val="bg1"/>
                </a:solidFill>
                <a:latin typeface="微软雅黑" panose="020B0503020204020204" pitchFamily="34" charset="-122"/>
                <a:ea typeface="微软雅黑" panose="020B0503020204020204" pitchFamily="34" charset="-122"/>
              </a:rPr>
              <a:t>点击增加文本点击增加文本</a:t>
            </a:r>
            <a:endParaRPr lang="zh-CN" altLang="en-US" sz="1500" dirty="0">
              <a:solidFill>
                <a:schemeClr val="bg1"/>
              </a:solidFill>
              <a:latin typeface="微软雅黑" panose="020B0503020204020204" pitchFamily="34" charset="-122"/>
              <a:ea typeface="微软雅黑" panose="020B0503020204020204" pitchFamily="34" charset="-122"/>
            </a:endParaRPr>
          </a:p>
          <a:p>
            <a:pPr algn="ctr"/>
            <a:endParaRPr lang="zh-CN" altLang="en-US" sz="1500" dirty="0">
              <a:solidFill>
                <a:schemeClr val="bg1"/>
              </a:solidFill>
            </a:endParaRPr>
          </a:p>
        </p:txBody>
      </p:sp>
      <p:sp>
        <p:nvSpPr>
          <p:cNvPr id="43" name="矩形 42"/>
          <p:cNvSpPr/>
          <p:nvPr/>
        </p:nvSpPr>
        <p:spPr>
          <a:xfrm>
            <a:off x="4349963" y="4042400"/>
            <a:ext cx="3665298" cy="2128515"/>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r>
              <a:rPr lang="zh-CN" altLang="en-US" sz="2100" dirty="0">
                <a:solidFill>
                  <a:schemeClr val="bg1"/>
                </a:solidFill>
                <a:latin typeface="微软雅黑" panose="020B0503020204020204" pitchFamily="34" charset="-122"/>
                <a:ea typeface="微软雅黑" panose="020B0503020204020204" pitchFamily="34" charset="-122"/>
              </a:rPr>
              <a:t>       </a:t>
            </a:r>
            <a:r>
              <a:rPr lang="zh-CN" altLang="en-US" b="1" dirty="0">
                <a:solidFill>
                  <a:schemeClr val="bg1"/>
                </a:solidFill>
                <a:latin typeface="微软雅黑" panose="020B0503020204020204" pitchFamily="34" charset="-122"/>
                <a:ea typeface="微软雅黑" panose="020B0503020204020204" pitchFamily="34" charset="-122"/>
              </a:rPr>
              <a:t>完成项目之一</a:t>
            </a:r>
            <a:endParaRPr lang="en-US" altLang="zh-CN" b="1" dirty="0">
              <a:solidFill>
                <a:schemeClr val="bg1"/>
              </a:solidFill>
              <a:latin typeface="微软雅黑" panose="020B0503020204020204" pitchFamily="34" charset="-122"/>
              <a:ea typeface="微软雅黑" panose="020B0503020204020204" pitchFamily="34" charset="-122"/>
            </a:endParaRPr>
          </a:p>
          <a:p>
            <a:pPr algn="ctr"/>
            <a:r>
              <a:rPr lang="zh-CN" altLang="en-US" sz="1500" dirty="0">
                <a:solidFill>
                  <a:schemeClr val="bg1"/>
                </a:solidFill>
                <a:latin typeface="微软雅黑" panose="020B0503020204020204" pitchFamily="34" charset="-122"/>
                <a:ea typeface="微软雅黑" panose="020B0503020204020204" pitchFamily="34" charset="-122"/>
              </a:rPr>
              <a:t>点击增加文本点击增加文本</a:t>
            </a:r>
            <a:endParaRPr lang="zh-CN" altLang="en-US" sz="1500" dirty="0">
              <a:solidFill>
                <a:schemeClr val="bg1"/>
              </a:solidFill>
              <a:latin typeface="微软雅黑" panose="020B0503020204020204" pitchFamily="34" charset="-122"/>
              <a:ea typeface="微软雅黑" panose="020B0503020204020204" pitchFamily="34" charset="-122"/>
            </a:endParaRPr>
          </a:p>
          <a:p>
            <a:pPr algn="ctr"/>
            <a:r>
              <a:rPr lang="zh-CN" altLang="en-US" sz="1500" dirty="0">
                <a:solidFill>
                  <a:schemeClr val="bg1"/>
                </a:solidFill>
                <a:latin typeface="微软雅黑" panose="020B0503020204020204" pitchFamily="34" charset="-122"/>
                <a:ea typeface="微软雅黑" panose="020B0503020204020204" pitchFamily="34" charset="-122"/>
              </a:rPr>
              <a:t>点击增加文本点击增加文本</a:t>
            </a:r>
            <a:endParaRPr lang="zh-CN" altLang="en-US" sz="1500" dirty="0">
              <a:solidFill>
                <a:schemeClr val="bg1"/>
              </a:solidFill>
              <a:latin typeface="微软雅黑" panose="020B0503020204020204" pitchFamily="34" charset="-122"/>
              <a:ea typeface="微软雅黑" panose="020B0503020204020204" pitchFamily="34" charset="-122"/>
            </a:endParaRPr>
          </a:p>
          <a:p>
            <a:pPr algn="ctr"/>
            <a:endParaRPr lang="zh-CN" altLang="en-US" sz="2100" dirty="0">
              <a:solidFill>
                <a:schemeClr val="bg1"/>
              </a:solidFill>
            </a:endParaRPr>
          </a:p>
        </p:txBody>
      </p:sp>
      <p:pic>
        <p:nvPicPr>
          <p:cNvPr id="44" name="图片 43"/>
          <p:cNvPicPr>
            <a:picLocks noChangeAspect="1"/>
          </p:cNvPicPr>
          <p:nvPr/>
        </p:nvPicPr>
        <p:blipFill rotWithShape="1">
          <a:blip r:embed="rId1" cstate="print">
            <a:extLst>
              <a:ext uri="{28A0092B-C50C-407E-A947-70E740481C1C}">
                <a14:useLocalDpi xmlns:a14="http://schemas.microsoft.com/office/drawing/2010/main" val="0"/>
              </a:ext>
            </a:extLst>
          </a:blip>
          <a:srcRect t="6600" b="4691"/>
          <a:stretch>
            <a:fillRect/>
          </a:stretch>
        </p:blipFill>
        <p:spPr>
          <a:xfrm>
            <a:off x="8066399" y="4050547"/>
            <a:ext cx="3674719" cy="2120365"/>
          </a:xfrm>
          <a:prstGeom prst="rect">
            <a:avLst/>
          </a:prstGeom>
        </p:spPr>
      </p:pic>
      <p:pic>
        <p:nvPicPr>
          <p:cNvPr id="45" name="图片 44"/>
          <p:cNvPicPr>
            <a:picLocks noChangeAspect="1"/>
          </p:cNvPicPr>
          <p:nvPr/>
        </p:nvPicPr>
        <p:blipFill rotWithShape="1">
          <a:blip r:embed="rId2" cstate="print">
            <a:extLst>
              <a:ext uri="{28A0092B-C50C-407E-A947-70E740481C1C}">
                <a14:useLocalDpi xmlns:a14="http://schemas.microsoft.com/office/drawing/2010/main" val="0"/>
              </a:ext>
            </a:extLst>
          </a:blip>
          <a:srcRect t="7813"/>
          <a:stretch>
            <a:fillRect/>
          </a:stretch>
        </p:blipFill>
        <p:spPr>
          <a:xfrm>
            <a:off x="4349963" y="1850435"/>
            <a:ext cx="3665298" cy="2128515"/>
          </a:xfrm>
          <a:prstGeom prst="rect">
            <a:avLst/>
          </a:prstGeom>
        </p:spPr>
      </p:pic>
      <p:pic>
        <p:nvPicPr>
          <p:cNvPr id="46" name="图片 4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4106" y="4050549"/>
            <a:ext cx="3665298" cy="2120365"/>
          </a:xfrm>
          <a:prstGeom prst="rect">
            <a:avLst/>
          </a:prstGeom>
        </p:spPr>
      </p:pic>
      <p:sp>
        <p:nvSpPr>
          <p:cNvPr id="2" name="标题 1"/>
          <p:cNvSpPr>
            <a:spLocks noGrp="1"/>
          </p:cNvSpPr>
          <p:nvPr>
            <p:ph type="title"/>
          </p:nvPr>
        </p:nvSpPr>
        <p:spPr/>
        <p:txBody>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randombar(vertical)">
                                      <p:cBhvr>
                                        <p:cTn id="7" dur="500"/>
                                        <p:tgtEl>
                                          <p:spTgt spid="41"/>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500"/>
                                        <p:tgtEl>
                                          <p:spTgt spid="46"/>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45"/>
                                        </p:tgtEl>
                                        <p:attrNameLst>
                                          <p:attrName>style.visibility</p:attrName>
                                        </p:attrNameLst>
                                      </p:cBhvr>
                                      <p:to>
                                        <p:strVal val="visible"/>
                                      </p:to>
                                    </p:set>
                                    <p:animEffect transition="in" filter="randombar(horizontal)">
                                      <p:cBhvr>
                                        <p:cTn id="15" dur="500"/>
                                        <p:tgtEl>
                                          <p:spTgt spid="45"/>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43"/>
                                        </p:tgtEl>
                                        <p:attrNameLst>
                                          <p:attrName>style.visibility</p:attrName>
                                        </p:attrNameLst>
                                      </p:cBhvr>
                                      <p:to>
                                        <p:strVal val="visible"/>
                                      </p:to>
                                    </p:set>
                                    <p:anim calcmode="lin" valueType="num">
                                      <p:cBhvr>
                                        <p:cTn id="19" dur="500" fill="hold"/>
                                        <p:tgtEl>
                                          <p:spTgt spid="43"/>
                                        </p:tgtEl>
                                        <p:attrNameLst>
                                          <p:attrName>ppt_w</p:attrName>
                                        </p:attrNameLst>
                                      </p:cBhvr>
                                      <p:tavLst>
                                        <p:tav tm="0">
                                          <p:val>
                                            <p:fltVal val="0"/>
                                          </p:val>
                                        </p:tav>
                                        <p:tav tm="100000">
                                          <p:val>
                                            <p:strVal val="#ppt_w"/>
                                          </p:val>
                                        </p:tav>
                                      </p:tavLst>
                                    </p:anim>
                                    <p:anim calcmode="lin" valueType="num">
                                      <p:cBhvr>
                                        <p:cTn id="20" dur="500" fill="hold"/>
                                        <p:tgtEl>
                                          <p:spTgt spid="43"/>
                                        </p:tgtEl>
                                        <p:attrNameLst>
                                          <p:attrName>ppt_h</p:attrName>
                                        </p:attrNameLst>
                                      </p:cBhvr>
                                      <p:tavLst>
                                        <p:tav tm="0">
                                          <p:val>
                                            <p:fltVal val="0"/>
                                          </p:val>
                                        </p:tav>
                                        <p:tav tm="100000">
                                          <p:val>
                                            <p:strVal val="#ppt_h"/>
                                          </p:val>
                                        </p:tav>
                                      </p:tavLst>
                                    </p:anim>
                                    <p:animEffect transition="in" filter="fade">
                                      <p:cBhvr>
                                        <p:cTn id="21" dur="500"/>
                                        <p:tgtEl>
                                          <p:spTgt spid="43"/>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14" presetClass="entr" presetSubtype="1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randombar(horizontal)">
                                      <p:cBhvr>
                                        <p:cTn id="3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2" grpId="0" animBg="1"/>
      <p:bldP spid="4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7"/>
          <p:cNvGrpSpPr/>
          <p:nvPr/>
        </p:nvGrpSpPr>
        <p:grpSpPr>
          <a:xfrm>
            <a:off x="2525192" y="1600201"/>
            <a:ext cx="7143205" cy="4486939"/>
            <a:chOff x="2032000" y="876235"/>
            <a:chExt cx="8127999" cy="5105528"/>
          </a:xfrm>
          <a:solidFill>
            <a:schemeClr val="bg1">
              <a:lumMod val="85000"/>
              <a:alpha val="60000"/>
            </a:schemeClr>
          </a:solidFill>
        </p:grpSpPr>
        <p:sp>
          <p:nvSpPr>
            <p:cNvPr id="14" name="Freeform 8"/>
            <p:cNvSpPr/>
            <p:nvPr/>
          </p:nvSpPr>
          <p:spPr>
            <a:xfrm>
              <a:off x="3564940" y="1075351"/>
              <a:ext cx="4370425" cy="4370331"/>
            </a:xfrm>
            <a:custGeom>
              <a:avLst/>
              <a:gdLst>
                <a:gd name="connsiteX0" fmla="*/ 0 w 4370425"/>
                <a:gd name="connsiteY0" fmla="*/ 2185166 h 4370331"/>
                <a:gd name="connsiteX1" fmla="*/ 2185213 w 4370425"/>
                <a:gd name="connsiteY1" fmla="*/ 0 h 4370331"/>
                <a:gd name="connsiteX2" fmla="*/ 4370426 w 4370425"/>
                <a:gd name="connsiteY2" fmla="*/ 2185166 h 4370331"/>
                <a:gd name="connsiteX3" fmla="*/ 2185213 w 4370425"/>
                <a:gd name="connsiteY3" fmla="*/ 4370332 h 4370331"/>
                <a:gd name="connsiteX4" fmla="*/ 0 w 4370425"/>
                <a:gd name="connsiteY4" fmla="*/ 2185166 h 43703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0425" h="4370331">
                  <a:moveTo>
                    <a:pt x="0" y="2185166"/>
                  </a:moveTo>
                  <a:cubicBezTo>
                    <a:pt x="0" y="978332"/>
                    <a:pt x="978353" y="0"/>
                    <a:pt x="2185213" y="0"/>
                  </a:cubicBezTo>
                  <a:cubicBezTo>
                    <a:pt x="3392073" y="0"/>
                    <a:pt x="4370426" y="978332"/>
                    <a:pt x="4370426" y="2185166"/>
                  </a:cubicBezTo>
                  <a:cubicBezTo>
                    <a:pt x="4370426" y="3392000"/>
                    <a:pt x="3392073" y="4370332"/>
                    <a:pt x="2185213" y="4370332"/>
                  </a:cubicBezTo>
                  <a:cubicBezTo>
                    <a:pt x="978353" y="4370332"/>
                    <a:pt x="0" y="3392000"/>
                    <a:pt x="0" y="2185166"/>
                  </a:cubicBezTo>
                  <a:close/>
                </a:path>
              </a:pathLst>
            </a:cu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87684" tIns="887670" rIns="887684" bIns="887670" numCol="1" spcCol="1270" anchor="ctr" anchorCtr="0">
              <a:noAutofit/>
            </a:bodyPr>
            <a:lstStyle/>
            <a:p>
              <a:pPr algn="ctr" defTabSz="2889250">
                <a:lnSpc>
                  <a:spcPct val="90000"/>
                </a:lnSpc>
                <a:spcBef>
                  <a:spcPct val="0"/>
                </a:spcBef>
                <a:spcAft>
                  <a:spcPct val="35000"/>
                </a:spcAft>
              </a:pPr>
              <a:endParaRPr lang="en-US" sz="65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5" name="Oval 9"/>
            <p:cNvSpPr/>
            <p:nvPr/>
          </p:nvSpPr>
          <p:spPr>
            <a:xfrm>
              <a:off x="6058611" y="876235"/>
              <a:ext cx="486054" cy="486046"/>
            </a:xfrm>
            <a:prstGeom prst="ellipse">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Oval 10"/>
            <p:cNvSpPr/>
            <p:nvPr/>
          </p:nvSpPr>
          <p:spPr>
            <a:xfrm>
              <a:off x="4907686" y="5120971"/>
              <a:ext cx="351942" cy="352281"/>
            </a:xfrm>
            <a:prstGeom prst="ellipse">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7" name="Oval 11"/>
            <p:cNvSpPr/>
            <p:nvPr/>
          </p:nvSpPr>
          <p:spPr>
            <a:xfrm>
              <a:off x="8216595" y="2849011"/>
              <a:ext cx="351942" cy="352281"/>
            </a:xfrm>
            <a:prstGeom prst="ellipse">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8" name="Oval 12"/>
            <p:cNvSpPr/>
            <p:nvPr/>
          </p:nvSpPr>
          <p:spPr>
            <a:xfrm>
              <a:off x="6532473" y="5495717"/>
              <a:ext cx="486054" cy="486046"/>
            </a:xfrm>
            <a:prstGeom prst="ellipse">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9" name="Oval 13"/>
            <p:cNvSpPr/>
            <p:nvPr/>
          </p:nvSpPr>
          <p:spPr>
            <a:xfrm>
              <a:off x="5007660" y="1567013"/>
              <a:ext cx="351942" cy="352281"/>
            </a:xfrm>
            <a:prstGeom prst="ellipse">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0" name="Oval 14"/>
            <p:cNvSpPr/>
            <p:nvPr/>
          </p:nvSpPr>
          <p:spPr>
            <a:xfrm>
              <a:off x="3898188" y="3582165"/>
              <a:ext cx="351942" cy="352281"/>
            </a:xfrm>
            <a:prstGeom prst="ellipse">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1" name="Freeform 15"/>
            <p:cNvSpPr/>
            <p:nvPr/>
          </p:nvSpPr>
          <p:spPr>
            <a:xfrm>
              <a:off x="2199436" y="1864155"/>
              <a:ext cx="1776780" cy="1776213"/>
            </a:xfrm>
            <a:custGeom>
              <a:avLst/>
              <a:gdLst>
                <a:gd name="connsiteX0" fmla="*/ 0 w 1776780"/>
                <a:gd name="connsiteY0" fmla="*/ 888107 h 1776213"/>
                <a:gd name="connsiteX1" fmla="*/ 888390 w 1776780"/>
                <a:gd name="connsiteY1" fmla="*/ 0 h 1776213"/>
                <a:gd name="connsiteX2" fmla="*/ 1776780 w 1776780"/>
                <a:gd name="connsiteY2" fmla="*/ 888107 h 1776213"/>
                <a:gd name="connsiteX3" fmla="*/ 888390 w 1776780"/>
                <a:gd name="connsiteY3" fmla="*/ 1776214 h 1776213"/>
                <a:gd name="connsiteX4" fmla="*/ 0 w 1776780"/>
                <a:gd name="connsiteY4" fmla="*/ 888107 h 17762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6780" h="1776213">
                  <a:moveTo>
                    <a:pt x="0" y="888107"/>
                  </a:moveTo>
                  <a:cubicBezTo>
                    <a:pt x="0" y="397619"/>
                    <a:pt x="397746" y="0"/>
                    <a:pt x="888390" y="0"/>
                  </a:cubicBezTo>
                  <a:cubicBezTo>
                    <a:pt x="1379034" y="0"/>
                    <a:pt x="1776780" y="397619"/>
                    <a:pt x="1776780" y="888107"/>
                  </a:cubicBezTo>
                  <a:cubicBezTo>
                    <a:pt x="1776780" y="1378595"/>
                    <a:pt x="1379034" y="1776214"/>
                    <a:pt x="888390" y="1776214"/>
                  </a:cubicBezTo>
                  <a:cubicBezTo>
                    <a:pt x="397746" y="1776214"/>
                    <a:pt x="0" y="1378595"/>
                    <a:pt x="0" y="888107"/>
                  </a:cubicBezTo>
                  <a:close/>
                </a:path>
              </a:pathLst>
            </a:cu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89743" tIns="389660" rIns="389743" bIns="389660" numCol="1" spcCol="1270" anchor="ctr" anchorCtr="0">
              <a:noAutofit/>
            </a:bodyPr>
            <a:lstStyle/>
            <a:p>
              <a:pPr algn="ctr" defTabSz="1511300">
                <a:lnSpc>
                  <a:spcPct val="90000"/>
                </a:lnSpc>
                <a:spcBef>
                  <a:spcPct val="0"/>
                </a:spcBef>
                <a:spcAft>
                  <a:spcPct val="35000"/>
                </a:spcAft>
              </a:pPr>
              <a:endParaRPr lang="en-US" sz="34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2" name="Oval 16"/>
            <p:cNvSpPr/>
            <p:nvPr/>
          </p:nvSpPr>
          <p:spPr>
            <a:xfrm>
              <a:off x="5566867" y="1582330"/>
              <a:ext cx="486054" cy="486046"/>
            </a:xfrm>
            <a:prstGeom prst="ellipse">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3" name="Oval 17"/>
            <p:cNvSpPr/>
            <p:nvPr/>
          </p:nvSpPr>
          <p:spPr>
            <a:xfrm>
              <a:off x="2366060" y="4161132"/>
              <a:ext cx="878636" cy="878661"/>
            </a:xfrm>
            <a:prstGeom prst="ellipse">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4" name="Freeform 18"/>
            <p:cNvSpPr/>
            <p:nvPr/>
          </p:nvSpPr>
          <p:spPr>
            <a:xfrm>
              <a:off x="8383219" y="1028380"/>
              <a:ext cx="1776780" cy="1776213"/>
            </a:xfrm>
            <a:custGeom>
              <a:avLst/>
              <a:gdLst>
                <a:gd name="connsiteX0" fmla="*/ 0 w 1776780"/>
                <a:gd name="connsiteY0" fmla="*/ 888107 h 1776213"/>
                <a:gd name="connsiteX1" fmla="*/ 888390 w 1776780"/>
                <a:gd name="connsiteY1" fmla="*/ 0 h 1776213"/>
                <a:gd name="connsiteX2" fmla="*/ 1776780 w 1776780"/>
                <a:gd name="connsiteY2" fmla="*/ 888107 h 1776213"/>
                <a:gd name="connsiteX3" fmla="*/ 888390 w 1776780"/>
                <a:gd name="connsiteY3" fmla="*/ 1776214 h 1776213"/>
                <a:gd name="connsiteX4" fmla="*/ 0 w 1776780"/>
                <a:gd name="connsiteY4" fmla="*/ 888107 h 17762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6780" h="1776213">
                  <a:moveTo>
                    <a:pt x="0" y="888107"/>
                  </a:moveTo>
                  <a:cubicBezTo>
                    <a:pt x="0" y="397619"/>
                    <a:pt x="397746" y="0"/>
                    <a:pt x="888390" y="0"/>
                  </a:cubicBezTo>
                  <a:cubicBezTo>
                    <a:pt x="1379034" y="0"/>
                    <a:pt x="1776780" y="397619"/>
                    <a:pt x="1776780" y="888107"/>
                  </a:cubicBezTo>
                  <a:cubicBezTo>
                    <a:pt x="1776780" y="1378595"/>
                    <a:pt x="1379034" y="1776214"/>
                    <a:pt x="888390" y="1776214"/>
                  </a:cubicBezTo>
                  <a:cubicBezTo>
                    <a:pt x="397746" y="1776214"/>
                    <a:pt x="0" y="1378595"/>
                    <a:pt x="0" y="888107"/>
                  </a:cubicBezTo>
                  <a:close/>
                </a:path>
              </a:pathLst>
            </a:cu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89743" tIns="389660" rIns="389743" bIns="389660" numCol="1" spcCol="1270" anchor="ctr" anchorCtr="0">
              <a:noAutofit/>
            </a:bodyPr>
            <a:lstStyle/>
            <a:p>
              <a:pPr algn="ctr" defTabSz="1511300">
                <a:lnSpc>
                  <a:spcPct val="90000"/>
                </a:lnSpc>
                <a:spcBef>
                  <a:spcPct val="0"/>
                </a:spcBef>
                <a:spcAft>
                  <a:spcPct val="35000"/>
                </a:spcAft>
              </a:pPr>
              <a:endParaRPr lang="en-US" sz="34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5" name="Oval 19"/>
            <p:cNvSpPr/>
            <p:nvPr/>
          </p:nvSpPr>
          <p:spPr>
            <a:xfrm>
              <a:off x="7590739" y="2254728"/>
              <a:ext cx="486054" cy="486046"/>
            </a:xfrm>
            <a:prstGeom prst="ellipse">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6" name="Oval 20"/>
            <p:cNvSpPr/>
            <p:nvPr/>
          </p:nvSpPr>
          <p:spPr>
            <a:xfrm>
              <a:off x="2032000" y="5206744"/>
              <a:ext cx="351942" cy="352281"/>
            </a:xfrm>
            <a:prstGeom prst="ellipse">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7" name="Oval 21"/>
            <p:cNvSpPr/>
            <p:nvPr/>
          </p:nvSpPr>
          <p:spPr>
            <a:xfrm>
              <a:off x="5541670" y="4705381"/>
              <a:ext cx="351942" cy="352281"/>
            </a:xfrm>
            <a:prstGeom prst="ellipse">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pic>
        <p:nvPicPr>
          <p:cNvPr id="28" name="Picture 2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973190" y="2110734"/>
            <a:ext cx="4221341" cy="3519948"/>
          </a:xfrm>
          <a:prstGeom prst="rect">
            <a:avLst/>
          </a:prstGeom>
        </p:spPr>
      </p:pic>
      <p:grpSp>
        <p:nvGrpSpPr>
          <p:cNvPr id="2" name="组合 1"/>
          <p:cNvGrpSpPr/>
          <p:nvPr/>
        </p:nvGrpSpPr>
        <p:grpSpPr>
          <a:xfrm>
            <a:off x="1212906" y="1732746"/>
            <a:ext cx="2524574" cy="760150"/>
            <a:chOff x="1212112" y="1732746"/>
            <a:chExt cx="2524574" cy="760150"/>
          </a:xfrm>
        </p:grpSpPr>
        <p:sp>
          <p:nvSpPr>
            <p:cNvPr id="29" name="Oval 23"/>
            <p:cNvSpPr/>
            <p:nvPr/>
          </p:nvSpPr>
          <p:spPr>
            <a:xfrm>
              <a:off x="1212112" y="1813778"/>
              <a:ext cx="496601" cy="49660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cxnSp>
          <p:nvCxnSpPr>
            <p:cNvPr id="30" name="Straight Connector 25"/>
            <p:cNvCxnSpPr/>
            <p:nvPr/>
          </p:nvCxnSpPr>
          <p:spPr>
            <a:xfrm>
              <a:off x="1751988" y="2062078"/>
              <a:ext cx="1297172" cy="0"/>
            </a:xfrm>
            <a:prstGeom prst="line">
              <a:avLst/>
            </a:prstGeom>
            <a:ln>
              <a:solidFill>
                <a:srgbClr val="7F8C8D"/>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1787276" y="1732746"/>
              <a:ext cx="1261884" cy="307777"/>
            </a:xfrm>
            <a:prstGeom prst="rect">
              <a:avLst/>
            </a:prstGeom>
            <a:noFill/>
          </p:spPr>
          <p:txBody>
            <a:bodyPr wrap="none" rtlCol="0">
              <a:spAutoFit/>
            </a:bodyPr>
            <a:lstStyle/>
            <a:p>
              <a:pPr algn="r"/>
              <a:r>
                <a:rPr lang="zh-CN" altLang="en-US" sz="1400" b="1" dirty="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rPr>
                <a:t>公司客户名称</a:t>
              </a:r>
              <a:endParaRPr lang="en-US" sz="1400" b="1" dirty="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32" name="TextBox 31"/>
            <p:cNvSpPr txBox="1"/>
            <p:nvPr/>
          </p:nvSpPr>
          <p:spPr>
            <a:xfrm>
              <a:off x="1784406" y="2092786"/>
              <a:ext cx="1952280" cy="400110"/>
            </a:xfrm>
            <a:prstGeom prst="rect">
              <a:avLst/>
            </a:prstGeom>
            <a:noFill/>
          </p:spPr>
          <p:txBody>
            <a:bodyPr wrap="square" rtlCol="0">
              <a:spAutoFit/>
            </a:bodyPr>
            <a:lstStyle/>
            <a:p>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在此录入上述图表的综合描述说明，此录入上述图表的。</a:t>
              </a:r>
              <a:endParaRPr lang="en-US" sz="1000" dirty="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grpSp>
      <p:grpSp>
        <p:nvGrpSpPr>
          <p:cNvPr id="54" name="组合 53"/>
          <p:cNvGrpSpPr/>
          <p:nvPr/>
        </p:nvGrpSpPr>
        <p:grpSpPr>
          <a:xfrm>
            <a:off x="1991544" y="5013176"/>
            <a:ext cx="2524574" cy="760150"/>
            <a:chOff x="2569681" y="5189130"/>
            <a:chExt cx="2524574" cy="760150"/>
          </a:xfrm>
        </p:grpSpPr>
        <p:sp>
          <p:nvSpPr>
            <p:cNvPr id="33" name="Oval 28"/>
            <p:cNvSpPr/>
            <p:nvPr/>
          </p:nvSpPr>
          <p:spPr>
            <a:xfrm>
              <a:off x="2569681" y="5247387"/>
              <a:ext cx="496601" cy="49660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cxnSp>
          <p:nvCxnSpPr>
            <p:cNvPr id="34" name="Straight Connector 29"/>
            <p:cNvCxnSpPr/>
            <p:nvPr/>
          </p:nvCxnSpPr>
          <p:spPr>
            <a:xfrm>
              <a:off x="3109557" y="5495687"/>
              <a:ext cx="1297172" cy="0"/>
            </a:xfrm>
            <a:prstGeom prst="line">
              <a:avLst/>
            </a:prstGeom>
            <a:ln>
              <a:solidFill>
                <a:srgbClr val="7F8C8D"/>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3144845" y="5189130"/>
              <a:ext cx="1261884" cy="307777"/>
            </a:xfrm>
            <a:prstGeom prst="rect">
              <a:avLst/>
            </a:prstGeom>
            <a:noFill/>
          </p:spPr>
          <p:txBody>
            <a:bodyPr wrap="none" rtlCol="0">
              <a:spAutoFit/>
            </a:bodyPr>
            <a:lstStyle/>
            <a:p>
              <a:pPr algn="r"/>
              <a:r>
                <a:rPr lang="zh-CN" altLang="en-US" sz="1400" b="1" dirty="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rPr>
                <a:t>公司客户名称</a:t>
              </a:r>
              <a:endParaRPr lang="en-US" altLang="zh-CN" sz="1400" b="1" dirty="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36" name="TextBox 35"/>
            <p:cNvSpPr txBox="1"/>
            <p:nvPr/>
          </p:nvSpPr>
          <p:spPr>
            <a:xfrm>
              <a:off x="3141975" y="5549170"/>
              <a:ext cx="1952280" cy="400110"/>
            </a:xfrm>
            <a:prstGeom prst="rect">
              <a:avLst/>
            </a:prstGeom>
            <a:noFill/>
          </p:spPr>
          <p:txBody>
            <a:bodyPr wrap="square" rtlCol="0">
              <a:spAutoFit/>
            </a:bodyPr>
            <a:lstStyle/>
            <a:p>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在此录入上述图表的综合描述说明，此录入上述图表的。</a:t>
              </a:r>
              <a:endParaRPr lang="en-US" altLang="zh-CN" sz="1000" dirty="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grpSp>
      <p:grpSp>
        <p:nvGrpSpPr>
          <p:cNvPr id="53" name="组合 52"/>
          <p:cNvGrpSpPr/>
          <p:nvPr/>
        </p:nvGrpSpPr>
        <p:grpSpPr>
          <a:xfrm>
            <a:off x="915194" y="3573016"/>
            <a:ext cx="2524574" cy="760150"/>
            <a:chOff x="914400" y="3573016"/>
            <a:chExt cx="2524574" cy="760150"/>
          </a:xfrm>
        </p:grpSpPr>
        <p:sp>
          <p:nvSpPr>
            <p:cNvPr id="37" name="Oval 32"/>
            <p:cNvSpPr/>
            <p:nvPr/>
          </p:nvSpPr>
          <p:spPr>
            <a:xfrm>
              <a:off x="914400" y="3630820"/>
              <a:ext cx="496601" cy="49660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cxnSp>
          <p:nvCxnSpPr>
            <p:cNvPr id="38" name="Straight Connector 33"/>
            <p:cNvCxnSpPr/>
            <p:nvPr/>
          </p:nvCxnSpPr>
          <p:spPr>
            <a:xfrm>
              <a:off x="1454276" y="3879120"/>
              <a:ext cx="1297172" cy="0"/>
            </a:xfrm>
            <a:prstGeom prst="line">
              <a:avLst/>
            </a:prstGeom>
            <a:ln>
              <a:solidFill>
                <a:srgbClr val="7F8C8D"/>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1489564" y="3573016"/>
              <a:ext cx="1261884" cy="307777"/>
            </a:xfrm>
            <a:prstGeom prst="rect">
              <a:avLst/>
            </a:prstGeom>
            <a:noFill/>
          </p:spPr>
          <p:txBody>
            <a:bodyPr wrap="none" rtlCol="0">
              <a:spAutoFit/>
            </a:bodyPr>
            <a:lstStyle/>
            <a:p>
              <a:pPr algn="r"/>
              <a:r>
                <a:rPr lang="zh-CN" altLang="en-US" sz="1400" b="1" dirty="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rPr>
                <a:t>公司客户名称</a:t>
              </a:r>
              <a:endParaRPr lang="en-US" altLang="zh-CN" sz="1400" b="1" dirty="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40" name="TextBox 39"/>
            <p:cNvSpPr txBox="1"/>
            <p:nvPr/>
          </p:nvSpPr>
          <p:spPr>
            <a:xfrm>
              <a:off x="1486694" y="3933056"/>
              <a:ext cx="1952280" cy="400110"/>
            </a:xfrm>
            <a:prstGeom prst="rect">
              <a:avLst/>
            </a:prstGeom>
            <a:noFill/>
          </p:spPr>
          <p:txBody>
            <a:bodyPr wrap="square" rtlCol="0">
              <a:spAutoFit/>
            </a:bodyPr>
            <a:lstStyle/>
            <a:p>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在此录入上述图表的综合描述说明，此录入上述图表的。</a:t>
              </a:r>
              <a:endParaRPr lang="en-US" altLang="zh-CN" sz="1000" dirty="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grpSp>
      <p:grpSp>
        <p:nvGrpSpPr>
          <p:cNvPr id="55" name="组合 54"/>
          <p:cNvGrpSpPr/>
          <p:nvPr/>
        </p:nvGrpSpPr>
        <p:grpSpPr>
          <a:xfrm>
            <a:off x="8818316" y="2033278"/>
            <a:ext cx="2465874" cy="747650"/>
            <a:chOff x="8817522" y="2033278"/>
            <a:chExt cx="2465874" cy="747650"/>
          </a:xfrm>
        </p:grpSpPr>
        <p:sp>
          <p:nvSpPr>
            <p:cNvPr id="41" name="Oval 36"/>
            <p:cNvSpPr/>
            <p:nvPr/>
          </p:nvSpPr>
          <p:spPr>
            <a:xfrm>
              <a:off x="10786795" y="2098573"/>
              <a:ext cx="496601" cy="49660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cxnSp>
          <p:nvCxnSpPr>
            <p:cNvPr id="42" name="Straight Connector 37"/>
            <p:cNvCxnSpPr/>
            <p:nvPr/>
          </p:nvCxnSpPr>
          <p:spPr>
            <a:xfrm flipH="1">
              <a:off x="9457724" y="2346873"/>
              <a:ext cx="1297172" cy="0"/>
            </a:xfrm>
            <a:prstGeom prst="line">
              <a:avLst/>
            </a:prstGeom>
            <a:ln>
              <a:solidFill>
                <a:srgbClr val="7F8C8D"/>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9513842" y="2033278"/>
              <a:ext cx="1261884" cy="307777"/>
            </a:xfrm>
            <a:prstGeom prst="rect">
              <a:avLst/>
            </a:prstGeom>
            <a:noFill/>
          </p:spPr>
          <p:txBody>
            <a:bodyPr wrap="none" rtlCol="0">
              <a:spAutoFit/>
            </a:bodyPr>
            <a:lstStyle/>
            <a:p>
              <a:pPr algn="r"/>
              <a:r>
                <a:rPr lang="zh-CN" altLang="en-US" sz="1400" b="1" dirty="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rPr>
                <a:t>公司客户名称</a:t>
              </a:r>
              <a:endParaRPr lang="en-US" altLang="zh-CN" sz="1400" b="1" dirty="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44" name="TextBox 43"/>
            <p:cNvSpPr txBox="1"/>
            <p:nvPr/>
          </p:nvSpPr>
          <p:spPr>
            <a:xfrm>
              <a:off x="8817522" y="2380818"/>
              <a:ext cx="1952280" cy="400110"/>
            </a:xfrm>
            <a:prstGeom prst="rect">
              <a:avLst/>
            </a:prstGeom>
            <a:noFill/>
          </p:spPr>
          <p:txBody>
            <a:bodyPr wrap="square" rtlCol="0">
              <a:spAutoFit/>
            </a:bodyPr>
            <a:lstStyle/>
            <a:p>
              <a:pPr algn="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在此录入上述图表的综合描述说明，此录入上述图表的</a:t>
              </a:r>
              <a:endParaRPr lang="en-US" altLang="zh-CN" sz="1000" dirty="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grpSp>
      <p:grpSp>
        <p:nvGrpSpPr>
          <p:cNvPr id="56" name="组合 55"/>
          <p:cNvGrpSpPr/>
          <p:nvPr/>
        </p:nvGrpSpPr>
        <p:grpSpPr>
          <a:xfrm>
            <a:off x="8330732" y="3516276"/>
            <a:ext cx="2421943" cy="776821"/>
            <a:chOff x="8329937" y="3516275"/>
            <a:chExt cx="2421943" cy="776821"/>
          </a:xfrm>
        </p:grpSpPr>
        <p:sp>
          <p:nvSpPr>
            <p:cNvPr id="45" name="Oval 40"/>
            <p:cNvSpPr/>
            <p:nvPr/>
          </p:nvSpPr>
          <p:spPr>
            <a:xfrm>
              <a:off x="10255279" y="3612813"/>
              <a:ext cx="496601" cy="49660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cxnSp>
          <p:nvCxnSpPr>
            <p:cNvPr id="46" name="Straight Connector 41"/>
            <p:cNvCxnSpPr/>
            <p:nvPr/>
          </p:nvCxnSpPr>
          <p:spPr>
            <a:xfrm flipH="1">
              <a:off x="8926208" y="3861113"/>
              <a:ext cx="1297172" cy="0"/>
            </a:xfrm>
            <a:prstGeom prst="line">
              <a:avLst/>
            </a:prstGeom>
            <a:ln>
              <a:solidFill>
                <a:srgbClr val="7F8C8D"/>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8982326" y="3516275"/>
              <a:ext cx="1261884" cy="307777"/>
            </a:xfrm>
            <a:prstGeom prst="rect">
              <a:avLst/>
            </a:prstGeom>
            <a:noFill/>
          </p:spPr>
          <p:txBody>
            <a:bodyPr wrap="none" rtlCol="0">
              <a:spAutoFit/>
            </a:bodyPr>
            <a:lstStyle/>
            <a:p>
              <a:pPr algn="r"/>
              <a:r>
                <a:rPr lang="zh-CN" altLang="en-US" sz="1400" b="1" dirty="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rPr>
                <a:t>公司客户名称</a:t>
              </a:r>
              <a:endParaRPr lang="en-US" altLang="zh-CN" sz="1400" b="1" dirty="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48" name="TextBox 47"/>
            <p:cNvSpPr txBox="1"/>
            <p:nvPr/>
          </p:nvSpPr>
          <p:spPr>
            <a:xfrm>
              <a:off x="8329937" y="3892986"/>
              <a:ext cx="1952280" cy="400110"/>
            </a:xfrm>
            <a:prstGeom prst="rect">
              <a:avLst/>
            </a:prstGeom>
            <a:noFill/>
          </p:spPr>
          <p:txBody>
            <a:bodyPr wrap="square" rtlCol="0">
              <a:spAutoFit/>
            </a:bodyPr>
            <a:lstStyle/>
            <a:p>
              <a:pPr algn="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在此录入上述图表的综合描述说明，此录入上述图表的</a:t>
              </a:r>
              <a:endParaRPr lang="en-US" altLang="zh-CN" sz="1000" dirty="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grpSp>
      <p:grpSp>
        <p:nvGrpSpPr>
          <p:cNvPr id="57" name="组合 56"/>
          <p:cNvGrpSpPr/>
          <p:nvPr/>
        </p:nvGrpSpPr>
        <p:grpSpPr>
          <a:xfrm>
            <a:off x="8713087" y="4797153"/>
            <a:ext cx="2421943" cy="776821"/>
            <a:chOff x="8712292" y="4797152"/>
            <a:chExt cx="2421943" cy="776821"/>
          </a:xfrm>
        </p:grpSpPr>
        <p:sp>
          <p:nvSpPr>
            <p:cNvPr id="49" name="Oval 44"/>
            <p:cNvSpPr/>
            <p:nvPr/>
          </p:nvSpPr>
          <p:spPr>
            <a:xfrm>
              <a:off x="10637634" y="4864684"/>
              <a:ext cx="496601" cy="496601"/>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cxnSp>
          <p:nvCxnSpPr>
            <p:cNvPr id="50" name="Straight Connector 45"/>
            <p:cNvCxnSpPr/>
            <p:nvPr/>
          </p:nvCxnSpPr>
          <p:spPr>
            <a:xfrm flipH="1">
              <a:off x="9308563" y="5112984"/>
              <a:ext cx="1297172" cy="0"/>
            </a:xfrm>
            <a:prstGeom prst="line">
              <a:avLst/>
            </a:prstGeom>
            <a:ln>
              <a:solidFill>
                <a:srgbClr val="7F8C8D"/>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9364681" y="4797152"/>
              <a:ext cx="1261884" cy="307777"/>
            </a:xfrm>
            <a:prstGeom prst="rect">
              <a:avLst/>
            </a:prstGeom>
            <a:noFill/>
          </p:spPr>
          <p:txBody>
            <a:bodyPr wrap="none" rtlCol="0">
              <a:spAutoFit/>
            </a:bodyPr>
            <a:lstStyle/>
            <a:p>
              <a:pPr algn="r"/>
              <a:r>
                <a:rPr lang="zh-CN" altLang="en-US" sz="1400" b="1" dirty="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rPr>
                <a:t>公司客户名称</a:t>
              </a:r>
              <a:endParaRPr lang="en-US" altLang="zh-CN" sz="1400" b="1" dirty="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52" name="TextBox 51"/>
            <p:cNvSpPr txBox="1"/>
            <p:nvPr/>
          </p:nvSpPr>
          <p:spPr>
            <a:xfrm>
              <a:off x="8712292" y="5173863"/>
              <a:ext cx="1952280" cy="400110"/>
            </a:xfrm>
            <a:prstGeom prst="rect">
              <a:avLst/>
            </a:prstGeom>
            <a:noFill/>
          </p:spPr>
          <p:txBody>
            <a:bodyPr wrap="square" rtlCol="0">
              <a:spAutoFit/>
            </a:bodyPr>
            <a:lstStyle/>
            <a:p>
              <a:pPr algn="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在此录入上述图表的综合描述说明，此录入上述图表的</a:t>
              </a:r>
              <a:endParaRPr lang="en-US" altLang="zh-CN" sz="1000" dirty="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grpSp>
      <p:sp>
        <p:nvSpPr>
          <p:cNvPr id="3" name="标题 2"/>
          <p:cNvSpPr>
            <a:spLocks noGrp="1"/>
          </p:cNvSpPr>
          <p:nvPr>
            <p:ph type="title"/>
          </p:nvPr>
        </p:nvSpPr>
        <p:spPr/>
        <p:txBody>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par>
                                <p:cTn id="10" presetID="53" presetClass="entr" presetSubtype="16" fill="hold" nodeType="withEffect">
                                  <p:stCondLst>
                                    <p:cond delay="250"/>
                                  </p:stCondLst>
                                  <p:childTnLst>
                                    <p:set>
                                      <p:cBhvr>
                                        <p:cTn id="11" dur="1" fill="hold">
                                          <p:stCondLst>
                                            <p:cond delay="0"/>
                                          </p:stCondLst>
                                        </p:cTn>
                                        <p:tgtEl>
                                          <p:spTgt spid="13"/>
                                        </p:tgtEl>
                                        <p:attrNameLst>
                                          <p:attrName>style.visibility</p:attrName>
                                        </p:attrNameLst>
                                      </p:cBhvr>
                                      <p:to>
                                        <p:strVal val="visible"/>
                                      </p:to>
                                    </p:set>
                                    <p:anim calcmode="lin" valueType="num">
                                      <p:cBhvr>
                                        <p:cTn id="12" dur="750" fill="hold"/>
                                        <p:tgtEl>
                                          <p:spTgt spid="13"/>
                                        </p:tgtEl>
                                        <p:attrNameLst>
                                          <p:attrName>ppt_w</p:attrName>
                                        </p:attrNameLst>
                                      </p:cBhvr>
                                      <p:tavLst>
                                        <p:tav tm="0">
                                          <p:val>
                                            <p:fltVal val="0"/>
                                          </p:val>
                                        </p:tav>
                                        <p:tav tm="100000">
                                          <p:val>
                                            <p:strVal val="#ppt_w"/>
                                          </p:val>
                                        </p:tav>
                                      </p:tavLst>
                                    </p:anim>
                                    <p:anim calcmode="lin" valueType="num">
                                      <p:cBhvr>
                                        <p:cTn id="13" dur="750" fill="hold"/>
                                        <p:tgtEl>
                                          <p:spTgt spid="13"/>
                                        </p:tgtEl>
                                        <p:attrNameLst>
                                          <p:attrName>ppt_h</p:attrName>
                                        </p:attrNameLst>
                                      </p:cBhvr>
                                      <p:tavLst>
                                        <p:tav tm="0">
                                          <p:val>
                                            <p:fltVal val="0"/>
                                          </p:val>
                                        </p:tav>
                                        <p:tav tm="100000">
                                          <p:val>
                                            <p:strVal val="#ppt_h"/>
                                          </p:val>
                                        </p:tav>
                                      </p:tavLst>
                                    </p:anim>
                                    <p:animEffect transition="in" filter="fade">
                                      <p:cBhvr>
                                        <p:cTn id="14" dur="750"/>
                                        <p:tgtEl>
                                          <p:spTgt spid="13"/>
                                        </p:tgtEl>
                                      </p:cBhvr>
                                    </p:animEffect>
                                  </p:childTnLst>
                                </p:cTn>
                              </p:par>
                              <p:par>
                                <p:cTn id="15" presetID="2" presetClass="entr" presetSubtype="8" fill="hold" nodeType="withEffect">
                                  <p:stCondLst>
                                    <p:cond delay="75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0-#ppt_w/2"/>
                                          </p:val>
                                        </p:tav>
                                        <p:tav tm="100000">
                                          <p:val>
                                            <p:strVal val="#ppt_x"/>
                                          </p:val>
                                        </p:tav>
                                      </p:tavLst>
                                    </p:anim>
                                    <p:anim calcmode="lin" valueType="num">
                                      <p:cBhvr additive="base">
                                        <p:cTn id="18" dur="500" fill="hold"/>
                                        <p:tgtEl>
                                          <p:spTgt spid="2"/>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stCondLst>
                                    <p:cond delay="750"/>
                                  </p:stCondLst>
                                  <p:childTnLst>
                                    <p:set>
                                      <p:cBhvr>
                                        <p:cTn id="20" dur="1" fill="hold">
                                          <p:stCondLst>
                                            <p:cond delay="0"/>
                                          </p:stCondLst>
                                        </p:cTn>
                                        <p:tgtEl>
                                          <p:spTgt spid="55"/>
                                        </p:tgtEl>
                                        <p:attrNameLst>
                                          <p:attrName>style.visibility</p:attrName>
                                        </p:attrNameLst>
                                      </p:cBhvr>
                                      <p:to>
                                        <p:strVal val="visible"/>
                                      </p:to>
                                    </p:set>
                                    <p:anim calcmode="lin" valueType="num">
                                      <p:cBhvr additive="base">
                                        <p:cTn id="21" dur="500" fill="hold"/>
                                        <p:tgtEl>
                                          <p:spTgt spid="55"/>
                                        </p:tgtEl>
                                        <p:attrNameLst>
                                          <p:attrName>ppt_x</p:attrName>
                                        </p:attrNameLst>
                                      </p:cBhvr>
                                      <p:tavLst>
                                        <p:tav tm="0">
                                          <p:val>
                                            <p:strVal val="1+#ppt_w/2"/>
                                          </p:val>
                                        </p:tav>
                                        <p:tav tm="100000">
                                          <p:val>
                                            <p:strVal val="#ppt_x"/>
                                          </p:val>
                                        </p:tav>
                                      </p:tavLst>
                                    </p:anim>
                                    <p:anim calcmode="lin" valueType="num">
                                      <p:cBhvr additive="base">
                                        <p:cTn id="22" dur="500" fill="hold"/>
                                        <p:tgtEl>
                                          <p:spTgt spid="55"/>
                                        </p:tgtEl>
                                        <p:attrNameLst>
                                          <p:attrName>ppt_y</p:attrName>
                                        </p:attrNameLst>
                                      </p:cBhvr>
                                      <p:tavLst>
                                        <p:tav tm="0">
                                          <p:val>
                                            <p:strVal val="#ppt_y"/>
                                          </p:val>
                                        </p:tav>
                                        <p:tav tm="100000">
                                          <p:val>
                                            <p:strVal val="#ppt_y"/>
                                          </p:val>
                                        </p:tav>
                                      </p:tavLst>
                                    </p:anim>
                                  </p:childTnLst>
                                </p:cTn>
                              </p:par>
                              <p:par>
                                <p:cTn id="23" presetID="2" presetClass="entr" presetSubtype="8" fill="hold" nodeType="withEffect">
                                  <p:stCondLst>
                                    <p:cond delay="1250"/>
                                  </p:stCondLst>
                                  <p:childTnLst>
                                    <p:set>
                                      <p:cBhvr>
                                        <p:cTn id="24" dur="1" fill="hold">
                                          <p:stCondLst>
                                            <p:cond delay="0"/>
                                          </p:stCondLst>
                                        </p:cTn>
                                        <p:tgtEl>
                                          <p:spTgt spid="53"/>
                                        </p:tgtEl>
                                        <p:attrNameLst>
                                          <p:attrName>style.visibility</p:attrName>
                                        </p:attrNameLst>
                                      </p:cBhvr>
                                      <p:to>
                                        <p:strVal val="visible"/>
                                      </p:to>
                                    </p:set>
                                    <p:anim calcmode="lin" valueType="num">
                                      <p:cBhvr additive="base">
                                        <p:cTn id="25" dur="500" fill="hold"/>
                                        <p:tgtEl>
                                          <p:spTgt spid="53"/>
                                        </p:tgtEl>
                                        <p:attrNameLst>
                                          <p:attrName>ppt_x</p:attrName>
                                        </p:attrNameLst>
                                      </p:cBhvr>
                                      <p:tavLst>
                                        <p:tav tm="0">
                                          <p:val>
                                            <p:strVal val="0-#ppt_w/2"/>
                                          </p:val>
                                        </p:tav>
                                        <p:tav tm="100000">
                                          <p:val>
                                            <p:strVal val="#ppt_x"/>
                                          </p:val>
                                        </p:tav>
                                      </p:tavLst>
                                    </p:anim>
                                    <p:anim calcmode="lin" valueType="num">
                                      <p:cBhvr additive="base">
                                        <p:cTn id="26" dur="500" fill="hold"/>
                                        <p:tgtEl>
                                          <p:spTgt spid="53"/>
                                        </p:tgtEl>
                                        <p:attrNameLst>
                                          <p:attrName>ppt_y</p:attrName>
                                        </p:attrNameLst>
                                      </p:cBhvr>
                                      <p:tavLst>
                                        <p:tav tm="0">
                                          <p:val>
                                            <p:strVal val="#ppt_y"/>
                                          </p:val>
                                        </p:tav>
                                        <p:tav tm="100000">
                                          <p:val>
                                            <p:strVal val="#ppt_y"/>
                                          </p:val>
                                        </p:tav>
                                      </p:tavLst>
                                    </p:anim>
                                  </p:childTnLst>
                                </p:cTn>
                              </p:par>
                              <p:par>
                                <p:cTn id="27" presetID="2" presetClass="entr" presetSubtype="2" fill="hold" nodeType="withEffect">
                                  <p:stCondLst>
                                    <p:cond delay="1250"/>
                                  </p:stCondLst>
                                  <p:childTnLst>
                                    <p:set>
                                      <p:cBhvr>
                                        <p:cTn id="28" dur="1" fill="hold">
                                          <p:stCondLst>
                                            <p:cond delay="0"/>
                                          </p:stCondLst>
                                        </p:cTn>
                                        <p:tgtEl>
                                          <p:spTgt spid="56"/>
                                        </p:tgtEl>
                                        <p:attrNameLst>
                                          <p:attrName>style.visibility</p:attrName>
                                        </p:attrNameLst>
                                      </p:cBhvr>
                                      <p:to>
                                        <p:strVal val="visible"/>
                                      </p:to>
                                    </p:set>
                                    <p:anim calcmode="lin" valueType="num">
                                      <p:cBhvr additive="base">
                                        <p:cTn id="29" dur="500" fill="hold"/>
                                        <p:tgtEl>
                                          <p:spTgt spid="56"/>
                                        </p:tgtEl>
                                        <p:attrNameLst>
                                          <p:attrName>ppt_x</p:attrName>
                                        </p:attrNameLst>
                                      </p:cBhvr>
                                      <p:tavLst>
                                        <p:tav tm="0">
                                          <p:val>
                                            <p:strVal val="1+#ppt_w/2"/>
                                          </p:val>
                                        </p:tav>
                                        <p:tav tm="100000">
                                          <p:val>
                                            <p:strVal val="#ppt_x"/>
                                          </p:val>
                                        </p:tav>
                                      </p:tavLst>
                                    </p:anim>
                                    <p:anim calcmode="lin" valueType="num">
                                      <p:cBhvr additive="base">
                                        <p:cTn id="30" dur="500" fill="hold"/>
                                        <p:tgtEl>
                                          <p:spTgt spid="56"/>
                                        </p:tgtEl>
                                        <p:attrNameLst>
                                          <p:attrName>ppt_y</p:attrName>
                                        </p:attrNameLst>
                                      </p:cBhvr>
                                      <p:tavLst>
                                        <p:tav tm="0">
                                          <p:val>
                                            <p:strVal val="#ppt_y"/>
                                          </p:val>
                                        </p:tav>
                                        <p:tav tm="100000">
                                          <p:val>
                                            <p:strVal val="#ppt_y"/>
                                          </p:val>
                                        </p:tav>
                                      </p:tavLst>
                                    </p:anim>
                                  </p:childTnLst>
                                </p:cTn>
                              </p:par>
                              <p:par>
                                <p:cTn id="31" presetID="2" presetClass="entr" presetSubtype="8" fill="hold" nodeType="withEffect">
                                  <p:stCondLst>
                                    <p:cond delay="1750"/>
                                  </p:stCondLst>
                                  <p:childTnLst>
                                    <p:set>
                                      <p:cBhvr>
                                        <p:cTn id="32" dur="1" fill="hold">
                                          <p:stCondLst>
                                            <p:cond delay="0"/>
                                          </p:stCondLst>
                                        </p:cTn>
                                        <p:tgtEl>
                                          <p:spTgt spid="54"/>
                                        </p:tgtEl>
                                        <p:attrNameLst>
                                          <p:attrName>style.visibility</p:attrName>
                                        </p:attrNameLst>
                                      </p:cBhvr>
                                      <p:to>
                                        <p:strVal val="visible"/>
                                      </p:to>
                                    </p:set>
                                    <p:anim calcmode="lin" valueType="num">
                                      <p:cBhvr additive="base">
                                        <p:cTn id="33" dur="500" fill="hold"/>
                                        <p:tgtEl>
                                          <p:spTgt spid="54"/>
                                        </p:tgtEl>
                                        <p:attrNameLst>
                                          <p:attrName>ppt_x</p:attrName>
                                        </p:attrNameLst>
                                      </p:cBhvr>
                                      <p:tavLst>
                                        <p:tav tm="0">
                                          <p:val>
                                            <p:strVal val="0-#ppt_w/2"/>
                                          </p:val>
                                        </p:tav>
                                        <p:tav tm="100000">
                                          <p:val>
                                            <p:strVal val="#ppt_x"/>
                                          </p:val>
                                        </p:tav>
                                      </p:tavLst>
                                    </p:anim>
                                    <p:anim calcmode="lin" valueType="num">
                                      <p:cBhvr additive="base">
                                        <p:cTn id="34" dur="500" fill="hold"/>
                                        <p:tgtEl>
                                          <p:spTgt spid="54"/>
                                        </p:tgtEl>
                                        <p:attrNameLst>
                                          <p:attrName>ppt_y</p:attrName>
                                        </p:attrNameLst>
                                      </p:cBhvr>
                                      <p:tavLst>
                                        <p:tav tm="0">
                                          <p:val>
                                            <p:strVal val="#ppt_y"/>
                                          </p:val>
                                        </p:tav>
                                        <p:tav tm="100000">
                                          <p:val>
                                            <p:strVal val="#ppt_y"/>
                                          </p:val>
                                        </p:tav>
                                      </p:tavLst>
                                    </p:anim>
                                  </p:childTnLst>
                                </p:cTn>
                              </p:par>
                              <p:par>
                                <p:cTn id="35" presetID="2" presetClass="entr" presetSubtype="2" fill="hold" nodeType="withEffect">
                                  <p:stCondLst>
                                    <p:cond delay="1750"/>
                                  </p:stCondLst>
                                  <p:childTnLst>
                                    <p:set>
                                      <p:cBhvr>
                                        <p:cTn id="36" dur="1" fill="hold">
                                          <p:stCondLst>
                                            <p:cond delay="0"/>
                                          </p:stCondLst>
                                        </p:cTn>
                                        <p:tgtEl>
                                          <p:spTgt spid="57"/>
                                        </p:tgtEl>
                                        <p:attrNameLst>
                                          <p:attrName>style.visibility</p:attrName>
                                        </p:attrNameLst>
                                      </p:cBhvr>
                                      <p:to>
                                        <p:strVal val="visible"/>
                                      </p:to>
                                    </p:set>
                                    <p:anim calcmode="lin" valueType="num">
                                      <p:cBhvr additive="base">
                                        <p:cTn id="37" dur="500" fill="hold"/>
                                        <p:tgtEl>
                                          <p:spTgt spid="57"/>
                                        </p:tgtEl>
                                        <p:attrNameLst>
                                          <p:attrName>ppt_x</p:attrName>
                                        </p:attrNameLst>
                                      </p:cBhvr>
                                      <p:tavLst>
                                        <p:tav tm="0">
                                          <p:val>
                                            <p:strVal val="1+#ppt_w/2"/>
                                          </p:val>
                                        </p:tav>
                                        <p:tav tm="100000">
                                          <p:val>
                                            <p:strVal val="#ppt_x"/>
                                          </p:val>
                                        </p:tav>
                                      </p:tavLst>
                                    </p:anim>
                                    <p:anim calcmode="lin" valueType="num">
                                      <p:cBhvr additive="base">
                                        <p:cTn id="38" dur="500" fill="hold"/>
                                        <p:tgtEl>
                                          <p:spTgt spid="5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5"/>
          <p:cNvSpPr txBox="1"/>
          <p:nvPr/>
        </p:nvSpPr>
        <p:spPr>
          <a:xfrm>
            <a:off x="4223910" y="3477449"/>
            <a:ext cx="1478780" cy="399842"/>
          </a:xfrm>
          <a:prstGeom prst="rect">
            <a:avLst/>
          </a:prstGeom>
          <a:noFill/>
        </p:spPr>
        <p:txBody>
          <a:bodyPr>
            <a:spAutoFit/>
          </a:bodyPr>
          <a:lstStyle/>
          <a:p>
            <a:pPr eaLnBrk="1" hangingPunct="1">
              <a:buFont typeface="Arial" panose="020B0604020202020204" pitchFamily="34" charset="0"/>
              <a:buNone/>
              <a:defRPr/>
            </a:pPr>
            <a:r>
              <a:rPr lang="zh-CN" altLang="en-US" sz="2000" dirty="0">
                <a:solidFill>
                  <a:srgbClr val="95944F"/>
                </a:solidFill>
                <a:latin typeface="+mn-ea"/>
              </a:rPr>
              <a:t>添加副标题</a:t>
            </a:r>
            <a:endParaRPr lang="zh-CN" altLang="en-US" sz="2000" dirty="0">
              <a:solidFill>
                <a:srgbClr val="95944F"/>
              </a:solidFill>
              <a:latin typeface="+mn-ea"/>
            </a:endParaRPr>
          </a:p>
        </p:txBody>
      </p:sp>
      <p:sp>
        <p:nvSpPr>
          <p:cNvPr id="3" name="TextBox 26"/>
          <p:cNvSpPr txBox="1">
            <a:spLocks noChangeArrowheads="1"/>
          </p:cNvSpPr>
          <p:nvPr/>
        </p:nvSpPr>
        <p:spPr bwMode="auto">
          <a:xfrm>
            <a:off x="6361160" y="3477449"/>
            <a:ext cx="1608887" cy="399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rgbClr val="42494D"/>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42494D"/>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defRPr/>
            </a:pPr>
            <a:r>
              <a:rPr lang="zh-CN" altLang="en-US" sz="2000" dirty="0">
                <a:solidFill>
                  <a:srgbClr val="95944F"/>
                </a:solidFill>
                <a:latin typeface="+mn-ea"/>
              </a:rPr>
              <a:t>添加副标题</a:t>
            </a:r>
            <a:endParaRPr lang="zh-CN" altLang="en-US" sz="2000" dirty="0">
              <a:solidFill>
                <a:srgbClr val="95944F"/>
              </a:solidFill>
              <a:latin typeface="+mn-ea"/>
            </a:endParaRPr>
          </a:p>
        </p:txBody>
      </p:sp>
      <p:sp>
        <p:nvSpPr>
          <p:cNvPr id="4" name="Freeform 21"/>
          <p:cNvSpPr>
            <a:spLocks noEditPoints="1"/>
          </p:cNvSpPr>
          <p:nvPr/>
        </p:nvSpPr>
        <p:spPr bwMode="auto">
          <a:xfrm>
            <a:off x="3941482" y="3542504"/>
            <a:ext cx="266561" cy="268147"/>
          </a:xfrm>
          <a:custGeom>
            <a:avLst/>
            <a:gdLst>
              <a:gd name="T0" fmla="*/ 151984808 w 234"/>
              <a:gd name="T1" fmla="*/ 0 h 234"/>
              <a:gd name="T2" fmla="*/ 303969615 w 234"/>
              <a:gd name="T3" fmla="*/ 153799536 h 234"/>
              <a:gd name="T4" fmla="*/ 151984808 w 234"/>
              <a:gd name="T5" fmla="*/ 307599071 h 234"/>
              <a:gd name="T6" fmla="*/ 0 w 234"/>
              <a:gd name="T7" fmla="*/ 153799536 h 234"/>
              <a:gd name="T8" fmla="*/ 151984808 w 234"/>
              <a:gd name="T9" fmla="*/ 0 h 234"/>
              <a:gd name="T10" fmla="*/ 128602968 w 234"/>
              <a:gd name="T11" fmla="*/ 261590144 h 234"/>
              <a:gd name="T12" fmla="*/ 175366647 w 234"/>
              <a:gd name="T13" fmla="*/ 261590144 h 234"/>
              <a:gd name="T14" fmla="*/ 175366647 w 234"/>
              <a:gd name="T15" fmla="*/ 178775450 h 234"/>
              <a:gd name="T16" fmla="*/ 258504104 w 234"/>
              <a:gd name="T17" fmla="*/ 178775450 h 234"/>
              <a:gd name="T18" fmla="*/ 258504104 w 234"/>
              <a:gd name="T19" fmla="*/ 130137539 h 234"/>
              <a:gd name="T20" fmla="*/ 175366647 w 234"/>
              <a:gd name="T21" fmla="*/ 130137539 h 234"/>
              <a:gd name="T22" fmla="*/ 175366647 w 234"/>
              <a:gd name="T23" fmla="*/ 46008927 h 234"/>
              <a:gd name="T24" fmla="*/ 128602968 w 234"/>
              <a:gd name="T25" fmla="*/ 46008927 h 234"/>
              <a:gd name="T26" fmla="*/ 128602968 w 234"/>
              <a:gd name="T27" fmla="*/ 130137539 h 234"/>
              <a:gd name="T28" fmla="*/ 45465512 w 234"/>
              <a:gd name="T29" fmla="*/ 130137539 h 234"/>
              <a:gd name="T30" fmla="*/ 45465512 w 234"/>
              <a:gd name="T31" fmla="*/ 178775450 h 234"/>
              <a:gd name="T32" fmla="*/ 128602968 w 234"/>
              <a:gd name="T33" fmla="*/ 178775450 h 234"/>
              <a:gd name="T34" fmla="*/ 128602968 w 234"/>
              <a:gd name="T35" fmla="*/ 261590144 h 2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34" h="234">
                <a:moveTo>
                  <a:pt x="117" y="0"/>
                </a:moveTo>
                <a:cubicBezTo>
                  <a:pt x="182" y="0"/>
                  <a:pt x="234" y="52"/>
                  <a:pt x="234" y="117"/>
                </a:cubicBezTo>
                <a:cubicBezTo>
                  <a:pt x="234" y="182"/>
                  <a:pt x="182" y="234"/>
                  <a:pt x="117" y="234"/>
                </a:cubicBezTo>
                <a:cubicBezTo>
                  <a:pt x="52" y="234"/>
                  <a:pt x="0" y="182"/>
                  <a:pt x="0" y="117"/>
                </a:cubicBezTo>
                <a:cubicBezTo>
                  <a:pt x="0" y="52"/>
                  <a:pt x="52" y="0"/>
                  <a:pt x="117" y="0"/>
                </a:cubicBezTo>
                <a:close/>
                <a:moveTo>
                  <a:pt x="99" y="199"/>
                </a:moveTo>
                <a:lnTo>
                  <a:pt x="135" y="199"/>
                </a:lnTo>
                <a:lnTo>
                  <a:pt x="135" y="136"/>
                </a:lnTo>
                <a:lnTo>
                  <a:pt x="199" y="136"/>
                </a:lnTo>
                <a:lnTo>
                  <a:pt x="199" y="99"/>
                </a:lnTo>
                <a:lnTo>
                  <a:pt x="135" y="99"/>
                </a:lnTo>
                <a:lnTo>
                  <a:pt x="135" y="35"/>
                </a:lnTo>
                <a:lnTo>
                  <a:pt x="99" y="35"/>
                </a:lnTo>
                <a:lnTo>
                  <a:pt x="99" y="99"/>
                </a:lnTo>
                <a:lnTo>
                  <a:pt x="35" y="99"/>
                </a:lnTo>
                <a:lnTo>
                  <a:pt x="35" y="136"/>
                </a:lnTo>
                <a:lnTo>
                  <a:pt x="99" y="136"/>
                </a:lnTo>
                <a:lnTo>
                  <a:pt x="99" y="199"/>
                </a:lnTo>
                <a:close/>
              </a:path>
            </a:pathLst>
          </a:custGeom>
          <a:solidFill>
            <a:srgbClr val="95944F"/>
          </a:solidFill>
          <a:ln>
            <a:noFill/>
          </a:ln>
        </p:spPr>
        <p:txBody>
          <a:bodyPr/>
          <a:lstStyle/>
          <a:p>
            <a:endParaRPr lang="zh-CN" altLang="en-US" sz="1800">
              <a:solidFill>
                <a:srgbClr val="95944F"/>
              </a:solidFill>
            </a:endParaRPr>
          </a:p>
        </p:txBody>
      </p:sp>
      <p:sp>
        <p:nvSpPr>
          <p:cNvPr id="5" name="Freeform 22"/>
          <p:cNvSpPr>
            <a:spLocks noEditPoints="1"/>
          </p:cNvSpPr>
          <p:nvPr/>
        </p:nvSpPr>
        <p:spPr bwMode="auto">
          <a:xfrm>
            <a:off x="6064451" y="3542504"/>
            <a:ext cx="266561" cy="268147"/>
          </a:xfrm>
          <a:custGeom>
            <a:avLst/>
            <a:gdLst>
              <a:gd name="T0" fmla="*/ 151984808 w 234"/>
              <a:gd name="T1" fmla="*/ 0 h 234"/>
              <a:gd name="T2" fmla="*/ 303969615 w 234"/>
              <a:gd name="T3" fmla="*/ 153799536 h 234"/>
              <a:gd name="T4" fmla="*/ 151984808 w 234"/>
              <a:gd name="T5" fmla="*/ 307599071 h 234"/>
              <a:gd name="T6" fmla="*/ 0 w 234"/>
              <a:gd name="T7" fmla="*/ 153799536 h 234"/>
              <a:gd name="T8" fmla="*/ 151984808 w 234"/>
              <a:gd name="T9" fmla="*/ 0 h 234"/>
              <a:gd name="T10" fmla="*/ 128602968 w 234"/>
              <a:gd name="T11" fmla="*/ 261590144 h 234"/>
              <a:gd name="T12" fmla="*/ 175366647 w 234"/>
              <a:gd name="T13" fmla="*/ 261590144 h 234"/>
              <a:gd name="T14" fmla="*/ 175366647 w 234"/>
              <a:gd name="T15" fmla="*/ 178775450 h 234"/>
              <a:gd name="T16" fmla="*/ 258504104 w 234"/>
              <a:gd name="T17" fmla="*/ 178775450 h 234"/>
              <a:gd name="T18" fmla="*/ 258504104 w 234"/>
              <a:gd name="T19" fmla="*/ 128823621 h 234"/>
              <a:gd name="T20" fmla="*/ 175366647 w 234"/>
              <a:gd name="T21" fmla="*/ 128823621 h 234"/>
              <a:gd name="T22" fmla="*/ 175366647 w 234"/>
              <a:gd name="T23" fmla="*/ 46008927 h 234"/>
              <a:gd name="T24" fmla="*/ 128602968 w 234"/>
              <a:gd name="T25" fmla="*/ 46008927 h 234"/>
              <a:gd name="T26" fmla="*/ 128602968 w 234"/>
              <a:gd name="T27" fmla="*/ 128823621 h 234"/>
              <a:gd name="T28" fmla="*/ 45465512 w 234"/>
              <a:gd name="T29" fmla="*/ 128823621 h 234"/>
              <a:gd name="T30" fmla="*/ 45465512 w 234"/>
              <a:gd name="T31" fmla="*/ 178775450 h 234"/>
              <a:gd name="T32" fmla="*/ 128602968 w 234"/>
              <a:gd name="T33" fmla="*/ 178775450 h 234"/>
              <a:gd name="T34" fmla="*/ 128602968 w 234"/>
              <a:gd name="T35" fmla="*/ 261590144 h 2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34" h="234">
                <a:moveTo>
                  <a:pt x="117" y="0"/>
                </a:moveTo>
                <a:cubicBezTo>
                  <a:pt x="182" y="0"/>
                  <a:pt x="234" y="52"/>
                  <a:pt x="234" y="117"/>
                </a:cubicBezTo>
                <a:cubicBezTo>
                  <a:pt x="234" y="182"/>
                  <a:pt x="182" y="234"/>
                  <a:pt x="117" y="234"/>
                </a:cubicBezTo>
                <a:cubicBezTo>
                  <a:pt x="52" y="234"/>
                  <a:pt x="0" y="182"/>
                  <a:pt x="0" y="117"/>
                </a:cubicBezTo>
                <a:cubicBezTo>
                  <a:pt x="0" y="52"/>
                  <a:pt x="52" y="0"/>
                  <a:pt x="117" y="0"/>
                </a:cubicBezTo>
                <a:close/>
                <a:moveTo>
                  <a:pt x="99" y="199"/>
                </a:moveTo>
                <a:lnTo>
                  <a:pt x="135" y="199"/>
                </a:lnTo>
                <a:lnTo>
                  <a:pt x="135" y="136"/>
                </a:lnTo>
                <a:lnTo>
                  <a:pt x="199" y="136"/>
                </a:lnTo>
                <a:lnTo>
                  <a:pt x="199" y="98"/>
                </a:lnTo>
                <a:lnTo>
                  <a:pt x="135" y="98"/>
                </a:lnTo>
                <a:lnTo>
                  <a:pt x="135" y="35"/>
                </a:lnTo>
                <a:lnTo>
                  <a:pt x="99" y="35"/>
                </a:lnTo>
                <a:lnTo>
                  <a:pt x="99" y="98"/>
                </a:lnTo>
                <a:lnTo>
                  <a:pt x="35" y="98"/>
                </a:lnTo>
                <a:lnTo>
                  <a:pt x="35" y="136"/>
                </a:lnTo>
                <a:lnTo>
                  <a:pt x="99" y="136"/>
                </a:lnTo>
                <a:lnTo>
                  <a:pt x="99" y="199"/>
                </a:lnTo>
                <a:close/>
              </a:path>
            </a:pathLst>
          </a:custGeom>
          <a:solidFill>
            <a:srgbClr val="95944F"/>
          </a:solidFill>
          <a:ln>
            <a:noFill/>
          </a:ln>
        </p:spPr>
        <p:txBody>
          <a:bodyPr/>
          <a:lstStyle/>
          <a:p>
            <a:endParaRPr lang="zh-CN" altLang="en-US" sz="1800">
              <a:solidFill>
                <a:srgbClr val="95944F"/>
              </a:solidFill>
            </a:endParaRPr>
          </a:p>
        </p:txBody>
      </p:sp>
      <p:sp>
        <p:nvSpPr>
          <p:cNvPr id="6" name="矩形 5"/>
          <p:cNvSpPr/>
          <p:nvPr/>
        </p:nvSpPr>
        <p:spPr>
          <a:xfrm>
            <a:off x="3800269" y="2388991"/>
            <a:ext cx="7013097" cy="923330"/>
          </a:xfrm>
          <a:prstGeom prst="rect">
            <a:avLst/>
          </a:prstGeom>
          <a:noFill/>
          <a:ln>
            <a:noFill/>
          </a:ln>
        </p:spPr>
        <p:txBody>
          <a:bodyPr lIns="0" tIns="0" rIns="0" bIns="0">
            <a:spAutoFit/>
          </a:bodyPr>
          <a:lstStyle/>
          <a:p>
            <a:pPr>
              <a:spcBef>
                <a:spcPct val="0"/>
              </a:spcBef>
            </a:pPr>
            <a:r>
              <a:rPr lang="zh-CN" altLang="en-US" sz="6000" b="1" dirty="0">
                <a:solidFill>
                  <a:srgbClr val="95944F"/>
                </a:solidFill>
                <a:latin typeface="微软雅黑" panose="020B0503020204020204" pitchFamily="34" charset="-122"/>
              </a:rPr>
              <a:t>关键技术与实践难点</a:t>
            </a:r>
            <a:endParaRPr lang="zh-CN" altLang="en-US" sz="6000" b="1" dirty="0">
              <a:solidFill>
                <a:srgbClr val="95944F"/>
              </a:solidFill>
              <a:latin typeface="微软雅黑" panose="020B0503020204020204" pitchFamily="34" charset="-122"/>
            </a:endParaRPr>
          </a:p>
        </p:txBody>
      </p:sp>
      <p:sp>
        <p:nvSpPr>
          <p:cNvPr id="7" name="Freeform 5"/>
          <p:cNvSpPr/>
          <p:nvPr/>
        </p:nvSpPr>
        <p:spPr bwMode="auto">
          <a:xfrm>
            <a:off x="1544019" y="2336632"/>
            <a:ext cx="1926222" cy="1927808"/>
          </a:xfrm>
          <a:custGeom>
            <a:avLst/>
            <a:gdLst>
              <a:gd name="T0" fmla="*/ 0 w 2342"/>
              <a:gd name="T1" fmla="*/ 0 h 2342"/>
              <a:gd name="T2" fmla="*/ 1585388609 w 2342"/>
              <a:gd name="T3" fmla="*/ 0 h 2342"/>
              <a:gd name="T4" fmla="*/ 1585388609 w 2342"/>
              <a:gd name="T5" fmla="*/ 379775835 h 2342"/>
              <a:gd name="T6" fmla="*/ 1553572115 w 2342"/>
              <a:gd name="T7" fmla="*/ 379775835 h 2342"/>
              <a:gd name="T8" fmla="*/ 1553572115 w 2342"/>
              <a:gd name="T9" fmla="*/ 31873989 h 2342"/>
              <a:gd name="T10" fmla="*/ 31816493 w 2342"/>
              <a:gd name="T11" fmla="*/ 31873989 h 2342"/>
              <a:gd name="T12" fmla="*/ 31816493 w 2342"/>
              <a:gd name="T13" fmla="*/ 1556403041 h 2342"/>
              <a:gd name="T14" fmla="*/ 1553572115 w 2342"/>
              <a:gd name="T15" fmla="*/ 1556403041 h 2342"/>
              <a:gd name="T16" fmla="*/ 1553572115 w 2342"/>
              <a:gd name="T17" fmla="*/ 1106097090 h 2342"/>
              <a:gd name="T18" fmla="*/ 1585388609 w 2342"/>
              <a:gd name="T19" fmla="*/ 1106097090 h 2342"/>
              <a:gd name="T20" fmla="*/ 1585388609 w 2342"/>
              <a:gd name="T21" fmla="*/ 1588277029 h 2342"/>
              <a:gd name="T22" fmla="*/ 0 w 2342"/>
              <a:gd name="T23" fmla="*/ 1588277029 h 2342"/>
              <a:gd name="T24" fmla="*/ 0 w 2342"/>
              <a:gd name="T25" fmla="*/ 0 h 23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342" h="2342">
                <a:moveTo>
                  <a:pt x="0" y="0"/>
                </a:moveTo>
                <a:lnTo>
                  <a:pt x="2342" y="0"/>
                </a:lnTo>
                <a:lnTo>
                  <a:pt x="2342" y="560"/>
                </a:lnTo>
                <a:lnTo>
                  <a:pt x="2295" y="560"/>
                </a:lnTo>
                <a:lnTo>
                  <a:pt x="2295" y="47"/>
                </a:lnTo>
                <a:lnTo>
                  <a:pt x="47" y="47"/>
                </a:lnTo>
                <a:lnTo>
                  <a:pt x="47" y="2295"/>
                </a:lnTo>
                <a:lnTo>
                  <a:pt x="2295" y="2295"/>
                </a:lnTo>
                <a:lnTo>
                  <a:pt x="2295" y="1631"/>
                </a:lnTo>
                <a:lnTo>
                  <a:pt x="2342" y="1631"/>
                </a:lnTo>
                <a:lnTo>
                  <a:pt x="2342" y="2342"/>
                </a:lnTo>
                <a:lnTo>
                  <a:pt x="0" y="2342"/>
                </a:lnTo>
                <a:lnTo>
                  <a:pt x="0" y="0"/>
                </a:lnTo>
                <a:close/>
              </a:path>
            </a:pathLst>
          </a:custGeom>
          <a:solidFill>
            <a:srgbClr val="95944F"/>
          </a:solidFill>
          <a:ln>
            <a:noFill/>
          </a:ln>
        </p:spPr>
        <p:txBody>
          <a:bodyPr/>
          <a:lstStyle/>
          <a:p>
            <a:endParaRPr lang="zh-CN" altLang="en-US" sz="1800">
              <a:solidFill>
                <a:srgbClr val="95944F"/>
              </a:solidFill>
            </a:endParaRPr>
          </a:p>
        </p:txBody>
      </p:sp>
      <p:sp>
        <p:nvSpPr>
          <p:cNvPr id="10" name="TextBox 15"/>
          <p:cNvSpPr txBox="1"/>
          <p:nvPr/>
        </p:nvSpPr>
        <p:spPr>
          <a:xfrm>
            <a:off x="4223910" y="3926479"/>
            <a:ext cx="2703692" cy="401428"/>
          </a:xfrm>
          <a:prstGeom prst="rect">
            <a:avLst/>
          </a:prstGeom>
          <a:noFill/>
        </p:spPr>
        <p:txBody>
          <a:bodyPr>
            <a:spAutoFit/>
          </a:bodyPr>
          <a:lstStyle/>
          <a:p>
            <a:pPr eaLnBrk="1" hangingPunct="1">
              <a:buFont typeface="Arial" panose="020B0604020202020204" pitchFamily="34" charset="0"/>
              <a:buNone/>
              <a:defRPr/>
            </a:pPr>
            <a:r>
              <a:rPr lang="zh-CN" altLang="en-US" sz="2000" dirty="0">
                <a:solidFill>
                  <a:srgbClr val="95944F"/>
                </a:solidFill>
                <a:latin typeface="+mn-ea"/>
              </a:rPr>
              <a:t>添加副标题</a:t>
            </a:r>
            <a:endParaRPr lang="zh-CN" altLang="en-US" sz="2000" dirty="0">
              <a:solidFill>
                <a:srgbClr val="95944F"/>
              </a:solidFill>
              <a:latin typeface="+mn-ea"/>
            </a:endParaRPr>
          </a:p>
        </p:txBody>
      </p:sp>
      <p:sp>
        <p:nvSpPr>
          <p:cNvPr id="11" name="TextBox 16"/>
          <p:cNvSpPr txBox="1">
            <a:spLocks noChangeArrowheads="1"/>
          </p:cNvSpPr>
          <p:nvPr/>
        </p:nvSpPr>
        <p:spPr bwMode="auto">
          <a:xfrm>
            <a:off x="6361160" y="3926479"/>
            <a:ext cx="2781439" cy="401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rgbClr val="42494D"/>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42494D"/>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defRPr/>
            </a:pPr>
            <a:r>
              <a:rPr lang="zh-CN" altLang="en-US" sz="2000" dirty="0">
                <a:solidFill>
                  <a:srgbClr val="95944F"/>
                </a:solidFill>
                <a:latin typeface="+mn-ea"/>
              </a:rPr>
              <a:t>添加副标题</a:t>
            </a:r>
            <a:endParaRPr lang="zh-CN" altLang="en-US" sz="2000" dirty="0">
              <a:solidFill>
                <a:srgbClr val="95944F"/>
              </a:solidFill>
              <a:latin typeface="+mn-ea"/>
            </a:endParaRPr>
          </a:p>
        </p:txBody>
      </p:sp>
      <p:sp>
        <p:nvSpPr>
          <p:cNvPr id="12" name="Freeform 21"/>
          <p:cNvSpPr>
            <a:spLocks noEditPoints="1"/>
          </p:cNvSpPr>
          <p:nvPr/>
        </p:nvSpPr>
        <p:spPr bwMode="auto">
          <a:xfrm>
            <a:off x="3941482" y="3993120"/>
            <a:ext cx="266561" cy="268147"/>
          </a:xfrm>
          <a:custGeom>
            <a:avLst/>
            <a:gdLst>
              <a:gd name="T0" fmla="*/ 151984808 w 234"/>
              <a:gd name="T1" fmla="*/ 0 h 234"/>
              <a:gd name="T2" fmla="*/ 303969615 w 234"/>
              <a:gd name="T3" fmla="*/ 153799536 h 234"/>
              <a:gd name="T4" fmla="*/ 151984808 w 234"/>
              <a:gd name="T5" fmla="*/ 307599071 h 234"/>
              <a:gd name="T6" fmla="*/ 0 w 234"/>
              <a:gd name="T7" fmla="*/ 153799536 h 234"/>
              <a:gd name="T8" fmla="*/ 151984808 w 234"/>
              <a:gd name="T9" fmla="*/ 0 h 234"/>
              <a:gd name="T10" fmla="*/ 128602968 w 234"/>
              <a:gd name="T11" fmla="*/ 261590144 h 234"/>
              <a:gd name="T12" fmla="*/ 175366647 w 234"/>
              <a:gd name="T13" fmla="*/ 261590144 h 234"/>
              <a:gd name="T14" fmla="*/ 175366647 w 234"/>
              <a:gd name="T15" fmla="*/ 178775450 h 234"/>
              <a:gd name="T16" fmla="*/ 258504104 w 234"/>
              <a:gd name="T17" fmla="*/ 178775450 h 234"/>
              <a:gd name="T18" fmla="*/ 258504104 w 234"/>
              <a:gd name="T19" fmla="*/ 130137539 h 234"/>
              <a:gd name="T20" fmla="*/ 175366647 w 234"/>
              <a:gd name="T21" fmla="*/ 130137539 h 234"/>
              <a:gd name="T22" fmla="*/ 175366647 w 234"/>
              <a:gd name="T23" fmla="*/ 46008927 h 234"/>
              <a:gd name="T24" fmla="*/ 128602968 w 234"/>
              <a:gd name="T25" fmla="*/ 46008927 h 234"/>
              <a:gd name="T26" fmla="*/ 128602968 w 234"/>
              <a:gd name="T27" fmla="*/ 130137539 h 234"/>
              <a:gd name="T28" fmla="*/ 45465512 w 234"/>
              <a:gd name="T29" fmla="*/ 130137539 h 234"/>
              <a:gd name="T30" fmla="*/ 45465512 w 234"/>
              <a:gd name="T31" fmla="*/ 178775450 h 234"/>
              <a:gd name="T32" fmla="*/ 128602968 w 234"/>
              <a:gd name="T33" fmla="*/ 178775450 h 234"/>
              <a:gd name="T34" fmla="*/ 128602968 w 234"/>
              <a:gd name="T35" fmla="*/ 261590144 h 2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34" h="234">
                <a:moveTo>
                  <a:pt x="117" y="0"/>
                </a:moveTo>
                <a:cubicBezTo>
                  <a:pt x="182" y="0"/>
                  <a:pt x="234" y="52"/>
                  <a:pt x="234" y="117"/>
                </a:cubicBezTo>
                <a:cubicBezTo>
                  <a:pt x="234" y="182"/>
                  <a:pt x="182" y="234"/>
                  <a:pt x="117" y="234"/>
                </a:cubicBezTo>
                <a:cubicBezTo>
                  <a:pt x="52" y="234"/>
                  <a:pt x="0" y="182"/>
                  <a:pt x="0" y="117"/>
                </a:cubicBezTo>
                <a:cubicBezTo>
                  <a:pt x="0" y="52"/>
                  <a:pt x="52" y="0"/>
                  <a:pt x="117" y="0"/>
                </a:cubicBezTo>
                <a:close/>
                <a:moveTo>
                  <a:pt x="99" y="199"/>
                </a:moveTo>
                <a:lnTo>
                  <a:pt x="135" y="199"/>
                </a:lnTo>
                <a:lnTo>
                  <a:pt x="135" y="136"/>
                </a:lnTo>
                <a:lnTo>
                  <a:pt x="199" y="136"/>
                </a:lnTo>
                <a:lnTo>
                  <a:pt x="199" y="99"/>
                </a:lnTo>
                <a:lnTo>
                  <a:pt x="135" y="99"/>
                </a:lnTo>
                <a:lnTo>
                  <a:pt x="135" y="35"/>
                </a:lnTo>
                <a:lnTo>
                  <a:pt x="99" y="35"/>
                </a:lnTo>
                <a:lnTo>
                  <a:pt x="99" y="99"/>
                </a:lnTo>
                <a:lnTo>
                  <a:pt x="35" y="99"/>
                </a:lnTo>
                <a:lnTo>
                  <a:pt x="35" y="136"/>
                </a:lnTo>
                <a:lnTo>
                  <a:pt x="99" y="136"/>
                </a:lnTo>
                <a:lnTo>
                  <a:pt x="99" y="199"/>
                </a:lnTo>
                <a:close/>
              </a:path>
            </a:pathLst>
          </a:custGeom>
          <a:solidFill>
            <a:srgbClr val="95944F"/>
          </a:solidFill>
          <a:ln>
            <a:noFill/>
          </a:ln>
        </p:spPr>
        <p:txBody>
          <a:bodyPr/>
          <a:lstStyle/>
          <a:p>
            <a:endParaRPr lang="zh-CN" altLang="en-US" sz="1800">
              <a:solidFill>
                <a:srgbClr val="95944F"/>
              </a:solidFill>
            </a:endParaRPr>
          </a:p>
        </p:txBody>
      </p:sp>
      <p:sp>
        <p:nvSpPr>
          <p:cNvPr id="13" name="Freeform 22"/>
          <p:cNvSpPr>
            <a:spLocks noEditPoints="1"/>
          </p:cNvSpPr>
          <p:nvPr/>
        </p:nvSpPr>
        <p:spPr bwMode="auto">
          <a:xfrm>
            <a:off x="6062865" y="3993120"/>
            <a:ext cx="266561" cy="268147"/>
          </a:xfrm>
          <a:custGeom>
            <a:avLst/>
            <a:gdLst>
              <a:gd name="T0" fmla="*/ 151984808 w 234"/>
              <a:gd name="T1" fmla="*/ 0 h 234"/>
              <a:gd name="T2" fmla="*/ 303969615 w 234"/>
              <a:gd name="T3" fmla="*/ 153799536 h 234"/>
              <a:gd name="T4" fmla="*/ 151984808 w 234"/>
              <a:gd name="T5" fmla="*/ 307599071 h 234"/>
              <a:gd name="T6" fmla="*/ 0 w 234"/>
              <a:gd name="T7" fmla="*/ 153799536 h 234"/>
              <a:gd name="T8" fmla="*/ 151984808 w 234"/>
              <a:gd name="T9" fmla="*/ 0 h 234"/>
              <a:gd name="T10" fmla="*/ 128602968 w 234"/>
              <a:gd name="T11" fmla="*/ 261590144 h 234"/>
              <a:gd name="T12" fmla="*/ 175366647 w 234"/>
              <a:gd name="T13" fmla="*/ 261590144 h 234"/>
              <a:gd name="T14" fmla="*/ 175366647 w 234"/>
              <a:gd name="T15" fmla="*/ 178775450 h 234"/>
              <a:gd name="T16" fmla="*/ 258504104 w 234"/>
              <a:gd name="T17" fmla="*/ 178775450 h 234"/>
              <a:gd name="T18" fmla="*/ 258504104 w 234"/>
              <a:gd name="T19" fmla="*/ 128823621 h 234"/>
              <a:gd name="T20" fmla="*/ 175366647 w 234"/>
              <a:gd name="T21" fmla="*/ 128823621 h 234"/>
              <a:gd name="T22" fmla="*/ 175366647 w 234"/>
              <a:gd name="T23" fmla="*/ 46008927 h 234"/>
              <a:gd name="T24" fmla="*/ 128602968 w 234"/>
              <a:gd name="T25" fmla="*/ 46008927 h 234"/>
              <a:gd name="T26" fmla="*/ 128602968 w 234"/>
              <a:gd name="T27" fmla="*/ 128823621 h 234"/>
              <a:gd name="T28" fmla="*/ 45465512 w 234"/>
              <a:gd name="T29" fmla="*/ 128823621 h 234"/>
              <a:gd name="T30" fmla="*/ 45465512 w 234"/>
              <a:gd name="T31" fmla="*/ 178775450 h 234"/>
              <a:gd name="T32" fmla="*/ 128602968 w 234"/>
              <a:gd name="T33" fmla="*/ 178775450 h 234"/>
              <a:gd name="T34" fmla="*/ 128602968 w 234"/>
              <a:gd name="T35" fmla="*/ 261590144 h 2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34" h="234">
                <a:moveTo>
                  <a:pt x="117" y="0"/>
                </a:moveTo>
                <a:cubicBezTo>
                  <a:pt x="182" y="0"/>
                  <a:pt x="234" y="52"/>
                  <a:pt x="234" y="117"/>
                </a:cubicBezTo>
                <a:cubicBezTo>
                  <a:pt x="234" y="182"/>
                  <a:pt x="182" y="234"/>
                  <a:pt x="117" y="234"/>
                </a:cubicBezTo>
                <a:cubicBezTo>
                  <a:pt x="52" y="234"/>
                  <a:pt x="0" y="182"/>
                  <a:pt x="0" y="117"/>
                </a:cubicBezTo>
                <a:cubicBezTo>
                  <a:pt x="0" y="52"/>
                  <a:pt x="52" y="0"/>
                  <a:pt x="117" y="0"/>
                </a:cubicBezTo>
                <a:close/>
                <a:moveTo>
                  <a:pt x="99" y="199"/>
                </a:moveTo>
                <a:lnTo>
                  <a:pt x="135" y="199"/>
                </a:lnTo>
                <a:lnTo>
                  <a:pt x="135" y="136"/>
                </a:lnTo>
                <a:lnTo>
                  <a:pt x="199" y="136"/>
                </a:lnTo>
                <a:lnTo>
                  <a:pt x="199" y="98"/>
                </a:lnTo>
                <a:lnTo>
                  <a:pt x="135" y="98"/>
                </a:lnTo>
                <a:lnTo>
                  <a:pt x="135" y="35"/>
                </a:lnTo>
                <a:lnTo>
                  <a:pt x="99" y="35"/>
                </a:lnTo>
                <a:lnTo>
                  <a:pt x="99" y="98"/>
                </a:lnTo>
                <a:lnTo>
                  <a:pt x="35" y="98"/>
                </a:lnTo>
                <a:lnTo>
                  <a:pt x="35" y="136"/>
                </a:lnTo>
                <a:lnTo>
                  <a:pt x="99" y="136"/>
                </a:lnTo>
                <a:lnTo>
                  <a:pt x="99" y="199"/>
                </a:lnTo>
                <a:close/>
              </a:path>
            </a:pathLst>
          </a:custGeom>
          <a:solidFill>
            <a:srgbClr val="95944F"/>
          </a:solidFill>
          <a:ln>
            <a:noFill/>
          </a:ln>
        </p:spPr>
        <p:txBody>
          <a:bodyPr/>
          <a:lstStyle/>
          <a:p>
            <a:endParaRPr lang="zh-CN" altLang="en-US" sz="1800">
              <a:solidFill>
                <a:srgbClr val="95944F"/>
              </a:solidFill>
            </a:endParaRPr>
          </a:p>
        </p:txBody>
      </p:sp>
      <p:sp>
        <p:nvSpPr>
          <p:cNvPr id="14" name="PA_文本框 1"/>
          <p:cNvSpPr txBox="1"/>
          <p:nvPr>
            <p:custDataLst>
              <p:tags r:id="rId1"/>
            </p:custDataLst>
          </p:nvPr>
        </p:nvSpPr>
        <p:spPr>
          <a:xfrm>
            <a:off x="1782632" y="2594982"/>
            <a:ext cx="1448994" cy="1353512"/>
          </a:xfrm>
          <a:prstGeom prst="rect">
            <a:avLst/>
          </a:prstGeom>
          <a:noFill/>
          <a:ln>
            <a:noFill/>
          </a:ln>
        </p:spPr>
        <p:txBody>
          <a:bodyPr wrap="square" lIns="0" tIns="0" rIns="0" bIns="0">
            <a:spAutoFit/>
          </a:bodyPr>
          <a:lstStyle>
            <a:defPPr>
              <a:defRPr lang="zh-CN"/>
            </a:defPPr>
            <a:lvl1pPr eaLnBrk="1" hangingPunct="1">
              <a:buFont typeface="Arial" panose="020B0604020202020204" pitchFamily="34" charset="0"/>
              <a:buNone/>
              <a:defRPr sz="6000" b="1">
                <a:solidFill>
                  <a:schemeClr val="accent2"/>
                </a:solidFill>
                <a:latin typeface="+mj-ea"/>
                <a:ea typeface="+mj-ea"/>
              </a:defRPr>
            </a:lvl1pPr>
          </a:lstStyle>
          <a:p>
            <a:pPr algn="ctr"/>
            <a:r>
              <a:rPr lang="en-US" altLang="zh-CN" sz="8795" dirty="0" smtClean="0">
                <a:solidFill>
                  <a:srgbClr val="95944F"/>
                </a:solidFill>
              </a:rPr>
              <a:t>03</a:t>
            </a:r>
            <a:endParaRPr lang="zh-CN" altLang="en-US" sz="8795" dirty="0">
              <a:solidFill>
                <a:srgbClr val="95944F"/>
              </a:solidFill>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outHorizontal)">
                                      <p:cBhvr>
                                        <p:cTn id="7" dur="500"/>
                                        <p:tgtEl>
                                          <p:spTgt spid="7"/>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 calcmode="lin" valueType="num">
                                      <p:cBhvr>
                                        <p:cTn id="13" dur="500" fill="hold"/>
                                        <p:tgtEl>
                                          <p:spTgt spid="14"/>
                                        </p:tgtEl>
                                        <p:attrNameLst>
                                          <p:attrName>style.rotation</p:attrName>
                                        </p:attrNameLst>
                                      </p:cBhvr>
                                      <p:tavLst>
                                        <p:tav tm="0">
                                          <p:val>
                                            <p:fltVal val="90"/>
                                          </p:val>
                                        </p:tav>
                                        <p:tav tm="100000">
                                          <p:val>
                                            <p:fltVal val="0"/>
                                          </p:val>
                                        </p:tav>
                                      </p:tavLst>
                                    </p:anim>
                                    <p:animEffect transition="in" filter="fade">
                                      <p:cBhvr>
                                        <p:cTn id="14" dur="500"/>
                                        <p:tgtEl>
                                          <p:spTgt spid="14"/>
                                        </p:tgtEl>
                                      </p:cBhvr>
                                    </p:animEffect>
                                  </p:childTnLst>
                                </p:cTn>
                              </p:par>
                            </p:childTnLst>
                          </p:cTn>
                        </p:par>
                        <p:par>
                          <p:cTn id="15" fill="hold">
                            <p:stCondLst>
                              <p:cond delay="1000"/>
                            </p:stCondLst>
                            <p:childTnLst>
                              <p:par>
                                <p:cTn id="16" presetID="56" presetClass="entr" presetSubtype="0" fill="hold" grpId="0" nodeType="afterEffect">
                                  <p:stCondLst>
                                    <p:cond delay="0"/>
                                  </p:stCondLst>
                                  <p:iterate type="lt">
                                    <p:tmPct val="10000"/>
                                  </p:iterate>
                                  <p:childTnLst>
                                    <p:set>
                                      <p:cBhvr>
                                        <p:cTn id="17" dur="1" fill="hold">
                                          <p:stCondLst>
                                            <p:cond delay="0"/>
                                          </p:stCondLst>
                                        </p:cTn>
                                        <p:tgtEl>
                                          <p:spTgt spid="6"/>
                                        </p:tgtEl>
                                        <p:attrNameLst>
                                          <p:attrName>style.visibility</p:attrName>
                                        </p:attrNameLst>
                                      </p:cBhvr>
                                      <p:to>
                                        <p:strVal val="visible"/>
                                      </p:to>
                                    </p:set>
                                    <p:anim by="(-#ppt_w*2)" calcmode="lin" valueType="num">
                                      <p:cBhvr rctx="PPT">
                                        <p:cTn id="18" dur="300" autoRev="1" fill="hold">
                                          <p:stCondLst>
                                            <p:cond delay="0"/>
                                          </p:stCondLst>
                                        </p:cTn>
                                        <p:tgtEl>
                                          <p:spTgt spid="6"/>
                                        </p:tgtEl>
                                        <p:attrNameLst>
                                          <p:attrName>ppt_w</p:attrName>
                                        </p:attrNameLst>
                                      </p:cBhvr>
                                    </p:anim>
                                    <p:anim by="(#ppt_w*0.50)" calcmode="lin" valueType="num">
                                      <p:cBhvr>
                                        <p:cTn id="19" dur="300" decel="50000" autoRev="1" fill="hold">
                                          <p:stCondLst>
                                            <p:cond delay="0"/>
                                          </p:stCondLst>
                                        </p:cTn>
                                        <p:tgtEl>
                                          <p:spTgt spid="6"/>
                                        </p:tgtEl>
                                        <p:attrNameLst>
                                          <p:attrName>ppt_x</p:attrName>
                                        </p:attrNameLst>
                                      </p:cBhvr>
                                    </p:anim>
                                    <p:anim from="(-#ppt_h/2)" to="(#ppt_y)" calcmode="lin" valueType="num">
                                      <p:cBhvr>
                                        <p:cTn id="20" dur="600" fill="hold">
                                          <p:stCondLst>
                                            <p:cond delay="0"/>
                                          </p:stCondLst>
                                        </p:cTn>
                                        <p:tgtEl>
                                          <p:spTgt spid="6"/>
                                        </p:tgtEl>
                                        <p:attrNameLst>
                                          <p:attrName>ppt_y</p:attrName>
                                        </p:attrNameLst>
                                      </p:cBhvr>
                                    </p:anim>
                                    <p:animRot by="21600000">
                                      <p:cBhvr>
                                        <p:cTn id="21" dur="600" fill="hold">
                                          <p:stCondLst>
                                            <p:cond delay="0"/>
                                          </p:stCondLst>
                                        </p:cTn>
                                        <p:tgtEl>
                                          <p:spTgt spid="6"/>
                                        </p:tgtEl>
                                        <p:attrNameLst>
                                          <p:attrName>r</p:attrName>
                                        </p:attrNameLst>
                                      </p:cBhvr>
                                    </p:animRot>
                                  </p:childTnLst>
                                </p:cTn>
                              </p:par>
                            </p:childTnLst>
                          </p:cTn>
                        </p:par>
                        <p:par>
                          <p:cTn id="22" fill="hold">
                            <p:stCondLst>
                              <p:cond delay="2079"/>
                            </p:stCondLst>
                            <p:childTnLst>
                              <p:par>
                                <p:cTn id="23" presetID="2" presetClass="entr" presetSubtype="12"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0-#ppt_w/2"/>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par>
                                <p:cTn id="27" presetID="2" presetClass="entr" presetSubtype="12" fill="hold" grpId="0" nodeType="withEffect">
                                  <p:stCondLst>
                                    <p:cond delay="100"/>
                                  </p:stCondLst>
                                  <p:childTnLst>
                                    <p:set>
                                      <p:cBhvr>
                                        <p:cTn id="28" dur="1" fill="hold">
                                          <p:stCondLst>
                                            <p:cond delay="0"/>
                                          </p:stCondLst>
                                        </p:cTn>
                                        <p:tgtEl>
                                          <p:spTgt spid="5"/>
                                        </p:tgtEl>
                                        <p:attrNameLst>
                                          <p:attrName>style.visibility</p:attrName>
                                        </p:attrNameLst>
                                      </p:cBhvr>
                                      <p:to>
                                        <p:strVal val="visible"/>
                                      </p:to>
                                    </p:set>
                                    <p:anim calcmode="lin" valueType="num">
                                      <p:cBhvr additive="base">
                                        <p:cTn id="29" dur="500" fill="hold"/>
                                        <p:tgtEl>
                                          <p:spTgt spid="5"/>
                                        </p:tgtEl>
                                        <p:attrNameLst>
                                          <p:attrName>ppt_x</p:attrName>
                                        </p:attrNameLst>
                                      </p:cBhvr>
                                      <p:tavLst>
                                        <p:tav tm="0">
                                          <p:val>
                                            <p:strVal val="0-#ppt_w/2"/>
                                          </p:val>
                                        </p:tav>
                                        <p:tav tm="100000">
                                          <p:val>
                                            <p:strVal val="#ppt_x"/>
                                          </p:val>
                                        </p:tav>
                                      </p:tavLst>
                                    </p:anim>
                                    <p:anim calcmode="lin" valueType="num">
                                      <p:cBhvr additive="base">
                                        <p:cTn id="30" dur="500" fill="hold"/>
                                        <p:tgtEl>
                                          <p:spTgt spid="5"/>
                                        </p:tgtEl>
                                        <p:attrNameLst>
                                          <p:attrName>ppt_y</p:attrName>
                                        </p:attrNameLst>
                                      </p:cBhvr>
                                      <p:tavLst>
                                        <p:tav tm="0">
                                          <p:val>
                                            <p:strVal val="1+#ppt_h/2"/>
                                          </p:val>
                                        </p:tav>
                                        <p:tav tm="100000">
                                          <p:val>
                                            <p:strVal val="#ppt_y"/>
                                          </p:val>
                                        </p:tav>
                                      </p:tavLst>
                                    </p:anim>
                                  </p:childTnLst>
                                </p:cTn>
                              </p:par>
                            </p:childTnLst>
                          </p:cTn>
                        </p:par>
                        <p:par>
                          <p:cTn id="31" fill="hold">
                            <p:stCondLst>
                              <p:cond delay="2579"/>
                            </p:stCondLst>
                            <p:childTnLst>
                              <p:par>
                                <p:cTn id="32" presetID="22" presetClass="entr" presetSubtype="8" fill="hold" grpId="0" nodeType="after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wipe(left)">
                                      <p:cBhvr>
                                        <p:cTn id="34" dur="500"/>
                                        <p:tgtEl>
                                          <p:spTgt spid="2"/>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wipe(left)">
                                      <p:cBhvr>
                                        <p:cTn id="37" dur="500"/>
                                        <p:tgtEl>
                                          <p:spTgt spid="3"/>
                                        </p:tgtEl>
                                      </p:cBhvr>
                                    </p:animEffect>
                                  </p:childTnLst>
                                </p:cTn>
                              </p:par>
                            </p:childTnLst>
                          </p:cTn>
                        </p:par>
                        <p:par>
                          <p:cTn id="38" fill="hold">
                            <p:stCondLst>
                              <p:cond delay="3079"/>
                            </p:stCondLst>
                            <p:childTnLst>
                              <p:par>
                                <p:cTn id="39" presetID="2" presetClass="entr" presetSubtype="12"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additive="base">
                                        <p:cTn id="41" dur="500" fill="hold"/>
                                        <p:tgtEl>
                                          <p:spTgt spid="12"/>
                                        </p:tgtEl>
                                        <p:attrNameLst>
                                          <p:attrName>ppt_x</p:attrName>
                                        </p:attrNameLst>
                                      </p:cBhvr>
                                      <p:tavLst>
                                        <p:tav tm="0">
                                          <p:val>
                                            <p:strVal val="0-#ppt_w/2"/>
                                          </p:val>
                                        </p:tav>
                                        <p:tav tm="100000">
                                          <p:val>
                                            <p:strVal val="#ppt_x"/>
                                          </p:val>
                                        </p:tav>
                                      </p:tavLst>
                                    </p:anim>
                                    <p:anim calcmode="lin" valueType="num">
                                      <p:cBhvr additive="base">
                                        <p:cTn id="42" dur="500" fill="hold"/>
                                        <p:tgtEl>
                                          <p:spTgt spid="12"/>
                                        </p:tgtEl>
                                        <p:attrNameLst>
                                          <p:attrName>ppt_y</p:attrName>
                                        </p:attrNameLst>
                                      </p:cBhvr>
                                      <p:tavLst>
                                        <p:tav tm="0">
                                          <p:val>
                                            <p:strVal val="1+#ppt_h/2"/>
                                          </p:val>
                                        </p:tav>
                                        <p:tav tm="100000">
                                          <p:val>
                                            <p:strVal val="#ppt_y"/>
                                          </p:val>
                                        </p:tav>
                                      </p:tavLst>
                                    </p:anim>
                                  </p:childTnLst>
                                </p:cTn>
                              </p:par>
                              <p:par>
                                <p:cTn id="43" presetID="2" presetClass="entr" presetSubtype="12" fill="hold" grpId="0" nodeType="withEffect">
                                  <p:stCondLst>
                                    <p:cond delay="100"/>
                                  </p:stCondLst>
                                  <p:childTnLst>
                                    <p:set>
                                      <p:cBhvr>
                                        <p:cTn id="44" dur="1" fill="hold">
                                          <p:stCondLst>
                                            <p:cond delay="0"/>
                                          </p:stCondLst>
                                        </p:cTn>
                                        <p:tgtEl>
                                          <p:spTgt spid="13"/>
                                        </p:tgtEl>
                                        <p:attrNameLst>
                                          <p:attrName>style.visibility</p:attrName>
                                        </p:attrNameLst>
                                      </p:cBhvr>
                                      <p:to>
                                        <p:strVal val="visible"/>
                                      </p:to>
                                    </p:set>
                                    <p:anim calcmode="lin" valueType="num">
                                      <p:cBhvr additive="base">
                                        <p:cTn id="45" dur="500" fill="hold"/>
                                        <p:tgtEl>
                                          <p:spTgt spid="13"/>
                                        </p:tgtEl>
                                        <p:attrNameLst>
                                          <p:attrName>ppt_x</p:attrName>
                                        </p:attrNameLst>
                                      </p:cBhvr>
                                      <p:tavLst>
                                        <p:tav tm="0">
                                          <p:val>
                                            <p:strVal val="0-#ppt_w/2"/>
                                          </p:val>
                                        </p:tav>
                                        <p:tav tm="100000">
                                          <p:val>
                                            <p:strVal val="#ppt_x"/>
                                          </p:val>
                                        </p:tav>
                                      </p:tavLst>
                                    </p:anim>
                                    <p:anim calcmode="lin" valueType="num">
                                      <p:cBhvr additive="base">
                                        <p:cTn id="46" dur="500" fill="hold"/>
                                        <p:tgtEl>
                                          <p:spTgt spid="13"/>
                                        </p:tgtEl>
                                        <p:attrNameLst>
                                          <p:attrName>ppt_y</p:attrName>
                                        </p:attrNameLst>
                                      </p:cBhvr>
                                      <p:tavLst>
                                        <p:tav tm="0">
                                          <p:val>
                                            <p:strVal val="1+#ppt_h/2"/>
                                          </p:val>
                                        </p:tav>
                                        <p:tav tm="100000">
                                          <p:val>
                                            <p:strVal val="#ppt_y"/>
                                          </p:val>
                                        </p:tav>
                                      </p:tavLst>
                                    </p:anim>
                                  </p:childTnLst>
                                </p:cTn>
                              </p:par>
                            </p:childTnLst>
                          </p:cTn>
                        </p:par>
                        <p:par>
                          <p:cTn id="47" fill="hold">
                            <p:stCondLst>
                              <p:cond delay="3579"/>
                            </p:stCondLst>
                            <p:childTnLst>
                              <p:par>
                                <p:cTn id="48" presetID="22" presetClass="entr" presetSubtype="8"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wipe(left)">
                                      <p:cBhvr>
                                        <p:cTn id="50" dur="500"/>
                                        <p:tgtEl>
                                          <p:spTgt spid="10"/>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wipe(left)">
                                      <p:cBhvr>
                                        <p:cTn id="5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P spid="5" grpId="0" animBg="1"/>
      <p:bldP spid="6" grpId="0"/>
      <p:bldP spid="7" grpId="0" animBg="1"/>
      <p:bldP spid="10" grpId="0"/>
      <p:bldP spid="11" grpId="0"/>
      <p:bldP spid="12" grpId="0" animBg="1"/>
      <p:bldP spid="13" grpId="0" animBg="1"/>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圆角矩形 4"/>
          <p:cNvSpPr/>
          <p:nvPr/>
        </p:nvSpPr>
        <p:spPr>
          <a:xfrm>
            <a:off x="4124469" y="3581402"/>
            <a:ext cx="2022008" cy="655793"/>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solidFill>
                  <a:prstClr val="white"/>
                </a:solidFill>
              </a:rPr>
              <a:t>2015</a:t>
            </a:r>
            <a:endParaRPr lang="zh-CN" altLang="en-US" sz="2800" b="1" dirty="0">
              <a:solidFill>
                <a:prstClr val="white"/>
              </a:solidFill>
            </a:endParaRPr>
          </a:p>
        </p:txBody>
      </p:sp>
      <p:sp>
        <p:nvSpPr>
          <p:cNvPr id="6" name="圆角矩形 5"/>
          <p:cNvSpPr/>
          <p:nvPr/>
        </p:nvSpPr>
        <p:spPr>
          <a:xfrm>
            <a:off x="1511221" y="4200527"/>
            <a:ext cx="2022008" cy="655793"/>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solidFill>
                  <a:prstClr val="white"/>
                </a:solidFill>
              </a:rPr>
              <a:t>2014</a:t>
            </a:r>
            <a:endParaRPr lang="zh-CN" altLang="en-US" sz="2800" b="1" dirty="0">
              <a:solidFill>
                <a:prstClr val="white"/>
              </a:solidFill>
            </a:endParaRPr>
          </a:p>
        </p:txBody>
      </p:sp>
      <p:sp>
        <p:nvSpPr>
          <p:cNvPr id="7" name="圆角矩形 6"/>
          <p:cNvSpPr/>
          <p:nvPr/>
        </p:nvSpPr>
        <p:spPr>
          <a:xfrm>
            <a:off x="9350964" y="2334677"/>
            <a:ext cx="2022008" cy="655793"/>
          </a:xfrm>
          <a:prstGeom prst="roundRect">
            <a:avLst>
              <a:gd name="adj" fmla="val 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solidFill>
                  <a:prstClr val="white"/>
                </a:solidFill>
              </a:rPr>
              <a:t>2017</a:t>
            </a:r>
            <a:endParaRPr lang="zh-CN" altLang="en-US" sz="2800" b="1" dirty="0">
              <a:solidFill>
                <a:prstClr val="white"/>
              </a:solidFill>
            </a:endParaRPr>
          </a:p>
        </p:txBody>
      </p:sp>
      <p:sp>
        <p:nvSpPr>
          <p:cNvPr id="8" name="圆角矩形 7"/>
          <p:cNvSpPr/>
          <p:nvPr/>
        </p:nvSpPr>
        <p:spPr>
          <a:xfrm>
            <a:off x="6737716" y="2944659"/>
            <a:ext cx="2022008" cy="655793"/>
          </a:xfrm>
          <a:prstGeom prst="roundRect">
            <a:avLst>
              <a:gd name="adj"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solidFill>
                  <a:prstClr val="white"/>
                </a:solidFill>
              </a:rPr>
              <a:t>2016</a:t>
            </a:r>
            <a:endParaRPr lang="zh-CN" altLang="en-US" sz="2800" b="1" dirty="0">
              <a:solidFill>
                <a:prstClr val="white"/>
              </a:solidFill>
            </a:endParaRPr>
          </a:p>
        </p:txBody>
      </p:sp>
      <p:sp>
        <p:nvSpPr>
          <p:cNvPr id="9" name="圆角矩形 8"/>
          <p:cNvSpPr/>
          <p:nvPr/>
        </p:nvSpPr>
        <p:spPr>
          <a:xfrm>
            <a:off x="3533229" y="3581402"/>
            <a:ext cx="579041" cy="655793"/>
          </a:xfrm>
          <a:prstGeom prst="roundRect">
            <a:avLst>
              <a:gd name="adj" fmla="val 0"/>
            </a:avLst>
          </a:prstGeom>
          <a:solidFill>
            <a:srgbClr val="5A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b="1" dirty="0">
              <a:solidFill>
                <a:prstClr val="white"/>
              </a:solidFill>
            </a:endParaRPr>
          </a:p>
        </p:txBody>
      </p:sp>
      <p:sp>
        <p:nvSpPr>
          <p:cNvPr id="10" name="圆角矩形 9"/>
          <p:cNvSpPr/>
          <p:nvPr/>
        </p:nvSpPr>
        <p:spPr>
          <a:xfrm>
            <a:off x="917434" y="4193014"/>
            <a:ext cx="579041" cy="655793"/>
          </a:xfrm>
          <a:prstGeom prst="roundRect">
            <a:avLst>
              <a:gd name="adj" fmla="val 0"/>
            </a:avLst>
          </a:prstGeom>
          <a:solidFill>
            <a:srgbClr val="5A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b="1" dirty="0">
              <a:solidFill>
                <a:prstClr val="white"/>
              </a:solidFill>
            </a:endParaRPr>
          </a:p>
        </p:txBody>
      </p:sp>
      <p:sp>
        <p:nvSpPr>
          <p:cNvPr id="11" name="圆角矩形 10"/>
          <p:cNvSpPr/>
          <p:nvPr/>
        </p:nvSpPr>
        <p:spPr>
          <a:xfrm>
            <a:off x="8759725" y="2339397"/>
            <a:ext cx="579041" cy="655793"/>
          </a:xfrm>
          <a:prstGeom prst="roundRect">
            <a:avLst>
              <a:gd name="adj" fmla="val 0"/>
            </a:avLst>
          </a:prstGeom>
          <a:solidFill>
            <a:srgbClr val="5A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b="1" dirty="0">
              <a:solidFill>
                <a:prstClr val="white"/>
              </a:solidFill>
            </a:endParaRPr>
          </a:p>
        </p:txBody>
      </p:sp>
      <p:sp>
        <p:nvSpPr>
          <p:cNvPr id="12" name="圆角矩形 11"/>
          <p:cNvSpPr/>
          <p:nvPr/>
        </p:nvSpPr>
        <p:spPr>
          <a:xfrm>
            <a:off x="6143930" y="2936261"/>
            <a:ext cx="579041" cy="655793"/>
          </a:xfrm>
          <a:prstGeom prst="roundRect">
            <a:avLst>
              <a:gd name="adj" fmla="val 0"/>
            </a:avLst>
          </a:prstGeom>
          <a:solidFill>
            <a:srgbClr val="5A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b="1" dirty="0">
              <a:solidFill>
                <a:prstClr val="white"/>
              </a:solidFill>
            </a:endParaRPr>
          </a:p>
        </p:txBody>
      </p:sp>
      <p:sp>
        <p:nvSpPr>
          <p:cNvPr id="13" name="矩形 12"/>
          <p:cNvSpPr/>
          <p:nvPr/>
        </p:nvSpPr>
        <p:spPr>
          <a:xfrm>
            <a:off x="980336" y="4950584"/>
            <a:ext cx="2678327" cy="732508"/>
          </a:xfrm>
          <a:prstGeom prst="rect">
            <a:avLst/>
          </a:prstGeom>
        </p:spPr>
        <p:txBody>
          <a:bodyPr wrap="square">
            <a:spAutoFit/>
          </a:bodyPr>
          <a:lstStyle/>
          <a:p>
            <a:pPr>
              <a:lnSpc>
                <a:spcPct val="130000"/>
              </a:lnSpc>
            </a:pPr>
            <a:r>
              <a:rPr lang="zh-CN" altLang="en-US" sz="1600" dirty="0">
                <a:solidFill>
                  <a:prstClr val="black">
                    <a:lumMod val="95000"/>
                    <a:lumOff val="5000"/>
                  </a:prstClr>
                </a:solidFill>
                <a:latin typeface="微软雅黑" panose="020B0503020204020204" pitchFamily="34" charset="-122"/>
                <a:ea typeface="微软雅黑" panose="020B0503020204020204" pitchFamily="34" charset="-122"/>
              </a:rPr>
              <a:t>请点击在此输入简要文字介绍，言简意赅说明内容</a:t>
            </a:r>
            <a:endParaRPr lang="zh-CN" altLang="en-US" sz="1600" dirty="0">
              <a:solidFill>
                <a:prstClr val="black">
                  <a:lumMod val="95000"/>
                  <a:lumOff val="5000"/>
                </a:prstClr>
              </a:solidFill>
            </a:endParaRPr>
          </a:p>
        </p:txBody>
      </p:sp>
      <p:sp>
        <p:nvSpPr>
          <p:cNvPr id="14" name="矩形 13"/>
          <p:cNvSpPr/>
          <p:nvPr/>
        </p:nvSpPr>
        <p:spPr>
          <a:xfrm>
            <a:off x="3622708" y="4288475"/>
            <a:ext cx="2678327" cy="732508"/>
          </a:xfrm>
          <a:prstGeom prst="rect">
            <a:avLst/>
          </a:prstGeom>
        </p:spPr>
        <p:txBody>
          <a:bodyPr wrap="square">
            <a:spAutoFit/>
          </a:bodyPr>
          <a:lstStyle/>
          <a:p>
            <a:pPr>
              <a:lnSpc>
                <a:spcPct val="130000"/>
              </a:lnSpc>
            </a:pPr>
            <a:r>
              <a:rPr lang="zh-CN" altLang="en-US" sz="1600" dirty="0">
                <a:solidFill>
                  <a:prstClr val="black">
                    <a:lumMod val="95000"/>
                    <a:lumOff val="5000"/>
                  </a:prstClr>
                </a:solidFill>
                <a:latin typeface="微软雅黑" panose="020B0503020204020204" pitchFamily="34" charset="-122"/>
                <a:ea typeface="微软雅黑" panose="020B0503020204020204" pitchFamily="34" charset="-122"/>
              </a:rPr>
              <a:t>请点击在此输入简要文字介绍，言简意赅说明内容</a:t>
            </a:r>
            <a:endParaRPr lang="zh-CN" altLang="en-US" sz="1600" dirty="0">
              <a:solidFill>
                <a:prstClr val="black">
                  <a:lumMod val="95000"/>
                  <a:lumOff val="5000"/>
                </a:prstClr>
              </a:solidFill>
            </a:endParaRPr>
          </a:p>
        </p:txBody>
      </p:sp>
      <p:sp>
        <p:nvSpPr>
          <p:cNvPr id="18" name="矩形 17"/>
          <p:cNvSpPr/>
          <p:nvPr/>
        </p:nvSpPr>
        <p:spPr>
          <a:xfrm>
            <a:off x="6238502" y="3638449"/>
            <a:ext cx="2678327" cy="732508"/>
          </a:xfrm>
          <a:prstGeom prst="rect">
            <a:avLst/>
          </a:prstGeom>
        </p:spPr>
        <p:txBody>
          <a:bodyPr wrap="square">
            <a:spAutoFit/>
          </a:bodyPr>
          <a:lstStyle/>
          <a:p>
            <a:pPr>
              <a:lnSpc>
                <a:spcPct val="130000"/>
              </a:lnSpc>
            </a:pPr>
            <a:r>
              <a:rPr lang="zh-CN" altLang="en-US" sz="1600" dirty="0">
                <a:solidFill>
                  <a:prstClr val="black">
                    <a:lumMod val="95000"/>
                    <a:lumOff val="5000"/>
                  </a:prstClr>
                </a:solidFill>
                <a:latin typeface="微软雅黑" panose="020B0503020204020204" pitchFamily="34" charset="-122"/>
                <a:ea typeface="微软雅黑" panose="020B0503020204020204" pitchFamily="34" charset="-122"/>
              </a:rPr>
              <a:t>请点击在此输入简要文字介绍，言简意赅说明内容</a:t>
            </a:r>
            <a:endParaRPr lang="zh-CN" altLang="en-US" sz="1600" dirty="0">
              <a:solidFill>
                <a:prstClr val="black">
                  <a:lumMod val="95000"/>
                  <a:lumOff val="5000"/>
                </a:prstClr>
              </a:solidFill>
            </a:endParaRPr>
          </a:p>
        </p:txBody>
      </p:sp>
      <p:sp>
        <p:nvSpPr>
          <p:cNvPr id="19" name="矩形 18"/>
          <p:cNvSpPr/>
          <p:nvPr/>
        </p:nvSpPr>
        <p:spPr>
          <a:xfrm>
            <a:off x="8817646" y="3028467"/>
            <a:ext cx="2678327" cy="732508"/>
          </a:xfrm>
          <a:prstGeom prst="rect">
            <a:avLst/>
          </a:prstGeom>
        </p:spPr>
        <p:txBody>
          <a:bodyPr wrap="square">
            <a:spAutoFit/>
          </a:bodyPr>
          <a:lstStyle/>
          <a:p>
            <a:pPr>
              <a:lnSpc>
                <a:spcPct val="130000"/>
              </a:lnSpc>
            </a:pPr>
            <a:r>
              <a:rPr lang="zh-CN" altLang="en-US" sz="1600" dirty="0">
                <a:solidFill>
                  <a:prstClr val="black">
                    <a:lumMod val="95000"/>
                    <a:lumOff val="5000"/>
                  </a:prstClr>
                </a:solidFill>
                <a:latin typeface="微软雅黑" panose="020B0503020204020204" pitchFamily="34" charset="-122"/>
                <a:ea typeface="微软雅黑" panose="020B0503020204020204" pitchFamily="34" charset="-122"/>
              </a:rPr>
              <a:t>请点击在此输入简要文字介绍，言简意赅说明内容</a:t>
            </a:r>
            <a:endParaRPr lang="zh-CN" altLang="en-US" sz="1600" dirty="0">
              <a:solidFill>
                <a:prstClr val="black">
                  <a:lumMod val="95000"/>
                  <a:lumOff val="5000"/>
                </a:prstClr>
              </a:solidFill>
            </a:endParaRPr>
          </a:p>
        </p:txBody>
      </p:sp>
      <p:sp>
        <p:nvSpPr>
          <p:cNvPr id="2" name="标题 1"/>
          <p:cNvSpPr>
            <a:spLocks noGrp="1"/>
          </p:cNvSpPr>
          <p:nvPr>
            <p:ph type="title"/>
          </p:nvPr>
        </p:nvSpPr>
        <p:spPr/>
        <p:txBody>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00"/>
                                        <p:tgtEl>
                                          <p:spTgt spid="7"/>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down)">
                                      <p:cBhvr>
                                        <p:cTn id="16" dur="500"/>
                                        <p:tgtEl>
                                          <p:spTgt spid="8"/>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down)">
                                      <p:cBhvr>
                                        <p:cTn id="25" dur="500"/>
                                        <p:tgtEl>
                                          <p:spTgt spid="11"/>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down)">
                                      <p:cBhvr>
                                        <p:cTn id="28" dur="500"/>
                                        <p:tgtEl>
                                          <p:spTgt spid="12"/>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500"/>
                                        <p:tgtEl>
                                          <p:spTgt spid="13"/>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down)">
                                      <p:cBhvr>
                                        <p:cTn id="34" dur="500"/>
                                        <p:tgtEl>
                                          <p:spTgt spid="14"/>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wipe(down)">
                                      <p:cBhvr>
                                        <p:cTn id="4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p:bldP spid="14" grpId="0"/>
      <p:bldP spid="18" grpId="0"/>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53"/>
          <p:cNvSpPr/>
          <p:nvPr/>
        </p:nvSpPr>
        <p:spPr bwMode="auto">
          <a:xfrm>
            <a:off x="7277932" y="1567026"/>
            <a:ext cx="1229234" cy="911473"/>
          </a:xfrm>
          <a:custGeom>
            <a:avLst/>
            <a:gdLst/>
            <a:ahLst/>
            <a:cxnLst>
              <a:cxn ang="0">
                <a:pos x="55" y="50"/>
              </a:cxn>
              <a:cxn ang="0">
                <a:pos x="16" y="50"/>
              </a:cxn>
              <a:cxn ang="0">
                <a:pos x="0" y="34"/>
              </a:cxn>
              <a:cxn ang="0">
                <a:pos x="9" y="20"/>
              </a:cxn>
              <a:cxn ang="0">
                <a:pos x="9" y="18"/>
              </a:cxn>
              <a:cxn ang="0">
                <a:pos x="27" y="0"/>
              </a:cxn>
              <a:cxn ang="0">
                <a:pos x="44" y="11"/>
              </a:cxn>
              <a:cxn ang="0">
                <a:pos x="50" y="9"/>
              </a:cxn>
              <a:cxn ang="0">
                <a:pos x="59" y="18"/>
              </a:cxn>
              <a:cxn ang="0">
                <a:pos x="58" y="23"/>
              </a:cxn>
              <a:cxn ang="0">
                <a:pos x="68" y="36"/>
              </a:cxn>
              <a:cxn ang="0">
                <a:pos x="55" y="50"/>
              </a:cxn>
            </a:cxnLst>
            <a:rect l="0" t="0" r="r" b="b"/>
            <a:pathLst>
              <a:path w="68" h="50">
                <a:moveTo>
                  <a:pt x="55" y="50"/>
                </a:moveTo>
                <a:cubicBezTo>
                  <a:pt x="16" y="50"/>
                  <a:pt x="16" y="50"/>
                  <a:pt x="16" y="50"/>
                </a:cubicBezTo>
                <a:cubicBezTo>
                  <a:pt x="7" y="50"/>
                  <a:pt x="0" y="43"/>
                  <a:pt x="0" y="34"/>
                </a:cubicBezTo>
                <a:cubicBezTo>
                  <a:pt x="0" y="28"/>
                  <a:pt x="4" y="22"/>
                  <a:pt x="9" y="20"/>
                </a:cubicBezTo>
                <a:cubicBezTo>
                  <a:pt x="9" y="19"/>
                  <a:pt x="9" y="19"/>
                  <a:pt x="9" y="18"/>
                </a:cubicBezTo>
                <a:cubicBezTo>
                  <a:pt x="9" y="8"/>
                  <a:pt x="17" y="0"/>
                  <a:pt x="27" y="0"/>
                </a:cubicBezTo>
                <a:cubicBezTo>
                  <a:pt x="35" y="0"/>
                  <a:pt x="41" y="5"/>
                  <a:pt x="44" y="11"/>
                </a:cubicBezTo>
                <a:cubicBezTo>
                  <a:pt x="46" y="10"/>
                  <a:pt x="48" y="9"/>
                  <a:pt x="50" y="9"/>
                </a:cubicBezTo>
                <a:cubicBezTo>
                  <a:pt x="55" y="9"/>
                  <a:pt x="59" y="13"/>
                  <a:pt x="59" y="18"/>
                </a:cubicBezTo>
                <a:cubicBezTo>
                  <a:pt x="59" y="20"/>
                  <a:pt x="59" y="22"/>
                  <a:pt x="58" y="23"/>
                </a:cubicBezTo>
                <a:cubicBezTo>
                  <a:pt x="64" y="25"/>
                  <a:pt x="68" y="30"/>
                  <a:pt x="68" y="36"/>
                </a:cubicBezTo>
                <a:cubicBezTo>
                  <a:pt x="68" y="44"/>
                  <a:pt x="62" y="50"/>
                  <a:pt x="55" y="50"/>
                </a:cubicBezTo>
                <a:close/>
              </a:path>
            </a:pathLst>
          </a:custGeom>
          <a:solidFill>
            <a:schemeClr val="accent1"/>
          </a:solidFill>
          <a:ln w="9525">
            <a:noFill/>
            <a:round/>
          </a:ln>
        </p:spPr>
        <p:txBody>
          <a:bodyPr vert="horz" wrap="square" lIns="91440" tIns="45720" rIns="91440" bIns="45720" numCol="1" anchor="t" anchorCtr="0" compatLnSpc="1"/>
          <a:lstStyle/>
          <a:p>
            <a:endParaRPr lang="en-US" sz="2000">
              <a:latin typeface="微软雅黑" panose="020B0503020204020204" pitchFamily="34" charset="-122"/>
              <a:ea typeface="微软雅黑" panose="020B0503020204020204" pitchFamily="34" charset="-122"/>
            </a:endParaRPr>
          </a:p>
        </p:txBody>
      </p:sp>
      <p:sp>
        <p:nvSpPr>
          <p:cNvPr id="9" name="Freeform 53"/>
          <p:cNvSpPr/>
          <p:nvPr/>
        </p:nvSpPr>
        <p:spPr bwMode="auto">
          <a:xfrm>
            <a:off x="3616201" y="1567026"/>
            <a:ext cx="1229234" cy="911473"/>
          </a:xfrm>
          <a:custGeom>
            <a:avLst/>
            <a:gdLst/>
            <a:ahLst/>
            <a:cxnLst>
              <a:cxn ang="0">
                <a:pos x="55" y="50"/>
              </a:cxn>
              <a:cxn ang="0">
                <a:pos x="16" y="50"/>
              </a:cxn>
              <a:cxn ang="0">
                <a:pos x="0" y="34"/>
              </a:cxn>
              <a:cxn ang="0">
                <a:pos x="9" y="20"/>
              </a:cxn>
              <a:cxn ang="0">
                <a:pos x="9" y="18"/>
              </a:cxn>
              <a:cxn ang="0">
                <a:pos x="27" y="0"/>
              </a:cxn>
              <a:cxn ang="0">
                <a:pos x="44" y="11"/>
              </a:cxn>
              <a:cxn ang="0">
                <a:pos x="50" y="9"/>
              </a:cxn>
              <a:cxn ang="0">
                <a:pos x="59" y="18"/>
              </a:cxn>
              <a:cxn ang="0">
                <a:pos x="58" y="23"/>
              </a:cxn>
              <a:cxn ang="0">
                <a:pos x="68" y="36"/>
              </a:cxn>
              <a:cxn ang="0">
                <a:pos x="55" y="50"/>
              </a:cxn>
            </a:cxnLst>
            <a:rect l="0" t="0" r="r" b="b"/>
            <a:pathLst>
              <a:path w="68" h="50">
                <a:moveTo>
                  <a:pt x="55" y="50"/>
                </a:moveTo>
                <a:cubicBezTo>
                  <a:pt x="16" y="50"/>
                  <a:pt x="16" y="50"/>
                  <a:pt x="16" y="50"/>
                </a:cubicBezTo>
                <a:cubicBezTo>
                  <a:pt x="7" y="50"/>
                  <a:pt x="0" y="43"/>
                  <a:pt x="0" y="34"/>
                </a:cubicBezTo>
                <a:cubicBezTo>
                  <a:pt x="0" y="28"/>
                  <a:pt x="4" y="22"/>
                  <a:pt x="9" y="20"/>
                </a:cubicBezTo>
                <a:cubicBezTo>
                  <a:pt x="9" y="19"/>
                  <a:pt x="9" y="19"/>
                  <a:pt x="9" y="18"/>
                </a:cubicBezTo>
                <a:cubicBezTo>
                  <a:pt x="9" y="8"/>
                  <a:pt x="17" y="0"/>
                  <a:pt x="27" y="0"/>
                </a:cubicBezTo>
                <a:cubicBezTo>
                  <a:pt x="35" y="0"/>
                  <a:pt x="41" y="5"/>
                  <a:pt x="44" y="11"/>
                </a:cubicBezTo>
                <a:cubicBezTo>
                  <a:pt x="46" y="10"/>
                  <a:pt x="48" y="9"/>
                  <a:pt x="50" y="9"/>
                </a:cubicBezTo>
                <a:cubicBezTo>
                  <a:pt x="55" y="9"/>
                  <a:pt x="59" y="13"/>
                  <a:pt x="59" y="18"/>
                </a:cubicBezTo>
                <a:cubicBezTo>
                  <a:pt x="59" y="20"/>
                  <a:pt x="59" y="22"/>
                  <a:pt x="58" y="23"/>
                </a:cubicBezTo>
                <a:cubicBezTo>
                  <a:pt x="64" y="25"/>
                  <a:pt x="68" y="30"/>
                  <a:pt x="68" y="36"/>
                </a:cubicBezTo>
                <a:cubicBezTo>
                  <a:pt x="68" y="44"/>
                  <a:pt x="62" y="50"/>
                  <a:pt x="55" y="50"/>
                </a:cubicBezTo>
                <a:close/>
              </a:path>
            </a:pathLst>
          </a:custGeom>
          <a:solidFill>
            <a:schemeClr val="tx1">
              <a:lumMod val="65000"/>
              <a:lumOff val="35000"/>
            </a:schemeClr>
          </a:solidFill>
          <a:ln w="9525">
            <a:noFill/>
            <a:round/>
          </a:ln>
        </p:spPr>
        <p:txBody>
          <a:bodyPr vert="horz" wrap="square" lIns="91440" tIns="45720" rIns="91440" bIns="45720" numCol="1" anchor="t" anchorCtr="0" compatLnSpc="1"/>
          <a:lstStyle/>
          <a:p>
            <a:endParaRPr lang="en-US" sz="2000">
              <a:latin typeface="微软雅黑" panose="020B0503020204020204" pitchFamily="34" charset="-122"/>
              <a:ea typeface="微软雅黑" panose="020B0503020204020204" pitchFamily="34" charset="-122"/>
            </a:endParaRPr>
          </a:p>
        </p:txBody>
      </p:sp>
      <p:sp>
        <p:nvSpPr>
          <p:cNvPr id="10" name="Freeform 53"/>
          <p:cNvSpPr/>
          <p:nvPr/>
        </p:nvSpPr>
        <p:spPr bwMode="auto">
          <a:xfrm flipH="1">
            <a:off x="6176898" y="2515041"/>
            <a:ext cx="1052189" cy="780195"/>
          </a:xfrm>
          <a:custGeom>
            <a:avLst/>
            <a:gdLst/>
            <a:ahLst/>
            <a:cxnLst>
              <a:cxn ang="0">
                <a:pos x="55" y="50"/>
              </a:cxn>
              <a:cxn ang="0">
                <a:pos x="16" y="50"/>
              </a:cxn>
              <a:cxn ang="0">
                <a:pos x="0" y="34"/>
              </a:cxn>
              <a:cxn ang="0">
                <a:pos x="9" y="20"/>
              </a:cxn>
              <a:cxn ang="0">
                <a:pos x="9" y="18"/>
              </a:cxn>
              <a:cxn ang="0">
                <a:pos x="27" y="0"/>
              </a:cxn>
              <a:cxn ang="0">
                <a:pos x="44" y="11"/>
              </a:cxn>
              <a:cxn ang="0">
                <a:pos x="50" y="9"/>
              </a:cxn>
              <a:cxn ang="0">
                <a:pos x="59" y="18"/>
              </a:cxn>
              <a:cxn ang="0">
                <a:pos x="58" y="23"/>
              </a:cxn>
              <a:cxn ang="0">
                <a:pos x="68" y="36"/>
              </a:cxn>
              <a:cxn ang="0">
                <a:pos x="55" y="50"/>
              </a:cxn>
            </a:cxnLst>
            <a:rect l="0" t="0" r="r" b="b"/>
            <a:pathLst>
              <a:path w="68" h="50">
                <a:moveTo>
                  <a:pt x="55" y="50"/>
                </a:moveTo>
                <a:cubicBezTo>
                  <a:pt x="16" y="50"/>
                  <a:pt x="16" y="50"/>
                  <a:pt x="16" y="50"/>
                </a:cubicBezTo>
                <a:cubicBezTo>
                  <a:pt x="7" y="50"/>
                  <a:pt x="0" y="43"/>
                  <a:pt x="0" y="34"/>
                </a:cubicBezTo>
                <a:cubicBezTo>
                  <a:pt x="0" y="28"/>
                  <a:pt x="4" y="22"/>
                  <a:pt x="9" y="20"/>
                </a:cubicBezTo>
                <a:cubicBezTo>
                  <a:pt x="9" y="19"/>
                  <a:pt x="9" y="19"/>
                  <a:pt x="9" y="18"/>
                </a:cubicBezTo>
                <a:cubicBezTo>
                  <a:pt x="9" y="8"/>
                  <a:pt x="17" y="0"/>
                  <a:pt x="27" y="0"/>
                </a:cubicBezTo>
                <a:cubicBezTo>
                  <a:pt x="35" y="0"/>
                  <a:pt x="41" y="5"/>
                  <a:pt x="44" y="11"/>
                </a:cubicBezTo>
                <a:cubicBezTo>
                  <a:pt x="46" y="10"/>
                  <a:pt x="48" y="9"/>
                  <a:pt x="50" y="9"/>
                </a:cubicBezTo>
                <a:cubicBezTo>
                  <a:pt x="55" y="9"/>
                  <a:pt x="59" y="13"/>
                  <a:pt x="59" y="18"/>
                </a:cubicBezTo>
                <a:cubicBezTo>
                  <a:pt x="59" y="20"/>
                  <a:pt x="59" y="22"/>
                  <a:pt x="58" y="23"/>
                </a:cubicBezTo>
                <a:cubicBezTo>
                  <a:pt x="64" y="25"/>
                  <a:pt x="68" y="30"/>
                  <a:pt x="68" y="36"/>
                </a:cubicBezTo>
                <a:cubicBezTo>
                  <a:pt x="68" y="44"/>
                  <a:pt x="62" y="50"/>
                  <a:pt x="55" y="50"/>
                </a:cubicBezTo>
                <a:close/>
              </a:path>
            </a:pathLst>
          </a:custGeom>
          <a:solidFill>
            <a:schemeClr val="tx1">
              <a:lumMod val="65000"/>
              <a:lumOff val="35000"/>
            </a:schemeClr>
          </a:solidFill>
          <a:ln w="9525">
            <a:noFill/>
            <a:round/>
          </a:ln>
        </p:spPr>
        <p:txBody>
          <a:bodyPr vert="horz" wrap="square" lIns="91440" tIns="45720" rIns="91440" bIns="45720" numCol="1" anchor="t" anchorCtr="0" compatLnSpc="1"/>
          <a:lstStyle/>
          <a:p>
            <a:endParaRPr lang="en-US" sz="2000">
              <a:latin typeface="微软雅黑" panose="020B0503020204020204" pitchFamily="34" charset="-122"/>
              <a:ea typeface="微软雅黑" panose="020B0503020204020204" pitchFamily="34" charset="-122"/>
            </a:endParaRPr>
          </a:p>
        </p:txBody>
      </p:sp>
      <p:sp>
        <p:nvSpPr>
          <p:cNvPr id="11" name="Freeform 53"/>
          <p:cNvSpPr/>
          <p:nvPr/>
        </p:nvSpPr>
        <p:spPr bwMode="auto">
          <a:xfrm>
            <a:off x="4951888" y="2515041"/>
            <a:ext cx="1052189" cy="780195"/>
          </a:xfrm>
          <a:custGeom>
            <a:avLst/>
            <a:gdLst/>
            <a:ahLst/>
            <a:cxnLst>
              <a:cxn ang="0">
                <a:pos x="55" y="50"/>
              </a:cxn>
              <a:cxn ang="0">
                <a:pos x="16" y="50"/>
              </a:cxn>
              <a:cxn ang="0">
                <a:pos x="0" y="34"/>
              </a:cxn>
              <a:cxn ang="0">
                <a:pos x="9" y="20"/>
              </a:cxn>
              <a:cxn ang="0">
                <a:pos x="9" y="18"/>
              </a:cxn>
              <a:cxn ang="0">
                <a:pos x="27" y="0"/>
              </a:cxn>
              <a:cxn ang="0">
                <a:pos x="44" y="11"/>
              </a:cxn>
              <a:cxn ang="0">
                <a:pos x="50" y="9"/>
              </a:cxn>
              <a:cxn ang="0">
                <a:pos x="59" y="18"/>
              </a:cxn>
              <a:cxn ang="0">
                <a:pos x="58" y="23"/>
              </a:cxn>
              <a:cxn ang="0">
                <a:pos x="68" y="36"/>
              </a:cxn>
              <a:cxn ang="0">
                <a:pos x="55" y="50"/>
              </a:cxn>
            </a:cxnLst>
            <a:rect l="0" t="0" r="r" b="b"/>
            <a:pathLst>
              <a:path w="68" h="50">
                <a:moveTo>
                  <a:pt x="55" y="50"/>
                </a:moveTo>
                <a:cubicBezTo>
                  <a:pt x="16" y="50"/>
                  <a:pt x="16" y="50"/>
                  <a:pt x="16" y="50"/>
                </a:cubicBezTo>
                <a:cubicBezTo>
                  <a:pt x="7" y="50"/>
                  <a:pt x="0" y="43"/>
                  <a:pt x="0" y="34"/>
                </a:cubicBezTo>
                <a:cubicBezTo>
                  <a:pt x="0" y="28"/>
                  <a:pt x="4" y="22"/>
                  <a:pt x="9" y="20"/>
                </a:cubicBezTo>
                <a:cubicBezTo>
                  <a:pt x="9" y="19"/>
                  <a:pt x="9" y="19"/>
                  <a:pt x="9" y="18"/>
                </a:cubicBezTo>
                <a:cubicBezTo>
                  <a:pt x="9" y="8"/>
                  <a:pt x="17" y="0"/>
                  <a:pt x="27" y="0"/>
                </a:cubicBezTo>
                <a:cubicBezTo>
                  <a:pt x="35" y="0"/>
                  <a:pt x="41" y="5"/>
                  <a:pt x="44" y="11"/>
                </a:cubicBezTo>
                <a:cubicBezTo>
                  <a:pt x="46" y="10"/>
                  <a:pt x="48" y="9"/>
                  <a:pt x="50" y="9"/>
                </a:cubicBezTo>
                <a:cubicBezTo>
                  <a:pt x="55" y="9"/>
                  <a:pt x="59" y="13"/>
                  <a:pt x="59" y="18"/>
                </a:cubicBezTo>
                <a:cubicBezTo>
                  <a:pt x="59" y="20"/>
                  <a:pt x="59" y="22"/>
                  <a:pt x="58" y="23"/>
                </a:cubicBezTo>
                <a:cubicBezTo>
                  <a:pt x="64" y="25"/>
                  <a:pt x="68" y="30"/>
                  <a:pt x="68" y="36"/>
                </a:cubicBezTo>
                <a:cubicBezTo>
                  <a:pt x="68" y="44"/>
                  <a:pt x="62" y="50"/>
                  <a:pt x="55" y="50"/>
                </a:cubicBezTo>
                <a:close/>
              </a:path>
            </a:pathLst>
          </a:custGeom>
          <a:solidFill>
            <a:schemeClr val="accent2"/>
          </a:solidFill>
          <a:ln w="9525">
            <a:noFill/>
            <a:round/>
          </a:ln>
        </p:spPr>
        <p:txBody>
          <a:bodyPr vert="horz" wrap="square" lIns="91440" tIns="45720" rIns="91440" bIns="45720" numCol="1" anchor="t" anchorCtr="0" compatLnSpc="1"/>
          <a:lstStyle/>
          <a:p>
            <a:endParaRPr lang="en-US" sz="2000">
              <a:latin typeface="微软雅黑" panose="020B0503020204020204" pitchFamily="34" charset="-122"/>
              <a:ea typeface="微软雅黑" panose="020B0503020204020204" pitchFamily="34" charset="-122"/>
            </a:endParaRPr>
          </a:p>
        </p:txBody>
      </p:sp>
      <p:sp>
        <p:nvSpPr>
          <p:cNvPr id="12" name="Freeform 53"/>
          <p:cNvSpPr/>
          <p:nvPr/>
        </p:nvSpPr>
        <p:spPr bwMode="auto">
          <a:xfrm>
            <a:off x="2834142" y="2803076"/>
            <a:ext cx="1052189" cy="780195"/>
          </a:xfrm>
          <a:custGeom>
            <a:avLst/>
            <a:gdLst/>
            <a:ahLst/>
            <a:cxnLst>
              <a:cxn ang="0">
                <a:pos x="55" y="50"/>
              </a:cxn>
              <a:cxn ang="0">
                <a:pos x="16" y="50"/>
              </a:cxn>
              <a:cxn ang="0">
                <a:pos x="0" y="34"/>
              </a:cxn>
              <a:cxn ang="0">
                <a:pos x="9" y="20"/>
              </a:cxn>
              <a:cxn ang="0">
                <a:pos x="9" y="18"/>
              </a:cxn>
              <a:cxn ang="0">
                <a:pos x="27" y="0"/>
              </a:cxn>
              <a:cxn ang="0">
                <a:pos x="44" y="11"/>
              </a:cxn>
              <a:cxn ang="0">
                <a:pos x="50" y="9"/>
              </a:cxn>
              <a:cxn ang="0">
                <a:pos x="59" y="18"/>
              </a:cxn>
              <a:cxn ang="0">
                <a:pos x="58" y="23"/>
              </a:cxn>
              <a:cxn ang="0">
                <a:pos x="68" y="36"/>
              </a:cxn>
              <a:cxn ang="0">
                <a:pos x="55" y="50"/>
              </a:cxn>
            </a:cxnLst>
            <a:rect l="0" t="0" r="r" b="b"/>
            <a:pathLst>
              <a:path w="68" h="50">
                <a:moveTo>
                  <a:pt x="55" y="50"/>
                </a:moveTo>
                <a:cubicBezTo>
                  <a:pt x="16" y="50"/>
                  <a:pt x="16" y="50"/>
                  <a:pt x="16" y="50"/>
                </a:cubicBezTo>
                <a:cubicBezTo>
                  <a:pt x="7" y="50"/>
                  <a:pt x="0" y="43"/>
                  <a:pt x="0" y="34"/>
                </a:cubicBezTo>
                <a:cubicBezTo>
                  <a:pt x="0" y="28"/>
                  <a:pt x="4" y="22"/>
                  <a:pt x="9" y="20"/>
                </a:cubicBezTo>
                <a:cubicBezTo>
                  <a:pt x="9" y="19"/>
                  <a:pt x="9" y="19"/>
                  <a:pt x="9" y="18"/>
                </a:cubicBezTo>
                <a:cubicBezTo>
                  <a:pt x="9" y="8"/>
                  <a:pt x="17" y="0"/>
                  <a:pt x="27" y="0"/>
                </a:cubicBezTo>
                <a:cubicBezTo>
                  <a:pt x="35" y="0"/>
                  <a:pt x="41" y="5"/>
                  <a:pt x="44" y="11"/>
                </a:cubicBezTo>
                <a:cubicBezTo>
                  <a:pt x="46" y="10"/>
                  <a:pt x="48" y="9"/>
                  <a:pt x="50" y="9"/>
                </a:cubicBezTo>
                <a:cubicBezTo>
                  <a:pt x="55" y="9"/>
                  <a:pt x="59" y="13"/>
                  <a:pt x="59" y="18"/>
                </a:cubicBezTo>
                <a:cubicBezTo>
                  <a:pt x="59" y="20"/>
                  <a:pt x="59" y="22"/>
                  <a:pt x="58" y="23"/>
                </a:cubicBezTo>
                <a:cubicBezTo>
                  <a:pt x="64" y="25"/>
                  <a:pt x="68" y="30"/>
                  <a:pt x="68" y="36"/>
                </a:cubicBezTo>
                <a:cubicBezTo>
                  <a:pt x="68" y="44"/>
                  <a:pt x="62" y="50"/>
                  <a:pt x="55" y="50"/>
                </a:cubicBezTo>
                <a:close/>
              </a:path>
            </a:pathLst>
          </a:custGeom>
          <a:solidFill>
            <a:schemeClr val="accent3"/>
          </a:solidFill>
          <a:ln w="9525">
            <a:noFill/>
            <a:round/>
          </a:ln>
        </p:spPr>
        <p:txBody>
          <a:bodyPr vert="horz" wrap="square" lIns="91440" tIns="45720" rIns="91440" bIns="45720" numCol="1" anchor="t" anchorCtr="0" compatLnSpc="1"/>
          <a:lstStyle/>
          <a:p>
            <a:endParaRPr lang="en-US" sz="2000">
              <a:latin typeface="微软雅黑" panose="020B0503020204020204" pitchFamily="34" charset="-122"/>
              <a:ea typeface="微软雅黑" panose="020B0503020204020204" pitchFamily="34" charset="-122"/>
            </a:endParaRPr>
          </a:p>
        </p:txBody>
      </p:sp>
      <p:sp>
        <p:nvSpPr>
          <p:cNvPr id="13" name="Freeform 53"/>
          <p:cNvSpPr/>
          <p:nvPr/>
        </p:nvSpPr>
        <p:spPr bwMode="auto">
          <a:xfrm flipH="1">
            <a:off x="8237037" y="2803076"/>
            <a:ext cx="1052189" cy="780195"/>
          </a:xfrm>
          <a:custGeom>
            <a:avLst/>
            <a:gdLst/>
            <a:ahLst/>
            <a:cxnLst>
              <a:cxn ang="0">
                <a:pos x="55" y="50"/>
              </a:cxn>
              <a:cxn ang="0">
                <a:pos x="16" y="50"/>
              </a:cxn>
              <a:cxn ang="0">
                <a:pos x="0" y="34"/>
              </a:cxn>
              <a:cxn ang="0">
                <a:pos x="9" y="20"/>
              </a:cxn>
              <a:cxn ang="0">
                <a:pos x="9" y="18"/>
              </a:cxn>
              <a:cxn ang="0">
                <a:pos x="27" y="0"/>
              </a:cxn>
              <a:cxn ang="0">
                <a:pos x="44" y="11"/>
              </a:cxn>
              <a:cxn ang="0">
                <a:pos x="50" y="9"/>
              </a:cxn>
              <a:cxn ang="0">
                <a:pos x="59" y="18"/>
              </a:cxn>
              <a:cxn ang="0">
                <a:pos x="58" y="23"/>
              </a:cxn>
              <a:cxn ang="0">
                <a:pos x="68" y="36"/>
              </a:cxn>
              <a:cxn ang="0">
                <a:pos x="55" y="50"/>
              </a:cxn>
            </a:cxnLst>
            <a:rect l="0" t="0" r="r" b="b"/>
            <a:pathLst>
              <a:path w="68" h="50">
                <a:moveTo>
                  <a:pt x="55" y="50"/>
                </a:moveTo>
                <a:cubicBezTo>
                  <a:pt x="16" y="50"/>
                  <a:pt x="16" y="50"/>
                  <a:pt x="16" y="50"/>
                </a:cubicBezTo>
                <a:cubicBezTo>
                  <a:pt x="7" y="50"/>
                  <a:pt x="0" y="43"/>
                  <a:pt x="0" y="34"/>
                </a:cubicBezTo>
                <a:cubicBezTo>
                  <a:pt x="0" y="28"/>
                  <a:pt x="4" y="22"/>
                  <a:pt x="9" y="20"/>
                </a:cubicBezTo>
                <a:cubicBezTo>
                  <a:pt x="9" y="19"/>
                  <a:pt x="9" y="19"/>
                  <a:pt x="9" y="18"/>
                </a:cubicBezTo>
                <a:cubicBezTo>
                  <a:pt x="9" y="8"/>
                  <a:pt x="17" y="0"/>
                  <a:pt x="27" y="0"/>
                </a:cubicBezTo>
                <a:cubicBezTo>
                  <a:pt x="35" y="0"/>
                  <a:pt x="41" y="5"/>
                  <a:pt x="44" y="11"/>
                </a:cubicBezTo>
                <a:cubicBezTo>
                  <a:pt x="46" y="10"/>
                  <a:pt x="48" y="9"/>
                  <a:pt x="50" y="9"/>
                </a:cubicBezTo>
                <a:cubicBezTo>
                  <a:pt x="55" y="9"/>
                  <a:pt x="59" y="13"/>
                  <a:pt x="59" y="18"/>
                </a:cubicBezTo>
                <a:cubicBezTo>
                  <a:pt x="59" y="20"/>
                  <a:pt x="59" y="22"/>
                  <a:pt x="58" y="23"/>
                </a:cubicBezTo>
                <a:cubicBezTo>
                  <a:pt x="64" y="25"/>
                  <a:pt x="68" y="30"/>
                  <a:pt x="68" y="36"/>
                </a:cubicBezTo>
                <a:cubicBezTo>
                  <a:pt x="68" y="44"/>
                  <a:pt x="62" y="50"/>
                  <a:pt x="55" y="50"/>
                </a:cubicBezTo>
                <a:close/>
              </a:path>
            </a:pathLst>
          </a:custGeom>
          <a:solidFill>
            <a:schemeClr val="tx1">
              <a:lumMod val="65000"/>
              <a:lumOff val="35000"/>
            </a:schemeClr>
          </a:solidFill>
          <a:ln w="9525">
            <a:noFill/>
            <a:round/>
          </a:ln>
        </p:spPr>
        <p:txBody>
          <a:bodyPr vert="horz" wrap="square" lIns="91440" tIns="45720" rIns="91440" bIns="45720" numCol="1" anchor="t" anchorCtr="0" compatLnSpc="1"/>
          <a:lstStyle/>
          <a:p>
            <a:endParaRPr lang="en-US" sz="2000">
              <a:latin typeface="微软雅黑" panose="020B0503020204020204" pitchFamily="34" charset="-122"/>
              <a:ea typeface="微软雅黑" panose="020B0503020204020204" pitchFamily="34" charset="-122"/>
            </a:endParaRPr>
          </a:p>
        </p:txBody>
      </p:sp>
      <p:cxnSp>
        <p:nvCxnSpPr>
          <p:cNvPr id="14" name="Elbow Connector 212"/>
          <p:cNvCxnSpPr/>
          <p:nvPr/>
        </p:nvCxnSpPr>
        <p:spPr>
          <a:xfrm>
            <a:off x="3354155" y="3583270"/>
            <a:ext cx="1701565" cy="907154"/>
          </a:xfrm>
          <a:prstGeom prst="bentConnector3">
            <a:avLst>
              <a:gd name="adj1" fmla="val -720"/>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5" name="Elbow Connector 214"/>
          <p:cNvCxnSpPr/>
          <p:nvPr/>
        </p:nvCxnSpPr>
        <p:spPr>
          <a:xfrm flipH="1">
            <a:off x="7067650" y="3583270"/>
            <a:ext cx="1701565" cy="907154"/>
          </a:xfrm>
          <a:prstGeom prst="bentConnector3">
            <a:avLst>
              <a:gd name="adj1" fmla="val -720"/>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6" name="Elbow Connector 215"/>
          <p:cNvCxnSpPr/>
          <p:nvPr/>
        </p:nvCxnSpPr>
        <p:spPr>
          <a:xfrm rot="5400000">
            <a:off x="6674375" y="2871773"/>
            <a:ext cx="1636734" cy="850185"/>
          </a:xfrm>
          <a:prstGeom prst="bentConnector3">
            <a:avLst>
              <a:gd name="adj1" fmla="val 100048"/>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7" name="Elbow Connector 221"/>
          <p:cNvCxnSpPr/>
          <p:nvPr/>
        </p:nvCxnSpPr>
        <p:spPr>
          <a:xfrm rot="16200000" flipH="1">
            <a:off x="3791279" y="2871774"/>
            <a:ext cx="1636734" cy="850185"/>
          </a:xfrm>
          <a:prstGeom prst="bentConnector3">
            <a:avLst>
              <a:gd name="adj1" fmla="val 100048"/>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223"/>
          <p:cNvCxnSpPr/>
          <p:nvPr/>
        </p:nvCxnSpPr>
        <p:spPr>
          <a:xfrm>
            <a:off x="5475024" y="3295236"/>
            <a:ext cx="0" cy="335461"/>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Straight Connector 224"/>
          <p:cNvCxnSpPr/>
          <p:nvPr/>
        </p:nvCxnSpPr>
        <p:spPr>
          <a:xfrm>
            <a:off x="6706804" y="3295236"/>
            <a:ext cx="0" cy="335461"/>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0" name="Freeform 131"/>
          <p:cNvSpPr/>
          <p:nvPr/>
        </p:nvSpPr>
        <p:spPr bwMode="auto">
          <a:xfrm>
            <a:off x="3133783" y="3092695"/>
            <a:ext cx="358551" cy="363984"/>
          </a:xfrm>
          <a:custGeom>
            <a:avLst/>
            <a:gdLst/>
            <a:ahLst/>
            <a:cxnLst>
              <a:cxn ang="0">
                <a:pos x="61" y="49"/>
              </a:cxn>
              <a:cxn ang="0">
                <a:pos x="49" y="62"/>
              </a:cxn>
              <a:cxn ang="0">
                <a:pos x="36" y="49"/>
              </a:cxn>
              <a:cxn ang="0">
                <a:pos x="36" y="48"/>
              </a:cxn>
              <a:cxn ang="0">
                <a:pos x="21" y="41"/>
              </a:cxn>
              <a:cxn ang="0">
                <a:pos x="13" y="44"/>
              </a:cxn>
              <a:cxn ang="0">
                <a:pos x="0" y="31"/>
              </a:cxn>
              <a:cxn ang="0">
                <a:pos x="13" y="18"/>
              </a:cxn>
              <a:cxn ang="0">
                <a:pos x="21" y="22"/>
              </a:cxn>
              <a:cxn ang="0">
                <a:pos x="36" y="15"/>
              </a:cxn>
              <a:cxn ang="0">
                <a:pos x="36" y="13"/>
              </a:cxn>
              <a:cxn ang="0">
                <a:pos x="49" y="0"/>
              </a:cxn>
              <a:cxn ang="0">
                <a:pos x="61" y="13"/>
              </a:cxn>
              <a:cxn ang="0">
                <a:pos x="49" y="26"/>
              </a:cxn>
              <a:cxn ang="0">
                <a:pos x="40" y="23"/>
              </a:cxn>
              <a:cxn ang="0">
                <a:pos x="25" y="30"/>
              </a:cxn>
              <a:cxn ang="0">
                <a:pos x="25" y="31"/>
              </a:cxn>
              <a:cxn ang="0">
                <a:pos x="25" y="33"/>
              </a:cxn>
              <a:cxn ang="0">
                <a:pos x="40" y="40"/>
              </a:cxn>
              <a:cxn ang="0">
                <a:pos x="49" y="36"/>
              </a:cxn>
              <a:cxn ang="0">
                <a:pos x="61" y="49"/>
              </a:cxn>
            </a:cxnLst>
            <a:rect l="0" t="0" r="r" b="b"/>
            <a:pathLst>
              <a:path w="61" h="62">
                <a:moveTo>
                  <a:pt x="61" y="49"/>
                </a:moveTo>
                <a:cubicBezTo>
                  <a:pt x="61" y="56"/>
                  <a:pt x="56" y="62"/>
                  <a:pt x="49" y="62"/>
                </a:cubicBezTo>
                <a:cubicBezTo>
                  <a:pt x="41" y="62"/>
                  <a:pt x="36" y="56"/>
                  <a:pt x="36" y="49"/>
                </a:cubicBezTo>
                <a:cubicBezTo>
                  <a:pt x="36" y="49"/>
                  <a:pt x="36" y="48"/>
                  <a:pt x="36" y="48"/>
                </a:cubicBezTo>
                <a:cubicBezTo>
                  <a:pt x="21" y="41"/>
                  <a:pt x="21" y="41"/>
                  <a:pt x="21" y="41"/>
                </a:cubicBezTo>
                <a:cubicBezTo>
                  <a:pt x="19" y="43"/>
                  <a:pt x="16" y="44"/>
                  <a:pt x="13" y="44"/>
                </a:cubicBezTo>
                <a:cubicBezTo>
                  <a:pt x="6" y="44"/>
                  <a:pt x="0" y="38"/>
                  <a:pt x="0" y="31"/>
                </a:cubicBezTo>
                <a:cubicBezTo>
                  <a:pt x="0" y="24"/>
                  <a:pt x="6" y="18"/>
                  <a:pt x="13" y="18"/>
                </a:cubicBezTo>
                <a:cubicBezTo>
                  <a:pt x="16" y="18"/>
                  <a:pt x="19" y="20"/>
                  <a:pt x="21" y="22"/>
                </a:cubicBezTo>
                <a:cubicBezTo>
                  <a:pt x="36" y="15"/>
                  <a:pt x="36" y="15"/>
                  <a:pt x="36" y="15"/>
                </a:cubicBezTo>
                <a:cubicBezTo>
                  <a:pt x="36" y="14"/>
                  <a:pt x="36" y="14"/>
                  <a:pt x="36" y="13"/>
                </a:cubicBezTo>
                <a:cubicBezTo>
                  <a:pt x="36" y="6"/>
                  <a:pt x="41" y="0"/>
                  <a:pt x="49" y="0"/>
                </a:cubicBezTo>
                <a:cubicBezTo>
                  <a:pt x="56" y="0"/>
                  <a:pt x="61" y="6"/>
                  <a:pt x="61" y="13"/>
                </a:cubicBezTo>
                <a:cubicBezTo>
                  <a:pt x="61" y="20"/>
                  <a:pt x="56" y="26"/>
                  <a:pt x="49" y="26"/>
                </a:cubicBezTo>
                <a:cubicBezTo>
                  <a:pt x="45" y="26"/>
                  <a:pt x="42" y="25"/>
                  <a:pt x="40" y="23"/>
                </a:cubicBezTo>
                <a:cubicBezTo>
                  <a:pt x="25" y="30"/>
                  <a:pt x="25" y="30"/>
                  <a:pt x="25" y="30"/>
                </a:cubicBezTo>
                <a:cubicBezTo>
                  <a:pt x="25" y="30"/>
                  <a:pt x="25" y="31"/>
                  <a:pt x="25" y="31"/>
                </a:cubicBezTo>
                <a:cubicBezTo>
                  <a:pt x="25" y="32"/>
                  <a:pt x="25" y="32"/>
                  <a:pt x="25" y="33"/>
                </a:cubicBezTo>
                <a:cubicBezTo>
                  <a:pt x="40" y="40"/>
                  <a:pt x="40" y="40"/>
                  <a:pt x="40" y="40"/>
                </a:cubicBezTo>
                <a:cubicBezTo>
                  <a:pt x="42" y="38"/>
                  <a:pt x="45" y="36"/>
                  <a:pt x="49" y="36"/>
                </a:cubicBezTo>
                <a:cubicBezTo>
                  <a:pt x="56" y="36"/>
                  <a:pt x="61" y="42"/>
                  <a:pt x="61" y="49"/>
                </a:cubicBezTo>
                <a:close/>
              </a:path>
            </a:pathLst>
          </a:custGeom>
          <a:solidFill>
            <a:schemeClr val="bg1"/>
          </a:solidFill>
          <a:ln w="9525">
            <a:noFill/>
            <a:round/>
          </a:ln>
        </p:spPr>
        <p:txBody>
          <a:bodyPr vert="horz" wrap="square" lIns="91440" tIns="45720" rIns="91440" bIns="45720" numCol="1" anchor="t" anchorCtr="0" compatLnSpc="1"/>
          <a:lstStyle/>
          <a:p>
            <a:endParaRPr lang="en-US" sz="2000">
              <a:latin typeface="微软雅黑" panose="020B0503020204020204" pitchFamily="34" charset="-122"/>
              <a:ea typeface="微软雅黑" panose="020B0503020204020204" pitchFamily="34" charset="-122"/>
            </a:endParaRPr>
          </a:p>
        </p:txBody>
      </p:sp>
      <p:sp>
        <p:nvSpPr>
          <p:cNvPr id="21" name="Freeform 82"/>
          <p:cNvSpPr>
            <a:spLocks noEditPoints="1"/>
          </p:cNvSpPr>
          <p:nvPr/>
        </p:nvSpPr>
        <p:spPr bwMode="auto">
          <a:xfrm>
            <a:off x="4041526" y="1880461"/>
            <a:ext cx="349554" cy="413109"/>
          </a:xfrm>
          <a:custGeom>
            <a:avLst/>
            <a:gdLst/>
            <a:ahLst/>
            <a:cxnLst>
              <a:cxn ang="0">
                <a:pos x="61" y="26"/>
              </a:cxn>
              <a:cxn ang="0">
                <a:pos x="61" y="68"/>
              </a:cxn>
              <a:cxn ang="0">
                <a:pos x="58" y="72"/>
              </a:cxn>
              <a:cxn ang="0">
                <a:pos x="4" y="72"/>
              </a:cxn>
              <a:cxn ang="0">
                <a:pos x="0" y="68"/>
              </a:cxn>
              <a:cxn ang="0">
                <a:pos x="0" y="4"/>
              </a:cxn>
              <a:cxn ang="0">
                <a:pos x="4" y="0"/>
              </a:cxn>
              <a:cxn ang="0">
                <a:pos x="36" y="0"/>
              </a:cxn>
              <a:cxn ang="0">
                <a:pos x="36" y="22"/>
              </a:cxn>
              <a:cxn ang="0">
                <a:pos x="40" y="26"/>
              </a:cxn>
              <a:cxn ang="0">
                <a:pos x="61" y="26"/>
              </a:cxn>
              <a:cxn ang="0">
                <a:pos x="46" y="32"/>
              </a:cxn>
              <a:cxn ang="0">
                <a:pos x="45" y="31"/>
              </a:cxn>
              <a:cxn ang="0">
                <a:pos x="16" y="31"/>
              </a:cxn>
              <a:cxn ang="0">
                <a:pos x="15" y="32"/>
              </a:cxn>
              <a:cxn ang="0">
                <a:pos x="15" y="35"/>
              </a:cxn>
              <a:cxn ang="0">
                <a:pos x="16" y="36"/>
              </a:cxn>
              <a:cxn ang="0">
                <a:pos x="45" y="36"/>
              </a:cxn>
              <a:cxn ang="0">
                <a:pos x="46" y="35"/>
              </a:cxn>
              <a:cxn ang="0">
                <a:pos x="46" y="32"/>
              </a:cxn>
              <a:cxn ang="0">
                <a:pos x="46" y="43"/>
              </a:cxn>
              <a:cxn ang="0">
                <a:pos x="45" y="41"/>
              </a:cxn>
              <a:cxn ang="0">
                <a:pos x="16" y="41"/>
              </a:cxn>
              <a:cxn ang="0">
                <a:pos x="15" y="43"/>
              </a:cxn>
              <a:cxn ang="0">
                <a:pos x="15" y="45"/>
              </a:cxn>
              <a:cxn ang="0">
                <a:pos x="16" y="47"/>
              </a:cxn>
              <a:cxn ang="0">
                <a:pos x="45" y="47"/>
              </a:cxn>
              <a:cxn ang="0">
                <a:pos x="46" y="45"/>
              </a:cxn>
              <a:cxn ang="0">
                <a:pos x="46" y="43"/>
              </a:cxn>
              <a:cxn ang="0">
                <a:pos x="46" y="53"/>
              </a:cxn>
              <a:cxn ang="0">
                <a:pos x="45" y="52"/>
              </a:cxn>
              <a:cxn ang="0">
                <a:pos x="16" y="52"/>
              </a:cxn>
              <a:cxn ang="0">
                <a:pos x="15" y="53"/>
              </a:cxn>
              <a:cxn ang="0">
                <a:pos x="15" y="56"/>
              </a:cxn>
              <a:cxn ang="0">
                <a:pos x="16" y="57"/>
              </a:cxn>
              <a:cxn ang="0">
                <a:pos x="45" y="57"/>
              </a:cxn>
              <a:cxn ang="0">
                <a:pos x="46" y="56"/>
              </a:cxn>
              <a:cxn ang="0">
                <a:pos x="46" y="53"/>
              </a:cxn>
              <a:cxn ang="0">
                <a:pos x="60" y="21"/>
              </a:cxn>
              <a:cxn ang="0">
                <a:pos x="41" y="21"/>
              </a:cxn>
              <a:cxn ang="0">
                <a:pos x="41" y="2"/>
              </a:cxn>
              <a:cxn ang="0">
                <a:pos x="42" y="3"/>
              </a:cxn>
              <a:cxn ang="0">
                <a:pos x="59" y="19"/>
              </a:cxn>
              <a:cxn ang="0">
                <a:pos x="60" y="21"/>
              </a:cxn>
            </a:cxnLst>
            <a:rect l="0" t="0" r="r" b="b"/>
            <a:pathLst>
              <a:path w="61" h="72">
                <a:moveTo>
                  <a:pt x="61" y="26"/>
                </a:moveTo>
                <a:cubicBezTo>
                  <a:pt x="61" y="68"/>
                  <a:pt x="61" y="68"/>
                  <a:pt x="61" y="68"/>
                </a:cubicBezTo>
                <a:cubicBezTo>
                  <a:pt x="61" y="71"/>
                  <a:pt x="60" y="72"/>
                  <a:pt x="58" y="72"/>
                </a:cubicBezTo>
                <a:cubicBezTo>
                  <a:pt x="4" y="72"/>
                  <a:pt x="4" y="72"/>
                  <a:pt x="4" y="72"/>
                </a:cubicBezTo>
                <a:cubicBezTo>
                  <a:pt x="1" y="72"/>
                  <a:pt x="0" y="71"/>
                  <a:pt x="0" y="68"/>
                </a:cubicBezTo>
                <a:cubicBezTo>
                  <a:pt x="0" y="4"/>
                  <a:pt x="0" y="4"/>
                  <a:pt x="0" y="4"/>
                </a:cubicBezTo>
                <a:cubicBezTo>
                  <a:pt x="0" y="2"/>
                  <a:pt x="1" y="0"/>
                  <a:pt x="4" y="0"/>
                </a:cubicBezTo>
                <a:cubicBezTo>
                  <a:pt x="36" y="0"/>
                  <a:pt x="36" y="0"/>
                  <a:pt x="36" y="0"/>
                </a:cubicBezTo>
                <a:cubicBezTo>
                  <a:pt x="36" y="22"/>
                  <a:pt x="36" y="22"/>
                  <a:pt x="36" y="22"/>
                </a:cubicBezTo>
                <a:cubicBezTo>
                  <a:pt x="36" y="24"/>
                  <a:pt x="37" y="26"/>
                  <a:pt x="40" y="26"/>
                </a:cubicBezTo>
                <a:lnTo>
                  <a:pt x="61" y="26"/>
                </a:lnTo>
                <a:close/>
                <a:moveTo>
                  <a:pt x="46" y="32"/>
                </a:moveTo>
                <a:cubicBezTo>
                  <a:pt x="46" y="32"/>
                  <a:pt x="45" y="31"/>
                  <a:pt x="45" y="31"/>
                </a:cubicBezTo>
                <a:cubicBezTo>
                  <a:pt x="16" y="31"/>
                  <a:pt x="16" y="31"/>
                  <a:pt x="16" y="31"/>
                </a:cubicBezTo>
                <a:cubicBezTo>
                  <a:pt x="16" y="31"/>
                  <a:pt x="15" y="32"/>
                  <a:pt x="15" y="32"/>
                </a:cubicBezTo>
                <a:cubicBezTo>
                  <a:pt x="15" y="35"/>
                  <a:pt x="15" y="35"/>
                  <a:pt x="15" y="35"/>
                </a:cubicBezTo>
                <a:cubicBezTo>
                  <a:pt x="15" y="36"/>
                  <a:pt x="16" y="36"/>
                  <a:pt x="16" y="36"/>
                </a:cubicBezTo>
                <a:cubicBezTo>
                  <a:pt x="45" y="36"/>
                  <a:pt x="45" y="36"/>
                  <a:pt x="45" y="36"/>
                </a:cubicBezTo>
                <a:cubicBezTo>
                  <a:pt x="45" y="36"/>
                  <a:pt x="46" y="36"/>
                  <a:pt x="46" y="35"/>
                </a:cubicBezTo>
                <a:lnTo>
                  <a:pt x="46" y="32"/>
                </a:lnTo>
                <a:close/>
                <a:moveTo>
                  <a:pt x="46" y="43"/>
                </a:moveTo>
                <a:cubicBezTo>
                  <a:pt x="46" y="42"/>
                  <a:pt x="45" y="41"/>
                  <a:pt x="45" y="41"/>
                </a:cubicBezTo>
                <a:cubicBezTo>
                  <a:pt x="16" y="41"/>
                  <a:pt x="16" y="41"/>
                  <a:pt x="16" y="41"/>
                </a:cubicBezTo>
                <a:cubicBezTo>
                  <a:pt x="16" y="41"/>
                  <a:pt x="15" y="42"/>
                  <a:pt x="15" y="43"/>
                </a:cubicBezTo>
                <a:cubicBezTo>
                  <a:pt x="15" y="45"/>
                  <a:pt x="15" y="45"/>
                  <a:pt x="15" y="45"/>
                </a:cubicBezTo>
                <a:cubicBezTo>
                  <a:pt x="15" y="46"/>
                  <a:pt x="16" y="47"/>
                  <a:pt x="16" y="47"/>
                </a:cubicBezTo>
                <a:cubicBezTo>
                  <a:pt x="45" y="47"/>
                  <a:pt x="45" y="47"/>
                  <a:pt x="45" y="47"/>
                </a:cubicBezTo>
                <a:cubicBezTo>
                  <a:pt x="45" y="47"/>
                  <a:pt x="46" y="46"/>
                  <a:pt x="46" y="45"/>
                </a:cubicBezTo>
                <a:lnTo>
                  <a:pt x="46" y="43"/>
                </a:lnTo>
                <a:close/>
                <a:moveTo>
                  <a:pt x="46" y="53"/>
                </a:moveTo>
                <a:cubicBezTo>
                  <a:pt x="46" y="52"/>
                  <a:pt x="45" y="52"/>
                  <a:pt x="45" y="52"/>
                </a:cubicBezTo>
                <a:cubicBezTo>
                  <a:pt x="16" y="52"/>
                  <a:pt x="16" y="52"/>
                  <a:pt x="16" y="52"/>
                </a:cubicBezTo>
                <a:cubicBezTo>
                  <a:pt x="16" y="52"/>
                  <a:pt x="15" y="52"/>
                  <a:pt x="15" y="53"/>
                </a:cubicBezTo>
                <a:cubicBezTo>
                  <a:pt x="15" y="56"/>
                  <a:pt x="15" y="56"/>
                  <a:pt x="15" y="56"/>
                </a:cubicBezTo>
                <a:cubicBezTo>
                  <a:pt x="15" y="56"/>
                  <a:pt x="16" y="57"/>
                  <a:pt x="16" y="57"/>
                </a:cubicBezTo>
                <a:cubicBezTo>
                  <a:pt x="45" y="57"/>
                  <a:pt x="45" y="57"/>
                  <a:pt x="45" y="57"/>
                </a:cubicBezTo>
                <a:cubicBezTo>
                  <a:pt x="45" y="57"/>
                  <a:pt x="46" y="56"/>
                  <a:pt x="46" y="56"/>
                </a:cubicBezTo>
                <a:lnTo>
                  <a:pt x="46" y="53"/>
                </a:lnTo>
                <a:close/>
                <a:moveTo>
                  <a:pt x="60" y="21"/>
                </a:moveTo>
                <a:cubicBezTo>
                  <a:pt x="41" y="21"/>
                  <a:pt x="41" y="21"/>
                  <a:pt x="41" y="21"/>
                </a:cubicBezTo>
                <a:cubicBezTo>
                  <a:pt x="41" y="2"/>
                  <a:pt x="41" y="2"/>
                  <a:pt x="41" y="2"/>
                </a:cubicBezTo>
                <a:cubicBezTo>
                  <a:pt x="41" y="2"/>
                  <a:pt x="42" y="3"/>
                  <a:pt x="42" y="3"/>
                </a:cubicBezTo>
                <a:cubicBezTo>
                  <a:pt x="59" y="19"/>
                  <a:pt x="59" y="19"/>
                  <a:pt x="59" y="19"/>
                </a:cubicBezTo>
                <a:cubicBezTo>
                  <a:pt x="59" y="20"/>
                  <a:pt x="59" y="20"/>
                  <a:pt x="60" y="21"/>
                </a:cubicBezTo>
                <a:close/>
              </a:path>
            </a:pathLst>
          </a:custGeom>
          <a:solidFill>
            <a:schemeClr val="bg1"/>
          </a:solidFill>
          <a:ln w="9525">
            <a:noFill/>
            <a:round/>
          </a:ln>
        </p:spPr>
        <p:txBody>
          <a:bodyPr vert="horz" wrap="square" lIns="91440" tIns="45720" rIns="91440" bIns="45720" numCol="1" anchor="t" anchorCtr="0" compatLnSpc="1"/>
          <a:lstStyle/>
          <a:p>
            <a:endParaRPr lang="en-US" sz="2000">
              <a:latin typeface="微软雅黑" panose="020B0503020204020204" pitchFamily="34" charset="-122"/>
              <a:ea typeface="微软雅黑" panose="020B0503020204020204" pitchFamily="34" charset="-122"/>
            </a:endParaRPr>
          </a:p>
        </p:txBody>
      </p:sp>
      <p:sp>
        <p:nvSpPr>
          <p:cNvPr id="22" name="Freeform 135"/>
          <p:cNvSpPr>
            <a:spLocks noEditPoints="1"/>
          </p:cNvSpPr>
          <p:nvPr/>
        </p:nvSpPr>
        <p:spPr bwMode="auto">
          <a:xfrm>
            <a:off x="5261227" y="2776772"/>
            <a:ext cx="403135" cy="37762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ln>
        </p:spPr>
        <p:txBody>
          <a:bodyPr vert="horz" wrap="square" lIns="91440" tIns="45720" rIns="91440" bIns="45720" numCol="1" anchor="t" anchorCtr="0" compatLnSpc="1"/>
          <a:lstStyle/>
          <a:p>
            <a:endParaRPr lang="en-US" sz="2000">
              <a:latin typeface="微软雅黑" panose="020B0503020204020204" pitchFamily="34" charset="-122"/>
              <a:ea typeface="微软雅黑" panose="020B0503020204020204" pitchFamily="34" charset="-122"/>
            </a:endParaRPr>
          </a:p>
        </p:txBody>
      </p:sp>
      <p:sp>
        <p:nvSpPr>
          <p:cNvPr id="23" name="Freeform 145"/>
          <p:cNvSpPr/>
          <p:nvPr/>
        </p:nvSpPr>
        <p:spPr bwMode="auto">
          <a:xfrm>
            <a:off x="6502311" y="2782409"/>
            <a:ext cx="398237" cy="343408"/>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ln>
        </p:spPr>
        <p:txBody>
          <a:bodyPr vert="horz" wrap="square" lIns="91440" tIns="45720" rIns="91440" bIns="45720" numCol="1" anchor="t" anchorCtr="0" compatLnSpc="1"/>
          <a:lstStyle/>
          <a:p>
            <a:endParaRPr lang="en-US" sz="2000">
              <a:latin typeface="微软雅黑" panose="020B0503020204020204" pitchFamily="34" charset="-122"/>
              <a:ea typeface="微软雅黑" panose="020B0503020204020204" pitchFamily="34" charset="-122"/>
            </a:endParaRPr>
          </a:p>
        </p:txBody>
      </p:sp>
      <p:sp>
        <p:nvSpPr>
          <p:cNvPr id="24" name="Freeform 36"/>
          <p:cNvSpPr>
            <a:spLocks noEditPoints="1"/>
          </p:cNvSpPr>
          <p:nvPr/>
        </p:nvSpPr>
        <p:spPr bwMode="auto">
          <a:xfrm>
            <a:off x="7735838" y="1902685"/>
            <a:ext cx="344945" cy="374590"/>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ln>
        </p:spPr>
        <p:txBody>
          <a:bodyPr vert="horz" wrap="square" lIns="91440" tIns="45720" rIns="91440" bIns="45720" numCol="1" anchor="t" anchorCtr="0" compatLnSpc="1"/>
          <a:lstStyle/>
          <a:p>
            <a:endParaRPr lang="en-US" sz="2000">
              <a:latin typeface="微软雅黑" panose="020B0503020204020204" pitchFamily="34" charset="-122"/>
              <a:ea typeface="微软雅黑" panose="020B0503020204020204" pitchFamily="34" charset="-122"/>
            </a:endParaRPr>
          </a:p>
        </p:txBody>
      </p:sp>
      <p:sp>
        <p:nvSpPr>
          <p:cNvPr id="25" name="Freeform 182"/>
          <p:cNvSpPr>
            <a:spLocks noEditPoints="1"/>
          </p:cNvSpPr>
          <p:nvPr/>
        </p:nvSpPr>
        <p:spPr bwMode="auto">
          <a:xfrm>
            <a:off x="8577238" y="3092695"/>
            <a:ext cx="383952" cy="358728"/>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1"/>
          </a:solidFill>
          <a:ln w="9525">
            <a:noFill/>
            <a:round/>
          </a:ln>
        </p:spPr>
        <p:txBody>
          <a:bodyPr vert="horz" wrap="square" lIns="91440" tIns="45720" rIns="91440" bIns="45720" numCol="1" anchor="t" anchorCtr="0" compatLnSpc="1"/>
          <a:lstStyle/>
          <a:p>
            <a:endParaRPr lang="en-US" sz="2000">
              <a:latin typeface="微软雅黑" panose="020B0503020204020204" pitchFamily="34" charset="-122"/>
              <a:ea typeface="微软雅黑" panose="020B0503020204020204" pitchFamily="34" charset="-122"/>
            </a:endParaRPr>
          </a:p>
        </p:txBody>
      </p:sp>
      <p:sp>
        <p:nvSpPr>
          <p:cNvPr id="26" name="Rectangle 252"/>
          <p:cNvSpPr/>
          <p:nvPr/>
        </p:nvSpPr>
        <p:spPr>
          <a:xfrm>
            <a:off x="2524139" y="3640877"/>
            <a:ext cx="718145" cy="215444"/>
          </a:xfrm>
          <a:prstGeom prst="rect">
            <a:avLst/>
          </a:prstGeom>
        </p:spPr>
        <p:txBody>
          <a:bodyPr wrap="none" lIns="0" tIns="0" rIns="0" bIns="0">
            <a:spAutoFit/>
          </a:bodyPr>
          <a:lstStyle/>
          <a:p>
            <a:pPr algn="r"/>
            <a:r>
              <a:rPr lang="zh-CN" altLang="en-US" sz="1400" b="1" dirty="0">
                <a:solidFill>
                  <a:schemeClr val="tx1">
                    <a:lumMod val="50000"/>
                    <a:lumOff val="50000"/>
                  </a:schemeClr>
                </a:solidFill>
                <a:latin typeface="微软雅黑" panose="020B0503020204020204" pitchFamily="34" charset="-122"/>
                <a:ea typeface="微软雅黑" panose="020B0503020204020204" pitchFamily="34" charset="-122"/>
              </a:rPr>
              <a:t>输入标题</a:t>
            </a:r>
            <a:endParaRPr lang="en-US" sz="14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7" name="Rectangle 253"/>
          <p:cNvSpPr/>
          <p:nvPr/>
        </p:nvSpPr>
        <p:spPr>
          <a:xfrm>
            <a:off x="8906694" y="3640877"/>
            <a:ext cx="718145" cy="215444"/>
          </a:xfrm>
          <a:prstGeom prst="rect">
            <a:avLst/>
          </a:prstGeom>
        </p:spPr>
        <p:txBody>
          <a:bodyPr wrap="none" lIns="0" tIns="0" rIns="0" bIns="0">
            <a:spAutoFit/>
          </a:bodyPr>
          <a:lstStyle/>
          <a:p>
            <a:pPr algn="r"/>
            <a:r>
              <a:rPr lang="zh-CN" altLang="en-US" sz="1400" b="1" dirty="0">
                <a:solidFill>
                  <a:schemeClr val="tx1">
                    <a:lumMod val="50000"/>
                    <a:lumOff val="50000"/>
                  </a:schemeClr>
                </a:solidFill>
                <a:latin typeface="微软雅黑" panose="020B0503020204020204" pitchFamily="34" charset="-122"/>
                <a:ea typeface="微软雅黑" panose="020B0503020204020204" pitchFamily="34" charset="-122"/>
              </a:rPr>
              <a:t>输入标题</a:t>
            </a:r>
            <a:endParaRPr lang="en-US" sz="14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8" name="Rectangle 254"/>
          <p:cNvSpPr/>
          <p:nvPr/>
        </p:nvSpPr>
        <p:spPr>
          <a:xfrm>
            <a:off x="8042598" y="2516597"/>
            <a:ext cx="718145" cy="215444"/>
          </a:xfrm>
          <a:prstGeom prst="rect">
            <a:avLst/>
          </a:prstGeom>
        </p:spPr>
        <p:txBody>
          <a:bodyPr wrap="none" lIns="0" tIns="0" rIns="0" bIns="0">
            <a:spAutoFit/>
          </a:bodyPr>
          <a:lstStyle/>
          <a:p>
            <a:pPr algn="r"/>
            <a:r>
              <a:rPr lang="zh-CN" altLang="en-US" sz="1400" b="1" dirty="0">
                <a:solidFill>
                  <a:schemeClr val="tx1">
                    <a:lumMod val="50000"/>
                    <a:lumOff val="50000"/>
                  </a:schemeClr>
                </a:solidFill>
                <a:latin typeface="微软雅黑" panose="020B0503020204020204" pitchFamily="34" charset="-122"/>
                <a:ea typeface="微软雅黑" panose="020B0503020204020204" pitchFamily="34" charset="-122"/>
              </a:rPr>
              <a:t>输入标题</a:t>
            </a:r>
            <a:endParaRPr lang="en-US" sz="14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9" name="Rectangle 255"/>
          <p:cNvSpPr/>
          <p:nvPr/>
        </p:nvSpPr>
        <p:spPr>
          <a:xfrm>
            <a:off x="3414224" y="2516597"/>
            <a:ext cx="718145" cy="215444"/>
          </a:xfrm>
          <a:prstGeom prst="rect">
            <a:avLst/>
          </a:prstGeom>
        </p:spPr>
        <p:txBody>
          <a:bodyPr wrap="none" lIns="0" tIns="0" rIns="0" bIns="0">
            <a:spAutoFit/>
          </a:bodyPr>
          <a:lstStyle/>
          <a:p>
            <a:pPr algn="r"/>
            <a:r>
              <a:rPr lang="zh-CN" altLang="en-US" sz="1400" b="1" dirty="0">
                <a:solidFill>
                  <a:schemeClr val="tx1">
                    <a:lumMod val="50000"/>
                    <a:lumOff val="50000"/>
                  </a:schemeClr>
                </a:solidFill>
                <a:latin typeface="微软雅黑" panose="020B0503020204020204" pitchFamily="34" charset="-122"/>
                <a:ea typeface="微软雅黑" panose="020B0503020204020204" pitchFamily="34" charset="-122"/>
              </a:rPr>
              <a:t>输入标题</a:t>
            </a:r>
            <a:endParaRPr lang="en-US" sz="14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0" name="Rectangle 256"/>
          <p:cNvSpPr/>
          <p:nvPr/>
        </p:nvSpPr>
        <p:spPr>
          <a:xfrm>
            <a:off x="6818462" y="3352842"/>
            <a:ext cx="718145" cy="215444"/>
          </a:xfrm>
          <a:prstGeom prst="rect">
            <a:avLst/>
          </a:prstGeom>
        </p:spPr>
        <p:txBody>
          <a:bodyPr wrap="none" lIns="0" tIns="0" rIns="0" bIns="0">
            <a:spAutoFit/>
          </a:bodyPr>
          <a:lstStyle/>
          <a:p>
            <a:pPr algn="r"/>
            <a:r>
              <a:rPr lang="zh-CN" altLang="en-US" sz="1400" b="1" dirty="0">
                <a:solidFill>
                  <a:schemeClr val="tx1">
                    <a:lumMod val="50000"/>
                    <a:lumOff val="50000"/>
                  </a:schemeClr>
                </a:solidFill>
                <a:latin typeface="微软雅黑" panose="020B0503020204020204" pitchFamily="34" charset="-122"/>
                <a:ea typeface="微软雅黑" panose="020B0503020204020204" pitchFamily="34" charset="-122"/>
              </a:rPr>
              <a:t>输入标题</a:t>
            </a:r>
            <a:endParaRPr lang="en-US" sz="14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1" name="Rectangle 257"/>
          <p:cNvSpPr/>
          <p:nvPr/>
        </p:nvSpPr>
        <p:spPr>
          <a:xfrm>
            <a:off x="4643458" y="3352842"/>
            <a:ext cx="718145" cy="215444"/>
          </a:xfrm>
          <a:prstGeom prst="rect">
            <a:avLst/>
          </a:prstGeom>
        </p:spPr>
        <p:txBody>
          <a:bodyPr wrap="none" lIns="0" tIns="0" rIns="0" bIns="0">
            <a:spAutoFit/>
          </a:bodyPr>
          <a:lstStyle/>
          <a:p>
            <a:pPr algn="r"/>
            <a:r>
              <a:rPr lang="zh-CN" altLang="en-US" sz="1400" b="1" dirty="0">
                <a:solidFill>
                  <a:schemeClr val="tx1">
                    <a:lumMod val="50000"/>
                    <a:lumOff val="50000"/>
                  </a:schemeClr>
                </a:solidFill>
                <a:latin typeface="微软雅黑" panose="020B0503020204020204" pitchFamily="34" charset="-122"/>
                <a:ea typeface="微软雅黑" panose="020B0503020204020204" pitchFamily="34" charset="-122"/>
              </a:rPr>
              <a:t>输入标题</a:t>
            </a:r>
            <a:endParaRPr lang="en-US" sz="14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32" name="Group 41"/>
          <p:cNvGrpSpPr/>
          <p:nvPr/>
        </p:nvGrpSpPr>
        <p:grpSpPr>
          <a:xfrm>
            <a:off x="4577372" y="3640877"/>
            <a:ext cx="2968625" cy="1552598"/>
            <a:chOff x="2844800" y="1304396"/>
            <a:chExt cx="2803525" cy="1466250"/>
          </a:xfrm>
        </p:grpSpPr>
        <p:grpSp>
          <p:nvGrpSpPr>
            <p:cNvPr id="33" name="Group 44"/>
            <p:cNvGrpSpPr/>
            <p:nvPr/>
          </p:nvGrpSpPr>
          <p:grpSpPr>
            <a:xfrm>
              <a:off x="3209925" y="1304396"/>
              <a:ext cx="2073275" cy="1397000"/>
              <a:chOff x="4843457" y="992546"/>
              <a:chExt cx="2073275" cy="1397000"/>
            </a:xfrm>
          </p:grpSpPr>
          <p:sp>
            <p:nvSpPr>
              <p:cNvPr id="38" name="Freeform 12"/>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chemeClr val="bg1">
                  <a:lumMod val="65000"/>
                </a:schemeClr>
              </a:solidFill>
              <a:ln w="9525">
                <a:noFill/>
                <a:round/>
              </a:ln>
            </p:spPr>
            <p:txBody>
              <a:bodyPr vert="horz" wrap="square" lIns="91440" tIns="45720" rIns="91440" bIns="45720" numCol="1" anchor="t" anchorCtr="0" compatLnSpc="1"/>
              <a:lstStyle/>
              <a:p>
                <a:endParaRPr lang="en-US" dirty="0"/>
              </a:p>
            </p:txBody>
          </p:sp>
          <p:sp>
            <p:nvSpPr>
              <p:cNvPr id="39" name="Rectangle 13"/>
              <p:cNvSpPr>
                <a:spLocks noChangeArrowheads="1"/>
              </p:cNvSpPr>
              <p:nvPr/>
            </p:nvSpPr>
            <p:spPr bwMode="auto">
              <a:xfrm>
                <a:off x="4926007" y="1068746"/>
                <a:ext cx="1914525" cy="1181100"/>
              </a:xfrm>
              <a:prstGeom prst="rect">
                <a:avLst/>
              </a:prstGeom>
              <a:solidFill>
                <a:schemeClr val="bg1">
                  <a:lumMod val="85000"/>
                </a:schemeClr>
              </a:solidFill>
              <a:ln w="9525">
                <a:noFill/>
                <a:miter lim="800000"/>
              </a:ln>
            </p:spPr>
            <p:txBody>
              <a:bodyPr vert="horz" wrap="square" lIns="91440" tIns="45720" rIns="91440" bIns="45720" numCol="1" anchor="t" anchorCtr="0" compatLnSpc="1"/>
              <a:lstStyle/>
              <a:p>
                <a:endParaRPr lang="en-US"/>
              </a:p>
            </p:txBody>
          </p:sp>
          <p:sp>
            <p:nvSpPr>
              <p:cNvPr id="40" name="Freeform 21"/>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ln>
            </p:spPr>
            <p:txBody>
              <a:bodyPr vert="horz" wrap="square" lIns="91440" tIns="45720" rIns="91440" bIns="45720" numCol="1" anchor="t" anchorCtr="0" compatLnSpc="1"/>
              <a:lstStyle/>
              <a:p>
                <a:endParaRPr lang="en-US"/>
              </a:p>
            </p:txBody>
          </p:sp>
        </p:grpSp>
        <p:grpSp>
          <p:nvGrpSpPr>
            <p:cNvPr id="34" name="Group 43"/>
            <p:cNvGrpSpPr/>
            <p:nvPr/>
          </p:nvGrpSpPr>
          <p:grpSpPr>
            <a:xfrm>
              <a:off x="2844800" y="2648409"/>
              <a:ext cx="2803525" cy="122237"/>
              <a:chOff x="4462463" y="2425701"/>
              <a:chExt cx="2803525" cy="122237"/>
            </a:xfrm>
          </p:grpSpPr>
          <p:sp>
            <p:nvSpPr>
              <p:cNvPr id="35" name="Freeform 15"/>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ln>
            </p:spPr>
            <p:txBody>
              <a:bodyPr vert="horz" wrap="square" lIns="91440" tIns="45720" rIns="91440" bIns="45720" numCol="1" anchor="t" anchorCtr="0" compatLnSpc="1"/>
              <a:lstStyle/>
              <a:p>
                <a:endParaRPr lang="en-US"/>
              </a:p>
            </p:txBody>
          </p:sp>
          <p:sp>
            <p:nvSpPr>
              <p:cNvPr id="36" name="Freeform 16"/>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ln>
            </p:spPr>
            <p:txBody>
              <a:bodyPr vert="horz" wrap="square" lIns="91440" tIns="45720" rIns="91440" bIns="45720" numCol="1" anchor="t" anchorCtr="0" compatLnSpc="1"/>
              <a:lstStyle/>
              <a:p>
                <a:endParaRPr lang="en-US"/>
              </a:p>
            </p:txBody>
          </p:sp>
          <p:sp>
            <p:nvSpPr>
              <p:cNvPr id="37" name="Freeform 31"/>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ln>
            </p:spPr>
            <p:txBody>
              <a:bodyPr vert="horz" wrap="square" lIns="91440" tIns="45720" rIns="91440" bIns="45720" numCol="1" anchor="t" anchorCtr="0" compatLnSpc="1"/>
              <a:lstStyle/>
              <a:p>
                <a:endParaRPr lang="en-US"/>
              </a:p>
            </p:txBody>
          </p:sp>
        </p:grpSp>
      </p:grpSp>
      <p:grpSp>
        <p:nvGrpSpPr>
          <p:cNvPr id="41" name="Group 72"/>
          <p:cNvGrpSpPr/>
          <p:nvPr/>
        </p:nvGrpSpPr>
        <p:grpSpPr>
          <a:xfrm>
            <a:off x="5683592" y="3954313"/>
            <a:ext cx="756182" cy="760229"/>
            <a:chOff x="-327025" y="473075"/>
            <a:chExt cx="1779588" cy="1789113"/>
          </a:xfrm>
          <a:solidFill>
            <a:schemeClr val="tx1">
              <a:lumMod val="75000"/>
              <a:lumOff val="25000"/>
            </a:schemeClr>
          </a:solidFill>
        </p:grpSpPr>
        <p:sp>
          <p:nvSpPr>
            <p:cNvPr id="42" name="Freeform 5"/>
            <p:cNvSpPr>
              <a:spLocks noEditPoints="1"/>
            </p:cNvSpPr>
            <p:nvPr/>
          </p:nvSpPr>
          <p:spPr bwMode="auto">
            <a:xfrm>
              <a:off x="446088" y="1243013"/>
              <a:ext cx="1006475" cy="1019175"/>
            </a:xfrm>
            <a:custGeom>
              <a:avLst/>
              <a:gdLst/>
              <a:ahLst/>
              <a:cxnLst>
                <a:cxn ang="0">
                  <a:pos x="256" y="203"/>
                </a:cxn>
                <a:cxn ang="0">
                  <a:pos x="214" y="161"/>
                </a:cxn>
                <a:cxn ang="0">
                  <a:pos x="192" y="41"/>
                </a:cxn>
                <a:cxn ang="0">
                  <a:pos x="41" y="41"/>
                </a:cxn>
                <a:cxn ang="0">
                  <a:pos x="41" y="192"/>
                </a:cxn>
                <a:cxn ang="0">
                  <a:pos x="161" y="214"/>
                </a:cxn>
                <a:cxn ang="0">
                  <a:pos x="203" y="256"/>
                </a:cxn>
                <a:cxn ang="0">
                  <a:pos x="256" y="256"/>
                </a:cxn>
                <a:cxn ang="0">
                  <a:pos x="267" y="229"/>
                </a:cxn>
                <a:cxn ang="0">
                  <a:pos x="256" y="203"/>
                </a:cxn>
                <a:cxn ang="0">
                  <a:pos x="166" y="166"/>
                </a:cxn>
                <a:cxn ang="0">
                  <a:pos x="68" y="166"/>
                </a:cxn>
                <a:cxn ang="0">
                  <a:pos x="68" y="68"/>
                </a:cxn>
                <a:cxn ang="0">
                  <a:pos x="166" y="68"/>
                </a:cxn>
                <a:cxn ang="0">
                  <a:pos x="166" y="166"/>
                </a:cxn>
                <a:cxn ang="0">
                  <a:pos x="166" y="166"/>
                </a:cxn>
                <a:cxn ang="0">
                  <a:pos x="166" y="166"/>
                </a:cxn>
              </a:cxnLst>
              <a:rect l="0" t="0" r="r" b="b"/>
              <a:pathLst>
                <a:path w="267" h="270">
                  <a:moveTo>
                    <a:pt x="256" y="203"/>
                  </a:moveTo>
                  <a:cubicBezTo>
                    <a:pt x="214" y="161"/>
                    <a:pt x="214" y="161"/>
                    <a:pt x="214" y="161"/>
                  </a:cubicBezTo>
                  <a:cubicBezTo>
                    <a:pt x="232" y="122"/>
                    <a:pt x="225" y="74"/>
                    <a:pt x="192" y="41"/>
                  </a:cubicBezTo>
                  <a:cubicBezTo>
                    <a:pt x="151" y="0"/>
                    <a:pt x="83" y="0"/>
                    <a:pt x="41" y="41"/>
                  </a:cubicBezTo>
                  <a:cubicBezTo>
                    <a:pt x="0" y="83"/>
                    <a:pt x="0" y="151"/>
                    <a:pt x="41" y="192"/>
                  </a:cubicBezTo>
                  <a:cubicBezTo>
                    <a:pt x="74" y="225"/>
                    <a:pt x="122" y="232"/>
                    <a:pt x="161" y="214"/>
                  </a:cubicBezTo>
                  <a:cubicBezTo>
                    <a:pt x="203" y="256"/>
                    <a:pt x="203" y="256"/>
                    <a:pt x="203" y="256"/>
                  </a:cubicBezTo>
                  <a:cubicBezTo>
                    <a:pt x="217" y="270"/>
                    <a:pt x="241" y="270"/>
                    <a:pt x="256" y="256"/>
                  </a:cubicBezTo>
                  <a:cubicBezTo>
                    <a:pt x="263" y="249"/>
                    <a:pt x="267" y="239"/>
                    <a:pt x="267" y="229"/>
                  </a:cubicBezTo>
                  <a:cubicBezTo>
                    <a:pt x="267" y="220"/>
                    <a:pt x="263" y="210"/>
                    <a:pt x="256" y="203"/>
                  </a:cubicBezTo>
                  <a:close/>
                  <a:moveTo>
                    <a:pt x="166" y="166"/>
                  </a:moveTo>
                  <a:cubicBezTo>
                    <a:pt x="139" y="193"/>
                    <a:pt x="95" y="193"/>
                    <a:pt x="68" y="166"/>
                  </a:cubicBezTo>
                  <a:cubicBezTo>
                    <a:pt x="41" y="139"/>
                    <a:pt x="41" y="95"/>
                    <a:pt x="68" y="68"/>
                  </a:cubicBezTo>
                  <a:cubicBezTo>
                    <a:pt x="95" y="41"/>
                    <a:pt x="139" y="41"/>
                    <a:pt x="166" y="68"/>
                  </a:cubicBezTo>
                  <a:cubicBezTo>
                    <a:pt x="193" y="95"/>
                    <a:pt x="193" y="139"/>
                    <a:pt x="166" y="166"/>
                  </a:cubicBezTo>
                  <a:close/>
                  <a:moveTo>
                    <a:pt x="166" y="166"/>
                  </a:moveTo>
                  <a:cubicBezTo>
                    <a:pt x="166" y="166"/>
                    <a:pt x="166" y="166"/>
                    <a:pt x="166" y="166"/>
                  </a:cubicBezTo>
                </a:path>
              </a:pathLst>
            </a:custGeom>
            <a:grpFill/>
            <a:ln w="9525">
              <a:noFill/>
              <a:round/>
            </a:ln>
          </p:spPr>
          <p:txBody>
            <a:bodyPr vert="horz" wrap="square" lIns="91440" tIns="45720" rIns="91440" bIns="45720" numCol="1" anchor="t" anchorCtr="0" compatLnSpc="1"/>
            <a:lstStyle/>
            <a:p>
              <a:endParaRPr lang="en-US"/>
            </a:p>
          </p:txBody>
        </p:sp>
        <p:sp>
          <p:nvSpPr>
            <p:cNvPr id="43" name="Freeform 6"/>
            <p:cNvSpPr>
              <a:spLocks noEditPoints="1"/>
            </p:cNvSpPr>
            <p:nvPr/>
          </p:nvSpPr>
          <p:spPr bwMode="auto">
            <a:xfrm>
              <a:off x="566738" y="654050"/>
              <a:ext cx="869950" cy="1109663"/>
            </a:xfrm>
            <a:custGeom>
              <a:avLst/>
              <a:gdLst/>
              <a:ahLst/>
              <a:cxnLst>
                <a:cxn ang="0">
                  <a:pos x="89" y="21"/>
                </a:cxn>
                <a:cxn ang="0">
                  <a:pos x="70" y="4"/>
                </a:cxn>
                <a:cxn ang="0">
                  <a:pos x="48" y="0"/>
                </a:cxn>
                <a:cxn ang="0">
                  <a:pos x="48" y="10"/>
                </a:cxn>
                <a:cxn ang="0">
                  <a:pos x="69" y="31"/>
                </a:cxn>
                <a:cxn ang="0">
                  <a:pos x="80" y="43"/>
                </a:cxn>
                <a:cxn ang="0">
                  <a:pos x="68" y="49"/>
                </a:cxn>
                <a:cxn ang="0">
                  <a:pos x="58" y="47"/>
                </a:cxn>
                <a:cxn ang="0">
                  <a:pos x="44" y="41"/>
                </a:cxn>
                <a:cxn ang="0">
                  <a:pos x="44" y="29"/>
                </a:cxn>
                <a:cxn ang="0">
                  <a:pos x="25" y="21"/>
                </a:cxn>
                <a:cxn ang="0">
                  <a:pos x="19" y="48"/>
                </a:cxn>
                <a:cxn ang="0">
                  <a:pos x="0" y="53"/>
                </a:cxn>
                <a:cxn ang="0">
                  <a:pos x="2" y="68"/>
                </a:cxn>
                <a:cxn ang="0">
                  <a:pos x="27" y="73"/>
                </a:cxn>
                <a:cxn ang="0">
                  <a:pos x="31" y="48"/>
                </a:cxn>
                <a:cxn ang="0">
                  <a:pos x="52" y="51"/>
                </a:cxn>
                <a:cxn ang="0">
                  <a:pos x="61" y="57"/>
                </a:cxn>
                <a:cxn ang="0">
                  <a:pos x="77" y="57"/>
                </a:cxn>
                <a:cxn ang="0">
                  <a:pos x="87" y="78"/>
                </a:cxn>
                <a:cxn ang="0">
                  <a:pos x="115" y="106"/>
                </a:cxn>
                <a:cxn ang="0">
                  <a:pos x="113" y="117"/>
                </a:cxn>
                <a:cxn ang="0">
                  <a:pos x="90" y="115"/>
                </a:cxn>
                <a:cxn ang="0">
                  <a:pos x="52" y="134"/>
                </a:cxn>
                <a:cxn ang="0">
                  <a:pos x="24" y="167"/>
                </a:cxn>
                <a:cxn ang="0">
                  <a:pos x="85" y="151"/>
                </a:cxn>
                <a:cxn ang="0">
                  <a:pos x="171" y="187"/>
                </a:cxn>
                <a:cxn ang="0">
                  <a:pos x="205" y="294"/>
                </a:cxn>
                <a:cxn ang="0">
                  <a:pos x="231" y="187"/>
                </a:cxn>
                <a:cxn ang="0">
                  <a:pos x="191" y="56"/>
                </a:cxn>
                <a:cxn ang="0">
                  <a:pos x="184" y="59"/>
                </a:cxn>
                <a:cxn ang="0">
                  <a:pos x="147" y="62"/>
                </a:cxn>
                <a:cxn ang="0">
                  <a:pos x="136" y="79"/>
                </a:cxn>
                <a:cxn ang="0">
                  <a:pos x="129" y="76"/>
                </a:cxn>
                <a:cxn ang="0">
                  <a:pos x="99" y="49"/>
                </a:cxn>
                <a:cxn ang="0">
                  <a:pos x="95" y="36"/>
                </a:cxn>
                <a:cxn ang="0">
                  <a:pos x="89" y="21"/>
                </a:cxn>
                <a:cxn ang="0">
                  <a:pos x="89" y="21"/>
                </a:cxn>
                <a:cxn ang="0">
                  <a:pos x="89" y="21"/>
                </a:cxn>
              </a:cxnLst>
              <a:rect l="0" t="0" r="r" b="b"/>
              <a:pathLst>
                <a:path w="231" h="294">
                  <a:moveTo>
                    <a:pt x="89" y="21"/>
                  </a:moveTo>
                  <a:cubicBezTo>
                    <a:pt x="70" y="4"/>
                    <a:pt x="70" y="4"/>
                    <a:pt x="70" y="4"/>
                  </a:cubicBezTo>
                  <a:cubicBezTo>
                    <a:pt x="48" y="0"/>
                    <a:pt x="48" y="0"/>
                    <a:pt x="48" y="0"/>
                  </a:cubicBezTo>
                  <a:cubicBezTo>
                    <a:pt x="48" y="10"/>
                    <a:pt x="48" y="10"/>
                    <a:pt x="48" y="10"/>
                  </a:cubicBezTo>
                  <a:cubicBezTo>
                    <a:pt x="69" y="31"/>
                    <a:pt x="69" y="31"/>
                    <a:pt x="69" y="31"/>
                  </a:cubicBezTo>
                  <a:cubicBezTo>
                    <a:pt x="80" y="43"/>
                    <a:pt x="80" y="43"/>
                    <a:pt x="80" y="43"/>
                  </a:cubicBezTo>
                  <a:cubicBezTo>
                    <a:pt x="68" y="49"/>
                    <a:pt x="68" y="49"/>
                    <a:pt x="68" y="49"/>
                  </a:cubicBezTo>
                  <a:cubicBezTo>
                    <a:pt x="58" y="47"/>
                    <a:pt x="58" y="47"/>
                    <a:pt x="58" y="47"/>
                  </a:cubicBezTo>
                  <a:cubicBezTo>
                    <a:pt x="44" y="41"/>
                    <a:pt x="44" y="41"/>
                    <a:pt x="44" y="41"/>
                  </a:cubicBezTo>
                  <a:cubicBezTo>
                    <a:pt x="44" y="29"/>
                    <a:pt x="44" y="29"/>
                    <a:pt x="44" y="29"/>
                  </a:cubicBezTo>
                  <a:cubicBezTo>
                    <a:pt x="25" y="21"/>
                    <a:pt x="25" y="21"/>
                    <a:pt x="25" y="21"/>
                  </a:cubicBezTo>
                  <a:cubicBezTo>
                    <a:pt x="19" y="48"/>
                    <a:pt x="19" y="48"/>
                    <a:pt x="19" y="48"/>
                  </a:cubicBezTo>
                  <a:cubicBezTo>
                    <a:pt x="0" y="53"/>
                    <a:pt x="0" y="53"/>
                    <a:pt x="0" y="53"/>
                  </a:cubicBezTo>
                  <a:cubicBezTo>
                    <a:pt x="2" y="68"/>
                    <a:pt x="2" y="68"/>
                    <a:pt x="2" y="68"/>
                  </a:cubicBezTo>
                  <a:cubicBezTo>
                    <a:pt x="27" y="73"/>
                    <a:pt x="27" y="73"/>
                    <a:pt x="27" y="73"/>
                  </a:cubicBezTo>
                  <a:cubicBezTo>
                    <a:pt x="31" y="48"/>
                    <a:pt x="31" y="48"/>
                    <a:pt x="31" y="48"/>
                  </a:cubicBezTo>
                  <a:cubicBezTo>
                    <a:pt x="52" y="51"/>
                    <a:pt x="52" y="51"/>
                    <a:pt x="52" y="51"/>
                  </a:cubicBezTo>
                  <a:cubicBezTo>
                    <a:pt x="61" y="57"/>
                    <a:pt x="61" y="57"/>
                    <a:pt x="61" y="57"/>
                  </a:cubicBezTo>
                  <a:cubicBezTo>
                    <a:pt x="77" y="57"/>
                    <a:pt x="77" y="57"/>
                    <a:pt x="77" y="57"/>
                  </a:cubicBezTo>
                  <a:cubicBezTo>
                    <a:pt x="87" y="78"/>
                    <a:pt x="87" y="78"/>
                    <a:pt x="87" y="78"/>
                  </a:cubicBezTo>
                  <a:cubicBezTo>
                    <a:pt x="115" y="106"/>
                    <a:pt x="115" y="106"/>
                    <a:pt x="115" y="106"/>
                  </a:cubicBezTo>
                  <a:cubicBezTo>
                    <a:pt x="113" y="117"/>
                    <a:pt x="113" y="117"/>
                    <a:pt x="113" y="117"/>
                  </a:cubicBezTo>
                  <a:cubicBezTo>
                    <a:pt x="90" y="115"/>
                    <a:pt x="90" y="115"/>
                    <a:pt x="90" y="115"/>
                  </a:cubicBezTo>
                  <a:cubicBezTo>
                    <a:pt x="52" y="134"/>
                    <a:pt x="52" y="134"/>
                    <a:pt x="52" y="134"/>
                  </a:cubicBezTo>
                  <a:cubicBezTo>
                    <a:pt x="24" y="167"/>
                    <a:pt x="24" y="167"/>
                    <a:pt x="24" y="167"/>
                  </a:cubicBezTo>
                  <a:cubicBezTo>
                    <a:pt x="43" y="156"/>
                    <a:pt x="63" y="151"/>
                    <a:pt x="85" y="151"/>
                  </a:cubicBezTo>
                  <a:cubicBezTo>
                    <a:pt x="117" y="151"/>
                    <a:pt x="148" y="164"/>
                    <a:pt x="171" y="187"/>
                  </a:cubicBezTo>
                  <a:cubicBezTo>
                    <a:pt x="199" y="215"/>
                    <a:pt x="211" y="256"/>
                    <a:pt x="205" y="294"/>
                  </a:cubicBezTo>
                  <a:cubicBezTo>
                    <a:pt x="221" y="262"/>
                    <a:pt x="231" y="225"/>
                    <a:pt x="231" y="187"/>
                  </a:cubicBezTo>
                  <a:cubicBezTo>
                    <a:pt x="231" y="138"/>
                    <a:pt x="216" y="94"/>
                    <a:pt x="191" y="56"/>
                  </a:cubicBezTo>
                  <a:cubicBezTo>
                    <a:pt x="184" y="59"/>
                    <a:pt x="184" y="59"/>
                    <a:pt x="184" y="59"/>
                  </a:cubicBezTo>
                  <a:cubicBezTo>
                    <a:pt x="147" y="62"/>
                    <a:pt x="147" y="62"/>
                    <a:pt x="147" y="62"/>
                  </a:cubicBezTo>
                  <a:cubicBezTo>
                    <a:pt x="136" y="79"/>
                    <a:pt x="136" y="79"/>
                    <a:pt x="136" y="79"/>
                  </a:cubicBezTo>
                  <a:cubicBezTo>
                    <a:pt x="129" y="76"/>
                    <a:pt x="129" y="76"/>
                    <a:pt x="129" y="76"/>
                  </a:cubicBezTo>
                  <a:cubicBezTo>
                    <a:pt x="99" y="49"/>
                    <a:pt x="99" y="49"/>
                    <a:pt x="99" y="49"/>
                  </a:cubicBezTo>
                  <a:cubicBezTo>
                    <a:pt x="95" y="36"/>
                    <a:pt x="95" y="36"/>
                    <a:pt x="95" y="36"/>
                  </a:cubicBezTo>
                  <a:lnTo>
                    <a:pt x="89" y="21"/>
                  </a:lnTo>
                  <a:close/>
                  <a:moveTo>
                    <a:pt x="89" y="21"/>
                  </a:moveTo>
                  <a:cubicBezTo>
                    <a:pt x="89" y="21"/>
                    <a:pt x="89" y="21"/>
                    <a:pt x="89" y="21"/>
                  </a:cubicBezTo>
                </a:path>
              </a:pathLst>
            </a:custGeom>
            <a:grpFill/>
            <a:ln w="9525">
              <a:noFill/>
              <a:round/>
            </a:ln>
          </p:spPr>
          <p:txBody>
            <a:bodyPr vert="horz" wrap="square" lIns="91440" tIns="45720" rIns="91440" bIns="45720" numCol="1" anchor="t" anchorCtr="0" compatLnSpc="1"/>
            <a:lstStyle/>
            <a:p>
              <a:endParaRPr lang="en-US"/>
            </a:p>
          </p:txBody>
        </p:sp>
        <p:sp>
          <p:nvSpPr>
            <p:cNvPr id="44" name="Freeform 7"/>
            <p:cNvSpPr>
              <a:spLocks noEditPoints="1"/>
            </p:cNvSpPr>
            <p:nvPr/>
          </p:nvSpPr>
          <p:spPr bwMode="auto">
            <a:xfrm>
              <a:off x="465138" y="1311275"/>
              <a:ext cx="120650" cy="106363"/>
            </a:xfrm>
            <a:custGeom>
              <a:avLst/>
              <a:gdLst/>
              <a:ahLst/>
              <a:cxnLst>
                <a:cxn ang="0">
                  <a:pos x="0" y="9"/>
                </a:cxn>
                <a:cxn ang="0">
                  <a:pos x="5" y="28"/>
                </a:cxn>
                <a:cxn ang="0">
                  <a:pos x="13" y="19"/>
                </a:cxn>
                <a:cxn ang="0">
                  <a:pos x="20" y="18"/>
                </a:cxn>
                <a:cxn ang="0">
                  <a:pos x="25" y="13"/>
                </a:cxn>
                <a:cxn ang="0">
                  <a:pos x="32" y="6"/>
                </a:cxn>
                <a:cxn ang="0">
                  <a:pos x="18" y="0"/>
                </a:cxn>
                <a:cxn ang="0">
                  <a:pos x="0" y="9"/>
                </a:cxn>
                <a:cxn ang="0">
                  <a:pos x="0" y="9"/>
                </a:cxn>
                <a:cxn ang="0">
                  <a:pos x="0" y="9"/>
                </a:cxn>
              </a:cxnLst>
              <a:rect l="0" t="0" r="r" b="b"/>
              <a:pathLst>
                <a:path w="32" h="28">
                  <a:moveTo>
                    <a:pt x="0" y="9"/>
                  </a:moveTo>
                  <a:cubicBezTo>
                    <a:pt x="5" y="28"/>
                    <a:pt x="5" y="28"/>
                    <a:pt x="5" y="28"/>
                  </a:cubicBezTo>
                  <a:cubicBezTo>
                    <a:pt x="13" y="19"/>
                    <a:pt x="13" y="19"/>
                    <a:pt x="13" y="19"/>
                  </a:cubicBezTo>
                  <a:cubicBezTo>
                    <a:pt x="20" y="18"/>
                    <a:pt x="20" y="18"/>
                    <a:pt x="20" y="18"/>
                  </a:cubicBezTo>
                  <a:cubicBezTo>
                    <a:pt x="22" y="16"/>
                    <a:pt x="24" y="14"/>
                    <a:pt x="25" y="13"/>
                  </a:cubicBezTo>
                  <a:cubicBezTo>
                    <a:pt x="28" y="10"/>
                    <a:pt x="30" y="8"/>
                    <a:pt x="32" y="6"/>
                  </a:cubicBezTo>
                  <a:cubicBezTo>
                    <a:pt x="18" y="0"/>
                    <a:pt x="18" y="0"/>
                    <a:pt x="18" y="0"/>
                  </a:cubicBezTo>
                  <a:lnTo>
                    <a:pt x="0" y="9"/>
                  </a:lnTo>
                  <a:close/>
                  <a:moveTo>
                    <a:pt x="0" y="9"/>
                  </a:moveTo>
                  <a:cubicBezTo>
                    <a:pt x="0" y="9"/>
                    <a:pt x="0" y="9"/>
                    <a:pt x="0" y="9"/>
                  </a:cubicBezTo>
                </a:path>
              </a:pathLst>
            </a:custGeom>
            <a:grpFill/>
            <a:ln w="9525">
              <a:noFill/>
              <a:round/>
            </a:ln>
          </p:spPr>
          <p:txBody>
            <a:bodyPr vert="horz" wrap="square" lIns="91440" tIns="45720" rIns="91440" bIns="45720" numCol="1" anchor="t" anchorCtr="0" compatLnSpc="1"/>
            <a:lstStyle/>
            <a:p>
              <a:endParaRPr lang="en-US"/>
            </a:p>
          </p:txBody>
        </p:sp>
        <p:sp>
          <p:nvSpPr>
            <p:cNvPr id="45" name="Freeform 8"/>
            <p:cNvSpPr>
              <a:spLocks noEditPoints="1"/>
            </p:cNvSpPr>
            <p:nvPr/>
          </p:nvSpPr>
          <p:spPr bwMode="auto">
            <a:xfrm>
              <a:off x="762000" y="2133600"/>
              <a:ext cx="211138" cy="84138"/>
            </a:xfrm>
            <a:custGeom>
              <a:avLst/>
              <a:gdLst/>
              <a:ahLst/>
              <a:cxnLst>
                <a:cxn ang="0">
                  <a:pos x="12" y="1"/>
                </a:cxn>
                <a:cxn ang="0">
                  <a:pos x="4" y="7"/>
                </a:cxn>
                <a:cxn ang="0">
                  <a:pos x="0" y="22"/>
                </a:cxn>
                <a:cxn ang="0">
                  <a:pos x="56" y="0"/>
                </a:cxn>
                <a:cxn ang="0">
                  <a:pos x="33" y="3"/>
                </a:cxn>
                <a:cxn ang="0">
                  <a:pos x="12" y="1"/>
                </a:cxn>
                <a:cxn ang="0">
                  <a:pos x="12" y="1"/>
                </a:cxn>
                <a:cxn ang="0">
                  <a:pos x="12" y="1"/>
                </a:cxn>
              </a:cxnLst>
              <a:rect l="0" t="0" r="r" b="b"/>
              <a:pathLst>
                <a:path w="56" h="22">
                  <a:moveTo>
                    <a:pt x="12" y="1"/>
                  </a:moveTo>
                  <a:cubicBezTo>
                    <a:pt x="4" y="7"/>
                    <a:pt x="4" y="7"/>
                    <a:pt x="4" y="7"/>
                  </a:cubicBezTo>
                  <a:cubicBezTo>
                    <a:pt x="0" y="22"/>
                    <a:pt x="0" y="22"/>
                    <a:pt x="0" y="22"/>
                  </a:cubicBezTo>
                  <a:cubicBezTo>
                    <a:pt x="20" y="17"/>
                    <a:pt x="39" y="10"/>
                    <a:pt x="56" y="0"/>
                  </a:cubicBezTo>
                  <a:cubicBezTo>
                    <a:pt x="48" y="2"/>
                    <a:pt x="40" y="3"/>
                    <a:pt x="33" y="3"/>
                  </a:cubicBezTo>
                  <a:cubicBezTo>
                    <a:pt x="26" y="3"/>
                    <a:pt x="19" y="2"/>
                    <a:pt x="12" y="1"/>
                  </a:cubicBezTo>
                  <a:close/>
                  <a:moveTo>
                    <a:pt x="12" y="1"/>
                  </a:moveTo>
                  <a:cubicBezTo>
                    <a:pt x="12" y="1"/>
                    <a:pt x="12" y="1"/>
                    <a:pt x="12" y="1"/>
                  </a:cubicBezTo>
                </a:path>
              </a:pathLst>
            </a:custGeom>
            <a:grpFill/>
            <a:ln w="9525">
              <a:noFill/>
              <a:round/>
            </a:ln>
          </p:spPr>
          <p:txBody>
            <a:bodyPr vert="horz" wrap="square" lIns="91440" tIns="45720" rIns="91440" bIns="45720" numCol="1" anchor="t" anchorCtr="0" compatLnSpc="1"/>
            <a:lstStyle/>
            <a:p>
              <a:endParaRPr lang="en-US"/>
            </a:p>
          </p:txBody>
        </p:sp>
        <p:sp>
          <p:nvSpPr>
            <p:cNvPr id="46" name="Freeform 9"/>
            <p:cNvSpPr>
              <a:spLocks noEditPoints="1"/>
            </p:cNvSpPr>
            <p:nvPr/>
          </p:nvSpPr>
          <p:spPr bwMode="auto">
            <a:xfrm>
              <a:off x="-327025" y="900113"/>
              <a:ext cx="990600" cy="1343025"/>
            </a:xfrm>
            <a:custGeom>
              <a:avLst/>
              <a:gdLst/>
              <a:ahLst/>
              <a:cxnLst>
                <a:cxn ang="0">
                  <a:pos x="235" y="294"/>
                </a:cxn>
                <a:cxn ang="0">
                  <a:pos x="200" y="208"/>
                </a:cxn>
                <a:cxn ang="0">
                  <a:pos x="212" y="154"/>
                </a:cxn>
                <a:cxn ang="0">
                  <a:pos x="187" y="149"/>
                </a:cxn>
                <a:cxn ang="0">
                  <a:pos x="174" y="122"/>
                </a:cxn>
                <a:cxn ang="0">
                  <a:pos x="174" y="138"/>
                </a:cxn>
                <a:cxn ang="0">
                  <a:pos x="169" y="138"/>
                </a:cxn>
                <a:cxn ang="0">
                  <a:pos x="135" y="92"/>
                </a:cxn>
                <a:cxn ang="0">
                  <a:pos x="135" y="55"/>
                </a:cxn>
                <a:cxn ang="0">
                  <a:pos x="110" y="15"/>
                </a:cxn>
                <a:cxn ang="0">
                  <a:pos x="71" y="22"/>
                </a:cxn>
                <a:cxn ang="0">
                  <a:pos x="45" y="22"/>
                </a:cxn>
                <a:cxn ang="0">
                  <a:pos x="32" y="13"/>
                </a:cxn>
                <a:cxn ang="0">
                  <a:pos x="49" y="0"/>
                </a:cxn>
                <a:cxn ang="0">
                  <a:pos x="32" y="4"/>
                </a:cxn>
                <a:cxn ang="0">
                  <a:pos x="0" y="122"/>
                </a:cxn>
                <a:cxn ang="0">
                  <a:pos x="234" y="356"/>
                </a:cxn>
                <a:cxn ang="0">
                  <a:pos x="263" y="354"/>
                </a:cxn>
                <a:cxn ang="0">
                  <a:pos x="261" y="325"/>
                </a:cxn>
                <a:cxn ang="0">
                  <a:pos x="263" y="315"/>
                </a:cxn>
                <a:cxn ang="0">
                  <a:pos x="235" y="294"/>
                </a:cxn>
                <a:cxn ang="0">
                  <a:pos x="235" y="294"/>
                </a:cxn>
                <a:cxn ang="0">
                  <a:pos x="235" y="294"/>
                </a:cxn>
              </a:cxnLst>
              <a:rect l="0" t="0" r="r" b="b"/>
              <a:pathLst>
                <a:path w="263" h="356">
                  <a:moveTo>
                    <a:pt x="235" y="294"/>
                  </a:moveTo>
                  <a:cubicBezTo>
                    <a:pt x="212" y="271"/>
                    <a:pt x="200" y="241"/>
                    <a:pt x="200" y="208"/>
                  </a:cubicBezTo>
                  <a:cubicBezTo>
                    <a:pt x="200" y="189"/>
                    <a:pt x="204" y="171"/>
                    <a:pt x="212" y="154"/>
                  </a:cubicBezTo>
                  <a:cubicBezTo>
                    <a:pt x="187" y="149"/>
                    <a:pt x="187" y="149"/>
                    <a:pt x="187" y="149"/>
                  </a:cubicBezTo>
                  <a:cubicBezTo>
                    <a:pt x="174" y="122"/>
                    <a:pt x="174" y="122"/>
                    <a:pt x="174" y="122"/>
                  </a:cubicBezTo>
                  <a:cubicBezTo>
                    <a:pt x="174" y="138"/>
                    <a:pt x="174" y="138"/>
                    <a:pt x="174" y="138"/>
                  </a:cubicBezTo>
                  <a:cubicBezTo>
                    <a:pt x="169" y="138"/>
                    <a:pt x="169" y="138"/>
                    <a:pt x="169" y="138"/>
                  </a:cubicBezTo>
                  <a:cubicBezTo>
                    <a:pt x="135" y="92"/>
                    <a:pt x="135" y="92"/>
                    <a:pt x="135" y="92"/>
                  </a:cubicBezTo>
                  <a:cubicBezTo>
                    <a:pt x="135" y="55"/>
                    <a:pt x="135" y="55"/>
                    <a:pt x="135" y="55"/>
                  </a:cubicBezTo>
                  <a:cubicBezTo>
                    <a:pt x="110" y="15"/>
                    <a:pt x="110" y="15"/>
                    <a:pt x="110" y="15"/>
                  </a:cubicBezTo>
                  <a:cubicBezTo>
                    <a:pt x="71" y="22"/>
                    <a:pt x="71" y="22"/>
                    <a:pt x="71" y="22"/>
                  </a:cubicBezTo>
                  <a:cubicBezTo>
                    <a:pt x="45" y="22"/>
                    <a:pt x="45" y="22"/>
                    <a:pt x="45" y="22"/>
                  </a:cubicBezTo>
                  <a:cubicBezTo>
                    <a:pt x="32" y="13"/>
                    <a:pt x="32" y="13"/>
                    <a:pt x="32" y="13"/>
                  </a:cubicBezTo>
                  <a:cubicBezTo>
                    <a:pt x="49" y="0"/>
                    <a:pt x="49" y="0"/>
                    <a:pt x="49" y="0"/>
                  </a:cubicBezTo>
                  <a:cubicBezTo>
                    <a:pt x="32" y="4"/>
                    <a:pt x="32" y="4"/>
                    <a:pt x="32" y="4"/>
                  </a:cubicBezTo>
                  <a:cubicBezTo>
                    <a:pt x="11" y="38"/>
                    <a:pt x="0" y="79"/>
                    <a:pt x="0" y="122"/>
                  </a:cubicBezTo>
                  <a:cubicBezTo>
                    <a:pt x="0" y="251"/>
                    <a:pt x="104" y="356"/>
                    <a:pt x="234" y="356"/>
                  </a:cubicBezTo>
                  <a:cubicBezTo>
                    <a:pt x="244" y="356"/>
                    <a:pt x="253" y="355"/>
                    <a:pt x="263" y="354"/>
                  </a:cubicBezTo>
                  <a:cubicBezTo>
                    <a:pt x="261" y="325"/>
                    <a:pt x="261" y="325"/>
                    <a:pt x="261" y="325"/>
                  </a:cubicBezTo>
                  <a:cubicBezTo>
                    <a:pt x="261" y="325"/>
                    <a:pt x="262" y="321"/>
                    <a:pt x="263" y="315"/>
                  </a:cubicBezTo>
                  <a:cubicBezTo>
                    <a:pt x="253" y="310"/>
                    <a:pt x="244" y="303"/>
                    <a:pt x="235" y="294"/>
                  </a:cubicBezTo>
                  <a:close/>
                  <a:moveTo>
                    <a:pt x="235" y="294"/>
                  </a:moveTo>
                  <a:cubicBezTo>
                    <a:pt x="235" y="294"/>
                    <a:pt x="235" y="294"/>
                    <a:pt x="235" y="294"/>
                  </a:cubicBezTo>
                </a:path>
              </a:pathLst>
            </a:custGeom>
            <a:grpFill/>
            <a:ln w="9525">
              <a:noFill/>
              <a:round/>
            </a:ln>
          </p:spPr>
          <p:txBody>
            <a:bodyPr vert="horz" wrap="square" lIns="91440" tIns="45720" rIns="91440" bIns="45720" numCol="1" anchor="t" anchorCtr="0" compatLnSpc="1"/>
            <a:lstStyle/>
            <a:p>
              <a:endParaRPr lang="en-US"/>
            </a:p>
          </p:txBody>
        </p:sp>
        <p:sp>
          <p:nvSpPr>
            <p:cNvPr id="47" name="Freeform 10"/>
            <p:cNvSpPr>
              <a:spLocks noEditPoints="1"/>
            </p:cNvSpPr>
            <p:nvPr/>
          </p:nvSpPr>
          <p:spPr bwMode="auto">
            <a:xfrm>
              <a:off x="-127000" y="473075"/>
              <a:ext cx="1055688" cy="325438"/>
            </a:xfrm>
            <a:custGeom>
              <a:avLst/>
              <a:gdLst/>
              <a:ahLst/>
              <a:cxnLst>
                <a:cxn ang="0">
                  <a:pos x="34" y="76"/>
                </a:cxn>
                <a:cxn ang="0">
                  <a:pos x="75" y="70"/>
                </a:cxn>
                <a:cxn ang="0">
                  <a:pos x="94" y="60"/>
                </a:cxn>
                <a:cxn ang="0">
                  <a:pos x="116" y="66"/>
                </a:cxn>
                <a:cxn ang="0">
                  <a:pos x="150" y="64"/>
                </a:cxn>
                <a:cxn ang="0">
                  <a:pos x="162" y="45"/>
                </a:cxn>
                <a:cxn ang="0">
                  <a:pos x="179" y="48"/>
                </a:cxn>
                <a:cxn ang="0">
                  <a:pos x="221" y="44"/>
                </a:cxn>
                <a:cxn ang="0">
                  <a:pos x="233" y="32"/>
                </a:cxn>
                <a:cxn ang="0">
                  <a:pos x="249" y="21"/>
                </a:cxn>
                <a:cxn ang="0">
                  <a:pos x="272" y="24"/>
                </a:cxn>
                <a:cxn ang="0">
                  <a:pos x="280" y="23"/>
                </a:cxn>
                <a:cxn ang="0">
                  <a:pos x="181" y="0"/>
                </a:cxn>
                <a:cxn ang="0">
                  <a:pos x="0" y="86"/>
                </a:cxn>
                <a:cxn ang="0">
                  <a:pos x="0" y="86"/>
                </a:cxn>
                <a:cxn ang="0">
                  <a:pos x="34" y="76"/>
                </a:cxn>
                <a:cxn ang="0">
                  <a:pos x="191" y="24"/>
                </a:cxn>
                <a:cxn ang="0">
                  <a:pos x="215" y="11"/>
                </a:cxn>
                <a:cxn ang="0">
                  <a:pos x="230" y="19"/>
                </a:cxn>
                <a:cxn ang="0">
                  <a:pos x="208" y="36"/>
                </a:cxn>
                <a:cxn ang="0">
                  <a:pos x="186" y="39"/>
                </a:cxn>
                <a:cxn ang="0">
                  <a:pos x="177" y="32"/>
                </a:cxn>
                <a:cxn ang="0">
                  <a:pos x="191" y="24"/>
                </a:cxn>
                <a:cxn ang="0">
                  <a:pos x="120" y="26"/>
                </a:cxn>
                <a:cxn ang="0">
                  <a:pos x="130" y="30"/>
                </a:cxn>
                <a:cxn ang="0">
                  <a:pos x="144" y="26"/>
                </a:cxn>
                <a:cxn ang="0">
                  <a:pos x="152" y="39"/>
                </a:cxn>
                <a:cxn ang="0">
                  <a:pos x="120" y="47"/>
                </a:cxn>
                <a:cxn ang="0">
                  <a:pos x="104" y="38"/>
                </a:cxn>
                <a:cxn ang="0">
                  <a:pos x="120" y="26"/>
                </a:cxn>
                <a:cxn ang="0">
                  <a:pos x="120" y="26"/>
                </a:cxn>
                <a:cxn ang="0">
                  <a:pos x="120" y="26"/>
                </a:cxn>
              </a:cxnLst>
              <a:rect l="0" t="0" r="r" b="b"/>
              <a:pathLst>
                <a:path w="280" h="86">
                  <a:moveTo>
                    <a:pt x="34" y="76"/>
                  </a:moveTo>
                  <a:cubicBezTo>
                    <a:pt x="75" y="70"/>
                    <a:pt x="75" y="70"/>
                    <a:pt x="75" y="70"/>
                  </a:cubicBezTo>
                  <a:cubicBezTo>
                    <a:pt x="94" y="60"/>
                    <a:pt x="94" y="60"/>
                    <a:pt x="94" y="60"/>
                  </a:cubicBezTo>
                  <a:cubicBezTo>
                    <a:pt x="116" y="66"/>
                    <a:pt x="116" y="66"/>
                    <a:pt x="116" y="66"/>
                  </a:cubicBezTo>
                  <a:cubicBezTo>
                    <a:pt x="150" y="64"/>
                    <a:pt x="150" y="64"/>
                    <a:pt x="150" y="64"/>
                  </a:cubicBezTo>
                  <a:cubicBezTo>
                    <a:pt x="162" y="45"/>
                    <a:pt x="162" y="45"/>
                    <a:pt x="162" y="45"/>
                  </a:cubicBezTo>
                  <a:cubicBezTo>
                    <a:pt x="179" y="48"/>
                    <a:pt x="179" y="48"/>
                    <a:pt x="179" y="48"/>
                  </a:cubicBezTo>
                  <a:cubicBezTo>
                    <a:pt x="221" y="44"/>
                    <a:pt x="221" y="44"/>
                    <a:pt x="221" y="44"/>
                  </a:cubicBezTo>
                  <a:cubicBezTo>
                    <a:pt x="233" y="32"/>
                    <a:pt x="233" y="32"/>
                    <a:pt x="233" y="32"/>
                  </a:cubicBezTo>
                  <a:cubicBezTo>
                    <a:pt x="249" y="21"/>
                    <a:pt x="249" y="21"/>
                    <a:pt x="249" y="21"/>
                  </a:cubicBezTo>
                  <a:cubicBezTo>
                    <a:pt x="272" y="24"/>
                    <a:pt x="272" y="24"/>
                    <a:pt x="272" y="24"/>
                  </a:cubicBezTo>
                  <a:cubicBezTo>
                    <a:pt x="280" y="23"/>
                    <a:pt x="280" y="23"/>
                    <a:pt x="280" y="23"/>
                  </a:cubicBezTo>
                  <a:cubicBezTo>
                    <a:pt x="250" y="9"/>
                    <a:pt x="216" y="0"/>
                    <a:pt x="181" y="0"/>
                  </a:cubicBezTo>
                  <a:cubicBezTo>
                    <a:pt x="108" y="0"/>
                    <a:pt x="43" y="34"/>
                    <a:pt x="0" y="86"/>
                  </a:cubicBezTo>
                  <a:cubicBezTo>
                    <a:pt x="0" y="86"/>
                    <a:pt x="0" y="86"/>
                    <a:pt x="0" y="86"/>
                  </a:cubicBezTo>
                  <a:lnTo>
                    <a:pt x="34" y="76"/>
                  </a:lnTo>
                  <a:close/>
                  <a:moveTo>
                    <a:pt x="191" y="24"/>
                  </a:moveTo>
                  <a:cubicBezTo>
                    <a:pt x="215" y="11"/>
                    <a:pt x="215" y="11"/>
                    <a:pt x="215" y="11"/>
                  </a:cubicBezTo>
                  <a:cubicBezTo>
                    <a:pt x="230" y="19"/>
                    <a:pt x="230" y="19"/>
                    <a:pt x="230" y="19"/>
                  </a:cubicBezTo>
                  <a:cubicBezTo>
                    <a:pt x="208" y="36"/>
                    <a:pt x="208" y="36"/>
                    <a:pt x="208" y="36"/>
                  </a:cubicBezTo>
                  <a:cubicBezTo>
                    <a:pt x="186" y="39"/>
                    <a:pt x="186" y="39"/>
                    <a:pt x="186" y="39"/>
                  </a:cubicBezTo>
                  <a:cubicBezTo>
                    <a:pt x="177" y="32"/>
                    <a:pt x="177" y="32"/>
                    <a:pt x="177" y="32"/>
                  </a:cubicBezTo>
                  <a:lnTo>
                    <a:pt x="191" y="24"/>
                  </a:lnTo>
                  <a:close/>
                  <a:moveTo>
                    <a:pt x="120" y="26"/>
                  </a:moveTo>
                  <a:cubicBezTo>
                    <a:pt x="130" y="30"/>
                    <a:pt x="130" y="30"/>
                    <a:pt x="130" y="30"/>
                  </a:cubicBezTo>
                  <a:cubicBezTo>
                    <a:pt x="144" y="26"/>
                    <a:pt x="144" y="26"/>
                    <a:pt x="144" y="26"/>
                  </a:cubicBezTo>
                  <a:cubicBezTo>
                    <a:pt x="152" y="39"/>
                    <a:pt x="152" y="39"/>
                    <a:pt x="152" y="39"/>
                  </a:cubicBezTo>
                  <a:cubicBezTo>
                    <a:pt x="120" y="47"/>
                    <a:pt x="120" y="47"/>
                    <a:pt x="120" y="47"/>
                  </a:cubicBezTo>
                  <a:cubicBezTo>
                    <a:pt x="104" y="38"/>
                    <a:pt x="104" y="38"/>
                    <a:pt x="104" y="38"/>
                  </a:cubicBezTo>
                  <a:cubicBezTo>
                    <a:pt x="104" y="38"/>
                    <a:pt x="119" y="28"/>
                    <a:pt x="120" y="26"/>
                  </a:cubicBezTo>
                  <a:close/>
                  <a:moveTo>
                    <a:pt x="120" y="26"/>
                  </a:moveTo>
                  <a:cubicBezTo>
                    <a:pt x="120" y="26"/>
                    <a:pt x="120" y="26"/>
                    <a:pt x="120" y="26"/>
                  </a:cubicBezTo>
                </a:path>
              </a:pathLst>
            </a:custGeom>
            <a:grpFill/>
            <a:ln w="9525">
              <a:noFill/>
              <a:round/>
            </a:ln>
          </p:spPr>
          <p:txBody>
            <a:bodyPr vert="horz" wrap="square" lIns="91440" tIns="45720" rIns="91440" bIns="45720" numCol="1" anchor="t" anchorCtr="0" compatLnSpc="1"/>
            <a:lstStyle/>
            <a:p>
              <a:endParaRPr lang="en-US"/>
            </a:p>
          </p:txBody>
        </p:sp>
      </p:grpSp>
      <p:sp>
        <p:nvSpPr>
          <p:cNvPr id="48" name="TextBox 47"/>
          <p:cNvSpPr txBox="1"/>
          <p:nvPr/>
        </p:nvSpPr>
        <p:spPr>
          <a:xfrm>
            <a:off x="1999738" y="6011996"/>
            <a:ext cx="8172908" cy="369332"/>
          </a:xfrm>
          <a:prstGeom prst="rect">
            <a:avLst/>
          </a:prstGeom>
          <a:noFill/>
        </p:spPr>
        <p:txBody>
          <a:bodyPr wrap="square" lIns="0" tIns="0" rIns="0" bIns="0" rtlCol="0">
            <a:spAutoFit/>
          </a:bodyPr>
          <a:lstStyle/>
          <a:p>
            <a:pPr algn="just"/>
            <a:r>
              <a:rPr lang="zh-CN" altLang="en-US" sz="1200" dirty="0">
                <a:solidFill>
                  <a:schemeClr val="tx1">
                    <a:lumMod val="50000"/>
                    <a:lumOff val="50000"/>
                  </a:schemeClr>
                </a:solidFill>
                <a:latin typeface="Impact MT Std" pitchFamily="34" charset="0"/>
                <a:ea typeface="微软雅黑" panose="020B0503020204020204" pitchFamily="34" charset="-122"/>
              </a:rPr>
              <a:t>点击输入简要文字解说，解说文字尽量概括精炼，不用多余的文字修饰，简洁精准的 解说所提炼的核心概念。点击输入简要文字解说，解说文字尽量概括精炼，不用多余的文字修饰，简洁精准的 解说所提炼的核心概念。</a:t>
            </a:r>
            <a:endParaRPr lang="zh-CN" altLang="en-US" sz="1200" dirty="0">
              <a:solidFill>
                <a:schemeClr val="tx1">
                  <a:lumMod val="50000"/>
                  <a:lumOff val="50000"/>
                </a:schemeClr>
              </a:solidFill>
              <a:latin typeface="Impact MT Std" pitchFamily="34" charset="0"/>
              <a:ea typeface="微软雅黑" panose="020B0503020204020204" pitchFamily="34" charset="-122"/>
            </a:endParaRPr>
          </a:p>
        </p:txBody>
      </p:sp>
      <p:sp>
        <p:nvSpPr>
          <p:cNvPr id="49" name="TextBox 48"/>
          <p:cNvSpPr txBox="1"/>
          <p:nvPr/>
        </p:nvSpPr>
        <p:spPr>
          <a:xfrm>
            <a:off x="5052964" y="5577047"/>
            <a:ext cx="2059343" cy="307777"/>
          </a:xfrm>
          <a:prstGeom prst="rect">
            <a:avLst/>
          </a:prstGeom>
          <a:noFill/>
        </p:spPr>
        <p:txBody>
          <a:bodyPr wrap="square" lIns="0" tIns="0" rIns="0" bIns="0" rtlCol="0">
            <a:spAutoFit/>
          </a:bodyPr>
          <a:lstStyle/>
          <a:p>
            <a:r>
              <a:rPr lang="zh-CN" altLang="en-US" sz="2000" b="1" dirty="0">
                <a:solidFill>
                  <a:schemeClr val="tx2"/>
                </a:solidFill>
                <a:latin typeface="Impact MT Std" pitchFamily="34" charset="0"/>
                <a:ea typeface="微软雅黑" panose="020B0503020204020204" pitchFamily="34" charset="-122"/>
              </a:rPr>
              <a:t>点击输入标题文本</a:t>
            </a:r>
            <a:endParaRPr lang="zh-CN" altLang="en-US" sz="2000" b="1" dirty="0">
              <a:solidFill>
                <a:schemeClr val="tx2"/>
              </a:solidFill>
              <a:latin typeface="Impact MT Std" pitchFamily="34" charset="0"/>
              <a:ea typeface="微软雅黑" panose="020B0503020204020204" pitchFamily="34" charset="-122"/>
            </a:endParaRPr>
          </a:p>
        </p:txBody>
      </p:sp>
      <p:sp>
        <p:nvSpPr>
          <p:cNvPr id="2" name="标题 1"/>
          <p:cNvSpPr>
            <a:spLocks noGrp="1"/>
          </p:cNvSpPr>
          <p:nvPr>
            <p:ph type="title"/>
          </p:nvPr>
        </p:nvSpPr>
        <p:spPr/>
        <p:txBody>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41"/>
                                        </p:tgtEl>
                                        <p:attrNameLst>
                                          <p:attrName>style.visibility</p:attrName>
                                        </p:attrNameLst>
                                      </p:cBhvr>
                                      <p:to>
                                        <p:strVal val="visible"/>
                                      </p:to>
                                    </p:set>
                                    <p:anim calcmode="lin" valueType="num">
                                      <p:cBhvr>
                                        <p:cTn id="13" dur="500" fill="hold"/>
                                        <p:tgtEl>
                                          <p:spTgt spid="41"/>
                                        </p:tgtEl>
                                        <p:attrNameLst>
                                          <p:attrName>ppt_w</p:attrName>
                                        </p:attrNameLst>
                                      </p:cBhvr>
                                      <p:tavLst>
                                        <p:tav tm="0">
                                          <p:val>
                                            <p:fltVal val="0"/>
                                          </p:val>
                                        </p:tav>
                                        <p:tav tm="100000">
                                          <p:val>
                                            <p:strVal val="#ppt_w"/>
                                          </p:val>
                                        </p:tav>
                                      </p:tavLst>
                                    </p:anim>
                                    <p:anim calcmode="lin" valueType="num">
                                      <p:cBhvr>
                                        <p:cTn id="14" dur="500" fill="hold"/>
                                        <p:tgtEl>
                                          <p:spTgt spid="41"/>
                                        </p:tgtEl>
                                        <p:attrNameLst>
                                          <p:attrName>ppt_h</p:attrName>
                                        </p:attrNameLst>
                                      </p:cBhvr>
                                      <p:tavLst>
                                        <p:tav tm="0">
                                          <p:val>
                                            <p:fltVal val="0"/>
                                          </p:val>
                                        </p:tav>
                                        <p:tav tm="100000">
                                          <p:val>
                                            <p:strVal val="#ppt_h"/>
                                          </p:val>
                                        </p:tav>
                                      </p:tavLst>
                                    </p:anim>
                                    <p:animEffect transition="in" filter="fade">
                                      <p:cBhvr>
                                        <p:cTn id="15" dur="500"/>
                                        <p:tgtEl>
                                          <p:spTgt spid="41"/>
                                        </p:tgtEl>
                                      </p:cBhvr>
                                    </p:animEffect>
                                  </p:childTnLst>
                                </p:cTn>
                              </p:par>
                            </p:childTnLst>
                          </p:cTn>
                        </p:par>
                        <p:par>
                          <p:cTn id="16" fill="hold">
                            <p:stCondLst>
                              <p:cond delay="1000"/>
                            </p:stCondLst>
                            <p:childTnLst>
                              <p:par>
                                <p:cTn id="17" presetID="18" presetClass="entr" presetSubtype="9"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strips(upLeft)">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20"/>
                                        </p:tgtEl>
                                        <p:attrNameLst>
                                          <p:attrName>style.visibility</p:attrName>
                                        </p:attrNameLst>
                                      </p:cBhvr>
                                      <p:to>
                                        <p:strVal val="visible"/>
                                      </p:to>
                                    </p:set>
                                    <p:anim calcmode="lin" valueType="num">
                                      <p:cBhvr>
                                        <p:cTn id="28" dur="500" fill="hold"/>
                                        <p:tgtEl>
                                          <p:spTgt spid="20"/>
                                        </p:tgtEl>
                                        <p:attrNameLst>
                                          <p:attrName>ppt_w</p:attrName>
                                        </p:attrNameLst>
                                      </p:cBhvr>
                                      <p:tavLst>
                                        <p:tav tm="0">
                                          <p:val>
                                            <p:fltVal val="0"/>
                                          </p:val>
                                        </p:tav>
                                        <p:tav tm="100000">
                                          <p:val>
                                            <p:strVal val="#ppt_w"/>
                                          </p:val>
                                        </p:tav>
                                      </p:tavLst>
                                    </p:anim>
                                    <p:anim calcmode="lin" valueType="num">
                                      <p:cBhvr>
                                        <p:cTn id="29" dur="500" fill="hold"/>
                                        <p:tgtEl>
                                          <p:spTgt spid="20"/>
                                        </p:tgtEl>
                                        <p:attrNameLst>
                                          <p:attrName>ppt_h</p:attrName>
                                        </p:attrNameLst>
                                      </p:cBhvr>
                                      <p:tavLst>
                                        <p:tav tm="0">
                                          <p:val>
                                            <p:fltVal val="0"/>
                                          </p:val>
                                        </p:tav>
                                        <p:tav tm="100000">
                                          <p:val>
                                            <p:strVal val="#ppt_h"/>
                                          </p:val>
                                        </p:tav>
                                      </p:tavLst>
                                    </p:anim>
                                    <p:animEffect transition="in" filter="fade">
                                      <p:cBhvr>
                                        <p:cTn id="30" dur="500"/>
                                        <p:tgtEl>
                                          <p:spTgt spid="20"/>
                                        </p:tgtEl>
                                      </p:cBhvr>
                                    </p:animEffect>
                                  </p:childTnLst>
                                </p:cTn>
                              </p:par>
                            </p:childTnLst>
                          </p:cTn>
                        </p:par>
                        <p:par>
                          <p:cTn id="31" fill="hold">
                            <p:stCondLst>
                              <p:cond delay="2000"/>
                            </p:stCondLst>
                            <p:childTnLst>
                              <p:par>
                                <p:cTn id="32" presetID="18" presetClass="entr" presetSubtype="6" fill="hold" grpId="0" nodeType="after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strips(downRight)">
                                      <p:cBhvr>
                                        <p:cTn id="34" dur="500"/>
                                        <p:tgtEl>
                                          <p:spTgt spid="26"/>
                                        </p:tgtEl>
                                      </p:cBhvr>
                                    </p:animEffect>
                                  </p:childTnLst>
                                </p:cTn>
                              </p:par>
                            </p:childTnLst>
                          </p:cTn>
                        </p:par>
                        <p:par>
                          <p:cTn id="35" fill="hold">
                            <p:stCondLst>
                              <p:cond delay="2500"/>
                            </p:stCondLst>
                            <p:childTnLst>
                              <p:par>
                                <p:cTn id="36" presetID="18" presetClass="entr" presetSubtype="9" fill="hold"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strips(upLeft)">
                                      <p:cBhvr>
                                        <p:cTn id="38" dur="500"/>
                                        <p:tgtEl>
                                          <p:spTgt spid="17"/>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3000"/>
                            </p:stCondLst>
                            <p:childTnLst>
                              <p:par>
                                <p:cTn id="45" presetID="53" presetClass="entr" presetSubtype="16"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3500"/>
                            </p:stCondLst>
                            <p:childTnLst>
                              <p:par>
                                <p:cTn id="51" presetID="18" presetClass="entr" presetSubtype="6"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strips(downRight)">
                                      <p:cBhvr>
                                        <p:cTn id="53" dur="500"/>
                                        <p:tgtEl>
                                          <p:spTgt spid="29"/>
                                        </p:tgtEl>
                                      </p:cBhvr>
                                    </p:animEffect>
                                  </p:childTnLst>
                                </p:cTn>
                              </p:par>
                            </p:childTnLst>
                          </p:cTn>
                        </p:par>
                        <p:par>
                          <p:cTn id="54" fill="hold">
                            <p:stCondLst>
                              <p:cond delay="4000"/>
                            </p:stCondLst>
                            <p:childTnLst>
                              <p:par>
                                <p:cTn id="55" presetID="18" presetClass="entr" presetSubtype="12" fill="hold"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strips(downLeft)">
                                      <p:cBhvr>
                                        <p:cTn id="57" dur="500"/>
                                        <p:tgtEl>
                                          <p:spTgt spid="18"/>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11"/>
                                        </p:tgtEl>
                                        <p:attrNameLst>
                                          <p:attrName>style.visibility</p:attrName>
                                        </p:attrNameLst>
                                      </p:cBhvr>
                                      <p:to>
                                        <p:strVal val="visible"/>
                                      </p:to>
                                    </p:set>
                                    <p:anim calcmode="lin" valueType="num">
                                      <p:cBhvr>
                                        <p:cTn id="60" dur="500" fill="hold"/>
                                        <p:tgtEl>
                                          <p:spTgt spid="11"/>
                                        </p:tgtEl>
                                        <p:attrNameLst>
                                          <p:attrName>ppt_w</p:attrName>
                                        </p:attrNameLst>
                                      </p:cBhvr>
                                      <p:tavLst>
                                        <p:tav tm="0">
                                          <p:val>
                                            <p:fltVal val="0"/>
                                          </p:val>
                                        </p:tav>
                                        <p:tav tm="100000">
                                          <p:val>
                                            <p:strVal val="#ppt_w"/>
                                          </p:val>
                                        </p:tav>
                                      </p:tavLst>
                                    </p:anim>
                                    <p:anim calcmode="lin" valueType="num">
                                      <p:cBhvr>
                                        <p:cTn id="61" dur="500" fill="hold"/>
                                        <p:tgtEl>
                                          <p:spTgt spid="11"/>
                                        </p:tgtEl>
                                        <p:attrNameLst>
                                          <p:attrName>ppt_h</p:attrName>
                                        </p:attrNameLst>
                                      </p:cBhvr>
                                      <p:tavLst>
                                        <p:tav tm="0">
                                          <p:val>
                                            <p:fltVal val="0"/>
                                          </p:val>
                                        </p:tav>
                                        <p:tav tm="100000">
                                          <p:val>
                                            <p:strVal val="#ppt_h"/>
                                          </p:val>
                                        </p:tav>
                                      </p:tavLst>
                                    </p:anim>
                                    <p:animEffect transition="in" filter="fade">
                                      <p:cBhvr>
                                        <p:cTn id="62" dur="500"/>
                                        <p:tgtEl>
                                          <p:spTgt spid="11"/>
                                        </p:tgtEl>
                                      </p:cBhvr>
                                    </p:animEffect>
                                  </p:childTnLst>
                                </p:cTn>
                              </p:par>
                            </p:childTnLst>
                          </p:cTn>
                        </p:par>
                        <p:par>
                          <p:cTn id="63" fill="hold">
                            <p:stCondLst>
                              <p:cond delay="4500"/>
                            </p:stCondLst>
                            <p:childTnLst>
                              <p:par>
                                <p:cTn id="64" presetID="53" presetClass="entr" presetSubtype="16"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Effect transition="in" filter="fade">
                                      <p:cBhvr>
                                        <p:cTn id="68" dur="500"/>
                                        <p:tgtEl>
                                          <p:spTgt spid="22"/>
                                        </p:tgtEl>
                                      </p:cBhvr>
                                    </p:animEffect>
                                  </p:childTnLst>
                                </p:cTn>
                              </p:par>
                            </p:childTnLst>
                          </p:cTn>
                        </p:par>
                        <p:par>
                          <p:cTn id="69" fill="hold">
                            <p:stCondLst>
                              <p:cond delay="5000"/>
                            </p:stCondLst>
                            <p:childTnLst>
                              <p:par>
                                <p:cTn id="70" presetID="18" presetClass="entr" presetSubtype="6" fill="hold" grpId="0" nodeType="afterEffect">
                                  <p:stCondLst>
                                    <p:cond delay="0"/>
                                  </p:stCondLst>
                                  <p:childTnLst>
                                    <p:set>
                                      <p:cBhvr>
                                        <p:cTn id="71" dur="1" fill="hold">
                                          <p:stCondLst>
                                            <p:cond delay="0"/>
                                          </p:stCondLst>
                                        </p:cTn>
                                        <p:tgtEl>
                                          <p:spTgt spid="31"/>
                                        </p:tgtEl>
                                        <p:attrNameLst>
                                          <p:attrName>style.visibility</p:attrName>
                                        </p:attrNameLst>
                                      </p:cBhvr>
                                      <p:to>
                                        <p:strVal val="visible"/>
                                      </p:to>
                                    </p:set>
                                    <p:animEffect transition="in" filter="strips(downRight)">
                                      <p:cBhvr>
                                        <p:cTn id="72" dur="500"/>
                                        <p:tgtEl>
                                          <p:spTgt spid="31"/>
                                        </p:tgtEl>
                                      </p:cBhvr>
                                    </p:animEffect>
                                  </p:childTnLst>
                                </p:cTn>
                              </p:par>
                            </p:childTnLst>
                          </p:cTn>
                        </p:par>
                        <p:par>
                          <p:cTn id="73" fill="hold">
                            <p:stCondLst>
                              <p:cond delay="5500"/>
                            </p:stCondLst>
                            <p:childTnLst>
                              <p:par>
                                <p:cTn id="74" presetID="18" presetClass="entr" presetSubtype="12" fill="hold" nodeType="afterEffect">
                                  <p:stCondLst>
                                    <p:cond delay="0"/>
                                  </p:stCondLst>
                                  <p:childTnLst>
                                    <p:set>
                                      <p:cBhvr>
                                        <p:cTn id="75" dur="1" fill="hold">
                                          <p:stCondLst>
                                            <p:cond delay="0"/>
                                          </p:stCondLst>
                                        </p:cTn>
                                        <p:tgtEl>
                                          <p:spTgt spid="19"/>
                                        </p:tgtEl>
                                        <p:attrNameLst>
                                          <p:attrName>style.visibility</p:attrName>
                                        </p:attrNameLst>
                                      </p:cBhvr>
                                      <p:to>
                                        <p:strVal val="visible"/>
                                      </p:to>
                                    </p:set>
                                    <p:animEffect transition="in" filter="strips(downLeft)">
                                      <p:cBhvr>
                                        <p:cTn id="76" dur="500"/>
                                        <p:tgtEl>
                                          <p:spTgt spid="19"/>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6000"/>
                            </p:stCondLst>
                            <p:childTnLst>
                              <p:par>
                                <p:cTn id="83" presetID="53" presetClass="entr" presetSubtype="16" fill="hold" grpId="0" nodeType="afterEffect">
                                  <p:stCondLst>
                                    <p:cond delay="0"/>
                                  </p:stCondLst>
                                  <p:childTnLst>
                                    <p:set>
                                      <p:cBhvr>
                                        <p:cTn id="84" dur="1" fill="hold">
                                          <p:stCondLst>
                                            <p:cond delay="0"/>
                                          </p:stCondLst>
                                        </p:cTn>
                                        <p:tgtEl>
                                          <p:spTgt spid="23"/>
                                        </p:tgtEl>
                                        <p:attrNameLst>
                                          <p:attrName>style.visibility</p:attrName>
                                        </p:attrNameLst>
                                      </p:cBhvr>
                                      <p:to>
                                        <p:strVal val="visible"/>
                                      </p:to>
                                    </p:set>
                                    <p:anim calcmode="lin" valueType="num">
                                      <p:cBhvr>
                                        <p:cTn id="85" dur="500" fill="hold"/>
                                        <p:tgtEl>
                                          <p:spTgt spid="23"/>
                                        </p:tgtEl>
                                        <p:attrNameLst>
                                          <p:attrName>ppt_w</p:attrName>
                                        </p:attrNameLst>
                                      </p:cBhvr>
                                      <p:tavLst>
                                        <p:tav tm="0">
                                          <p:val>
                                            <p:fltVal val="0"/>
                                          </p:val>
                                        </p:tav>
                                        <p:tav tm="100000">
                                          <p:val>
                                            <p:strVal val="#ppt_w"/>
                                          </p:val>
                                        </p:tav>
                                      </p:tavLst>
                                    </p:anim>
                                    <p:anim calcmode="lin" valueType="num">
                                      <p:cBhvr>
                                        <p:cTn id="86" dur="500" fill="hold"/>
                                        <p:tgtEl>
                                          <p:spTgt spid="23"/>
                                        </p:tgtEl>
                                        <p:attrNameLst>
                                          <p:attrName>ppt_h</p:attrName>
                                        </p:attrNameLst>
                                      </p:cBhvr>
                                      <p:tavLst>
                                        <p:tav tm="0">
                                          <p:val>
                                            <p:fltVal val="0"/>
                                          </p:val>
                                        </p:tav>
                                        <p:tav tm="100000">
                                          <p:val>
                                            <p:strVal val="#ppt_h"/>
                                          </p:val>
                                        </p:tav>
                                      </p:tavLst>
                                    </p:anim>
                                    <p:animEffect transition="in" filter="fade">
                                      <p:cBhvr>
                                        <p:cTn id="87" dur="500"/>
                                        <p:tgtEl>
                                          <p:spTgt spid="23"/>
                                        </p:tgtEl>
                                      </p:cBhvr>
                                    </p:animEffect>
                                  </p:childTnLst>
                                </p:cTn>
                              </p:par>
                            </p:childTnLst>
                          </p:cTn>
                        </p:par>
                        <p:par>
                          <p:cTn id="88" fill="hold">
                            <p:stCondLst>
                              <p:cond delay="6500"/>
                            </p:stCondLst>
                            <p:childTnLst>
                              <p:par>
                                <p:cTn id="89" presetID="18" presetClass="entr" presetSubtype="6"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strips(downRight)">
                                      <p:cBhvr>
                                        <p:cTn id="91" dur="500"/>
                                        <p:tgtEl>
                                          <p:spTgt spid="30"/>
                                        </p:tgtEl>
                                      </p:cBhvr>
                                    </p:animEffect>
                                  </p:childTnLst>
                                </p:cTn>
                              </p:par>
                            </p:childTnLst>
                          </p:cTn>
                        </p:par>
                        <p:par>
                          <p:cTn id="92" fill="hold">
                            <p:stCondLst>
                              <p:cond delay="7000"/>
                            </p:stCondLst>
                            <p:childTnLst>
                              <p:par>
                                <p:cTn id="93" presetID="18" presetClass="entr" presetSubtype="3"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strips(upRight)">
                                      <p:cBhvr>
                                        <p:cTn id="95" dur="500"/>
                                        <p:tgtEl>
                                          <p:spTgt spid="16"/>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8"/>
                                        </p:tgtEl>
                                        <p:attrNameLst>
                                          <p:attrName>style.visibility</p:attrName>
                                        </p:attrNameLst>
                                      </p:cBhvr>
                                      <p:to>
                                        <p:strVal val="visible"/>
                                      </p:to>
                                    </p:set>
                                    <p:anim calcmode="lin" valueType="num">
                                      <p:cBhvr>
                                        <p:cTn id="98" dur="500" fill="hold"/>
                                        <p:tgtEl>
                                          <p:spTgt spid="8"/>
                                        </p:tgtEl>
                                        <p:attrNameLst>
                                          <p:attrName>ppt_w</p:attrName>
                                        </p:attrNameLst>
                                      </p:cBhvr>
                                      <p:tavLst>
                                        <p:tav tm="0">
                                          <p:val>
                                            <p:fltVal val="0"/>
                                          </p:val>
                                        </p:tav>
                                        <p:tav tm="100000">
                                          <p:val>
                                            <p:strVal val="#ppt_w"/>
                                          </p:val>
                                        </p:tav>
                                      </p:tavLst>
                                    </p:anim>
                                    <p:anim calcmode="lin" valueType="num">
                                      <p:cBhvr>
                                        <p:cTn id="99" dur="500" fill="hold"/>
                                        <p:tgtEl>
                                          <p:spTgt spid="8"/>
                                        </p:tgtEl>
                                        <p:attrNameLst>
                                          <p:attrName>ppt_h</p:attrName>
                                        </p:attrNameLst>
                                      </p:cBhvr>
                                      <p:tavLst>
                                        <p:tav tm="0">
                                          <p:val>
                                            <p:fltVal val="0"/>
                                          </p:val>
                                        </p:tav>
                                        <p:tav tm="100000">
                                          <p:val>
                                            <p:strVal val="#ppt_h"/>
                                          </p:val>
                                        </p:tav>
                                      </p:tavLst>
                                    </p:anim>
                                    <p:animEffect transition="in" filter="fade">
                                      <p:cBhvr>
                                        <p:cTn id="100" dur="500"/>
                                        <p:tgtEl>
                                          <p:spTgt spid="8"/>
                                        </p:tgtEl>
                                      </p:cBhvr>
                                    </p:animEffect>
                                  </p:childTnLst>
                                </p:cTn>
                              </p:par>
                            </p:childTnLst>
                          </p:cTn>
                        </p:par>
                        <p:par>
                          <p:cTn id="101" fill="hold">
                            <p:stCondLst>
                              <p:cond delay="7500"/>
                            </p:stCondLst>
                            <p:childTnLst>
                              <p:par>
                                <p:cTn id="102" presetID="53" presetClass="entr" presetSubtype="16" fill="hold" grpId="0" nodeType="afterEffect">
                                  <p:stCondLst>
                                    <p:cond delay="0"/>
                                  </p:stCondLst>
                                  <p:childTnLst>
                                    <p:set>
                                      <p:cBhvr>
                                        <p:cTn id="103" dur="1" fill="hold">
                                          <p:stCondLst>
                                            <p:cond delay="0"/>
                                          </p:stCondLst>
                                        </p:cTn>
                                        <p:tgtEl>
                                          <p:spTgt spid="24"/>
                                        </p:tgtEl>
                                        <p:attrNameLst>
                                          <p:attrName>style.visibility</p:attrName>
                                        </p:attrNameLst>
                                      </p:cBhvr>
                                      <p:to>
                                        <p:strVal val="visible"/>
                                      </p:to>
                                    </p:set>
                                    <p:anim calcmode="lin" valueType="num">
                                      <p:cBhvr>
                                        <p:cTn id="104" dur="500" fill="hold"/>
                                        <p:tgtEl>
                                          <p:spTgt spid="24"/>
                                        </p:tgtEl>
                                        <p:attrNameLst>
                                          <p:attrName>ppt_w</p:attrName>
                                        </p:attrNameLst>
                                      </p:cBhvr>
                                      <p:tavLst>
                                        <p:tav tm="0">
                                          <p:val>
                                            <p:fltVal val="0"/>
                                          </p:val>
                                        </p:tav>
                                        <p:tav tm="100000">
                                          <p:val>
                                            <p:strVal val="#ppt_w"/>
                                          </p:val>
                                        </p:tav>
                                      </p:tavLst>
                                    </p:anim>
                                    <p:anim calcmode="lin" valueType="num">
                                      <p:cBhvr>
                                        <p:cTn id="105" dur="500" fill="hold"/>
                                        <p:tgtEl>
                                          <p:spTgt spid="24"/>
                                        </p:tgtEl>
                                        <p:attrNameLst>
                                          <p:attrName>ppt_h</p:attrName>
                                        </p:attrNameLst>
                                      </p:cBhvr>
                                      <p:tavLst>
                                        <p:tav tm="0">
                                          <p:val>
                                            <p:fltVal val="0"/>
                                          </p:val>
                                        </p:tav>
                                        <p:tav tm="100000">
                                          <p:val>
                                            <p:strVal val="#ppt_h"/>
                                          </p:val>
                                        </p:tav>
                                      </p:tavLst>
                                    </p:anim>
                                    <p:animEffect transition="in" filter="fade">
                                      <p:cBhvr>
                                        <p:cTn id="106" dur="500"/>
                                        <p:tgtEl>
                                          <p:spTgt spid="24"/>
                                        </p:tgtEl>
                                      </p:cBhvr>
                                    </p:animEffect>
                                  </p:childTnLst>
                                </p:cTn>
                              </p:par>
                            </p:childTnLst>
                          </p:cTn>
                        </p:par>
                        <p:par>
                          <p:cTn id="107" fill="hold">
                            <p:stCondLst>
                              <p:cond delay="8000"/>
                            </p:stCondLst>
                            <p:childTnLst>
                              <p:par>
                                <p:cTn id="108" presetID="18" presetClass="entr" presetSubtype="6" fill="hold" grpId="0" nodeType="afterEffect">
                                  <p:stCondLst>
                                    <p:cond delay="0"/>
                                  </p:stCondLst>
                                  <p:childTnLst>
                                    <p:set>
                                      <p:cBhvr>
                                        <p:cTn id="109" dur="1" fill="hold">
                                          <p:stCondLst>
                                            <p:cond delay="0"/>
                                          </p:stCondLst>
                                        </p:cTn>
                                        <p:tgtEl>
                                          <p:spTgt spid="28"/>
                                        </p:tgtEl>
                                        <p:attrNameLst>
                                          <p:attrName>style.visibility</p:attrName>
                                        </p:attrNameLst>
                                      </p:cBhvr>
                                      <p:to>
                                        <p:strVal val="visible"/>
                                      </p:to>
                                    </p:set>
                                    <p:animEffect transition="in" filter="strips(downRight)">
                                      <p:cBhvr>
                                        <p:cTn id="110" dur="500"/>
                                        <p:tgtEl>
                                          <p:spTgt spid="28"/>
                                        </p:tgtEl>
                                      </p:cBhvr>
                                    </p:animEffect>
                                  </p:childTnLst>
                                </p:cTn>
                              </p:par>
                            </p:childTnLst>
                          </p:cTn>
                        </p:par>
                        <p:par>
                          <p:cTn id="111" fill="hold">
                            <p:stCondLst>
                              <p:cond delay="8500"/>
                            </p:stCondLst>
                            <p:childTnLst>
                              <p:par>
                                <p:cTn id="112" presetID="18" presetClass="entr" presetSubtype="3" fill="hold" nodeType="afterEffect">
                                  <p:stCondLst>
                                    <p:cond delay="0"/>
                                  </p:stCondLst>
                                  <p:childTnLst>
                                    <p:set>
                                      <p:cBhvr>
                                        <p:cTn id="113" dur="1" fill="hold">
                                          <p:stCondLst>
                                            <p:cond delay="0"/>
                                          </p:stCondLst>
                                        </p:cTn>
                                        <p:tgtEl>
                                          <p:spTgt spid="15"/>
                                        </p:tgtEl>
                                        <p:attrNameLst>
                                          <p:attrName>style.visibility</p:attrName>
                                        </p:attrNameLst>
                                      </p:cBhvr>
                                      <p:to>
                                        <p:strVal val="visible"/>
                                      </p:to>
                                    </p:set>
                                    <p:animEffect transition="in" filter="strips(upRight)">
                                      <p:cBhvr>
                                        <p:cTn id="114" dur="500"/>
                                        <p:tgtEl>
                                          <p:spTgt spid="15"/>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13"/>
                                        </p:tgtEl>
                                        <p:attrNameLst>
                                          <p:attrName>style.visibility</p:attrName>
                                        </p:attrNameLst>
                                      </p:cBhvr>
                                      <p:to>
                                        <p:strVal val="visible"/>
                                      </p:to>
                                    </p:set>
                                    <p:anim calcmode="lin" valueType="num">
                                      <p:cBhvr>
                                        <p:cTn id="117" dur="500" fill="hold"/>
                                        <p:tgtEl>
                                          <p:spTgt spid="13"/>
                                        </p:tgtEl>
                                        <p:attrNameLst>
                                          <p:attrName>ppt_w</p:attrName>
                                        </p:attrNameLst>
                                      </p:cBhvr>
                                      <p:tavLst>
                                        <p:tav tm="0">
                                          <p:val>
                                            <p:fltVal val="0"/>
                                          </p:val>
                                        </p:tav>
                                        <p:tav tm="100000">
                                          <p:val>
                                            <p:strVal val="#ppt_w"/>
                                          </p:val>
                                        </p:tav>
                                      </p:tavLst>
                                    </p:anim>
                                    <p:anim calcmode="lin" valueType="num">
                                      <p:cBhvr>
                                        <p:cTn id="118" dur="500" fill="hold"/>
                                        <p:tgtEl>
                                          <p:spTgt spid="13"/>
                                        </p:tgtEl>
                                        <p:attrNameLst>
                                          <p:attrName>ppt_h</p:attrName>
                                        </p:attrNameLst>
                                      </p:cBhvr>
                                      <p:tavLst>
                                        <p:tav tm="0">
                                          <p:val>
                                            <p:fltVal val="0"/>
                                          </p:val>
                                        </p:tav>
                                        <p:tav tm="100000">
                                          <p:val>
                                            <p:strVal val="#ppt_h"/>
                                          </p:val>
                                        </p:tav>
                                      </p:tavLst>
                                    </p:anim>
                                    <p:animEffect transition="in" filter="fade">
                                      <p:cBhvr>
                                        <p:cTn id="119" dur="500"/>
                                        <p:tgtEl>
                                          <p:spTgt spid="13"/>
                                        </p:tgtEl>
                                      </p:cBhvr>
                                    </p:animEffect>
                                  </p:childTnLst>
                                </p:cTn>
                              </p:par>
                            </p:childTnLst>
                          </p:cTn>
                        </p:par>
                        <p:par>
                          <p:cTn id="120" fill="hold">
                            <p:stCondLst>
                              <p:cond delay="9000"/>
                            </p:stCondLst>
                            <p:childTnLst>
                              <p:par>
                                <p:cTn id="121" presetID="53" presetClass="entr" presetSubtype="16" fill="hold" grpId="0" nodeType="afterEffect">
                                  <p:stCondLst>
                                    <p:cond delay="0"/>
                                  </p:stCondLst>
                                  <p:childTnLst>
                                    <p:set>
                                      <p:cBhvr>
                                        <p:cTn id="122" dur="1" fill="hold">
                                          <p:stCondLst>
                                            <p:cond delay="0"/>
                                          </p:stCondLst>
                                        </p:cTn>
                                        <p:tgtEl>
                                          <p:spTgt spid="25"/>
                                        </p:tgtEl>
                                        <p:attrNameLst>
                                          <p:attrName>style.visibility</p:attrName>
                                        </p:attrNameLst>
                                      </p:cBhvr>
                                      <p:to>
                                        <p:strVal val="visible"/>
                                      </p:to>
                                    </p:set>
                                    <p:anim calcmode="lin" valueType="num">
                                      <p:cBhvr>
                                        <p:cTn id="123" dur="500" fill="hold"/>
                                        <p:tgtEl>
                                          <p:spTgt spid="25"/>
                                        </p:tgtEl>
                                        <p:attrNameLst>
                                          <p:attrName>ppt_w</p:attrName>
                                        </p:attrNameLst>
                                      </p:cBhvr>
                                      <p:tavLst>
                                        <p:tav tm="0">
                                          <p:val>
                                            <p:fltVal val="0"/>
                                          </p:val>
                                        </p:tav>
                                        <p:tav tm="100000">
                                          <p:val>
                                            <p:strVal val="#ppt_w"/>
                                          </p:val>
                                        </p:tav>
                                      </p:tavLst>
                                    </p:anim>
                                    <p:anim calcmode="lin" valueType="num">
                                      <p:cBhvr>
                                        <p:cTn id="124" dur="500" fill="hold"/>
                                        <p:tgtEl>
                                          <p:spTgt spid="25"/>
                                        </p:tgtEl>
                                        <p:attrNameLst>
                                          <p:attrName>ppt_h</p:attrName>
                                        </p:attrNameLst>
                                      </p:cBhvr>
                                      <p:tavLst>
                                        <p:tav tm="0">
                                          <p:val>
                                            <p:fltVal val="0"/>
                                          </p:val>
                                        </p:tav>
                                        <p:tav tm="100000">
                                          <p:val>
                                            <p:strVal val="#ppt_h"/>
                                          </p:val>
                                        </p:tav>
                                      </p:tavLst>
                                    </p:anim>
                                    <p:animEffect transition="in" filter="fade">
                                      <p:cBhvr>
                                        <p:cTn id="125" dur="500"/>
                                        <p:tgtEl>
                                          <p:spTgt spid="25"/>
                                        </p:tgtEl>
                                      </p:cBhvr>
                                    </p:animEffect>
                                  </p:childTnLst>
                                </p:cTn>
                              </p:par>
                            </p:childTnLst>
                          </p:cTn>
                        </p:par>
                        <p:par>
                          <p:cTn id="126" fill="hold">
                            <p:stCondLst>
                              <p:cond delay="9500"/>
                            </p:stCondLst>
                            <p:childTnLst>
                              <p:par>
                                <p:cTn id="127" presetID="18" presetClass="entr" presetSubtype="6"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strips(downRight)">
                                      <p:cBhvr>
                                        <p:cTn id="129" dur="500"/>
                                        <p:tgtEl>
                                          <p:spTgt spid="27"/>
                                        </p:tgtEl>
                                      </p:cBhvr>
                                    </p:animEffect>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49"/>
                                        </p:tgtEl>
                                        <p:attrNameLst>
                                          <p:attrName>style.visibility</p:attrName>
                                        </p:attrNameLst>
                                      </p:cBhvr>
                                      <p:to>
                                        <p:strVal val="visible"/>
                                      </p:to>
                                    </p:set>
                                    <p:anim calcmode="lin" valueType="num">
                                      <p:cBhvr additive="base">
                                        <p:cTn id="133" dur="300" fill="hold"/>
                                        <p:tgtEl>
                                          <p:spTgt spid="49"/>
                                        </p:tgtEl>
                                        <p:attrNameLst>
                                          <p:attrName>ppt_x</p:attrName>
                                        </p:attrNameLst>
                                      </p:cBhvr>
                                      <p:tavLst>
                                        <p:tav tm="0">
                                          <p:val>
                                            <p:strVal val="1+#ppt_w/2"/>
                                          </p:val>
                                        </p:tav>
                                        <p:tav tm="100000">
                                          <p:val>
                                            <p:strVal val="#ppt_x"/>
                                          </p:val>
                                        </p:tav>
                                      </p:tavLst>
                                    </p:anim>
                                    <p:anim calcmode="lin" valueType="num">
                                      <p:cBhvr additive="base">
                                        <p:cTn id="134" dur="300" fill="hold"/>
                                        <p:tgtEl>
                                          <p:spTgt spid="49"/>
                                        </p:tgtEl>
                                        <p:attrNameLst>
                                          <p:attrName>ppt_y</p:attrName>
                                        </p:attrNameLst>
                                      </p:cBhvr>
                                      <p:tavLst>
                                        <p:tav tm="0">
                                          <p:val>
                                            <p:strVal val="#ppt_y"/>
                                          </p:val>
                                        </p:tav>
                                        <p:tav tm="100000">
                                          <p:val>
                                            <p:strVal val="#ppt_y"/>
                                          </p:val>
                                        </p:tav>
                                      </p:tavLst>
                                    </p:anim>
                                  </p:childTnLst>
                                </p:cTn>
                              </p:par>
                            </p:childTnLst>
                          </p:cTn>
                        </p:par>
                        <p:par>
                          <p:cTn id="135" fill="hold">
                            <p:stCondLst>
                              <p:cond delay="10500"/>
                            </p:stCondLst>
                            <p:childTnLst>
                              <p:par>
                                <p:cTn id="136" presetID="2" presetClass="entr" presetSubtype="2" fill="hold" grpId="0" nodeType="afterEffect">
                                  <p:stCondLst>
                                    <p:cond delay="0"/>
                                  </p:stCondLst>
                                  <p:childTnLst>
                                    <p:set>
                                      <p:cBhvr>
                                        <p:cTn id="137" dur="1" fill="hold">
                                          <p:stCondLst>
                                            <p:cond delay="0"/>
                                          </p:stCondLst>
                                        </p:cTn>
                                        <p:tgtEl>
                                          <p:spTgt spid="48"/>
                                        </p:tgtEl>
                                        <p:attrNameLst>
                                          <p:attrName>style.visibility</p:attrName>
                                        </p:attrNameLst>
                                      </p:cBhvr>
                                      <p:to>
                                        <p:strVal val="visible"/>
                                      </p:to>
                                    </p:set>
                                    <p:anim calcmode="lin" valueType="num">
                                      <p:cBhvr additive="base">
                                        <p:cTn id="138" dur="300" fill="hold"/>
                                        <p:tgtEl>
                                          <p:spTgt spid="48"/>
                                        </p:tgtEl>
                                        <p:attrNameLst>
                                          <p:attrName>ppt_x</p:attrName>
                                        </p:attrNameLst>
                                      </p:cBhvr>
                                      <p:tavLst>
                                        <p:tav tm="0">
                                          <p:val>
                                            <p:strVal val="1+#ppt_w/2"/>
                                          </p:val>
                                        </p:tav>
                                        <p:tav tm="100000">
                                          <p:val>
                                            <p:strVal val="#ppt_x"/>
                                          </p:val>
                                        </p:tav>
                                      </p:tavLst>
                                    </p:anim>
                                    <p:anim calcmode="lin" valueType="num">
                                      <p:cBhvr additive="base">
                                        <p:cTn id="139" dur="300" fill="hold"/>
                                        <p:tgtEl>
                                          <p:spTgt spid="4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20" grpId="0" animBg="1"/>
      <p:bldP spid="21" grpId="0" animBg="1"/>
      <p:bldP spid="22" grpId="0" animBg="1"/>
      <p:bldP spid="23" grpId="0" animBg="1"/>
      <p:bldP spid="24" grpId="0" animBg="1"/>
      <p:bldP spid="25" grpId="0" animBg="1"/>
      <p:bldP spid="26" grpId="0"/>
      <p:bldP spid="27" grpId="0"/>
      <p:bldP spid="28" grpId="0"/>
      <p:bldP spid="29" grpId="0"/>
      <p:bldP spid="30" grpId="0"/>
      <p:bldP spid="31" grpId="0"/>
      <p:bldP spid="48" grpId="0"/>
      <p:bldP spid="4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ine 5"/>
          <p:cNvSpPr>
            <a:spLocks noChangeShapeType="1"/>
          </p:cNvSpPr>
          <p:nvPr/>
        </p:nvSpPr>
        <p:spPr bwMode="auto">
          <a:xfrm>
            <a:off x="2372387" y="2360920"/>
            <a:ext cx="0" cy="2226392"/>
          </a:xfrm>
          <a:prstGeom prst="line">
            <a:avLst/>
          </a:prstGeom>
          <a:noFill/>
          <a:ln w="12700">
            <a:solidFill>
              <a:srgbClr val="95944F"/>
            </a:solidFill>
            <a:round/>
          </a:ln>
          <a:extLst>
            <a:ext uri="{909E8E84-426E-40DD-AFC4-6F175D3DCCD1}">
              <a14:hiddenFill xmlns:a14="http://schemas.microsoft.com/office/drawing/2010/main">
                <a:noFill/>
              </a14:hiddenFill>
            </a:ext>
          </a:extLst>
        </p:spPr>
        <p:txBody>
          <a:bodyPr/>
          <a:lstStyle/>
          <a:p>
            <a:endParaRPr lang="zh-CN" altLang="en-US" sz="1800">
              <a:solidFill>
                <a:srgbClr val="95944F"/>
              </a:solidFill>
            </a:endParaRPr>
          </a:p>
        </p:txBody>
      </p:sp>
      <p:sp>
        <p:nvSpPr>
          <p:cNvPr id="3" name="Line 6"/>
          <p:cNvSpPr>
            <a:spLocks noChangeShapeType="1"/>
          </p:cNvSpPr>
          <p:nvPr/>
        </p:nvSpPr>
        <p:spPr bwMode="auto">
          <a:xfrm>
            <a:off x="4862201" y="2360920"/>
            <a:ext cx="0" cy="2226392"/>
          </a:xfrm>
          <a:prstGeom prst="line">
            <a:avLst/>
          </a:prstGeom>
          <a:noFill/>
          <a:ln w="12700">
            <a:solidFill>
              <a:srgbClr val="95944F"/>
            </a:solidFill>
            <a:round/>
          </a:ln>
          <a:extLst>
            <a:ext uri="{909E8E84-426E-40DD-AFC4-6F175D3DCCD1}">
              <a14:hiddenFill xmlns:a14="http://schemas.microsoft.com/office/drawing/2010/main">
                <a:noFill/>
              </a14:hiddenFill>
            </a:ext>
          </a:extLst>
        </p:spPr>
        <p:txBody>
          <a:bodyPr/>
          <a:lstStyle/>
          <a:p>
            <a:endParaRPr lang="zh-CN" altLang="en-US" sz="1800">
              <a:solidFill>
                <a:srgbClr val="95944F"/>
              </a:solidFill>
            </a:endParaRPr>
          </a:p>
        </p:txBody>
      </p:sp>
      <p:sp>
        <p:nvSpPr>
          <p:cNvPr id="4" name="Line 7"/>
          <p:cNvSpPr>
            <a:spLocks noChangeShapeType="1"/>
          </p:cNvSpPr>
          <p:nvPr/>
        </p:nvSpPr>
        <p:spPr bwMode="auto">
          <a:xfrm>
            <a:off x="7350429" y="2360920"/>
            <a:ext cx="0" cy="2226392"/>
          </a:xfrm>
          <a:prstGeom prst="line">
            <a:avLst/>
          </a:prstGeom>
          <a:noFill/>
          <a:ln w="12700">
            <a:solidFill>
              <a:srgbClr val="95944F"/>
            </a:solidFill>
            <a:round/>
          </a:ln>
          <a:extLst>
            <a:ext uri="{909E8E84-426E-40DD-AFC4-6F175D3DCCD1}">
              <a14:hiddenFill xmlns:a14="http://schemas.microsoft.com/office/drawing/2010/main">
                <a:noFill/>
              </a14:hiddenFill>
            </a:ext>
          </a:extLst>
        </p:spPr>
        <p:txBody>
          <a:bodyPr/>
          <a:lstStyle/>
          <a:p>
            <a:endParaRPr lang="zh-CN" altLang="en-US" sz="1800">
              <a:solidFill>
                <a:srgbClr val="95944F"/>
              </a:solidFill>
            </a:endParaRPr>
          </a:p>
        </p:txBody>
      </p:sp>
      <p:sp>
        <p:nvSpPr>
          <p:cNvPr id="5" name="Line 8"/>
          <p:cNvSpPr>
            <a:spLocks noChangeShapeType="1"/>
          </p:cNvSpPr>
          <p:nvPr/>
        </p:nvSpPr>
        <p:spPr bwMode="auto">
          <a:xfrm>
            <a:off x="9840244" y="2360920"/>
            <a:ext cx="0" cy="2226392"/>
          </a:xfrm>
          <a:prstGeom prst="line">
            <a:avLst/>
          </a:prstGeom>
          <a:noFill/>
          <a:ln w="12700">
            <a:solidFill>
              <a:srgbClr val="95944F"/>
            </a:solidFill>
            <a:round/>
          </a:ln>
          <a:extLst>
            <a:ext uri="{909E8E84-426E-40DD-AFC4-6F175D3DCCD1}">
              <a14:hiddenFill xmlns:a14="http://schemas.microsoft.com/office/drawing/2010/main">
                <a:noFill/>
              </a14:hiddenFill>
            </a:ext>
          </a:extLst>
        </p:spPr>
        <p:txBody>
          <a:bodyPr/>
          <a:lstStyle/>
          <a:p>
            <a:endParaRPr lang="zh-CN" altLang="en-US" sz="1800">
              <a:solidFill>
                <a:srgbClr val="95944F"/>
              </a:solidFill>
            </a:endParaRPr>
          </a:p>
        </p:txBody>
      </p:sp>
      <p:sp>
        <p:nvSpPr>
          <p:cNvPr id="6" name="Freeform 11"/>
          <p:cNvSpPr>
            <a:spLocks noEditPoints="1"/>
          </p:cNvSpPr>
          <p:nvPr/>
        </p:nvSpPr>
        <p:spPr bwMode="auto">
          <a:xfrm>
            <a:off x="8183542" y="2433916"/>
            <a:ext cx="790266" cy="683945"/>
          </a:xfrm>
          <a:custGeom>
            <a:avLst/>
            <a:gdLst>
              <a:gd name="T0" fmla="*/ 491191 w 948"/>
              <a:gd name="T1" fmla="*/ 144445 h 810"/>
              <a:gd name="T2" fmla="*/ 472844 w 948"/>
              <a:gd name="T3" fmla="*/ 187525 h 810"/>
              <a:gd name="T4" fmla="*/ 447826 w 948"/>
              <a:gd name="T5" fmla="*/ 207798 h 810"/>
              <a:gd name="T6" fmla="*/ 429479 w 948"/>
              <a:gd name="T7" fmla="*/ 213711 h 810"/>
              <a:gd name="T8" fmla="*/ 406963 w 948"/>
              <a:gd name="T9" fmla="*/ 215400 h 810"/>
              <a:gd name="T10" fmla="*/ 372771 w 948"/>
              <a:gd name="T11" fmla="*/ 204419 h 810"/>
              <a:gd name="T12" fmla="*/ 351089 w 948"/>
              <a:gd name="T13" fmla="*/ 184146 h 810"/>
              <a:gd name="T14" fmla="*/ 336912 w 948"/>
              <a:gd name="T15" fmla="*/ 152892 h 810"/>
              <a:gd name="T16" fmla="*/ 335244 w 948"/>
              <a:gd name="T17" fmla="*/ 130929 h 810"/>
              <a:gd name="T18" fmla="*/ 345251 w 948"/>
              <a:gd name="T19" fmla="*/ 97986 h 810"/>
              <a:gd name="T20" fmla="*/ 363598 w 948"/>
              <a:gd name="T21" fmla="*/ 75179 h 810"/>
              <a:gd name="T22" fmla="*/ 392786 w 948"/>
              <a:gd name="T23" fmla="*/ 59974 h 810"/>
              <a:gd name="T24" fmla="*/ 415302 w 948"/>
              <a:gd name="T25" fmla="*/ 57440 h 810"/>
              <a:gd name="T26" fmla="*/ 443656 w 948"/>
              <a:gd name="T27" fmla="*/ 64198 h 810"/>
              <a:gd name="T28" fmla="*/ 471176 w 948"/>
              <a:gd name="T29" fmla="*/ 84471 h 810"/>
              <a:gd name="T30" fmla="*/ 487021 w 948"/>
              <a:gd name="T31" fmla="*/ 111501 h 810"/>
              <a:gd name="T32" fmla="*/ 513707 w 948"/>
              <a:gd name="T33" fmla="*/ 96297 h 810"/>
              <a:gd name="T34" fmla="*/ 318565 w 948"/>
              <a:gd name="T35" fmla="*/ 39701 h 810"/>
              <a:gd name="T36" fmla="*/ 370269 w 948"/>
              <a:gd name="T37" fmla="*/ 238207 h 810"/>
              <a:gd name="T38" fmla="*/ 547898 w 948"/>
              <a:gd name="T39" fmla="*/ 137687 h 810"/>
              <a:gd name="T40" fmla="*/ 371103 w 948"/>
              <a:gd name="T41" fmla="*/ 489085 h 810"/>
              <a:gd name="T42" fmla="*/ 321901 w 948"/>
              <a:gd name="T43" fmla="*/ 554972 h 810"/>
              <a:gd name="T44" fmla="*/ 269363 w 948"/>
              <a:gd name="T45" fmla="*/ 578624 h 810"/>
              <a:gd name="T46" fmla="*/ 234337 w 948"/>
              <a:gd name="T47" fmla="*/ 582003 h 810"/>
              <a:gd name="T48" fmla="*/ 194308 w 948"/>
              <a:gd name="T49" fmla="*/ 574400 h 810"/>
              <a:gd name="T50" fmla="*/ 140102 w 948"/>
              <a:gd name="T51" fmla="*/ 539767 h 810"/>
              <a:gd name="T52" fmla="*/ 110914 w 948"/>
              <a:gd name="T53" fmla="*/ 495843 h 810"/>
              <a:gd name="T54" fmla="*/ 100073 w 948"/>
              <a:gd name="T55" fmla="*/ 435024 h 810"/>
              <a:gd name="T56" fmla="*/ 107578 w 948"/>
              <a:gd name="T57" fmla="*/ 395322 h 810"/>
              <a:gd name="T58" fmla="*/ 138434 w 948"/>
              <a:gd name="T59" fmla="*/ 343795 h 810"/>
              <a:gd name="T60" fmla="*/ 180965 w 948"/>
              <a:gd name="T61" fmla="*/ 313386 h 810"/>
              <a:gd name="T62" fmla="*/ 238507 w 948"/>
              <a:gd name="T63" fmla="*/ 299871 h 810"/>
              <a:gd name="T64" fmla="*/ 278536 w 948"/>
              <a:gd name="T65" fmla="*/ 305784 h 810"/>
              <a:gd name="T66" fmla="*/ 323569 w 948"/>
              <a:gd name="T67" fmla="*/ 328591 h 810"/>
              <a:gd name="T68" fmla="*/ 363598 w 948"/>
              <a:gd name="T69" fmla="*/ 376739 h 810"/>
              <a:gd name="T70" fmla="*/ 378609 w 948"/>
              <a:gd name="T71" fmla="*/ 430800 h 810"/>
              <a:gd name="T72" fmla="*/ 431981 w 948"/>
              <a:gd name="T73" fmla="*/ 415595 h 810"/>
              <a:gd name="T74" fmla="*/ 118419 w 948"/>
              <a:gd name="T75" fmla="*/ 230605 h 810"/>
              <a:gd name="T76" fmla="*/ 120921 w 948"/>
              <a:gd name="T77" fmla="*/ 596363 h 810"/>
              <a:gd name="T78" fmla="*/ 472010 w 948"/>
              <a:gd name="T79" fmla="*/ 503445 h 810"/>
              <a:gd name="T80" fmla="*/ 714686 w 948"/>
              <a:gd name="T81" fmla="*/ 410527 h 810"/>
              <a:gd name="T82" fmla="*/ 679661 w 948"/>
              <a:gd name="T83" fmla="*/ 456986 h 810"/>
              <a:gd name="T84" fmla="*/ 642968 w 948"/>
              <a:gd name="T85" fmla="*/ 473880 h 810"/>
              <a:gd name="T86" fmla="*/ 618783 w 948"/>
              <a:gd name="T87" fmla="*/ 475570 h 810"/>
              <a:gd name="T88" fmla="*/ 590429 w 948"/>
              <a:gd name="T89" fmla="*/ 470501 h 810"/>
              <a:gd name="T90" fmla="*/ 552902 w 948"/>
              <a:gd name="T91" fmla="*/ 446005 h 810"/>
              <a:gd name="T92" fmla="*/ 532054 w 948"/>
              <a:gd name="T93" fmla="*/ 415595 h 810"/>
              <a:gd name="T94" fmla="*/ 524548 w 948"/>
              <a:gd name="T95" fmla="*/ 372515 h 810"/>
              <a:gd name="T96" fmla="*/ 529552 w 948"/>
              <a:gd name="T97" fmla="*/ 344640 h 810"/>
              <a:gd name="T98" fmla="*/ 551234 w 948"/>
              <a:gd name="T99" fmla="*/ 308318 h 810"/>
              <a:gd name="T100" fmla="*/ 581256 w 948"/>
              <a:gd name="T101" fmla="*/ 287200 h 810"/>
              <a:gd name="T102" fmla="*/ 621285 w 948"/>
              <a:gd name="T103" fmla="*/ 277908 h 810"/>
              <a:gd name="T104" fmla="*/ 649639 w 948"/>
              <a:gd name="T105" fmla="*/ 281287 h 810"/>
              <a:gd name="T106" fmla="*/ 681329 w 948"/>
              <a:gd name="T107" fmla="*/ 298181 h 810"/>
              <a:gd name="T108" fmla="*/ 709683 w 948"/>
              <a:gd name="T109" fmla="*/ 331970 h 810"/>
              <a:gd name="T110" fmla="*/ 719690 w 948"/>
              <a:gd name="T111" fmla="*/ 369981 h 810"/>
              <a:gd name="T112" fmla="*/ 757217 w 948"/>
              <a:gd name="T113" fmla="*/ 359000 h 810"/>
              <a:gd name="T114" fmla="*/ 537057 w 948"/>
              <a:gd name="T115" fmla="*/ 228915 h 810"/>
              <a:gd name="T116" fmla="*/ 539559 w 948"/>
              <a:gd name="T117" fmla="*/ 485706 h 810"/>
              <a:gd name="T118" fmla="*/ 785571 w 948"/>
              <a:gd name="T119" fmla="*/ 420664 h 81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948" h="810">
                <a:moveTo>
                  <a:pt x="588" y="151"/>
                </a:moveTo>
                <a:cubicBezTo>
                  <a:pt x="588" y="151"/>
                  <a:pt x="588" y="152"/>
                  <a:pt x="588" y="152"/>
                </a:cubicBezTo>
                <a:cubicBezTo>
                  <a:pt x="588" y="153"/>
                  <a:pt x="589" y="154"/>
                  <a:pt x="589" y="155"/>
                </a:cubicBezTo>
                <a:cubicBezTo>
                  <a:pt x="589" y="156"/>
                  <a:pt x="589" y="156"/>
                  <a:pt x="589" y="157"/>
                </a:cubicBezTo>
                <a:cubicBezTo>
                  <a:pt x="589" y="158"/>
                  <a:pt x="589" y="159"/>
                  <a:pt x="589" y="161"/>
                </a:cubicBezTo>
                <a:cubicBezTo>
                  <a:pt x="589" y="161"/>
                  <a:pt x="589" y="161"/>
                  <a:pt x="589" y="161"/>
                </a:cubicBezTo>
                <a:cubicBezTo>
                  <a:pt x="589" y="162"/>
                  <a:pt x="589" y="164"/>
                  <a:pt x="589" y="165"/>
                </a:cubicBezTo>
                <a:cubicBezTo>
                  <a:pt x="589" y="165"/>
                  <a:pt x="589" y="166"/>
                  <a:pt x="589" y="166"/>
                </a:cubicBezTo>
                <a:cubicBezTo>
                  <a:pt x="589" y="167"/>
                  <a:pt x="589" y="168"/>
                  <a:pt x="589" y="169"/>
                </a:cubicBezTo>
                <a:cubicBezTo>
                  <a:pt x="589" y="170"/>
                  <a:pt x="589" y="170"/>
                  <a:pt x="589" y="171"/>
                </a:cubicBezTo>
                <a:cubicBezTo>
                  <a:pt x="588" y="178"/>
                  <a:pt x="586" y="185"/>
                  <a:pt x="584" y="191"/>
                </a:cubicBezTo>
                <a:cubicBezTo>
                  <a:pt x="584" y="192"/>
                  <a:pt x="583" y="193"/>
                  <a:pt x="583" y="194"/>
                </a:cubicBezTo>
                <a:cubicBezTo>
                  <a:pt x="583" y="195"/>
                  <a:pt x="583" y="195"/>
                  <a:pt x="583" y="195"/>
                </a:cubicBezTo>
                <a:cubicBezTo>
                  <a:pt x="583" y="196"/>
                  <a:pt x="582" y="197"/>
                  <a:pt x="582" y="198"/>
                </a:cubicBezTo>
                <a:cubicBezTo>
                  <a:pt x="582" y="198"/>
                  <a:pt x="582" y="198"/>
                  <a:pt x="582" y="198"/>
                </a:cubicBezTo>
                <a:cubicBezTo>
                  <a:pt x="580" y="201"/>
                  <a:pt x="579" y="204"/>
                  <a:pt x="577" y="207"/>
                </a:cubicBezTo>
                <a:cubicBezTo>
                  <a:pt x="577" y="207"/>
                  <a:pt x="577" y="207"/>
                  <a:pt x="577" y="208"/>
                </a:cubicBezTo>
                <a:cubicBezTo>
                  <a:pt x="577" y="208"/>
                  <a:pt x="576" y="209"/>
                  <a:pt x="575" y="210"/>
                </a:cubicBezTo>
                <a:cubicBezTo>
                  <a:pt x="575" y="210"/>
                  <a:pt x="575" y="211"/>
                  <a:pt x="575" y="211"/>
                </a:cubicBezTo>
                <a:cubicBezTo>
                  <a:pt x="573" y="215"/>
                  <a:pt x="570" y="218"/>
                  <a:pt x="567" y="222"/>
                </a:cubicBezTo>
                <a:cubicBezTo>
                  <a:pt x="567" y="222"/>
                  <a:pt x="567" y="222"/>
                  <a:pt x="567" y="222"/>
                </a:cubicBezTo>
                <a:cubicBezTo>
                  <a:pt x="566" y="223"/>
                  <a:pt x="566" y="224"/>
                  <a:pt x="565" y="224"/>
                </a:cubicBezTo>
                <a:cubicBezTo>
                  <a:pt x="565" y="224"/>
                  <a:pt x="565" y="225"/>
                  <a:pt x="565" y="225"/>
                </a:cubicBezTo>
                <a:cubicBezTo>
                  <a:pt x="562" y="227"/>
                  <a:pt x="560" y="230"/>
                  <a:pt x="558" y="232"/>
                </a:cubicBezTo>
                <a:cubicBezTo>
                  <a:pt x="558" y="232"/>
                  <a:pt x="557" y="232"/>
                  <a:pt x="557" y="232"/>
                </a:cubicBezTo>
                <a:cubicBezTo>
                  <a:pt x="557" y="233"/>
                  <a:pt x="556" y="233"/>
                  <a:pt x="555" y="234"/>
                </a:cubicBezTo>
                <a:cubicBezTo>
                  <a:pt x="555" y="234"/>
                  <a:pt x="555" y="234"/>
                  <a:pt x="554" y="234"/>
                </a:cubicBezTo>
                <a:cubicBezTo>
                  <a:pt x="554" y="235"/>
                  <a:pt x="553" y="236"/>
                  <a:pt x="552" y="236"/>
                </a:cubicBezTo>
                <a:cubicBezTo>
                  <a:pt x="547" y="240"/>
                  <a:pt x="543" y="243"/>
                  <a:pt x="537" y="246"/>
                </a:cubicBezTo>
                <a:cubicBezTo>
                  <a:pt x="536" y="246"/>
                  <a:pt x="535" y="247"/>
                  <a:pt x="534" y="247"/>
                </a:cubicBezTo>
                <a:cubicBezTo>
                  <a:pt x="533" y="247"/>
                  <a:pt x="533" y="248"/>
                  <a:pt x="532" y="248"/>
                </a:cubicBezTo>
                <a:cubicBezTo>
                  <a:pt x="532" y="248"/>
                  <a:pt x="531" y="249"/>
                  <a:pt x="530" y="249"/>
                </a:cubicBezTo>
                <a:cubicBezTo>
                  <a:pt x="529" y="249"/>
                  <a:pt x="529" y="249"/>
                  <a:pt x="528" y="249"/>
                </a:cubicBezTo>
                <a:cubicBezTo>
                  <a:pt x="527" y="250"/>
                  <a:pt x="526" y="250"/>
                  <a:pt x="525" y="251"/>
                </a:cubicBezTo>
                <a:cubicBezTo>
                  <a:pt x="525" y="251"/>
                  <a:pt x="525" y="251"/>
                  <a:pt x="525" y="251"/>
                </a:cubicBezTo>
                <a:cubicBezTo>
                  <a:pt x="523" y="251"/>
                  <a:pt x="522" y="252"/>
                  <a:pt x="520" y="252"/>
                </a:cubicBezTo>
                <a:cubicBezTo>
                  <a:pt x="520" y="252"/>
                  <a:pt x="520" y="252"/>
                  <a:pt x="519" y="252"/>
                </a:cubicBezTo>
                <a:cubicBezTo>
                  <a:pt x="518" y="253"/>
                  <a:pt x="517" y="253"/>
                  <a:pt x="516" y="253"/>
                </a:cubicBezTo>
                <a:cubicBezTo>
                  <a:pt x="516" y="253"/>
                  <a:pt x="515" y="253"/>
                  <a:pt x="515" y="253"/>
                </a:cubicBezTo>
                <a:cubicBezTo>
                  <a:pt x="514" y="254"/>
                  <a:pt x="512" y="254"/>
                  <a:pt x="511" y="254"/>
                </a:cubicBezTo>
                <a:cubicBezTo>
                  <a:pt x="509" y="254"/>
                  <a:pt x="508" y="255"/>
                  <a:pt x="506" y="255"/>
                </a:cubicBezTo>
                <a:cubicBezTo>
                  <a:pt x="506" y="255"/>
                  <a:pt x="506" y="255"/>
                  <a:pt x="505" y="255"/>
                </a:cubicBezTo>
                <a:cubicBezTo>
                  <a:pt x="504" y="255"/>
                  <a:pt x="503" y="255"/>
                  <a:pt x="502" y="255"/>
                </a:cubicBezTo>
                <a:cubicBezTo>
                  <a:pt x="502" y="255"/>
                  <a:pt x="501" y="255"/>
                  <a:pt x="501" y="255"/>
                </a:cubicBezTo>
                <a:cubicBezTo>
                  <a:pt x="499" y="255"/>
                  <a:pt x="498" y="255"/>
                  <a:pt x="496" y="255"/>
                </a:cubicBezTo>
                <a:cubicBezTo>
                  <a:pt x="496" y="255"/>
                  <a:pt x="496" y="255"/>
                  <a:pt x="496" y="255"/>
                </a:cubicBezTo>
                <a:cubicBezTo>
                  <a:pt x="495" y="255"/>
                  <a:pt x="494" y="255"/>
                  <a:pt x="492" y="255"/>
                </a:cubicBezTo>
                <a:cubicBezTo>
                  <a:pt x="492" y="255"/>
                  <a:pt x="491" y="255"/>
                  <a:pt x="491" y="255"/>
                </a:cubicBezTo>
                <a:cubicBezTo>
                  <a:pt x="490" y="255"/>
                  <a:pt x="489" y="255"/>
                  <a:pt x="488" y="255"/>
                </a:cubicBezTo>
                <a:cubicBezTo>
                  <a:pt x="488" y="255"/>
                  <a:pt x="487" y="255"/>
                  <a:pt x="487" y="255"/>
                </a:cubicBezTo>
                <a:cubicBezTo>
                  <a:pt x="485" y="255"/>
                  <a:pt x="484" y="255"/>
                  <a:pt x="483" y="255"/>
                </a:cubicBezTo>
                <a:cubicBezTo>
                  <a:pt x="477" y="254"/>
                  <a:pt x="471" y="253"/>
                  <a:pt x="466" y="251"/>
                </a:cubicBezTo>
                <a:cubicBezTo>
                  <a:pt x="465" y="250"/>
                  <a:pt x="464" y="250"/>
                  <a:pt x="463" y="250"/>
                </a:cubicBezTo>
                <a:cubicBezTo>
                  <a:pt x="463" y="250"/>
                  <a:pt x="462" y="250"/>
                  <a:pt x="462" y="249"/>
                </a:cubicBezTo>
                <a:cubicBezTo>
                  <a:pt x="461" y="249"/>
                  <a:pt x="460" y="249"/>
                  <a:pt x="459" y="248"/>
                </a:cubicBezTo>
                <a:cubicBezTo>
                  <a:pt x="459" y="248"/>
                  <a:pt x="459" y="248"/>
                  <a:pt x="459" y="248"/>
                </a:cubicBezTo>
                <a:cubicBezTo>
                  <a:pt x="456" y="247"/>
                  <a:pt x="453" y="245"/>
                  <a:pt x="450" y="244"/>
                </a:cubicBezTo>
                <a:cubicBezTo>
                  <a:pt x="450" y="244"/>
                  <a:pt x="450" y="244"/>
                  <a:pt x="450" y="244"/>
                </a:cubicBezTo>
                <a:cubicBezTo>
                  <a:pt x="449" y="243"/>
                  <a:pt x="448" y="243"/>
                  <a:pt x="447" y="242"/>
                </a:cubicBezTo>
                <a:cubicBezTo>
                  <a:pt x="447" y="242"/>
                  <a:pt x="447" y="242"/>
                  <a:pt x="446" y="242"/>
                </a:cubicBezTo>
                <a:cubicBezTo>
                  <a:pt x="443" y="239"/>
                  <a:pt x="439" y="237"/>
                  <a:pt x="436" y="234"/>
                </a:cubicBezTo>
                <a:cubicBezTo>
                  <a:pt x="435" y="234"/>
                  <a:pt x="435" y="234"/>
                  <a:pt x="435" y="234"/>
                </a:cubicBezTo>
                <a:cubicBezTo>
                  <a:pt x="434" y="233"/>
                  <a:pt x="434" y="232"/>
                  <a:pt x="433" y="232"/>
                </a:cubicBezTo>
                <a:cubicBezTo>
                  <a:pt x="433" y="231"/>
                  <a:pt x="433" y="231"/>
                  <a:pt x="432" y="231"/>
                </a:cubicBezTo>
                <a:cubicBezTo>
                  <a:pt x="430" y="229"/>
                  <a:pt x="428" y="227"/>
                  <a:pt x="425" y="224"/>
                </a:cubicBezTo>
                <a:cubicBezTo>
                  <a:pt x="425" y="224"/>
                  <a:pt x="425" y="224"/>
                  <a:pt x="425" y="224"/>
                </a:cubicBezTo>
                <a:cubicBezTo>
                  <a:pt x="425" y="223"/>
                  <a:pt x="424" y="222"/>
                  <a:pt x="423" y="222"/>
                </a:cubicBezTo>
                <a:cubicBezTo>
                  <a:pt x="423" y="221"/>
                  <a:pt x="423" y="221"/>
                  <a:pt x="423" y="221"/>
                </a:cubicBezTo>
                <a:cubicBezTo>
                  <a:pt x="422" y="220"/>
                  <a:pt x="421" y="219"/>
                  <a:pt x="421" y="218"/>
                </a:cubicBezTo>
                <a:cubicBezTo>
                  <a:pt x="417" y="213"/>
                  <a:pt x="413" y="207"/>
                  <a:pt x="410" y="200"/>
                </a:cubicBezTo>
                <a:cubicBezTo>
                  <a:pt x="410" y="200"/>
                  <a:pt x="410" y="199"/>
                  <a:pt x="409" y="199"/>
                </a:cubicBezTo>
                <a:cubicBezTo>
                  <a:pt x="409" y="198"/>
                  <a:pt x="409" y="197"/>
                  <a:pt x="408" y="196"/>
                </a:cubicBezTo>
                <a:cubicBezTo>
                  <a:pt x="408" y="196"/>
                  <a:pt x="408" y="195"/>
                  <a:pt x="408" y="195"/>
                </a:cubicBezTo>
                <a:cubicBezTo>
                  <a:pt x="407" y="194"/>
                  <a:pt x="407" y="193"/>
                  <a:pt x="407" y="191"/>
                </a:cubicBezTo>
                <a:cubicBezTo>
                  <a:pt x="406" y="191"/>
                  <a:pt x="406" y="191"/>
                  <a:pt x="406" y="191"/>
                </a:cubicBezTo>
                <a:cubicBezTo>
                  <a:pt x="406" y="190"/>
                  <a:pt x="406" y="188"/>
                  <a:pt x="405" y="187"/>
                </a:cubicBezTo>
                <a:cubicBezTo>
                  <a:pt x="405" y="187"/>
                  <a:pt x="405" y="186"/>
                  <a:pt x="405" y="186"/>
                </a:cubicBezTo>
                <a:cubicBezTo>
                  <a:pt x="405" y="185"/>
                  <a:pt x="404" y="184"/>
                  <a:pt x="404" y="183"/>
                </a:cubicBezTo>
                <a:cubicBezTo>
                  <a:pt x="404" y="182"/>
                  <a:pt x="404" y="182"/>
                  <a:pt x="404" y="181"/>
                </a:cubicBezTo>
                <a:cubicBezTo>
                  <a:pt x="404" y="180"/>
                  <a:pt x="403" y="179"/>
                  <a:pt x="403" y="177"/>
                </a:cubicBezTo>
                <a:cubicBezTo>
                  <a:pt x="403" y="176"/>
                  <a:pt x="403" y="174"/>
                  <a:pt x="402" y="173"/>
                </a:cubicBezTo>
                <a:cubicBezTo>
                  <a:pt x="402" y="173"/>
                  <a:pt x="402" y="172"/>
                  <a:pt x="402" y="172"/>
                </a:cubicBezTo>
                <a:cubicBezTo>
                  <a:pt x="402" y="171"/>
                  <a:pt x="402" y="170"/>
                  <a:pt x="402" y="169"/>
                </a:cubicBezTo>
                <a:cubicBezTo>
                  <a:pt x="402" y="168"/>
                  <a:pt x="402" y="168"/>
                  <a:pt x="402" y="167"/>
                </a:cubicBezTo>
                <a:cubicBezTo>
                  <a:pt x="402" y="166"/>
                  <a:pt x="402" y="164"/>
                  <a:pt x="402" y="163"/>
                </a:cubicBezTo>
                <a:cubicBezTo>
                  <a:pt x="402" y="163"/>
                  <a:pt x="402" y="163"/>
                  <a:pt x="402" y="163"/>
                </a:cubicBezTo>
                <a:cubicBezTo>
                  <a:pt x="402" y="161"/>
                  <a:pt x="402" y="160"/>
                  <a:pt x="402" y="159"/>
                </a:cubicBezTo>
                <a:cubicBezTo>
                  <a:pt x="402" y="158"/>
                  <a:pt x="402" y="158"/>
                  <a:pt x="402" y="157"/>
                </a:cubicBezTo>
                <a:cubicBezTo>
                  <a:pt x="402" y="156"/>
                  <a:pt x="402" y="156"/>
                  <a:pt x="402" y="155"/>
                </a:cubicBezTo>
                <a:cubicBezTo>
                  <a:pt x="402" y="154"/>
                  <a:pt x="402" y="154"/>
                  <a:pt x="402" y="153"/>
                </a:cubicBezTo>
                <a:cubicBezTo>
                  <a:pt x="402" y="152"/>
                  <a:pt x="402" y="151"/>
                  <a:pt x="403" y="149"/>
                </a:cubicBezTo>
                <a:cubicBezTo>
                  <a:pt x="403" y="149"/>
                  <a:pt x="403" y="149"/>
                  <a:pt x="403" y="149"/>
                </a:cubicBezTo>
                <a:cubicBezTo>
                  <a:pt x="403" y="143"/>
                  <a:pt x="405" y="138"/>
                  <a:pt x="406" y="132"/>
                </a:cubicBezTo>
                <a:cubicBezTo>
                  <a:pt x="407" y="131"/>
                  <a:pt x="407" y="130"/>
                  <a:pt x="408" y="129"/>
                </a:cubicBezTo>
                <a:cubicBezTo>
                  <a:pt x="408" y="129"/>
                  <a:pt x="408" y="129"/>
                  <a:pt x="408" y="129"/>
                </a:cubicBezTo>
                <a:cubicBezTo>
                  <a:pt x="408" y="128"/>
                  <a:pt x="409" y="127"/>
                  <a:pt x="409" y="126"/>
                </a:cubicBezTo>
                <a:cubicBezTo>
                  <a:pt x="409" y="126"/>
                  <a:pt x="409" y="126"/>
                  <a:pt x="409" y="126"/>
                </a:cubicBezTo>
                <a:cubicBezTo>
                  <a:pt x="410" y="123"/>
                  <a:pt x="412" y="120"/>
                  <a:pt x="413" y="117"/>
                </a:cubicBezTo>
                <a:cubicBezTo>
                  <a:pt x="413" y="117"/>
                  <a:pt x="414" y="116"/>
                  <a:pt x="414" y="116"/>
                </a:cubicBezTo>
                <a:cubicBezTo>
                  <a:pt x="414" y="115"/>
                  <a:pt x="415" y="114"/>
                  <a:pt x="415" y="114"/>
                </a:cubicBezTo>
                <a:cubicBezTo>
                  <a:pt x="415" y="113"/>
                  <a:pt x="415" y="113"/>
                  <a:pt x="416" y="113"/>
                </a:cubicBezTo>
                <a:cubicBezTo>
                  <a:pt x="418" y="109"/>
                  <a:pt x="420" y="106"/>
                  <a:pt x="423" y="102"/>
                </a:cubicBezTo>
                <a:cubicBezTo>
                  <a:pt x="423" y="102"/>
                  <a:pt x="423" y="102"/>
                  <a:pt x="424" y="102"/>
                </a:cubicBezTo>
                <a:cubicBezTo>
                  <a:pt x="424" y="101"/>
                  <a:pt x="425" y="100"/>
                  <a:pt x="426" y="99"/>
                </a:cubicBezTo>
                <a:cubicBezTo>
                  <a:pt x="426" y="99"/>
                  <a:pt x="426" y="99"/>
                  <a:pt x="426" y="99"/>
                </a:cubicBezTo>
                <a:cubicBezTo>
                  <a:pt x="428" y="97"/>
                  <a:pt x="431" y="94"/>
                  <a:pt x="433" y="92"/>
                </a:cubicBezTo>
                <a:cubicBezTo>
                  <a:pt x="433" y="92"/>
                  <a:pt x="433" y="92"/>
                  <a:pt x="433" y="92"/>
                </a:cubicBezTo>
                <a:cubicBezTo>
                  <a:pt x="434" y="91"/>
                  <a:pt x="435" y="90"/>
                  <a:pt x="436" y="90"/>
                </a:cubicBezTo>
                <a:cubicBezTo>
                  <a:pt x="436" y="90"/>
                  <a:pt x="436" y="89"/>
                  <a:pt x="436" y="89"/>
                </a:cubicBezTo>
                <a:cubicBezTo>
                  <a:pt x="437" y="89"/>
                  <a:pt x="438" y="88"/>
                  <a:pt x="439" y="87"/>
                </a:cubicBezTo>
                <a:cubicBezTo>
                  <a:pt x="443" y="84"/>
                  <a:pt x="448" y="81"/>
                  <a:pt x="453" y="78"/>
                </a:cubicBezTo>
                <a:cubicBezTo>
                  <a:pt x="454" y="78"/>
                  <a:pt x="456" y="77"/>
                  <a:pt x="457" y="77"/>
                </a:cubicBezTo>
                <a:cubicBezTo>
                  <a:pt x="457" y="76"/>
                  <a:pt x="458" y="76"/>
                  <a:pt x="458" y="76"/>
                </a:cubicBezTo>
                <a:cubicBezTo>
                  <a:pt x="459" y="76"/>
                  <a:pt x="460" y="75"/>
                  <a:pt x="461" y="75"/>
                </a:cubicBezTo>
                <a:cubicBezTo>
                  <a:pt x="461" y="75"/>
                  <a:pt x="462" y="74"/>
                  <a:pt x="462" y="74"/>
                </a:cubicBezTo>
                <a:cubicBezTo>
                  <a:pt x="463" y="74"/>
                  <a:pt x="465" y="73"/>
                  <a:pt x="466" y="73"/>
                </a:cubicBezTo>
                <a:cubicBezTo>
                  <a:pt x="466" y="73"/>
                  <a:pt x="466" y="73"/>
                  <a:pt x="466" y="73"/>
                </a:cubicBezTo>
                <a:cubicBezTo>
                  <a:pt x="467" y="72"/>
                  <a:pt x="469" y="72"/>
                  <a:pt x="470" y="72"/>
                </a:cubicBezTo>
                <a:cubicBezTo>
                  <a:pt x="471" y="72"/>
                  <a:pt x="471" y="71"/>
                  <a:pt x="471" y="71"/>
                </a:cubicBezTo>
                <a:cubicBezTo>
                  <a:pt x="472" y="71"/>
                  <a:pt x="473" y="71"/>
                  <a:pt x="474" y="71"/>
                </a:cubicBezTo>
                <a:cubicBezTo>
                  <a:pt x="475" y="71"/>
                  <a:pt x="475" y="70"/>
                  <a:pt x="476" y="70"/>
                </a:cubicBezTo>
                <a:cubicBezTo>
                  <a:pt x="477" y="70"/>
                  <a:pt x="479" y="70"/>
                  <a:pt x="480" y="70"/>
                </a:cubicBezTo>
                <a:cubicBezTo>
                  <a:pt x="481" y="69"/>
                  <a:pt x="483" y="69"/>
                  <a:pt x="484" y="69"/>
                </a:cubicBezTo>
                <a:cubicBezTo>
                  <a:pt x="485" y="69"/>
                  <a:pt x="485" y="69"/>
                  <a:pt x="486" y="69"/>
                </a:cubicBezTo>
                <a:cubicBezTo>
                  <a:pt x="487" y="69"/>
                  <a:pt x="488" y="69"/>
                  <a:pt x="489" y="69"/>
                </a:cubicBezTo>
                <a:cubicBezTo>
                  <a:pt x="489" y="68"/>
                  <a:pt x="490" y="68"/>
                  <a:pt x="490" y="68"/>
                </a:cubicBezTo>
                <a:cubicBezTo>
                  <a:pt x="491" y="68"/>
                  <a:pt x="493" y="68"/>
                  <a:pt x="494" y="68"/>
                </a:cubicBezTo>
                <a:cubicBezTo>
                  <a:pt x="494" y="68"/>
                  <a:pt x="494" y="68"/>
                  <a:pt x="495" y="68"/>
                </a:cubicBezTo>
                <a:cubicBezTo>
                  <a:pt x="496" y="68"/>
                  <a:pt x="497" y="68"/>
                  <a:pt x="498" y="68"/>
                </a:cubicBezTo>
                <a:cubicBezTo>
                  <a:pt x="499" y="68"/>
                  <a:pt x="499" y="68"/>
                  <a:pt x="500" y="68"/>
                </a:cubicBezTo>
                <a:cubicBezTo>
                  <a:pt x="501" y="68"/>
                  <a:pt x="502" y="68"/>
                  <a:pt x="503" y="69"/>
                </a:cubicBezTo>
                <a:cubicBezTo>
                  <a:pt x="503" y="69"/>
                  <a:pt x="504" y="69"/>
                  <a:pt x="504" y="69"/>
                </a:cubicBezTo>
                <a:cubicBezTo>
                  <a:pt x="505" y="69"/>
                  <a:pt x="507" y="69"/>
                  <a:pt x="508" y="69"/>
                </a:cubicBezTo>
                <a:cubicBezTo>
                  <a:pt x="514" y="70"/>
                  <a:pt x="519" y="71"/>
                  <a:pt x="525" y="73"/>
                </a:cubicBezTo>
                <a:cubicBezTo>
                  <a:pt x="526" y="73"/>
                  <a:pt x="527" y="74"/>
                  <a:pt x="528" y="74"/>
                </a:cubicBezTo>
                <a:cubicBezTo>
                  <a:pt x="528" y="74"/>
                  <a:pt x="528" y="74"/>
                  <a:pt x="528" y="74"/>
                </a:cubicBezTo>
                <a:cubicBezTo>
                  <a:pt x="529" y="75"/>
                  <a:pt x="530" y="75"/>
                  <a:pt x="531" y="75"/>
                </a:cubicBezTo>
                <a:cubicBezTo>
                  <a:pt x="531" y="75"/>
                  <a:pt x="532" y="76"/>
                  <a:pt x="532" y="76"/>
                </a:cubicBezTo>
                <a:cubicBezTo>
                  <a:pt x="535" y="77"/>
                  <a:pt x="538" y="78"/>
                  <a:pt x="541" y="80"/>
                </a:cubicBezTo>
                <a:cubicBezTo>
                  <a:pt x="541" y="80"/>
                  <a:pt x="541" y="80"/>
                  <a:pt x="541" y="80"/>
                </a:cubicBezTo>
                <a:cubicBezTo>
                  <a:pt x="542" y="81"/>
                  <a:pt x="543" y="81"/>
                  <a:pt x="544" y="82"/>
                </a:cubicBezTo>
                <a:cubicBezTo>
                  <a:pt x="544" y="82"/>
                  <a:pt x="544" y="82"/>
                  <a:pt x="544" y="82"/>
                </a:cubicBezTo>
                <a:cubicBezTo>
                  <a:pt x="548" y="84"/>
                  <a:pt x="552" y="87"/>
                  <a:pt x="555" y="90"/>
                </a:cubicBezTo>
                <a:cubicBezTo>
                  <a:pt x="555" y="90"/>
                  <a:pt x="555" y="90"/>
                  <a:pt x="556" y="90"/>
                </a:cubicBezTo>
                <a:cubicBezTo>
                  <a:pt x="556" y="91"/>
                  <a:pt x="557" y="92"/>
                  <a:pt x="558" y="92"/>
                </a:cubicBezTo>
                <a:cubicBezTo>
                  <a:pt x="558" y="92"/>
                  <a:pt x="558" y="92"/>
                  <a:pt x="558" y="93"/>
                </a:cubicBezTo>
                <a:cubicBezTo>
                  <a:pt x="561" y="95"/>
                  <a:pt x="563" y="97"/>
                  <a:pt x="565" y="100"/>
                </a:cubicBezTo>
                <a:cubicBezTo>
                  <a:pt x="565" y="100"/>
                  <a:pt x="565" y="100"/>
                  <a:pt x="565" y="100"/>
                </a:cubicBezTo>
                <a:cubicBezTo>
                  <a:pt x="566" y="101"/>
                  <a:pt x="567" y="101"/>
                  <a:pt x="567" y="102"/>
                </a:cubicBezTo>
                <a:cubicBezTo>
                  <a:pt x="568" y="102"/>
                  <a:pt x="568" y="103"/>
                  <a:pt x="568" y="103"/>
                </a:cubicBezTo>
                <a:cubicBezTo>
                  <a:pt x="569" y="104"/>
                  <a:pt x="569" y="104"/>
                  <a:pt x="570" y="105"/>
                </a:cubicBezTo>
                <a:cubicBezTo>
                  <a:pt x="573" y="110"/>
                  <a:pt x="576" y="115"/>
                  <a:pt x="579" y="120"/>
                </a:cubicBezTo>
                <a:cubicBezTo>
                  <a:pt x="580" y="121"/>
                  <a:pt x="580" y="122"/>
                  <a:pt x="581" y="123"/>
                </a:cubicBezTo>
                <a:cubicBezTo>
                  <a:pt x="581" y="124"/>
                  <a:pt x="581" y="124"/>
                  <a:pt x="581" y="125"/>
                </a:cubicBezTo>
                <a:cubicBezTo>
                  <a:pt x="582" y="126"/>
                  <a:pt x="582" y="127"/>
                  <a:pt x="582" y="127"/>
                </a:cubicBezTo>
                <a:cubicBezTo>
                  <a:pt x="583" y="128"/>
                  <a:pt x="583" y="128"/>
                  <a:pt x="583" y="129"/>
                </a:cubicBezTo>
                <a:cubicBezTo>
                  <a:pt x="583" y="130"/>
                  <a:pt x="584" y="131"/>
                  <a:pt x="584" y="132"/>
                </a:cubicBezTo>
                <a:cubicBezTo>
                  <a:pt x="584" y="132"/>
                  <a:pt x="584" y="133"/>
                  <a:pt x="584" y="133"/>
                </a:cubicBezTo>
                <a:cubicBezTo>
                  <a:pt x="585" y="134"/>
                  <a:pt x="585" y="135"/>
                  <a:pt x="585" y="137"/>
                </a:cubicBezTo>
                <a:lnTo>
                  <a:pt x="586" y="138"/>
                </a:lnTo>
                <a:cubicBezTo>
                  <a:pt x="586" y="139"/>
                  <a:pt x="586" y="140"/>
                  <a:pt x="587" y="141"/>
                </a:cubicBezTo>
                <a:cubicBezTo>
                  <a:pt x="587" y="141"/>
                  <a:pt x="587" y="142"/>
                  <a:pt x="587" y="142"/>
                </a:cubicBezTo>
                <a:cubicBezTo>
                  <a:pt x="587" y="144"/>
                  <a:pt x="587" y="145"/>
                  <a:pt x="588" y="147"/>
                </a:cubicBezTo>
                <a:cubicBezTo>
                  <a:pt x="588" y="148"/>
                  <a:pt x="588" y="149"/>
                  <a:pt x="588" y="151"/>
                </a:cubicBezTo>
                <a:close/>
                <a:moveTo>
                  <a:pt x="657" y="163"/>
                </a:moveTo>
                <a:lnTo>
                  <a:pt x="648" y="108"/>
                </a:lnTo>
                <a:lnTo>
                  <a:pt x="616" y="114"/>
                </a:lnTo>
                <a:cubicBezTo>
                  <a:pt x="611" y="99"/>
                  <a:pt x="602" y="86"/>
                  <a:pt x="592" y="74"/>
                </a:cubicBezTo>
                <a:lnTo>
                  <a:pt x="611" y="48"/>
                </a:lnTo>
                <a:lnTo>
                  <a:pt x="565" y="16"/>
                </a:lnTo>
                <a:lnTo>
                  <a:pt x="547" y="42"/>
                </a:lnTo>
                <a:cubicBezTo>
                  <a:pt x="533" y="36"/>
                  <a:pt x="518" y="32"/>
                  <a:pt x="502" y="32"/>
                </a:cubicBezTo>
                <a:lnTo>
                  <a:pt x="497" y="0"/>
                </a:lnTo>
                <a:lnTo>
                  <a:pt x="442" y="9"/>
                </a:lnTo>
                <a:lnTo>
                  <a:pt x="447" y="41"/>
                </a:lnTo>
                <a:cubicBezTo>
                  <a:pt x="432" y="47"/>
                  <a:pt x="419" y="55"/>
                  <a:pt x="408" y="65"/>
                </a:cubicBezTo>
                <a:lnTo>
                  <a:pt x="382" y="47"/>
                </a:lnTo>
                <a:lnTo>
                  <a:pt x="350" y="92"/>
                </a:lnTo>
                <a:lnTo>
                  <a:pt x="376" y="110"/>
                </a:lnTo>
                <a:cubicBezTo>
                  <a:pt x="370" y="124"/>
                  <a:pt x="366" y="140"/>
                  <a:pt x="365" y="155"/>
                </a:cubicBezTo>
                <a:lnTo>
                  <a:pt x="334" y="161"/>
                </a:lnTo>
                <a:lnTo>
                  <a:pt x="343" y="215"/>
                </a:lnTo>
                <a:lnTo>
                  <a:pt x="374" y="210"/>
                </a:lnTo>
                <a:cubicBezTo>
                  <a:pt x="380" y="225"/>
                  <a:pt x="388" y="238"/>
                  <a:pt x="399" y="249"/>
                </a:cubicBezTo>
                <a:lnTo>
                  <a:pt x="380" y="275"/>
                </a:lnTo>
                <a:lnTo>
                  <a:pt x="425" y="308"/>
                </a:lnTo>
                <a:lnTo>
                  <a:pt x="444" y="282"/>
                </a:lnTo>
                <a:cubicBezTo>
                  <a:pt x="458" y="288"/>
                  <a:pt x="473" y="291"/>
                  <a:pt x="489" y="292"/>
                </a:cubicBezTo>
                <a:lnTo>
                  <a:pt x="494" y="324"/>
                </a:lnTo>
                <a:lnTo>
                  <a:pt x="549" y="315"/>
                </a:lnTo>
                <a:lnTo>
                  <a:pt x="544" y="283"/>
                </a:lnTo>
                <a:cubicBezTo>
                  <a:pt x="558" y="277"/>
                  <a:pt x="571" y="269"/>
                  <a:pt x="583" y="258"/>
                </a:cubicBezTo>
                <a:lnTo>
                  <a:pt x="609" y="277"/>
                </a:lnTo>
                <a:lnTo>
                  <a:pt x="641" y="232"/>
                </a:lnTo>
                <a:lnTo>
                  <a:pt x="615" y="213"/>
                </a:lnTo>
                <a:cubicBezTo>
                  <a:pt x="621" y="199"/>
                  <a:pt x="625" y="184"/>
                  <a:pt x="625" y="168"/>
                </a:cubicBezTo>
                <a:lnTo>
                  <a:pt x="657" y="163"/>
                </a:lnTo>
                <a:close/>
                <a:moveTo>
                  <a:pt x="453" y="544"/>
                </a:moveTo>
                <a:cubicBezTo>
                  <a:pt x="453" y="545"/>
                  <a:pt x="453" y="546"/>
                  <a:pt x="453" y="547"/>
                </a:cubicBezTo>
                <a:cubicBezTo>
                  <a:pt x="452" y="548"/>
                  <a:pt x="452" y="550"/>
                  <a:pt x="452" y="552"/>
                </a:cubicBezTo>
                <a:cubicBezTo>
                  <a:pt x="452" y="553"/>
                  <a:pt x="451" y="554"/>
                  <a:pt x="451" y="554"/>
                </a:cubicBezTo>
                <a:cubicBezTo>
                  <a:pt x="451" y="557"/>
                  <a:pt x="450" y="559"/>
                  <a:pt x="450" y="562"/>
                </a:cubicBezTo>
                <a:cubicBezTo>
                  <a:pt x="450" y="562"/>
                  <a:pt x="450" y="562"/>
                  <a:pt x="449" y="562"/>
                </a:cubicBezTo>
                <a:cubicBezTo>
                  <a:pt x="449" y="565"/>
                  <a:pt x="448" y="567"/>
                  <a:pt x="448" y="569"/>
                </a:cubicBezTo>
                <a:cubicBezTo>
                  <a:pt x="447" y="570"/>
                  <a:pt x="447" y="570"/>
                  <a:pt x="447" y="571"/>
                </a:cubicBezTo>
                <a:cubicBezTo>
                  <a:pt x="447" y="573"/>
                  <a:pt x="446" y="575"/>
                  <a:pt x="445" y="576"/>
                </a:cubicBezTo>
                <a:cubicBezTo>
                  <a:pt x="445" y="577"/>
                  <a:pt x="445" y="578"/>
                  <a:pt x="445" y="579"/>
                </a:cubicBezTo>
                <a:cubicBezTo>
                  <a:pt x="440" y="591"/>
                  <a:pt x="435" y="602"/>
                  <a:pt x="428" y="612"/>
                </a:cubicBezTo>
                <a:cubicBezTo>
                  <a:pt x="427" y="614"/>
                  <a:pt x="426" y="616"/>
                  <a:pt x="425" y="617"/>
                </a:cubicBezTo>
                <a:cubicBezTo>
                  <a:pt x="424" y="617"/>
                  <a:pt x="424" y="618"/>
                  <a:pt x="424" y="618"/>
                </a:cubicBezTo>
                <a:cubicBezTo>
                  <a:pt x="423" y="620"/>
                  <a:pt x="422" y="621"/>
                  <a:pt x="421" y="623"/>
                </a:cubicBezTo>
                <a:cubicBezTo>
                  <a:pt x="421" y="623"/>
                  <a:pt x="420" y="623"/>
                  <a:pt x="420" y="623"/>
                </a:cubicBezTo>
                <a:cubicBezTo>
                  <a:pt x="417" y="628"/>
                  <a:pt x="413" y="632"/>
                  <a:pt x="409" y="637"/>
                </a:cubicBezTo>
                <a:cubicBezTo>
                  <a:pt x="409" y="637"/>
                  <a:pt x="409" y="637"/>
                  <a:pt x="408" y="637"/>
                </a:cubicBezTo>
                <a:cubicBezTo>
                  <a:pt x="407" y="639"/>
                  <a:pt x="406" y="640"/>
                  <a:pt x="404" y="641"/>
                </a:cubicBezTo>
                <a:cubicBezTo>
                  <a:pt x="404" y="641"/>
                  <a:pt x="404" y="642"/>
                  <a:pt x="404" y="642"/>
                </a:cubicBezTo>
                <a:cubicBezTo>
                  <a:pt x="398" y="648"/>
                  <a:pt x="392" y="653"/>
                  <a:pt x="386" y="657"/>
                </a:cubicBezTo>
                <a:cubicBezTo>
                  <a:pt x="385" y="657"/>
                  <a:pt x="385" y="658"/>
                  <a:pt x="385" y="658"/>
                </a:cubicBezTo>
                <a:cubicBezTo>
                  <a:pt x="383" y="659"/>
                  <a:pt x="382" y="660"/>
                  <a:pt x="380" y="661"/>
                </a:cubicBezTo>
                <a:cubicBezTo>
                  <a:pt x="380" y="661"/>
                  <a:pt x="379" y="661"/>
                  <a:pt x="379" y="662"/>
                </a:cubicBezTo>
                <a:cubicBezTo>
                  <a:pt x="374" y="665"/>
                  <a:pt x="369" y="668"/>
                  <a:pt x="364" y="670"/>
                </a:cubicBezTo>
                <a:cubicBezTo>
                  <a:pt x="364" y="671"/>
                  <a:pt x="364" y="671"/>
                  <a:pt x="363" y="671"/>
                </a:cubicBezTo>
                <a:cubicBezTo>
                  <a:pt x="362" y="672"/>
                  <a:pt x="360" y="672"/>
                  <a:pt x="358" y="673"/>
                </a:cubicBezTo>
                <a:cubicBezTo>
                  <a:pt x="358" y="673"/>
                  <a:pt x="358" y="674"/>
                  <a:pt x="357" y="674"/>
                </a:cubicBezTo>
                <a:cubicBezTo>
                  <a:pt x="356" y="675"/>
                  <a:pt x="354" y="675"/>
                  <a:pt x="352" y="676"/>
                </a:cubicBezTo>
                <a:cubicBezTo>
                  <a:pt x="343" y="680"/>
                  <a:pt x="333" y="683"/>
                  <a:pt x="323" y="685"/>
                </a:cubicBezTo>
                <a:cubicBezTo>
                  <a:pt x="321" y="686"/>
                  <a:pt x="318" y="686"/>
                  <a:pt x="316" y="687"/>
                </a:cubicBezTo>
                <a:cubicBezTo>
                  <a:pt x="315" y="687"/>
                  <a:pt x="314" y="687"/>
                  <a:pt x="313" y="687"/>
                </a:cubicBezTo>
                <a:cubicBezTo>
                  <a:pt x="312" y="687"/>
                  <a:pt x="310" y="688"/>
                  <a:pt x="308" y="688"/>
                </a:cubicBezTo>
                <a:cubicBezTo>
                  <a:pt x="307" y="688"/>
                  <a:pt x="307" y="688"/>
                  <a:pt x="306" y="688"/>
                </a:cubicBezTo>
                <a:cubicBezTo>
                  <a:pt x="304" y="688"/>
                  <a:pt x="301" y="689"/>
                  <a:pt x="299" y="689"/>
                </a:cubicBezTo>
                <a:cubicBezTo>
                  <a:pt x="299" y="689"/>
                  <a:pt x="299" y="689"/>
                  <a:pt x="298" y="689"/>
                </a:cubicBezTo>
                <a:cubicBezTo>
                  <a:pt x="296" y="689"/>
                  <a:pt x="293" y="689"/>
                  <a:pt x="291" y="689"/>
                </a:cubicBezTo>
                <a:cubicBezTo>
                  <a:pt x="290" y="689"/>
                  <a:pt x="289" y="689"/>
                  <a:pt x="289" y="689"/>
                </a:cubicBezTo>
                <a:cubicBezTo>
                  <a:pt x="287" y="689"/>
                  <a:pt x="285" y="689"/>
                  <a:pt x="283" y="689"/>
                </a:cubicBezTo>
                <a:cubicBezTo>
                  <a:pt x="282" y="689"/>
                  <a:pt x="281" y="689"/>
                  <a:pt x="281" y="689"/>
                </a:cubicBezTo>
                <a:cubicBezTo>
                  <a:pt x="278" y="689"/>
                  <a:pt x="276" y="689"/>
                  <a:pt x="273" y="689"/>
                </a:cubicBezTo>
                <a:cubicBezTo>
                  <a:pt x="270" y="688"/>
                  <a:pt x="268" y="688"/>
                  <a:pt x="265" y="688"/>
                </a:cubicBezTo>
                <a:cubicBezTo>
                  <a:pt x="265" y="688"/>
                  <a:pt x="264" y="687"/>
                  <a:pt x="263" y="687"/>
                </a:cubicBezTo>
                <a:cubicBezTo>
                  <a:pt x="261" y="687"/>
                  <a:pt x="259" y="687"/>
                  <a:pt x="257" y="686"/>
                </a:cubicBezTo>
                <a:cubicBezTo>
                  <a:pt x="257" y="686"/>
                  <a:pt x="256" y="686"/>
                  <a:pt x="255" y="686"/>
                </a:cubicBezTo>
                <a:cubicBezTo>
                  <a:pt x="253" y="686"/>
                  <a:pt x="250" y="685"/>
                  <a:pt x="248" y="684"/>
                </a:cubicBezTo>
                <a:cubicBezTo>
                  <a:pt x="248" y="684"/>
                  <a:pt x="247" y="684"/>
                  <a:pt x="247" y="684"/>
                </a:cubicBezTo>
                <a:cubicBezTo>
                  <a:pt x="245" y="684"/>
                  <a:pt x="243" y="683"/>
                  <a:pt x="241" y="683"/>
                </a:cubicBezTo>
                <a:cubicBezTo>
                  <a:pt x="240" y="682"/>
                  <a:pt x="239" y="682"/>
                  <a:pt x="238" y="682"/>
                </a:cubicBezTo>
                <a:cubicBezTo>
                  <a:pt x="237" y="681"/>
                  <a:pt x="235" y="681"/>
                  <a:pt x="233" y="680"/>
                </a:cubicBezTo>
                <a:cubicBezTo>
                  <a:pt x="233" y="680"/>
                  <a:pt x="232" y="680"/>
                  <a:pt x="231" y="679"/>
                </a:cubicBezTo>
                <a:cubicBezTo>
                  <a:pt x="229" y="679"/>
                  <a:pt x="226" y="678"/>
                  <a:pt x="224" y="677"/>
                </a:cubicBezTo>
                <a:cubicBezTo>
                  <a:pt x="215" y="673"/>
                  <a:pt x="206" y="668"/>
                  <a:pt x="197" y="663"/>
                </a:cubicBezTo>
                <a:cubicBezTo>
                  <a:pt x="196" y="662"/>
                  <a:pt x="194" y="661"/>
                  <a:pt x="192" y="660"/>
                </a:cubicBezTo>
                <a:cubicBezTo>
                  <a:pt x="192" y="659"/>
                  <a:pt x="192" y="659"/>
                  <a:pt x="191" y="659"/>
                </a:cubicBezTo>
                <a:cubicBezTo>
                  <a:pt x="190" y="658"/>
                  <a:pt x="188" y="657"/>
                  <a:pt x="187" y="656"/>
                </a:cubicBezTo>
                <a:cubicBezTo>
                  <a:pt x="187" y="655"/>
                  <a:pt x="187" y="655"/>
                  <a:pt x="186" y="655"/>
                </a:cubicBezTo>
                <a:cubicBezTo>
                  <a:pt x="182" y="652"/>
                  <a:pt x="177" y="648"/>
                  <a:pt x="173" y="644"/>
                </a:cubicBezTo>
                <a:cubicBezTo>
                  <a:pt x="173" y="644"/>
                  <a:pt x="172" y="643"/>
                  <a:pt x="172" y="643"/>
                </a:cubicBezTo>
                <a:cubicBezTo>
                  <a:pt x="171" y="642"/>
                  <a:pt x="170" y="641"/>
                  <a:pt x="168" y="639"/>
                </a:cubicBezTo>
                <a:cubicBezTo>
                  <a:pt x="168" y="639"/>
                  <a:pt x="168" y="639"/>
                  <a:pt x="167" y="638"/>
                </a:cubicBezTo>
                <a:cubicBezTo>
                  <a:pt x="162" y="633"/>
                  <a:pt x="157" y="627"/>
                  <a:pt x="152" y="620"/>
                </a:cubicBezTo>
                <a:cubicBezTo>
                  <a:pt x="152" y="620"/>
                  <a:pt x="152" y="620"/>
                  <a:pt x="151" y="619"/>
                </a:cubicBezTo>
                <a:cubicBezTo>
                  <a:pt x="150" y="618"/>
                  <a:pt x="149" y="616"/>
                  <a:pt x="148" y="615"/>
                </a:cubicBezTo>
                <a:cubicBezTo>
                  <a:pt x="148" y="615"/>
                  <a:pt x="148" y="614"/>
                  <a:pt x="148" y="614"/>
                </a:cubicBezTo>
                <a:cubicBezTo>
                  <a:pt x="145" y="609"/>
                  <a:pt x="142" y="604"/>
                  <a:pt x="139" y="599"/>
                </a:cubicBezTo>
                <a:cubicBezTo>
                  <a:pt x="139" y="599"/>
                  <a:pt x="139" y="598"/>
                  <a:pt x="139" y="598"/>
                </a:cubicBezTo>
                <a:cubicBezTo>
                  <a:pt x="138" y="597"/>
                  <a:pt x="137" y="595"/>
                  <a:pt x="136" y="593"/>
                </a:cubicBezTo>
                <a:cubicBezTo>
                  <a:pt x="136" y="593"/>
                  <a:pt x="136" y="592"/>
                  <a:pt x="136" y="592"/>
                </a:cubicBezTo>
                <a:cubicBezTo>
                  <a:pt x="135" y="590"/>
                  <a:pt x="134" y="589"/>
                  <a:pt x="133" y="587"/>
                </a:cubicBezTo>
                <a:cubicBezTo>
                  <a:pt x="129" y="575"/>
                  <a:pt x="125" y="563"/>
                  <a:pt x="123" y="551"/>
                </a:cubicBezTo>
                <a:cubicBezTo>
                  <a:pt x="123" y="550"/>
                  <a:pt x="122" y="549"/>
                  <a:pt x="122" y="548"/>
                </a:cubicBezTo>
                <a:cubicBezTo>
                  <a:pt x="122" y="547"/>
                  <a:pt x="122" y="545"/>
                  <a:pt x="122" y="543"/>
                </a:cubicBezTo>
                <a:cubicBezTo>
                  <a:pt x="122" y="542"/>
                  <a:pt x="121" y="541"/>
                  <a:pt x="121" y="541"/>
                </a:cubicBezTo>
                <a:cubicBezTo>
                  <a:pt x="121" y="538"/>
                  <a:pt x="121" y="536"/>
                  <a:pt x="121" y="534"/>
                </a:cubicBezTo>
                <a:cubicBezTo>
                  <a:pt x="121" y="534"/>
                  <a:pt x="121" y="533"/>
                  <a:pt x="121" y="533"/>
                </a:cubicBezTo>
                <a:cubicBezTo>
                  <a:pt x="120" y="531"/>
                  <a:pt x="120" y="528"/>
                  <a:pt x="120" y="526"/>
                </a:cubicBezTo>
                <a:cubicBezTo>
                  <a:pt x="120" y="525"/>
                  <a:pt x="120" y="524"/>
                  <a:pt x="120" y="523"/>
                </a:cubicBezTo>
                <a:cubicBezTo>
                  <a:pt x="120" y="522"/>
                  <a:pt x="120" y="520"/>
                  <a:pt x="120" y="518"/>
                </a:cubicBezTo>
                <a:cubicBezTo>
                  <a:pt x="120" y="517"/>
                  <a:pt x="120" y="516"/>
                  <a:pt x="120" y="515"/>
                </a:cubicBezTo>
                <a:cubicBezTo>
                  <a:pt x="121" y="513"/>
                  <a:pt x="121" y="510"/>
                  <a:pt x="121" y="508"/>
                </a:cubicBezTo>
                <a:cubicBezTo>
                  <a:pt x="121" y="505"/>
                  <a:pt x="121" y="503"/>
                  <a:pt x="122" y="500"/>
                </a:cubicBezTo>
                <a:cubicBezTo>
                  <a:pt x="122" y="499"/>
                  <a:pt x="122" y="499"/>
                  <a:pt x="122" y="498"/>
                </a:cubicBezTo>
                <a:cubicBezTo>
                  <a:pt x="122" y="496"/>
                  <a:pt x="123" y="494"/>
                  <a:pt x="123" y="492"/>
                </a:cubicBezTo>
                <a:cubicBezTo>
                  <a:pt x="123" y="492"/>
                  <a:pt x="123" y="491"/>
                  <a:pt x="123" y="490"/>
                </a:cubicBezTo>
                <a:cubicBezTo>
                  <a:pt x="124" y="488"/>
                  <a:pt x="124" y="485"/>
                  <a:pt x="125" y="483"/>
                </a:cubicBezTo>
                <a:cubicBezTo>
                  <a:pt x="125" y="482"/>
                  <a:pt x="125" y="482"/>
                  <a:pt x="125" y="482"/>
                </a:cubicBezTo>
                <a:cubicBezTo>
                  <a:pt x="126" y="480"/>
                  <a:pt x="126" y="478"/>
                  <a:pt x="127" y="475"/>
                </a:cubicBezTo>
                <a:cubicBezTo>
                  <a:pt x="127" y="475"/>
                  <a:pt x="127" y="474"/>
                  <a:pt x="128" y="473"/>
                </a:cubicBezTo>
                <a:cubicBezTo>
                  <a:pt x="128" y="471"/>
                  <a:pt x="129" y="470"/>
                  <a:pt x="129" y="468"/>
                </a:cubicBezTo>
                <a:cubicBezTo>
                  <a:pt x="130" y="467"/>
                  <a:pt x="130" y="467"/>
                  <a:pt x="130" y="466"/>
                </a:cubicBezTo>
                <a:cubicBezTo>
                  <a:pt x="131" y="464"/>
                  <a:pt x="132" y="461"/>
                  <a:pt x="133" y="459"/>
                </a:cubicBezTo>
                <a:cubicBezTo>
                  <a:pt x="133" y="459"/>
                  <a:pt x="133" y="459"/>
                  <a:pt x="133" y="459"/>
                </a:cubicBezTo>
                <a:cubicBezTo>
                  <a:pt x="136" y="450"/>
                  <a:pt x="141" y="440"/>
                  <a:pt x="147" y="432"/>
                </a:cubicBezTo>
                <a:cubicBezTo>
                  <a:pt x="148" y="430"/>
                  <a:pt x="149" y="429"/>
                  <a:pt x="150" y="427"/>
                </a:cubicBezTo>
                <a:cubicBezTo>
                  <a:pt x="150" y="427"/>
                  <a:pt x="150" y="426"/>
                  <a:pt x="151" y="426"/>
                </a:cubicBezTo>
                <a:cubicBezTo>
                  <a:pt x="152" y="425"/>
                  <a:pt x="153" y="423"/>
                  <a:pt x="154" y="422"/>
                </a:cubicBezTo>
                <a:cubicBezTo>
                  <a:pt x="154" y="422"/>
                  <a:pt x="154" y="421"/>
                  <a:pt x="154" y="421"/>
                </a:cubicBezTo>
                <a:cubicBezTo>
                  <a:pt x="158" y="416"/>
                  <a:pt x="162" y="412"/>
                  <a:pt x="166" y="408"/>
                </a:cubicBezTo>
                <a:cubicBezTo>
                  <a:pt x="166" y="407"/>
                  <a:pt x="166" y="407"/>
                  <a:pt x="166" y="407"/>
                </a:cubicBezTo>
                <a:cubicBezTo>
                  <a:pt x="168" y="406"/>
                  <a:pt x="169" y="404"/>
                  <a:pt x="170" y="403"/>
                </a:cubicBezTo>
                <a:cubicBezTo>
                  <a:pt x="170" y="403"/>
                  <a:pt x="171" y="403"/>
                  <a:pt x="171" y="402"/>
                </a:cubicBezTo>
                <a:cubicBezTo>
                  <a:pt x="177" y="397"/>
                  <a:pt x="183" y="392"/>
                  <a:pt x="189" y="387"/>
                </a:cubicBezTo>
                <a:cubicBezTo>
                  <a:pt x="189" y="387"/>
                  <a:pt x="190" y="387"/>
                  <a:pt x="190" y="386"/>
                </a:cubicBezTo>
                <a:cubicBezTo>
                  <a:pt x="192" y="385"/>
                  <a:pt x="193" y="384"/>
                  <a:pt x="195" y="383"/>
                </a:cubicBezTo>
                <a:cubicBezTo>
                  <a:pt x="195" y="383"/>
                  <a:pt x="195" y="383"/>
                  <a:pt x="195" y="383"/>
                </a:cubicBezTo>
                <a:cubicBezTo>
                  <a:pt x="200" y="379"/>
                  <a:pt x="205" y="377"/>
                  <a:pt x="211" y="374"/>
                </a:cubicBezTo>
                <a:cubicBezTo>
                  <a:pt x="211" y="374"/>
                  <a:pt x="211" y="374"/>
                  <a:pt x="211" y="373"/>
                </a:cubicBezTo>
                <a:cubicBezTo>
                  <a:pt x="213" y="373"/>
                  <a:pt x="215" y="372"/>
                  <a:pt x="216" y="371"/>
                </a:cubicBezTo>
                <a:cubicBezTo>
                  <a:pt x="217" y="371"/>
                  <a:pt x="217" y="371"/>
                  <a:pt x="217" y="371"/>
                </a:cubicBezTo>
                <a:cubicBezTo>
                  <a:pt x="219" y="370"/>
                  <a:pt x="221" y="369"/>
                  <a:pt x="223" y="368"/>
                </a:cubicBezTo>
                <a:cubicBezTo>
                  <a:pt x="232" y="364"/>
                  <a:pt x="242" y="361"/>
                  <a:pt x="252" y="359"/>
                </a:cubicBezTo>
                <a:cubicBezTo>
                  <a:pt x="254" y="358"/>
                  <a:pt x="256" y="358"/>
                  <a:pt x="259" y="358"/>
                </a:cubicBezTo>
                <a:cubicBezTo>
                  <a:pt x="260" y="357"/>
                  <a:pt x="260" y="357"/>
                  <a:pt x="261" y="357"/>
                </a:cubicBezTo>
                <a:cubicBezTo>
                  <a:pt x="263" y="357"/>
                  <a:pt x="265" y="357"/>
                  <a:pt x="266" y="356"/>
                </a:cubicBezTo>
                <a:cubicBezTo>
                  <a:pt x="267" y="356"/>
                  <a:pt x="268" y="356"/>
                  <a:pt x="269" y="356"/>
                </a:cubicBezTo>
                <a:cubicBezTo>
                  <a:pt x="271" y="356"/>
                  <a:pt x="273" y="356"/>
                  <a:pt x="276" y="356"/>
                </a:cubicBezTo>
                <a:cubicBezTo>
                  <a:pt x="276" y="355"/>
                  <a:pt x="276" y="355"/>
                  <a:pt x="276" y="355"/>
                </a:cubicBezTo>
                <a:cubicBezTo>
                  <a:pt x="279" y="355"/>
                  <a:pt x="281" y="355"/>
                  <a:pt x="284" y="355"/>
                </a:cubicBezTo>
                <a:cubicBezTo>
                  <a:pt x="285" y="355"/>
                  <a:pt x="285" y="355"/>
                  <a:pt x="286" y="355"/>
                </a:cubicBezTo>
                <a:cubicBezTo>
                  <a:pt x="288" y="355"/>
                  <a:pt x="290" y="355"/>
                  <a:pt x="292" y="355"/>
                </a:cubicBezTo>
                <a:cubicBezTo>
                  <a:pt x="292" y="355"/>
                  <a:pt x="293" y="355"/>
                  <a:pt x="294" y="355"/>
                </a:cubicBezTo>
                <a:cubicBezTo>
                  <a:pt x="297" y="355"/>
                  <a:pt x="299" y="356"/>
                  <a:pt x="302" y="356"/>
                </a:cubicBezTo>
                <a:cubicBezTo>
                  <a:pt x="304" y="356"/>
                  <a:pt x="307" y="356"/>
                  <a:pt x="309" y="357"/>
                </a:cubicBezTo>
                <a:cubicBezTo>
                  <a:pt x="310" y="357"/>
                  <a:pt x="311" y="357"/>
                  <a:pt x="312" y="357"/>
                </a:cubicBezTo>
                <a:cubicBezTo>
                  <a:pt x="314" y="357"/>
                  <a:pt x="315" y="357"/>
                  <a:pt x="317" y="358"/>
                </a:cubicBezTo>
                <a:cubicBezTo>
                  <a:pt x="318" y="358"/>
                  <a:pt x="319" y="358"/>
                  <a:pt x="319" y="358"/>
                </a:cubicBezTo>
                <a:cubicBezTo>
                  <a:pt x="322" y="359"/>
                  <a:pt x="324" y="359"/>
                  <a:pt x="327" y="360"/>
                </a:cubicBezTo>
                <a:cubicBezTo>
                  <a:pt x="327" y="360"/>
                  <a:pt x="327" y="360"/>
                  <a:pt x="328" y="360"/>
                </a:cubicBezTo>
                <a:cubicBezTo>
                  <a:pt x="330" y="361"/>
                  <a:pt x="332" y="361"/>
                  <a:pt x="334" y="362"/>
                </a:cubicBezTo>
                <a:cubicBezTo>
                  <a:pt x="335" y="362"/>
                  <a:pt x="336" y="362"/>
                  <a:pt x="336" y="363"/>
                </a:cubicBezTo>
                <a:cubicBezTo>
                  <a:pt x="338" y="363"/>
                  <a:pt x="340" y="363"/>
                  <a:pt x="341" y="364"/>
                </a:cubicBezTo>
                <a:cubicBezTo>
                  <a:pt x="342" y="364"/>
                  <a:pt x="343" y="365"/>
                  <a:pt x="344" y="365"/>
                </a:cubicBezTo>
                <a:cubicBezTo>
                  <a:pt x="346" y="366"/>
                  <a:pt x="348" y="367"/>
                  <a:pt x="350" y="367"/>
                </a:cubicBezTo>
                <a:cubicBezTo>
                  <a:pt x="360" y="371"/>
                  <a:pt x="369" y="376"/>
                  <a:pt x="378" y="382"/>
                </a:cubicBezTo>
                <a:cubicBezTo>
                  <a:pt x="379" y="383"/>
                  <a:pt x="381" y="384"/>
                  <a:pt x="382" y="385"/>
                </a:cubicBezTo>
                <a:cubicBezTo>
                  <a:pt x="383" y="385"/>
                  <a:pt x="383" y="385"/>
                  <a:pt x="383" y="385"/>
                </a:cubicBezTo>
                <a:cubicBezTo>
                  <a:pt x="385" y="387"/>
                  <a:pt x="386" y="388"/>
                  <a:pt x="388" y="389"/>
                </a:cubicBezTo>
                <a:cubicBezTo>
                  <a:pt x="388" y="389"/>
                  <a:pt x="388" y="389"/>
                  <a:pt x="388" y="389"/>
                </a:cubicBezTo>
                <a:cubicBezTo>
                  <a:pt x="393" y="393"/>
                  <a:pt x="398" y="397"/>
                  <a:pt x="402" y="401"/>
                </a:cubicBezTo>
                <a:cubicBezTo>
                  <a:pt x="402" y="401"/>
                  <a:pt x="402" y="401"/>
                  <a:pt x="402" y="401"/>
                </a:cubicBezTo>
                <a:cubicBezTo>
                  <a:pt x="404" y="402"/>
                  <a:pt x="405" y="404"/>
                  <a:pt x="406" y="405"/>
                </a:cubicBezTo>
                <a:cubicBezTo>
                  <a:pt x="407" y="405"/>
                  <a:pt x="407" y="406"/>
                  <a:pt x="407" y="406"/>
                </a:cubicBezTo>
                <a:cubicBezTo>
                  <a:pt x="413" y="412"/>
                  <a:pt x="418" y="418"/>
                  <a:pt x="422" y="424"/>
                </a:cubicBezTo>
                <a:cubicBezTo>
                  <a:pt x="423" y="424"/>
                  <a:pt x="423" y="425"/>
                  <a:pt x="423" y="425"/>
                </a:cubicBezTo>
                <a:cubicBezTo>
                  <a:pt x="424" y="426"/>
                  <a:pt x="425" y="428"/>
                  <a:pt x="426" y="429"/>
                </a:cubicBezTo>
                <a:cubicBezTo>
                  <a:pt x="426" y="430"/>
                  <a:pt x="427" y="430"/>
                  <a:pt x="427" y="430"/>
                </a:cubicBezTo>
                <a:cubicBezTo>
                  <a:pt x="430" y="435"/>
                  <a:pt x="433" y="440"/>
                  <a:pt x="436" y="445"/>
                </a:cubicBezTo>
                <a:cubicBezTo>
                  <a:pt x="436" y="446"/>
                  <a:pt x="436" y="446"/>
                  <a:pt x="436" y="446"/>
                </a:cubicBezTo>
                <a:cubicBezTo>
                  <a:pt x="437" y="448"/>
                  <a:pt x="438" y="449"/>
                  <a:pt x="438" y="451"/>
                </a:cubicBezTo>
                <a:cubicBezTo>
                  <a:pt x="439" y="451"/>
                  <a:pt x="439" y="452"/>
                  <a:pt x="439" y="452"/>
                </a:cubicBezTo>
                <a:cubicBezTo>
                  <a:pt x="440" y="454"/>
                  <a:pt x="441" y="456"/>
                  <a:pt x="441" y="457"/>
                </a:cubicBezTo>
                <a:cubicBezTo>
                  <a:pt x="445" y="467"/>
                  <a:pt x="448" y="476"/>
                  <a:pt x="451" y="487"/>
                </a:cubicBezTo>
                <a:cubicBezTo>
                  <a:pt x="451" y="489"/>
                  <a:pt x="452" y="491"/>
                  <a:pt x="452" y="494"/>
                </a:cubicBezTo>
                <a:cubicBezTo>
                  <a:pt x="452" y="494"/>
                  <a:pt x="452" y="495"/>
                  <a:pt x="452" y="496"/>
                </a:cubicBezTo>
                <a:cubicBezTo>
                  <a:pt x="453" y="498"/>
                  <a:pt x="453" y="499"/>
                  <a:pt x="453" y="501"/>
                </a:cubicBezTo>
                <a:cubicBezTo>
                  <a:pt x="453" y="502"/>
                  <a:pt x="453" y="503"/>
                  <a:pt x="453" y="504"/>
                </a:cubicBezTo>
                <a:cubicBezTo>
                  <a:pt x="454" y="506"/>
                  <a:pt x="454" y="508"/>
                  <a:pt x="454" y="510"/>
                </a:cubicBezTo>
                <a:cubicBezTo>
                  <a:pt x="454" y="511"/>
                  <a:pt x="454" y="511"/>
                  <a:pt x="454" y="511"/>
                </a:cubicBezTo>
                <a:cubicBezTo>
                  <a:pt x="454" y="514"/>
                  <a:pt x="454" y="516"/>
                  <a:pt x="454" y="519"/>
                </a:cubicBezTo>
                <a:lnTo>
                  <a:pt x="454" y="521"/>
                </a:lnTo>
                <a:cubicBezTo>
                  <a:pt x="454" y="523"/>
                  <a:pt x="454" y="525"/>
                  <a:pt x="454" y="527"/>
                </a:cubicBezTo>
                <a:cubicBezTo>
                  <a:pt x="454" y="527"/>
                  <a:pt x="454" y="528"/>
                  <a:pt x="454" y="529"/>
                </a:cubicBezTo>
                <a:cubicBezTo>
                  <a:pt x="454" y="531"/>
                  <a:pt x="454" y="534"/>
                  <a:pt x="454" y="537"/>
                </a:cubicBezTo>
                <a:cubicBezTo>
                  <a:pt x="454" y="539"/>
                  <a:pt x="453" y="542"/>
                  <a:pt x="453" y="544"/>
                </a:cubicBezTo>
                <a:close/>
                <a:moveTo>
                  <a:pt x="566" y="596"/>
                </a:moveTo>
                <a:lnTo>
                  <a:pt x="575" y="497"/>
                </a:lnTo>
                <a:lnTo>
                  <a:pt x="518" y="492"/>
                </a:lnTo>
                <a:cubicBezTo>
                  <a:pt x="514" y="464"/>
                  <a:pt x="506" y="438"/>
                  <a:pt x="493" y="414"/>
                </a:cubicBezTo>
                <a:lnTo>
                  <a:pt x="537" y="377"/>
                </a:lnTo>
                <a:lnTo>
                  <a:pt x="473" y="301"/>
                </a:lnTo>
                <a:lnTo>
                  <a:pt x="429" y="338"/>
                </a:lnTo>
                <a:cubicBezTo>
                  <a:pt x="408" y="321"/>
                  <a:pt x="383" y="308"/>
                  <a:pt x="356" y="300"/>
                </a:cubicBezTo>
                <a:lnTo>
                  <a:pt x="361" y="243"/>
                </a:lnTo>
                <a:lnTo>
                  <a:pt x="262" y="235"/>
                </a:lnTo>
                <a:lnTo>
                  <a:pt x="258" y="291"/>
                </a:lnTo>
                <a:cubicBezTo>
                  <a:pt x="230" y="295"/>
                  <a:pt x="203" y="304"/>
                  <a:pt x="179" y="316"/>
                </a:cubicBezTo>
                <a:lnTo>
                  <a:pt x="142" y="273"/>
                </a:lnTo>
                <a:lnTo>
                  <a:pt x="66" y="336"/>
                </a:lnTo>
                <a:lnTo>
                  <a:pt x="103" y="380"/>
                </a:lnTo>
                <a:cubicBezTo>
                  <a:pt x="87" y="402"/>
                  <a:pt x="73" y="426"/>
                  <a:pt x="65" y="453"/>
                </a:cubicBezTo>
                <a:lnTo>
                  <a:pt x="8" y="448"/>
                </a:lnTo>
                <a:lnTo>
                  <a:pt x="0" y="547"/>
                </a:lnTo>
                <a:lnTo>
                  <a:pt x="57" y="552"/>
                </a:lnTo>
                <a:cubicBezTo>
                  <a:pt x="60" y="580"/>
                  <a:pt x="69" y="606"/>
                  <a:pt x="82" y="631"/>
                </a:cubicBezTo>
                <a:lnTo>
                  <a:pt x="38" y="667"/>
                </a:lnTo>
                <a:lnTo>
                  <a:pt x="102" y="743"/>
                </a:lnTo>
                <a:lnTo>
                  <a:pt x="145" y="706"/>
                </a:lnTo>
                <a:cubicBezTo>
                  <a:pt x="167" y="723"/>
                  <a:pt x="192" y="736"/>
                  <a:pt x="219" y="744"/>
                </a:cubicBezTo>
                <a:lnTo>
                  <a:pt x="214" y="801"/>
                </a:lnTo>
                <a:lnTo>
                  <a:pt x="312" y="810"/>
                </a:lnTo>
                <a:lnTo>
                  <a:pt x="317" y="753"/>
                </a:lnTo>
                <a:cubicBezTo>
                  <a:pt x="345" y="749"/>
                  <a:pt x="372" y="741"/>
                  <a:pt x="396" y="728"/>
                </a:cubicBezTo>
                <a:lnTo>
                  <a:pt x="432" y="772"/>
                </a:lnTo>
                <a:lnTo>
                  <a:pt x="508" y="708"/>
                </a:lnTo>
                <a:lnTo>
                  <a:pt x="471" y="664"/>
                </a:lnTo>
                <a:cubicBezTo>
                  <a:pt x="488" y="643"/>
                  <a:pt x="501" y="618"/>
                  <a:pt x="509" y="591"/>
                </a:cubicBezTo>
                <a:lnTo>
                  <a:pt x="566" y="596"/>
                </a:lnTo>
                <a:close/>
                <a:moveTo>
                  <a:pt x="863" y="462"/>
                </a:moveTo>
                <a:cubicBezTo>
                  <a:pt x="863" y="462"/>
                  <a:pt x="862" y="463"/>
                  <a:pt x="862" y="463"/>
                </a:cubicBezTo>
                <a:cubicBezTo>
                  <a:pt x="862" y="465"/>
                  <a:pt x="862" y="466"/>
                  <a:pt x="862" y="467"/>
                </a:cubicBezTo>
                <a:cubicBezTo>
                  <a:pt x="862" y="468"/>
                  <a:pt x="862" y="468"/>
                  <a:pt x="861" y="469"/>
                </a:cubicBezTo>
                <a:cubicBezTo>
                  <a:pt x="861" y="470"/>
                  <a:pt x="861" y="472"/>
                  <a:pt x="860" y="474"/>
                </a:cubicBezTo>
                <a:cubicBezTo>
                  <a:pt x="860" y="474"/>
                  <a:pt x="860" y="474"/>
                  <a:pt x="860" y="474"/>
                </a:cubicBezTo>
                <a:cubicBezTo>
                  <a:pt x="860" y="476"/>
                  <a:pt x="859" y="477"/>
                  <a:pt x="859" y="479"/>
                </a:cubicBezTo>
                <a:cubicBezTo>
                  <a:pt x="859" y="479"/>
                  <a:pt x="859" y="480"/>
                  <a:pt x="858" y="481"/>
                </a:cubicBezTo>
                <a:cubicBezTo>
                  <a:pt x="858" y="482"/>
                  <a:pt x="858" y="483"/>
                  <a:pt x="857" y="484"/>
                </a:cubicBezTo>
                <a:cubicBezTo>
                  <a:pt x="857" y="485"/>
                  <a:pt x="857" y="485"/>
                  <a:pt x="857" y="486"/>
                </a:cubicBezTo>
                <a:cubicBezTo>
                  <a:pt x="854" y="494"/>
                  <a:pt x="850" y="502"/>
                  <a:pt x="845" y="510"/>
                </a:cubicBezTo>
                <a:cubicBezTo>
                  <a:pt x="844" y="511"/>
                  <a:pt x="844" y="512"/>
                  <a:pt x="843" y="513"/>
                </a:cubicBezTo>
                <a:cubicBezTo>
                  <a:pt x="843" y="513"/>
                  <a:pt x="842" y="513"/>
                  <a:pt x="842" y="513"/>
                </a:cubicBezTo>
                <a:cubicBezTo>
                  <a:pt x="842" y="515"/>
                  <a:pt x="841" y="516"/>
                  <a:pt x="840" y="517"/>
                </a:cubicBezTo>
                <a:cubicBezTo>
                  <a:pt x="840" y="517"/>
                  <a:pt x="840" y="517"/>
                  <a:pt x="840" y="517"/>
                </a:cubicBezTo>
                <a:cubicBezTo>
                  <a:pt x="837" y="520"/>
                  <a:pt x="835" y="524"/>
                  <a:pt x="832" y="527"/>
                </a:cubicBezTo>
                <a:cubicBezTo>
                  <a:pt x="832" y="527"/>
                  <a:pt x="831" y="527"/>
                  <a:pt x="831" y="527"/>
                </a:cubicBezTo>
                <a:cubicBezTo>
                  <a:pt x="830" y="528"/>
                  <a:pt x="829" y="529"/>
                  <a:pt x="829" y="530"/>
                </a:cubicBezTo>
                <a:cubicBezTo>
                  <a:pt x="828" y="530"/>
                  <a:pt x="828" y="530"/>
                  <a:pt x="828" y="530"/>
                </a:cubicBezTo>
                <a:cubicBezTo>
                  <a:pt x="824" y="534"/>
                  <a:pt x="820" y="538"/>
                  <a:pt x="815" y="541"/>
                </a:cubicBezTo>
                <a:cubicBezTo>
                  <a:pt x="815" y="541"/>
                  <a:pt x="815" y="541"/>
                  <a:pt x="815" y="541"/>
                </a:cubicBezTo>
                <a:cubicBezTo>
                  <a:pt x="814" y="542"/>
                  <a:pt x="812" y="543"/>
                  <a:pt x="811" y="544"/>
                </a:cubicBezTo>
                <a:cubicBezTo>
                  <a:pt x="811" y="544"/>
                  <a:pt x="811" y="544"/>
                  <a:pt x="811" y="544"/>
                </a:cubicBezTo>
                <a:cubicBezTo>
                  <a:pt x="807" y="546"/>
                  <a:pt x="804" y="548"/>
                  <a:pt x="800" y="550"/>
                </a:cubicBezTo>
                <a:cubicBezTo>
                  <a:pt x="800" y="550"/>
                  <a:pt x="800" y="550"/>
                  <a:pt x="800" y="551"/>
                </a:cubicBezTo>
                <a:cubicBezTo>
                  <a:pt x="799" y="551"/>
                  <a:pt x="797" y="552"/>
                  <a:pt x="796" y="552"/>
                </a:cubicBezTo>
                <a:cubicBezTo>
                  <a:pt x="796" y="552"/>
                  <a:pt x="796" y="552"/>
                  <a:pt x="795" y="553"/>
                </a:cubicBezTo>
                <a:cubicBezTo>
                  <a:pt x="794" y="553"/>
                  <a:pt x="793" y="554"/>
                  <a:pt x="792" y="554"/>
                </a:cubicBezTo>
                <a:cubicBezTo>
                  <a:pt x="785" y="557"/>
                  <a:pt x="778" y="559"/>
                  <a:pt x="771" y="561"/>
                </a:cubicBezTo>
                <a:cubicBezTo>
                  <a:pt x="770" y="561"/>
                  <a:pt x="768" y="561"/>
                  <a:pt x="766" y="562"/>
                </a:cubicBezTo>
                <a:cubicBezTo>
                  <a:pt x="766" y="562"/>
                  <a:pt x="765" y="562"/>
                  <a:pt x="765" y="562"/>
                </a:cubicBezTo>
                <a:cubicBezTo>
                  <a:pt x="763" y="562"/>
                  <a:pt x="762" y="562"/>
                  <a:pt x="761" y="562"/>
                </a:cubicBezTo>
                <a:cubicBezTo>
                  <a:pt x="760" y="563"/>
                  <a:pt x="760" y="563"/>
                  <a:pt x="759" y="563"/>
                </a:cubicBezTo>
                <a:cubicBezTo>
                  <a:pt x="758" y="563"/>
                  <a:pt x="756" y="563"/>
                  <a:pt x="755" y="563"/>
                </a:cubicBezTo>
                <a:cubicBezTo>
                  <a:pt x="754" y="563"/>
                  <a:pt x="754" y="563"/>
                  <a:pt x="754" y="563"/>
                </a:cubicBezTo>
                <a:cubicBezTo>
                  <a:pt x="752" y="563"/>
                  <a:pt x="751" y="563"/>
                  <a:pt x="749" y="563"/>
                </a:cubicBezTo>
                <a:cubicBezTo>
                  <a:pt x="748" y="563"/>
                  <a:pt x="748" y="563"/>
                  <a:pt x="747" y="563"/>
                </a:cubicBezTo>
                <a:cubicBezTo>
                  <a:pt x="746" y="563"/>
                  <a:pt x="745" y="563"/>
                  <a:pt x="743" y="563"/>
                </a:cubicBezTo>
                <a:cubicBezTo>
                  <a:pt x="743" y="563"/>
                  <a:pt x="742" y="563"/>
                  <a:pt x="742" y="563"/>
                </a:cubicBezTo>
                <a:cubicBezTo>
                  <a:pt x="740" y="563"/>
                  <a:pt x="738" y="563"/>
                  <a:pt x="736" y="563"/>
                </a:cubicBezTo>
                <a:cubicBezTo>
                  <a:pt x="734" y="563"/>
                  <a:pt x="733" y="563"/>
                  <a:pt x="731" y="562"/>
                </a:cubicBezTo>
                <a:cubicBezTo>
                  <a:pt x="730" y="562"/>
                  <a:pt x="730" y="562"/>
                  <a:pt x="729" y="562"/>
                </a:cubicBezTo>
                <a:cubicBezTo>
                  <a:pt x="728" y="562"/>
                  <a:pt x="727" y="562"/>
                  <a:pt x="725" y="562"/>
                </a:cubicBezTo>
                <a:cubicBezTo>
                  <a:pt x="725" y="561"/>
                  <a:pt x="724" y="561"/>
                  <a:pt x="724" y="561"/>
                </a:cubicBezTo>
                <a:cubicBezTo>
                  <a:pt x="722" y="561"/>
                  <a:pt x="720" y="561"/>
                  <a:pt x="719" y="560"/>
                </a:cubicBezTo>
                <a:cubicBezTo>
                  <a:pt x="718" y="560"/>
                  <a:pt x="718" y="560"/>
                  <a:pt x="718" y="560"/>
                </a:cubicBezTo>
                <a:cubicBezTo>
                  <a:pt x="717" y="560"/>
                  <a:pt x="715" y="559"/>
                  <a:pt x="714" y="559"/>
                </a:cubicBezTo>
                <a:cubicBezTo>
                  <a:pt x="713" y="559"/>
                  <a:pt x="712" y="558"/>
                  <a:pt x="712" y="558"/>
                </a:cubicBezTo>
                <a:cubicBezTo>
                  <a:pt x="711" y="558"/>
                  <a:pt x="710" y="558"/>
                  <a:pt x="708" y="557"/>
                </a:cubicBezTo>
                <a:cubicBezTo>
                  <a:pt x="708" y="557"/>
                  <a:pt x="707" y="557"/>
                  <a:pt x="707" y="557"/>
                </a:cubicBezTo>
                <a:cubicBezTo>
                  <a:pt x="705" y="556"/>
                  <a:pt x="704" y="555"/>
                  <a:pt x="702" y="555"/>
                </a:cubicBezTo>
                <a:cubicBezTo>
                  <a:pt x="695" y="552"/>
                  <a:pt x="689" y="549"/>
                  <a:pt x="683" y="545"/>
                </a:cubicBezTo>
                <a:cubicBezTo>
                  <a:pt x="682" y="544"/>
                  <a:pt x="681" y="543"/>
                  <a:pt x="680" y="543"/>
                </a:cubicBezTo>
                <a:cubicBezTo>
                  <a:pt x="679" y="542"/>
                  <a:pt x="679" y="542"/>
                  <a:pt x="679" y="542"/>
                </a:cubicBezTo>
                <a:cubicBezTo>
                  <a:pt x="678" y="541"/>
                  <a:pt x="677" y="541"/>
                  <a:pt x="676" y="540"/>
                </a:cubicBezTo>
                <a:cubicBezTo>
                  <a:pt x="676" y="540"/>
                  <a:pt x="676" y="540"/>
                  <a:pt x="675" y="539"/>
                </a:cubicBezTo>
                <a:cubicBezTo>
                  <a:pt x="672" y="537"/>
                  <a:pt x="669" y="534"/>
                  <a:pt x="666" y="531"/>
                </a:cubicBezTo>
                <a:cubicBezTo>
                  <a:pt x="666" y="531"/>
                  <a:pt x="666" y="531"/>
                  <a:pt x="665" y="531"/>
                </a:cubicBezTo>
                <a:cubicBezTo>
                  <a:pt x="665" y="530"/>
                  <a:pt x="664" y="529"/>
                  <a:pt x="663" y="528"/>
                </a:cubicBezTo>
                <a:cubicBezTo>
                  <a:pt x="663" y="528"/>
                  <a:pt x="662" y="528"/>
                  <a:pt x="662" y="528"/>
                </a:cubicBezTo>
                <a:cubicBezTo>
                  <a:pt x="658" y="524"/>
                  <a:pt x="655" y="520"/>
                  <a:pt x="651" y="515"/>
                </a:cubicBezTo>
                <a:cubicBezTo>
                  <a:pt x="651" y="515"/>
                  <a:pt x="651" y="515"/>
                  <a:pt x="651" y="514"/>
                </a:cubicBezTo>
                <a:cubicBezTo>
                  <a:pt x="650" y="513"/>
                  <a:pt x="649" y="512"/>
                  <a:pt x="649" y="511"/>
                </a:cubicBezTo>
                <a:cubicBezTo>
                  <a:pt x="649" y="511"/>
                  <a:pt x="649" y="511"/>
                  <a:pt x="648" y="511"/>
                </a:cubicBezTo>
                <a:cubicBezTo>
                  <a:pt x="646" y="507"/>
                  <a:pt x="644" y="504"/>
                  <a:pt x="642" y="500"/>
                </a:cubicBezTo>
                <a:cubicBezTo>
                  <a:pt x="642" y="500"/>
                  <a:pt x="642" y="500"/>
                  <a:pt x="642" y="500"/>
                </a:cubicBezTo>
                <a:cubicBezTo>
                  <a:pt x="641" y="498"/>
                  <a:pt x="641" y="497"/>
                  <a:pt x="640" y="496"/>
                </a:cubicBezTo>
                <a:cubicBezTo>
                  <a:pt x="640" y="496"/>
                  <a:pt x="640" y="495"/>
                  <a:pt x="640" y="495"/>
                </a:cubicBezTo>
                <a:cubicBezTo>
                  <a:pt x="639" y="494"/>
                  <a:pt x="639" y="493"/>
                  <a:pt x="638" y="492"/>
                </a:cubicBezTo>
                <a:cubicBezTo>
                  <a:pt x="635" y="484"/>
                  <a:pt x="632" y="475"/>
                  <a:pt x="631" y="466"/>
                </a:cubicBezTo>
                <a:cubicBezTo>
                  <a:pt x="631" y="466"/>
                  <a:pt x="631" y="465"/>
                  <a:pt x="630" y="464"/>
                </a:cubicBezTo>
                <a:cubicBezTo>
                  <a:pt x="630" y="463"/>
                  <a:pt x="630" y="462"/>
                  <a:pt x="630" y="461"/>
                </a:cubicBezTo>
                <a:cubicBezTo>
                  <a:pt x="630" y="460"/>
                  <a:pt x="630" y="460"/>
                  <a:pt x="630" y="459"/>
                </a:cubicBezTo>
                <a:cubicBezTo>
                  <a:pt x="630" y="458"/>
                  <a:pt x="629" y="456"/>
                  <a:pt x="629" y="454"/>
                </a:cubicBezTo>
                <a:cubicBezTo>
                  <a:pt x="629" y="454"/>
                  <a:pt x="629" y="454"/>
                  <a:pt x="629" y="454"/>
                </a:cubicBezTo>
                <a:cubicBezTo>
                  <a:pt x="629" y="452"/>
                  <a:pt x="629" y="450"/>
                  <a:pt x="629" y="449"/>
                </a:cubicBezTo>
                <a:cubicBezTo>
                  <a:pt x="629" y="448"/>
                  <a:pt x="629" y="448"/>
                  <a:pt x="629" y="447"/>
                </a:cubicBezTo>
                <a:cubicBezTo>
                  <a:pt x="629" y="446"/>
                  <a:pt x="629" y="444"/>
                  <a:pt x="629" y="443"/>
                </a:cubicBezTo>
                <a:cubicBezTo>
                  <a:pt x="629" y="443"/>
                  <a:pt x="629" y="442"/>
                  <a:pt x="629" y="441"/>
                </a:cubicBezTo>
                <a:cubicBezTo>
                  <a:pt x="629" y="440"/>
                  <a:pt x="629" y="438"/>
                  <a:pt x="629" y="436"/>
                </a:cubicBezTo>
                <a:cubicBezTo>
                  <a:pt x="630" y="434"/>
                  <a:pt x="630" y="432"/>
                  <a:pt x="630" y="431"/>
                </a:cubicBezTo>
                <a:cubicBezTo>
                  <a:pt x="630" y="430"/>
                  <a:pt x="630" y="430"/>
                  <a:pt x="630" y="429"/>
                </a:cubicBezTo>
                <a:cubicBezTo>
                  <a:pt x="630" y="428"/>
                  <a:pt x="631" y="426"/>
                  <a:pt x="631" y="425"/>
                </a:cubicBezTo>
                <a:cubicBezTo>
                  <a:pt x="631" y="425"/>
                  <a:pt x="631" y="424"/>
                  <a:pt x="631" y="424"/>
                </a:cubicBezTo>
                <a:cubicBezTo>
                  <a:pt x="632" y="422"/>
                  <a:pt x="632" y="420"/>
                  <a:pt x="632" y="418"/>
                </a:cubicBezTo>
                <a:cubicBezTo>
                  <a:pt x="632" y="418"/>
                  <a:pt x="632" y="418"/>
                  <a:pt x="632" y="418"/>
                </a:cubicBezTo>
                <a:cubicBezTo>
                  <a:pt x="633" y="416"/>
                  <a:pt x="633" y="415"/>
                  <a:pt x="634" y="413"/>
                </a:cubicBezTo>
                <a:cubicBezTo>
                  <a:pt x="634" y="413"/>
                  <a:pt x="634" y="412"/>
                  <a:pt x="634" y="412"/>
                </a:cubicBezTo>
                <a:cubicBezTo>
                  <a:pt x="635" y="410"/>
                  <a:pt x="635" y="409"/>
                  <a:pt x="635" y="408"/>
                </a:cubicBezTo>
                <a:cubicBezTo>
                  <a:pt x="635" y="408"/>
                  <a:pt x="636" y="407"/>
                  <a:pt x="636" y="407"/>
                </a:cubicBezTo>
                <a:cubicBezTo>
                  <a:pt x="636" y="405"/>
                  <a:pt x="637" y="403"/>
                  <a:pt x="638" y="402"/>
                </a:cubicBezTo>
                <a:cubicBezTo>
                  <a:pt x="638" y="402"/>
                  <a:pt x="638" y="402"/>
                  <a:pt x="638" y="402"/>
                </a:cubicBezTo>
                <a:cubicBezTo>
                  <a:pt x="640" y="395"/>
                  <a:pt x="644" y="389"/>
                  <a:pt x="648" y="383"/>
                </a:cubicBezTo>
                <a:cubicBezTo>
                  <a:pt x="648" y="382"/>
                  <a:pt x="649" y="380"/>
                  <a:pt x="650" y="379"/>
                </a:cubicBezTo>
                <a:cubicBezTo>
                  <a:pt x="650" y="379"/>
                  <a:pt x="650" y="379"/>
                  <a:pt x="650" y="379"/>
                </a:cubicBezTo>
                <a:cubicBezTo>
                  <a:pt x="651" y="378"/>
                  <a:pt x="652" y="377"/>
                  <a:pt x="653" y="376"/>
                </a:cubicBezTo>
                <a:cubicBezTo>
                  <a:pt x="653" y="375"/>
                  <a:pt x="653" y="375"/>
                  <a:pt x="653" y="375"/>
                </a:cubicBezTo>
                <a:cubicBezTo>
                  <a:pt x="655" y="372"/>
                  <a:pt x="658" y="369"/>
                  <a:pt x="661" y="366"/>
                </a:cubicBezTo>
                <a:cubicBezTo>
                  <a:pt x="661" y="366"/>
                  <a:pt x="661" y="365"/>
                  <a:pt x="661" y="365"/>
                </a:cubicBezTo>
                <a:cubicBezTo>
                  <a:pt x="662" y="364"/>
                  <a:pt x="663" y="363"/>
                  <a:pt x="664" y="363"/>
                </a:cubicBezTo>
                <a:cubicBezTo>
                  <a:pt x="664" y="362"/>
                  <a:pt x="664" y="362"/>
                  <a:pt x="665" y="362"/>
                </a:cubicBezTo>
                <a:cubicBezTo>
                  <a:pt x="669" y="358"/>
                  <a:pt x="673" y="355"/>
                  <a:pt x="677" y="351"/>
                </a:cubicBezTo>
                <a:cubicBezTo>
                  <a:pt x="678" y="351"/>
                  <a:pt x="678" y="351"/>
                  <a:pt x="678" y="351"/>
                </a:cubicBezTo>
                <a:cubicBezTo>
                  <a:pt x="679" y="350"/>
                  <a:pt x="680" y="349"/>
                  <a:pt x="681" y="349"/>
                </a:cubicBezTo>
                <a:cubicBezTo>
                  <a:pt x="681" y="348"/>
                  <a:pt x="682" y="348"/>
                  <a:pt x="682" y="348"/>
                </a:cubicBezTo>
                <a:cubicBezTo>
                  <a:pt x="685" y="346"/>
                  <a:pt x="689" y="344"/>
                  <a:pt x="692" y="342"/>
                </a:cubicBezTo>
                <a:cubicBezTo>
                  <a:pt x="693" y="342"/>
                  <a:pt x="693" y="342"/>
                  <a:pt x="693" y="342"/>
                </a:cubicBezTo>
                <a:cubicBezTo>
                  <a:pt x="694" y="341"/>
                  <a:pt x="695" y="341"/>
                  <a:pt x="696" y="340"/>
                </a:cubicBezTo>
                <a:cubicBezTo>
                  <a:pt x="697" y="340"/>
                  <a:pt x="697" y="340"/>
                  <a:pt x="697" y="340"/>
                </a:cubicBezTo>
                <a:cubicBezTo>
                  <a:pt x="698" y="339"/>
                  <a:pt x="700" y="339"/>
                  <a:pt x="701" y="338"/>
                </a:cubicBezTo>
                <a:cubicBezTo>
                  <a:pt x="707" y="335"/>
                  <a:pt x="714" y="333"/>
                  <a:pt x="721" y="331"/>
                </a:cubicBezTo>
                <a:cubicBezTo>
                  <a:pt x="723" y="331"/>
                  <a:pt x="725" y="331"/>
                  <a:pt x="726" y="331"/>
                </a:cubicBezTo>
                <a:cubicBezTo>
                  <a:pt x="727" y="330"/>
                  <a:pt x="727" y="330"/>
                  <a:pt x="728" y="330"/>
                </a:cubicBezTo>
                <a:cubicBezTo>
                  <a:pt x="729" y="330"/>
                  <a:pt x="730" y="330"/>
                  <a:pt x="732" y="330"/>
                </a:cubicBezTo>
                <a:cubicBezTo>
                  <a:pt x="732" y="330"/>
                  <a:pt x="733" y="330"/>
                  <a:pt x="733" y="330"/>
                </a:cubicBezTo>
                <a:cubicBezTo>
                  <a:pt x="735" y="329"/>
                  <a:pt x="736" y="329"/>
                  <a:pt x="738" y="329"/>
                </a:cubicBezTo>
                <a:cubicBezTo>
                  <a:pt x="738" y="329"/>
                  <a:pt x="738" y="329"/>
                  <a:pt x="739" y="329"/>
                </a:cubicBezTo>
                <a:cubicBezTo>
                  <a:pt x="740" y="329"/>
                  <a:pt x="742" y="329"/>
                  <a:pt x="744" y="329"/>
                </a:cubicBezTo>
                <a:cubicBezTo>
                  <a:pt x="744" y="329"/>
                  <a:pt x="745" y="329"/>
                  <a:pt x="745" y="329"/>
                </a:cubicBezTo>
                <a:cubicBezTo>
                  <a:pt x="747" y="329"/>
                  <a:pt x="748" y="329"/>
                  <a:pt x="749" y="329"/>
                </a:cubicBezTo>
                <a:cubicBezTo>
                  <a:pt x="750" y="329"/>
                  <a:pt x="750" y="329"/>
                  <a:pt x="751" y="329"/>
                </a:cubicBezTo>
                <a:cubicBezTo>
                  <a:pt x="753" y="329"/>
                  <a:pt x="755" y="329"/>
                  <a:pt x="756" y="329"/>
                </a:cubicBezTo>
                <a:cubicBezTo>
                  <a:pt x="758" y="329"/>
                  <a:pt x="760" y="330"/>
                  <a:pt x="762" y="330"/>
                </a:cubicBezTo>
                <a:cubicBezTo>
                  <a:pt x="762" y="330"/>
                  <a:pt x="763" y="330"/>
                  <a:pt x="763" y="330"/>
                </a:cubicBezTo>
                <a:cubicBezTo>
                  <a:pt x="765" y="330"/>
                  <a:pt x="766" y="330"/>
                  <a:pt x="767" y="331"/>
                </a:cubicBezTo>
                <a:cubicBezTo>
                  <a:pt x="768" y="331"/>
                  <a:pt x="768" y="331"/>
                  <a:pt x="769" y="331"/>
                </a:cubicBezTo>
                <a:cubicBezTo>
                  <a:pt x="771" y="331"/>
                  <a:pt x="772" y="332"/>
                  <a:pt x="774" y="332"/>
                </a:cubicBezTo>
                <a:cubicBezTo>
                  <a:pt x="774" y="332"/>
                  <a:pt x="774" y="332"/>
                  <a:pt x="775" y="332"/>
                </a:cubicBezTo>
                <a:cubicBezTo>
                  <a:pt x="776" y="333"/>
                  <a:pt x="778" y="333"/>
                  <a:pt x="779" y="333"/>
                </a:cubicBezTo>
                <a:cubicBezTo>
                  <a:pt x="780" y="334"/>
                  <a:pt x="780" y="334"/>
                  <a:pt x="781" y="334"/>
                </a:cubicBezTo>
                <a:cubicBezTo>
                  <a:pt x="782" y="334"/>
                  <a:pt x="783" y="335"/>
                  <a:pt x="784" y="335"/>
                </a:cubicBezTo>
                <a:cubicBezTo>
                  <a:pt x="785" y="335"/>
                  <a:pt x="785" y="335"/>
                  <a:pt x="786" y="336"/>
                </a:cubicBezTo>
                <a:cubicBezTo>
                  <a:pt x="787" y="336"/>
                  <a:pt x="789" y="337"/>
                  <a:pt x="791" y="337"/>
                </a:cubicBezTo>
                <a:cubicBezTo>
                  <a:pt x="797" y="340"/>
                  <a:pt x="804" y="344"/>
                  <a:pt x="810" y="347"/>
                </a:cubicBezTo>
                <a:cubicBezTo>
                  <a:pt x="811" y="348"/>
                  <a:pt x="812" y="349"/>
                  <a:pt x="813" y="350"/>
                </a:cubicBezTo>
                <a:cubicBezTo>
                  <a:pt x="813" y="350"/>
                  <a:pt x="813" y="350"/>
                  <a:pt x="814" y="350"/>
                </a:cubicBezTo>
                <a:cubicBezTo>
                  <a:pt x="815" y="351"/>
                  <a:pt x="816" y="352"/>
                  <a:pt x="817" y="352"/>
                </a:cubicBezTo>
                <a:cubicBezTo>
                  <a:pt x="817" y="353"/>
                  <a:pt x="817" y="353"/>
                  <a:pt x="817" y="353"/>
                </a:cubicBezTo>
                <a:cubicBezTo>
                  <a:pt x="821" y="355"/>
                  <a:pt x="824" y="358"/>
                  <a:pt x="827" y="361"/>
                </a:cubicBezTo>
                <a:cubicBezTo>
                  <a:pt x="827" y="361"/>
                  <a:pt x="827" y="361"/>
                  <a:pt x="827" y="361"/>
                </a:cubicBezTo>
                <a:cubicBezTo>
                  <a:pt x="828" y="362"/>
                  <a:pt x="829" y="363"/>
                  <a:pt x="830" y="364"/>
                </a:cubicBezTo>
                <a:cubicBezTo>
                  <a:pt x="830" y="364"/>
                  <a:pt x="830" y="364"/>
                  <a:pt x="831" y="364"/>
                </a:cubicBezTo>
                <a:cubicBezTo>
                  <a:pt x="834" y="368"/>
                  <a:pt x="838" y="373"/>
                  <a:pt x="841" y="377"/>
                </a:cubicBezTo>
                <a:cubicBezTo>
                  <a:pt x="841" y="377"/>
                  <a:pt x="842" y="378"/>
                  <a:pt x="842" y="378"/>
                </a:cubicBezTo>
                <a:cubicBezTo>
                  <a:pt x="842" y="379"/>
                  <a:pt x="843" y="380"/>
                  <a:pt x="844" y="381"/>
                </a:cubicBezTo>
                <a:cubicBezTo>
                  <a:pt x="844" y="381"/>
                  <a:pt x="844" y="381"/>
                  <a:pt x="844" y="382"/>
                </a:cubicBezTo>
                <a:cubicBezTo>
                  <a:pt x="847" y="385"/>
                  <a:pt x="849" y="389"/>
                  <a:pt x="851" y="392"/>
                </a:cubicBezTo>
                <a:cubicBezTo>
                  <a:pt x="851" y="392"/>
                  <a:pt x="851" y="393"/>
                  <a:pt x="851" y="393"/>
                </a:cubicBezTo>
                <a:cubicBezTo>
                  <a:pt x="851" y="394"/>
                  <a:pt x="852" y="395"/>
                  <a:pt x="852" y="396"/>
                </a:cubicBezTo>
                <a:cubicBezTo>
                  <a:pt x="853" y="396"/>
                  <a:pt x="853" y="397"/>
                  <a:pt x="853" y="397"/>
                </a:cubicBezTo>
                <a:cubicBezTo>
                  <a:pt x="853" y="398"/>
                  <a:pt x="854" y="399"/>
                  <a:pt x="854" y="401"/>
                </a:cubicBezTo>
                <a:cubicBezTo>
                  <a:pt x="857" y="407"/>
                  <a:pt x="859" y="414"/>
                  <a:pt x="861" y="421"/>
                </a:cubicBezTo>
                <a:cubicBezTo>
                  <a:pt x="861" y="423"/>
                  <a:pt x="862" y="424"/>
                  <a:pt x="862" y="426"/>
                </a:cubicBezTo>
                <a:cubicBezTo>
                  <a:pt x="862" y="427"/>
                  <a:pt x="862" y="427"/>
                  <a:pt x="862" y="428"/>
                </a:cubicBezTo>
                <a:cubicBezTo>
                  <a:pt x="862" y="429"/>
                  <a:pt x="863" y="430"/>
                  <a:pt x="863" y="431"/>
                </a:cubicBezTo>
                <a:cubicBezTo>
                  <a:pt x="863" y="432"/>
                  <a:pt x="863" y="433"/>
                  <a:pt x="863" y="433"/>
                </a:cubicBezTo>
                <a:cubicBezTo>
                  <a:pt x="863" y="435"/>
                  <a:pt x="863" y="436"/>
                  <a:pt x="863" y="438"/>
                </a:cubicBezTo>
                <a:cubicBezTo>
                  <a:pt x="863" y="438"/>
                  <a:pt x="863" y="438"/>
                  <a:pt x="863" y="438"/>
                </a:cubicBezTo>
                <a:cubicBezTo>
                  <a:pt x="863" y="440"/>
                  <a:pt x="864" y="442"/>
                  <a:pt x="864" y="444"/>
                </a:cubicBezTo>
                <a:lnTo>
                  <a:pt x="864" y="445"/>
                </a:lnTo>
                <a:cubicBezTo>
                  <a:pt x="864" y="447"/>
                  <a:pt x="864" y="448"/>
                  <a:pt x="864" y="449"/>
                </a:cubicBezTo>
                <a:cubicBezTo>
                  <a:pt x="864" y="450"/>
                  <a:pt x="864" y="450"/>
                  <a:pt x="864" y="451"/>
                </a:cubicBezTo>
                <a:cubicBezTo>
                  <a:pt x="863" y="453"/>
                  <a:pt x="863" y="454"/>
                  <a:pt x="863" y="456"/>
                </a:cubicBezTo>
                <a:cubicBezTo>
                  <a:pt x="863" y="458"/>
                  <a:pt x="863" y="460"/>
                  <a:pt x="863" y="462"/>
                </a:cubicBezTo>
                <a:close/>
                <a:moveTo>
                  <a:pt x="942" y="498"/>
                </a:moveTo>
                <a:lnTo>
                  <a:pt x="948" y="429"/>
                </a:lnTo>
                <a:lnTo>
                  <a:pt x="908" y="425"/>
                </a:lnTo>
                <a:cubicBezTo>
                  <a:pt x="906" y="406"/>
                  <a:pt x="900" y="387"/>
                  <a:pt x="891" y="370"/>
                </a:cubicBezTo>
                <a:lnTo>
                  <a:pt x="922" y="344"/>
                </a:lnTo>
                <a:lnTo>
                  <a:pt x="877" y="291"/>
                </a:lnTo>
                <a:lnTo>
                  <a:pt x="846" y="317"/>
                </a:lnTo>
                <a:cubicBezTo>
                  <a:pt x="831" y="305"/>
                  <a:pt x="814" y="296"/>
                  <a:pt x="795" y="290"/>
                </a:cubicBezTo>
                <a:lnTo>
                  <a:pt x="798" y="250"/>
                </a:lnTo>
                <a:lnTo>
                  <a:pt x="729" y="244"/>
                </a:lnTo>
                <a:lnTo>
                  <a:pt x="725" y="284"/>
                </a:lnTo>
                <a:cubicBezTo>
                  <a:pt x="706" y="287"/>
                  <a:pt x="687" y="293"/>
                  <a:pt x="670" y="302"/>
                </a:cubicBezTo>
                <a:lnTo>
                  <a:pt x="644" y="271"/>
                </a:lnTo>
                <a:lnTo>
                  <a:pt x="591" y="316"/>
                </a:lnTo>
                <a:lnTo>
                  <a:pt x="617" y="346"/>
                </a:lnTo>
                <a:cubicBezTo>
                  <a:pt x="605" y="362"/>
                  <a:pt x="596" y="379"/>
                  <a:pt x="590" y="398"/>
                </a:cubicBezTo>
                <a:lnTo>
                  <a:pt x="550" y="394"/>
                </a:lnTo>
                <a:lnTo>
                  <a:pt x="544" y="464"/>
                </a:lnTo>
                <a:lnTo>
                  <a:pt x="584" y="467"/>
                </a:lnTo>
                <a:cubicBezTo>
                  <a:pt x="587" y="487"/>
                  <a:pt x="593" y="505"/>
                  <a:pt x="602" y="522"/>
                </a:cubicBezTo>
                <a:lnTo>
                  <a:pt x="571" y="548"/>
                </a:lnTo>
                <a:lnTo>
                  <a:pt x="616" y="601"/>
                </a:lnTo>
                <a:lnTo>
                  <a:pt x="647" y="575"/>
                </a:lnTo>
                <a:cubicBezTo>
                  <a:pt x="662" y="587"/>
                  <a:pt x="679" y="596"/>
                  <a:pt x="698" y="602"/>
                </a:cubicBezTo>
                <a:lnTo>
                  <a:pt x="694" y="642"/>
                </a:lnTo>
                <a:lnTo>
                  <a:pt x="764" y="648"/>
                </a:lnTo>
                <a:lnTo>
                  <a:pt x="767" y="608"/>
                </a:lnTo>
                <a:cubicBezTo>
                  <a:pt x="787" y="606"/>
                  <a:pt x="805" y="600"/>
                  <a:pt x="822" y="591"/>
                </a:cubicBezTo>
                <a:lnTo>
                  <a:pt x="848" y="621"/>
                </a:lnTo>
                <a:lnTo>
                  <a:pt x="901" y="577"/>
                </a:lnTo>
                <a:lnTo>
                  <a:pt x="876" y="546"/>
                </a:lnTo>
                <a:cubicBezTo>
                  <a:pt x="887" y="531"/>
                  <a:pt x="896" y="513"/>
                  <a:pt x="902" y="494"/>
                </a:cubicBezTo>
                <a:lnTo>
                  <a:pt x="942" y="498"/>
                </a:lnTo>
                <a:close/>
              </a:path>
            </a:pathLst>
          </a:custGeom>
          <a:solidFill>
            <a:srgbClr val="95944F"/>
          </a:solidFill>
          <a:ln>
            <a:noFill/>
          </a:ln>
        </p:spPr>
        <p:txBody>
          <a:bodyPr/>
          <a:lstStyle/>
          <a:p>
            <a:endParaRPr lang="zh-CN" altLang="en-US" sz="1800">
              <a:solidFill>
                <a:srgbClr val="95944F"/>
              </a:solidFill>
            </a:endParaRPr>
          </a:p>
        </p:txBody>
      </p:sp>
      <p:sp>
        <p:nvSpPr>
          <p:cNvPr id="7" name="Freeform 12"/>
          <p:cNvSpPr>
            <a:spLocks noEditPoints="1"/>
          </p:cNvSpPr>
          <p:nvPr/>
        </p:nvSpPr>
        <p:spPr bwMode="auto">
          <a:xfrm>
            <a:off x="5646120" y="2345051"/>
            <a:ext cx="852155" cy="822004"/>
          </a:xfrm>
          <a:custGeom>
            <a:avLst/>
            <a:gdLst>
              <a:gd name="T0" fmla="*/ 355342 w 1022"/>
              <a:gd name="T1" fmla="*/ 745417 h 973"/>
              <a:gd name="T2" fmla="*/ 355342 w 1022"/>
              <a:gd name="T3" fmla="*/ 782603 h 973"/>
              <a:gd name="T4" fmla="*/ 516331 w 1022"/>
              <a:gd name="T5" fmla="*/ 764010 h 973"/>
              <a:gd name="T6" fmla="*/ 497146 w 1022"/>
              <a:gd name="T7" fmla="*/ 687102 h 973"/>
              <a:gd name="T8" fmla="*/ 355342 w 1022"/>
              <a:gd name="T9" fmla="*/ 687102 h 973"/>
              <a:gd name="T10" fmla="*/ 355342 w 1022"/>
              <a:gd name="T11" fmla="*/ 725133 h 973"/>
              <a:gd name="T12" fmla="*/ 516331 w 1022"/>
              <a:gd name="T13" fmla="*/ 705695 h 973"/>
              <a:gd name="T14" fmla="*/ 426244 w 1022"/>
              <a:gd name="T15" fmla="*/ 822325 h 973"/>
              <a:gd name="T16" fmla="*/ 487970 w 1022"/>
              <a:gd name="T17" fmla="*/ 799506 h 973"/>
              <a:gd name="T18" fmla="*/ 426244 w 1022"/>
              <a:gd name="T19" fmla="*/ 822325 h 973"/>
              <a:gd name="T20" fmla="*/ 428746 w 1022"/>
              <a:gd name="T21" fmla="*/ 220583 h 973"/>
              <a:gd name="T22" fmla="*/ 226885 w 1022"/>
              <a:gd name="T23" fmla="*/ 410740 h 973"/>
              <a:gd name="T24" fmla="*/ 347001 w 1022"/>
              <a:gd name="T25" fmla="*/ 665128 h 973"/>
              <a:gd name="T26" fmla="*/ 428746 w 1022"/>
              <a:gd name="T27" fmla="*/ 671044 h 973"/>
              <a:gd name="T28" fmla="*/ 528843 w 1022"/>
              <a:gd name="T29" fmla="*/ 609349 h 973"/>
              <a:gd name="T30" fmla="*/ 428746 w 1022"/>
              <a:gd name="T31" fmla="*/ 220583 h 973"/>
              <a:gd name="T32" fmla="*/ 167662 w 1022"/>
              <a:gd name="T33" fmla="*/ 445391 h 973"/>
              <a:gd name="T34" fmla="*/ 32531 w 1022"/>
              <a:gd name="T35" fmla="*/ 418346 h 973"/>
              <a:gd name="T36" fmla="*/ 32531 w 1022"/>
              <a:gd name="T37" fmla="*/ 471590 h 973"/>
              <a:gd name="T38" fmla="*/ 167662 w 1022"/>
              <a:gd name="T39" fmla="*/ 445391 h 973"/>
              <a:gd name="T40" fmla="*/ 819957 w 1022"/>
              <a:gd name="T41" fmla="*/ 418346 h 973"/>
              <a:gd name="T42" fmla="*/ 685661 w 1022"/>
              <a:gd name="T43" fmla="*/ 445391 h 973"/>
              <a:gd name="T44" fmla="*/ 819957 w 1022"/>
              <a:gd name="T45" fmla="*/ 471590 h 973"/>
              <a:gd name="T46" fmla="*/ 819957 w 1022"/>
              <a:gd name="T47" fmla="*/ 418346 h 973"/>
              <a:gd name="T48" fmla="*/ 652295 w 1022"/>
              <a:gd name="T49" fmla="*/ 250163 h 973"/>
              <a:gd name="T50" fmla="*/ 729036 w 1022"/>
              <a:gd name="T51" fmla="*/ 134378 h 973"/>
              <a:gd name="T52" fmla="*/ 614759 w 1022"/>
              <a:gd name="T53" fmla="*/ 212131 h 973"/>
              <a:gd name="T54" fmla="*/ 652295 w 1022"/>
              <a:gd name="T55" fmla="*/ 250163 h 973"/>
              <a:gd name="T56" fmla="*/ 423742 w 1022"/>
              <a:gd name="T57" fmla="*/ 169874 h 973"/>
              <a:gd name="T58" fmla="*/ 450434 w 1022"/>
              <a:gd name="T59" fmla="*/ 32961 h 973"/>
              <a:gd name="T60" fmla="*/ 397049 w 1022"/>
              <a:gd name="T61" fmla="*/ 32961 h 973"/>
              <a:gd name="T62" fmla="*/ 423742 w 1022"/>
              <a:gd name="T63" fmla="*/ 169874 h 973"/>
              <a:gd name="T64" fmla="*/ 191017 w 1022"/>
              <a:gd name="T65" fmla="*/ 239176 h 973"/>
              <a:gd name="T66" fmla="*/ 228554 w 1022"/>
              <a:gd name="T67" fmla="*/ 201144 h 973"/>
              <a:gd name="T68" fmla="*/ 114277 w 1022"/>
              <a:gd name="T69" fmla="*/ 123391 h 973"/>
              <a:gd name="T70" fmla="*/ 191017 w 1022"/>
              <a:gd name="T71" fmla="*/ 239176 h 973"/>
              <a:gd name="T72" fmla="*/ 200193 w 1022"/>
              <a:gd name="T73" fmla="*/ 638929 h 973"/>
              <a:gd name="T74" fmla="*/ 123452 w 1022"/>
              <a:gd name="T75" fmla="*/ 755559 h 973"/>
              <a:gd name="T76" fmla="*/ 237729 w 1022"/>
              <a:gd name="T77" fmla="*/ 677805 h 973"/>
              <a:gd name="T78" fmla="*/ 200193 w 1022"/>
              <a:gd name="T79" fmla="*/ 638929 h 973"/>
              <a:gd name="T80" fmla="*/ 661471 w 1022"/>
              <a:gd name="T81" fmla="*/ 649916 h 973"/>
              <a:gd name="T82" fmla="*/ 623934 w 1022"/>
              <a:gd name="T83" fmla="*/ 687947 h 973"/>
              <a:gd name="T84" fmla="*/ 738211 w 1022"/>
              <a:gd name="T85" fmla="*/ 765700 h 973"/>
              <a:gd name="T86" fmla="*/ 661471 w 1022"/>
              <a:gd name="T87" fmla="*/ 649916 h 97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022" h="973">
                <a:moveTo>
                  <a:pt x="596" y="882"/>
                </a:moveTo>
                <a:lnTo>
                  <a:pt x="426" y="882"/>
                </a:lnTo>
                <a:cubicBezTo>
                  <a:pt x="414" y="882"/>
                  <a:pt x="403" y="892"/>
                  <a:pt x="403" y="904"/>
                </a:cubicBezTo>
                <a:cubicBezTo>
                  <a:pt x="403" y="916"/>
                  <a:pt x="414" y="926"/>
                  <a:pt x="426" y="926"/>
                </a:cubicBezTo>
                <a:lnTo>
                  <a:pt x="596" y="926"/>
                </a:lnTo>
                <a:cubicBezTo>
                  <a:pt x="609" y="926"/>
                  <a:pt x="619" y="916"/>
                  <a:pt x="619" y="904"/>
                </a:cubicBezTo>
                <a:cubicBezTo>
                  <a:pt x="619" y="892"/>
                  <a:pt x="609" y="882"/>
                  <a:pt x="596" y="882"/>
                </a:cubicBezTo>
                <a:close/>
                <a:moveTo>
                  <a:pt x="596" y="813"/>
                </a:moveTo>
                <a:lnTo>
                  <a:pt x="596" y="813"/>
                </a:lnTo>
                <a:lnTo>
                  <a:pt x="426" y="813"/>
                </a:lnTo>
                <a:cubicBezTo>
                  <a:pt x="414" y="813"/>
                  <a:pt x="403" y="823"/>
                  <a:pt x="403" y="835"/>
                </a:cubicBezTo>
                <a:cubicBezTo>
                  <a:pt x="403" y="848"/>
                  <a:pt x="414" y="858"/>
                  <a:pt x="426" y="858"/>
                </a:cubicBezTo>
                <a:lnTo>
                  <a:pt x="596" y="858"/>
                </a:lnTo>
                <a:cubicBezTo>
                  <a:pt x="609" y="858"/>
                  <a:pt x="619" y="848"/>
                  <a:pt x="619" y="835"/>
                </a:cubicBezTo>
                <a:cubicBezTo>
                  <a:pt x="619" y="823"/>
                  <a:pt x="609" y="813"/>
                  <a:pt x="596" y="813"/>
                </a:cubicBezTo>
                <a:close/>
                <a:moveTo>
                  <a:pt x="511" y="973"/>
                </a:moveTo>
                <a:lnTo>
                  <a:pt x="511" y="973"/>
                </a:lnTo>
                <a:lnTo>
                  <a:pt x="585" y="946"/>
                </a:lnTo>
                <a:lnTo>
                  <a:pt x="437" y="946"/>
                </a:lnTo>
                <a:lnTo>
                  <a:pt x="511" y="973"/>
                </a:lnTo>
                <a:close/>
                <a:moveTo>
                  <a:pt x="514" y="261"/>
                </a:moveTo>
                <a:lnTo>
                  <a:pt x="514" y="261"/>
                </a:lnTo>
                <a:lnTo>
                  <a:pt x="508" y="261"/>
                </a:lnTo>
                <a:cubicBezTo>
                  <a:pt x="384" y="261"/>
                  <a:pt x="272" y="362"/>
                  <a:pt x="272" y="486"/>
                </a:cubicBezTo>
                <a:cubicBezTo>
                  <a:pt x="272" y="611"/>
                  <a:pt x="377" y="682"/>
                  <a:pt x="388" y="721"/>
                </a:cubicBezTo>
                <a:cubicBezTo>
                  <a:pt x="398" y="759"/>
                  <a:pt x="388" y="778"/>
                  <a:pt x="416" y="787"/>
                </a:cubicBezTo>
                <a:cubicBezTo>
                  <a:pt x="444" y="796"/>
                  <a:pt x="508" y="794"/>
                  <a:pt x="508" y="794"/>
                </a:cubicBezTo>
                <a:lnTo>
                  <a:pt x="514" y="794"/>
                </a:lnTo>
                <a:cubicBezTo>
                  <a:pt x="514" y="794"/>
                  <a:pt x="578" y="796"/>
                  <a:pt x="606" y="787"/>
                </a:cubicBezTo>
                <a:cubicBezTo>
                  <a:pt x="634" y="778"/>
                  <a:pt x="624" y="759"/>
                  <a:pt x="634" y="721"/>
                </a:cubicBezTo>
                <a:cubicBezTo>
                  <a:pt x="645" y="682"/>
                  <a:pt x="750" y="611"/>
                  <a:pt x="750" y="486"/>
                </a:cubicBezTo>
                <a:cubicBezTo>
                  <a:pt x="750" y="362"/>
                  <a:pt x="638" y="261"/>
                  <a:pt x="514" y="261"/>
                </a:cubicBezTo>
                <a:close/>
                <a:moveTo>
                  <a:pt x="201" y="527"/>
                </a:moveTo>
                <a:lnTo>
                  <a:pt x="201" y="527"/>
                </a:lnTo>
                <a:cubicBezTo>
                  <a:pt x="201" y="509"/>
                  <a:pt x="183" y="495"/>
                  <a:pt x="162" y="495"/>
                </a:cubicBezTo>
                <a:lnTo>
                  <a:pt x="39" y="495"/>
                </a:lnTo>
                <a:cubicBezTo>
                  <a:pt x="17" y="495"/>
                  <a:pt x="0" y="509"/>
                  <a:pt x="0" y="527"/>
                </a:cubicBezTo>
                <a:cubicBezTo>
                  <a:pt x="0" y="544"/>
                  <a:pt x="17" y="558"/>
                  <a:pt x="39" y="558"/>
                </a:cubicBezTo>
                <a:lnTo>
                  <a:pt x="162" y="558"/>
                </a:lnTo>
                <a:cubicBezTo>
                  <a:pt x="183" y="558"/>
                  <a:pt x="201" y="544"/>
                  <a:pt x="201" y="527"/>
                </a:cubicBezTo>
                <a:close/>
                <a:moveTo>
                  <a:pt x="983" y="495"/>
                </a:moveTo>
                <a:lnTo>
                  <a:pt x="983" y="495"/>
                </a:lnTo>
                <a:lnTo>
                  <a:pt x="860" y="495"/>
                </a:lnTo>
                <a:cubicBezTo>
                  <a:pt x="839" y="495"/>
                  <a:pt x="822" y="509"/>
                  <a:pt x="822" y="527"/>
                </a:cubicBezTo>
                <a:cubicBezTo>
                  <a:pt x="822" y="544"/>
                  <a:pt x="839" y="558"/>
                  <a:pt x="860" y="558"/>
                </a:cubicBezTo>
                <a:lnTo>
                  <a:pt x="983" y="558"/>
                </a:lnTo>
                <a:cubicBezTo>
                  <a:pt x="1005" y="558"/>
                  <a:pt x="1022" y="544"/>
                  <a:pt x="1022" y="527"/>
                </a:cubicBezTo>
                <a:cubicBezTo>
                  <a:pt x="1022" y="509"/>
                  <a:pt x="1005" y="495"/>
                  <a:pt x="983" y="495"/>
                </a:cubicBezTo>
                <a:close/>
                <a:moveTo>
                  <a:pt x="782" y="296"/>
                </a:moveTo>
                <a:lnTo>
                  <a:pt x="782" y="296"/>
                </a:lnTo>
                <a:lnTo>
                  <a:pt x="869" y="209"/>
                </a:lnTo>
                <a:cubicBezTo>
                  <a:pt x="885" y="194"/>
                  <a:pt x="887" y="172"/>
                  <a:pt x="874" y="159"/>
                </a:cubicBezTo>
                <a:cubicBezTo>
                  <a:pt x="862" y="147"/>
                  <a:pt x="839" y="149"/>
                  <a:pt x="824" y="164"/>
                </a:cubicBezTo>
                <a:lnTo>
                  <a:pt x="737" y="251"/>
                </a:lnTo>
                <a:cubicBezTo>
                  <a:pt x="722" y="266"/>
                  <a:pt x="720" y="289"/>
                  <a:pt x="732" y="301"/>
                </a:cubicBezTo>
                <a:cubicBezTo>
                  <a:pt x="745" y="314"/>
                  <a:pt x="767" y="311"/>
                  <a:pt x="782" y="296"/>
                </a:cubicBezTo>
                <a:close/>
                <a:moveTo>
                  <a:pt x="508" y="201"/>
                </a:moveTo>
                <a:lnTo>
                  <a:pt x="508" y="201"/>
                </a:lnTo>
                <a:cubicBezTo>
                  <a:pt x="526" y="201"/>
                  <a:pt x="540" y="183"/>
                  <a:pt x="540" y="162"/>
                </a:cubicBezTo>
                <a:lnTo>
                  <a:pt x="540" y="39"/>
                </a:lnTo>
                <a:cubicBezTo>
                  <a:pt x="540" y="18"/>
                  <a:pt x="526" y="0"/>
                  <a:pt x="508" y="0"/>
                </a:cubicBezTo>
                <a:cubicBezTo>
                  <a:pt x="491" y="0"/>
                  <a:pt x="476" y="18"/>
                  <a:pt x="476" y="39"/>
                </a:cubicBezTo>
                <a:lnTo>
                  <a:pt x="476" y="162"/>
                </a:lnTo>
                <a:cubicBezTo>
                  <a:pt x="476" y="183"/>
                  <a:pt x="491" y="201"/>
                  <a:pt x="508" y="201"/>
                </a:cubicBezTo>
                <a:close/>
                <a:moveTo>
                  <a:pt x="229" y="283"/>
                </a:moveTo>
                <a:lnTo>
                  <a:pt x="229" y="283"/>
                </a:lnTo>
                <a:cubicBezTo>
                  <a:pt x="244" y="299"/>
                  <a:pt x="267" y="301"/>
                  <a:pt x="279" y="288"/>
                </a:cubicBezTo>
                <a:cubicBezTo>
                  <a:pt x="292" y="276"/>
                  <a:pt x="289" y="254"/>
                  <a:pt x="274" y="238"/>
                </a:cubicBezTo>
                <a:lnTo>
                  <a:pt x="187" y="151"/>
                </a:lnTo>
                <a:cubicBezTo>
                  <a:pt x="172" y="136"/>
                  <a:pt x="149" y="134"/>
                  <a:pt x="137" y="146"/>
                </a:cubicBezTo>
                <a:cubicBezTo>
                  <a:pt x="125" y="159"/>
                  <a:pt x="127" y="181"/>
                  <a:pt x="142" y="196"/>
                </a:cubicBezTo>
                <a:lnTo>
                  <a:pt x="229" y="283"/>
                </a:lnTo>
                <a:close/>
                <a:moveTo>
                  <a:pt x="240" y="756"/>
                </a:moveTo>
                <a:lnTo>
                  <a:pt x="240" y="756"/>
                </a:lnTo>
                <a:lnTo>
                  <a:pt x="153" y="843"/>
                </a:lnTo>
                <a:cubicBezTo>
                  <a:pt x="137" y="859"/>
                  <a:pt x="135" y="881"/>
                  <a:pt x="148" y="894"/>
                </a:cubicBezTo>
                <a:cubicBezTo>
                  <a:pt x="160" y="906"/>
                  <a:pt x="183" y="904"/>
                  <a:pt x="198" y="889"/>
                </a:cubicBezTo>
                <a:lnTo>
                  <a:pt x="285" y="802"/>
                </a:lnTo>
                <a:cubicBezTo>
                  <a:pt x="300" y="786"/>
                  <a:pt x="302" y="764"/>
                  <a:pt x="290" y="751"/>
                </a:cubicBezTo>
                <a:cubicBezTo>
                  <a:pt x="277" y="739"/>
                  <a:pt x="255" y="741"/>
                  <a:pt x="240" y="756"/>
                </a:cubicBezTo>
                <a:close/>
                <a:moveTo>
                  <a:pt x="793" y="769"/>
                </a:moveTo>
                <a:lnTo>
                  <a:pt x="793" y="769"/>
                </a:lnTo>
                <a:cubicBezTo>
                  <a:pt x="778" y="754"/>
                  <a:pt x="755" y="752"/>
                  <a:pt x="743" y="764"/>
                </a:cubicBezTo>
                <a:cubicBezTo>
                  <a:pt x="731" y="777"/>
                  <a:pt x="733" y="799"/>
                  <a:pt x="748" y="814"/>
                </a:cubicBezTo>
                <a:lnTo>
                  <a:pt x="835" y="901"/>
                </a:lnTo>
                <a:cubicBezTo>
                  <a:pt x="850" y="916"/>
                  <a:pt x="873" y="919"/>
                  <a:pt x="885" y="906"/>
                </a:cubicBezTo>
                <a:cubicBezTo>
                  <a:pt x="897" y="894"/>
                  <a:pt x="895" y="871"/>
                  <a:pt x="880" y="856"/>
                </a:cubicBezTo>
                <a:lnTo>
                  <a:pt x="793" y="769"/>
                </a:lnTo>
                <a:close/>
              </a:path>
            </a:pathLst>
          </a:custGeom>
          <a:solidFill>
            <a:srgbClr val="95944F"/>
          </a:solidFill>
          <a:ln>
            <a:noFill/>
          </a:ln>
        </p:spPr>
        <p:txBody>
          <a:bodyPr/>
          <a:lstStyle/>
          <a:p>
            <a:endParaRPr lang="zh-CN" altLang="en-US" sz="1800">
              <a:solidFill>
                <a:srgbClr val="95944F"/>
              </a:solidFill>
            </a:endParaRPr>
          </a:p>
        </p:txBody>
      </p:sp>
      <p:sp>
        <p:nvSpPr>
          <p:cNvPr id="8" name="Freeform 13"/>
          <p:cNvSpPr>
            <a:spLocks noEditPoints="1"/>
          </p:cNvSpPr>
          <p:nvPr/>
        </p:nvSpPr>
        <p:spPr bwMode="auto">
          <a:xfrm>
            <a:off x="3246758" y="2421221"/>
            <a:ext cx="798201" cy="749007"/>
          </a:xfrm>
          <a:custGeom>
            <a:avLst/>
            <a:gdLst>
              <a:gd name="T0" fmla="*/ 0 w 957"/>
              <a:gd name="T1" fmla="*/ 442807 h 885"/>
              <a:gd name="T2" fmla="*/ 307056 w 957"/>
              <a:gd name="T3" fmla="*/ 749300 h 885"/>
              <a:gd name="T4" fmla="*/ 538183 w 957"/>
              <a:gd name="T5" fmla="*/ 708660 h 885"/>
              <a:gd name="T6" fmla="*/ 485616 w 957"/>
              <a:gd name="T7" fmla="*/ 331047 h 885"/>
              <a:gd name="T8" fmla="*/ 473100 w 957"/>
              <a:gd name="T9" fmla="*/ 695960 h 885"/>
              <a:gd name="T10" fmla="*/ 313731 w 957"/>
              <a:gd name="T11" fmla="*/ 627380 h 885"/>
              <a:gd name="T12" fmla="*/ 270343 w 957"/>
              <a:gd name="T13" fmla="*/ 436880 h 885"/>
              <a:gd name="T14" fmla="*/ 55070 w 957"/>
              <a:gd name="T15" fmla="*/ 430953 h 885"/>
              <a:gd name="T16" fmla="*/ 61745 w 957"/>
              <a:gd name="T17" fmla="*/ 137160 h 885"/>
              <a:gd name="T18" fmla="*/ 313731 w 957"/>
              <a:gd name="T19" fmla="*/ 77893 h 885"/>
              <a:gd name="T20" fmla="*/ 0 w 957"/>
              <a:gd name="T21" fmla="*/ 131233 h 885"/>
              <a:gd name="T22" fmla="*/ 448903 w 957"/>
              <a:gd name="T23" fmla="*/ 154093 h 885"/>
              <a:gd name="T24" fmla="*/ 421368 w 957"/>
              <a:gd name="T25" fmla="*/ 122767 h 885"/>
              <a:gd name="T26" fmla="*/ 443062 w 957"/>
              <a:gd name="T27" fmla="*/ 104140 h 885"/>
              <a:gd name="T28" fmla="*/ 498132 w 957"/>
              <a:gd name="T29" fmla="*/ 104140 h 885"/>
              <a:gd name="T30" fmla="*/ 520661 w 957"/>
              <a:gd name="T31" fmla="*/ 122767 h 885"/>
              <a:gd name="T32" fmla="*/ 493126 w 957"/>
              <a:gd name="T33" fmla="*/ 154093 h 885"/>
              <a:gd name="T34" fmla="*/ 520661 w 957"/>
              <a:gd name="T35" fmla="*/ 186267 h 885"/>
              <a:gd name="T36" fmla="*/ 498132 w 957"/>
              <a:gd name="T37" fmla="*/ 204893 h 885"/>
              <a:gd name="T38" fmla="*/ 443062 w 957"/>
              <a:gd name="T39" fmla="*/ 204893 h 885"/>
              <a:gd name="T40" fmla="*/ 421368 w 957"/>
              <a:gd name="T41" fmla="*/ 186267 h 885"/>
              <a:gd name="T42" fmla="*/ 650826 w 957"/>
              <a:gd name="T43" fmla="*/ 281093 h 885"/>
              <a:gd name="T44" fmla="*/ 787666 w 957"/>
              <a:gd name="T45" fmla="*/ 459740 h 885"/>
              <a:gd name="T46" fmla="*/ 732596 w 957"/>
              <a:gd name="T47" fmla="*/ 475827 h 885"/>
              <a:gd name="T48" fmla="*/ 650826 w 957"/>
              <a:gd name="T49" fmla="*/ 281093 h 885"/>
              <a:gd name="T50" fmla="*/ 569055 w 957"/>
              <a:gd name="T51" fmla="*/ 55033 h 885"/>
              <a:gd name="T52" fmla="*/ 629131 w 957"/>
              <a:gd name="T53" fmla="*/ 280247 h 885"/>
              <a:gd name="T54" fmla="*/ 601597 w 957"/>
              <a:gd name="T55" fmla="*/ 314960 h 885"/>
              <a:gd name="T56" fmla="*/ 550699 w 957"/>
              <a:gd name="T57" fmla="*/ 270087 h 885"/>
              <a:gd name="T58" fmla="*/ 372973 w 957"/>
              <a:gd name="T59" fmla="*/ 55033 h 885"/>
              <a:gd name="T60" fmla="*/ 536514 w 957"/>
              <a:gd name="T61" fmla="*/ 88053 h 885"/>
              <a:gd name="T62" fmla="*/ 405514 w 957"/>
              <a:gd name="T63" fmla="*/ 220980 h 885"/>
              <a:gd name="T64" fmla="*/ 255324 w 957"/>
              <a:gd name="T65" fmla="*/ 651933 h 885"/>
              <a:gd name="T66" fmla="*/ 98458 w 957"/>
              <a:gd name="T67" fmla="*/ 490220 h 885"/>
              <a:gd name="T68" fmla="*/ 255324 w 957"/>
              <a:gd name="T69" fmla="*/ 651933 h 885"/>
              <a:gd name="T70" fmla="*/ 91783 w 957"/>
              <a:gd name="T71" fmla="*/ 211667 h 885"/>
              <a:gd name="T72" fmla="*/ 313731 w 957"/>
              <a:gd name="T73" fmla="*/ 224367 h 885"/>
              <a:gd name="T74" fmla="*/ 199420 w 957"/>
              <a:gd name="T75" fmla="*/ 181187 h 885"/>
              <a:gd name="T76" fmla="*/ 91783 w 957"/>
              <a:gd name="T77" fmla="*/ 342900 h 885"/>
              <a:gd name="T78" fmla="*/ 100961 w 957"/>
              <a:gd name="T79" fmla="*/ 381000 h 885"/>
              <a:gd name="T80" fmla="*/ 316235 w 957"/>
              <a:gd name="T81" fmla="*/ 340360 h 885"/>
              <a:gd name="T82" fmla="*/ 91783 w 957"/>
              <a:gd name="T83" fmla="*/ 342900 h 885"/>
              <a:gd name="T84" fmla="*/ 91783 w 957"/>
              <a:gd name="T85" fmla="*/ 290407 h 885"/>
              <a:gd name="T86" fmla="*/ 316235 w 957"/>
              <a:gd name="T87" fmla="*/ 302260 h 885"/>
              <a:gd name="T88" fmla="*/ 328750 w 957"/>
              <a:gd name="T89" fmla="*/ 281093 h 885"/>
              <a:gd name="T90" fmla="*/ 196916 w 957"/>
              <a:gd name="T91" fmla="*/ 261620 h 885"/>
              <a:gd name="T92" fmla="*/ 91783 w 957"/>
              <a:gd name="T93" fmla="*/ 277707 h 88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957" h="885">
                <a:moveTo>
                  <a:pt x="0" y="155"/>
                </a:moveTo>
                <a:cubicBezTo>
                  <a:pt x="0" y="278"/>
                  <a:pt x="0" y="400"/>
                  <a:pt x="0" y="523"/>
                </a:cubicBezTo>
                <a:cubicBezTo>
                  <a:pt x="0" y="533"/>
                  <a:pt x="161" y="687"/>
                  <a:pt x="181" y="707"/>
                </a:cubicBezTo>
                <a:cubicBezTo>
                  <a:pt x="202" y="728"/>
                  <a:pt x="355" y="885"/>
                  <a:pt x="368" y="885"/>
                </a:cubicBezTo>
                <a:cubicBezTo>
                  <a:pt x="442" y="885"/>
                  <a:pt x="516" y="885"/>
                  <a:pt x="589" y="885"/>
                </a:cubicBezTo>
                <a:cubicBezTo>
                  <a:pt x="620" y="885"/>
                  <a:pt x="632" y="856"/>
                  <a:pt x="645" y="837"/>
                </a:cubicBezTo>
                <a:cubicBezTo>
                  <a:pt x="645" y="684"/>
                  <a:pt x="645" y="532"/>
                  <a:pt x="645" y="380"/>
                </a:cubicBezTo>
                <a:cubicBezTo>
                  <a:pt x="631" y="385"/>
                  <a:pt x="590" y="368"/>
                  <a:pt x="582" y="391"/>
                </a:cubicBezTo>
                <a:cubicBezTo>
                  <a:pt x="577" y="401"/>
                  <a:pt x="582" y="573"/>
                  <a:pt x="582" y="608"/>
                </a:cubicBezTo>
                <a:cubicBezTo>
                  <a:pt x="582" y="643"/>
                  <a:pt x="592" y="822"/>
                  <a:pt x="567" y="822"/>
                </a:cubicBezTo>
                <a:cubicBezTo>
                  <a:pt x="507" y="822"/>
                  <a:pt x="447" y="822"/>
                  <a:pt x="387" y="822"/>
                </a:cubicBezTo>
                <a:cubicBezTo>
                  <a:pt x="368" y="822"/>
                  <a:pt x="376" y="760"/>
                  <a:pt x="376" y="741"/>
                </a:cubicBezTo>
                <a:cubicBezTo>
                  <a:pt x="376" y="710"/>
                  <a:pt x="376" y="679"/>
                  <a:pt x="376" y="649"/>
                </a:cubicBezTo>
                <a:cubicBezTo>
                  <a:pt x="376" y="565"/>
                  <a:pt x="376" y="551"/>
                  <a:pt x="324" y="516"/>
                </a:cubicBezTo>
                <a:cubicBezTo>
                  <a:pt x="300" y="516"/>
                  <a:pt x="301" y="509"/>
                  <a:pt x="280" y="509"/>
                </a:cubicBezTo>
                <a:cubicBezTo>
                  <a:pt x="209" y="509"/>
                  <a:pt x="137" y="509"/>
                  <a:pt x="66" y="509"/>
                </a:cubicBezTo>
                <a:cubicBezTo>
                  <a:pt x="66" y="398"/>
                  <a:pt x="66" y="287"/>
                  <a:pt x="66" y="177"/>
                </a:cubicBezTo>
                <a:cubicBezTo>
                  <a:pt x="66" y="168"/>
                  <a:pt x="69" y="169"/>
                  <a:pt x="74" y="162"/>
                </a:cubicBezTo>
                <a:cubicBezTo>
                  <a:pt x="155" y="162"/>
                  <a:pt x="236" y="162"/>
                  <a:pt x="317" y="162"/>
                </a:cubicBezTo>
                <a:cubicBezTo>
                  <a:pt x="333" y="151"/>
                  <a:pt x="375" y="115"/>
                  <a:pt x="376" y="92"/>
                </a:cubicBezTo>
                <a:cubicBezTo>
                  <a:pt x="274" y="92"/>
                  <a:pt x="172" y="92"/>
                  <a:pt x="70" y="92"/>
                </a:cubicBezTo>
                <a:cubicBezTo>
                  <a:pt x="42" y="92"/>
                  <a:pt x="0" y="131"/>
                  <a:pt x="0" y="155"/>
                </a:cubicBezTo>
                <a:close/>
                <a:moveTo>
                  <a:pt x="505" y="215"/>
                </a:moveTo>
                <a:lnTo>
                  <a:pt x="538" y="182"/>
                </a:lnTo>
                <a:lnTo>
                  <a:pt x="505" y="149"/>
                </a:lnTo>
                <a:cubicBezTo>
                  <a:pt x="504" y="148"/>
                  <a:pt x="504" y="146"/>
                  <a:pt x="505" y="145"/>
                </a:cubicBezTo>
                <a:lnTo>
                  <a:pt x="527" y="123"/>
                </a:lnTo>
                <a:cubicBezTo>
                  <a:pt x="528" y="122"/>
                  <a:pt x="530" y="122"/>
                  <a:pt x="531" y="123"/>
                </a:cubicBezTo>
                <a:lnTo>
                  <a:pt x="564" y="156"/>
                </a:lnTo>
                <a:lnTo>
                  <a:pt x="597" y="123"/>
                </a:lnTo>
                <a:cubicBezTo>
                  <a:pt x="599" y="122"/>
                  <a:pt x="601" y="122"/>
                  <a:pt x="602" y="123"/>
                </a:cubicBezTo>
                <a:lnTo>
                  <a:pt x="624" y="145"/>
                </a:lnTo>
                <a:cubicBezTo>
                  <a:pt x="625" y="146"/>
                  <a:pt x="625" y="148"/>
                  <a:pt x="624" y="149"/>
                </a:cubicBezTo>
                <a:lnTo>
                  <a:pt x="591" y="182"/>
                </a:lnTo>
                <a:lnTo>
                  <a:pt x="624" y="215"/>
                </a:lnTo>
                <a:cubicBezTo>
                  <a:pt x="625" y="217"/>
                  <a:pt x="625" y="219"/>
                  <a:pt x="624" y="220"/>
                </a:cubicBezTo>
                <a:lnTo>
                  <a:pt x="602" y="242"/>
                </a:lnTo>
                <a:cubicBezTo>
                  <a:pt x="601" y="243"/>
                  <a:pt x="599" y="243"/>
                  <a:pt x="597" y="242"/>
                </a:cubicBezTo>
                <a:lnTo>
                  <a:pt x="564" y="209"/>
                </a:lnTo>
                <a:lnTo>
                  <a:pt x="531" y="242"/>
                </a:lnTo>
                <a:cubicBezTo>
                  <a:pt x="530" y="243"/>
                  <a:pt x="528" y="243"/>
                  <a:pt x="527" y="242"/>
                </a:cubicBezTo>
                <a:lnTo>
                  <a:pt x="505" y="220"/>
                </a:lnTo>
                <a:cubicBezTo>
                  <a:pt x="504" y="219"/>
                  <a:pt x="504" y="217"/>
                  <a:pt x="505" y="215"/>
                </a:cubicBezTo>
                <a:close/>
                <a:moveTo>
                  <a:pt x="780" y="332"/>
                </a:moveTo>
                <a:lnTo>
                  <a:pt x="944" y="496"/>
                </a:lnTo>
                <a:cubicBezTo>
                  <a:pt x="957" y="509"/>
                  <a:pt x="957" y="530"/>
                  <a:pt x="944" y="543"/>
                </a:cubicBezTo>
                <a:lnTo>
                  <a:pt x="925" y="562"/>
                </a:lnTo>
                <a:cubicBezTo>
                  <a:pt x="912" y="575"/>
                  <a:pt x="891" y="575"/>
                  <a:pt x="878" y="562"/>
                </a:cubicBezTo>
                <a:lnTo>
                  <a:pt x="714" y="398"/>
                </a:lnTo>
                <a:lnTo>
                  <a:pt x="780" y="332"/>
                </a:lnTo>
                <a:close/>
                <a:moveTo>
                  <a:pt x="447" y="65"/>
                </a:moveTo>
                <a:cubicBezTo>
                  <a:pt x="512" y="0"/>
                  <a:pt x="617" y="0"/>
                  <a:pt x="682" y="65"/>
                </a:cubicBezTo>
                <a:cubicBezTo>
                  <a:pt x="740" y="123"/>
                  <a:pt x="747" y="213"/>
                  <a:pt x="701" y="278"/>
                </a:cubicBezTo>
                <a:lnTo>
                  <a:pt x="754" y="331"/>
                </a:lnTo>
                <a:cubicBezTo>
                  <a:pt x="756" y="333"/>
                  <a:pt x="756" y="337"/>
                  <a:pt x="754" y="339"/>
                </a:cubicBezTo>
                <a:lnTo>
                  <a:pt x="721" y="372"/>
                </a:lnTo>
                <a:cubicBezTo>
                  <a:pt x="719" y="374"/>
                  <a:pt x="715" y="374"/>
                  <a:pt x="713" y="372"/>
                </a:cubicBezTo>
                <a:lnTo>
                  <a:pt x="660" y="319"/>
                </a:lnTo>
                <a:cubicBezTo>
                  <a:pt x="595" y="364"/>
                  <a:pt x="505" y="358"/>
                  <a:pt x="447" y="300"/>
                </a:cubicBezTo>
                <a:cubicBezTo>
                  <a:pt x="382" y="235"/>
                  <a:pt x="382" y="130"/>
                  <a:pt x="447" y="65"/>
                </a:cubicBezTo>
                <a:close/>
                <a:moveTo>
                  <a:pt x="486" y="104"/>
                </a:moveTo>
                <a:cubicBezTo>
                  <a:pt x="529" y="60"/>
                  <a:pt x="600" y="60"/>
                  <a:pt x="643" y="104"/>
                </a:cubicBezTo>
                <a:cubicBezTo>
                  <a:pt x="687" y="147"/>
                  <a:pt x="687" y="218"/>
                  <a:pt x="643" y="261"/>
                </a:cubicBezTo>
                <a:cubicBezTo>
                  <a:pt x="600" y="305"/>
                  <a:pt x="529" y="305"/>
                  <a:pt x="486" y="261"/>
                </a:cubicBezTo>
                <a:cubicBezTo>
                  <a:pt x="442" y="218"/>
                  <a:pt x="442" y="147"/>
                  <a:pt x="486" y="104"/>
                </a:cubicBezTo>
                <a:close/>
                <a:moveTo>
                  <a:pt x="306" y="770"/>
                </a:moveTo>
                <a:cubicBezTo>
                  <a:pt x="304" y="706"/>
                  <a:pt x="303" y="643"/>
                  <a:pt x="302" y="579"/>
                </a:cubicBezTo>
                <a:cubicBezTo>
                  <a:pt x="241" y="579"/>
                  <a:pt x="179" y="579"/>
                  <a:pt x="118" y="579"/>
                </a:cubicBezTo>
                <a:cubicBezTo>
                  <a:pt x="117" y="580"/>
                  <a:pt x="116" y="581"/>
                  <a:pt x="115" y="581"/>
                </a:cubicBezTo>
                <a:cubicBezTo>
                  <a:pt x="179" y="644"/>
                  <a:pt x="242" y="707"/>
                  <a:pt x="306" y="770"/>
                </a:cubicBezTo>
                <a:close/>
                <a:moveTo>
                  <a:pt x="110" y="225"/>
                </a:moveTo>
                <a:cubicBezTo>
                  <a:pt x="110" y="233"/>
                  <a:pt x="110" y="242"/>
                  <a:pt x="110" y="250"/>
                </a:cubicBezTo>
                <a:cubicBezTo>
                  <a:pt x="110" y="259"/>
                  <a:pt x="116" y="265"/>
                  <a:pt x="125" y="265"/>
                </a:cubicBezTo>
                <a:cubicBezTo>
                  <a:pt x="209" y="265"/>
                  <a:pt x="292" y="265"/>
                  <a:pt x="376" y="265"/>
                </a:cubicBezTo>
                <a:cubicBezTo>
                  <a:pt x="399" y="265"/>
                  <a:pt x="394" y="228"/>
                  <a:pt x="387" y="214"/>
                </a:cubicBezTo>
                <a:cubicBezTo>
                  <a:pt x="338" y="214"/>
                  <a:pt x="288" y="214"/>
                  <a:pt x="239" y="214"/>
                </a:cubicBezTo>
                <a:cubicBezTo>
                  <a:pt x="209" y="214"/>
                  <a:pt x="110" y="206"/>
                  <a:pt x="110" y="225"/>
                </a:cubicBezTo>
                <a:close/>
                <a:moveTo>
                  <a:pt x="110" y="405"/>
                </a:moveTo>
                <a:cubicBezTo>
                  <a:pt x="110" y="416"/>
                  <a:pt x="110" y="427"/>
                  <a:pt x="110" y="439"/>
                </a:cubicBezTo>
                <a:cubicBezTo>
                  <a:pt x="110" y="447"/>
                  <a:pt x="113" y="450"/>
                  <a:pt x="121" y="450"/>
                </a:cubicBezTo>
                <a:cubicBezTo>
                  <a:pt x="211" y="450"/>
                  <a:pt x="301" y="450"/>
                  <a:pt x="390" y="450"/>
                </a:cubicBezTo>
                <a:cubicBezTo>
                  <a:pt x="392" y="440"/>
                  <a:pt x="400" y="402"/>
                  <a:pt x="379" y="402"/>
                </a:cubicBezTo>
                <a:cubicBezTo>
                  <a:pt x="296" y="402"/>
                  <a:pt x="212" y="402"/>
                  <a:pt x="129" y="402"/>
                </a:cubicBezTo>
                <a:cubicBezTo>
                  <a:pt x="123" y="402"/>
                  <a:pt x="115" y="404"/>
                  <a:pt x="110" y="405"/>
                </a:cubicBezTo>
                <a:close/>
                <a:moveTo>
                  <a:pt x="110" y="328"/>
                </a:moveTo>
                <a:cubicBezTo>
                  <a:pt x="110" y="333"/>
                  <a:pt x="110" y="338"/>
                  <a:pt x="110" y="343"/>
                </a:cubicBezTo>
                <a:cubicBezTo>
                  <a:pt x="110" y="351"/>
                  <a:pt x="113" y="351"/>
                  <a:pt x="118" y="357"/>
                </a:cubicBezTo>
                <a:cubicBezTo>
                  <a:pt x="205" y="357"/>
                  <a:pt x="292" y="357"/>
                  <a:pt x="379" y="357"/>
                </a:cubicBezTo>
                <a:cubicBezTo>
                  <a:pt x="384" y="355"/>
                  <a:pt x="389" y="353"/>
                  <a:pt x="394" y="350"/>
                </a:cubicBezTo>
                <a:cubicBezTo>
                  <a:pt x="394" y="344"/>
                  <a:pt x="394" y="338"/>
                  <a:pt x="394" y="332"/>
                </a:cubicBezTo>
                <a:cubicBezTo>
                  <a:pt x="394" y="320"/>
                  <a:pt x="390" y="317"/>
                  <a:pt x="387" y="309"/>
                </a:cubicBezTo>
                <a:cubicBezTo>
                  <a:pt x="336" y="309"/>
                  <a:pt x="286" y="309"/>
                  <a:pt x="236" y="309"/>
                </a:cubicBezTo>
                <a:cubicBezTo>
                  <a:pt x="211" y="309"/>
                  <a:pt x="187" y="309"/>
                  <a:pt x="162" y="309"/>
                </a:cubicBezTo>
                <a:cubicBezTo>
                  <a:pt x="131" y="310"/>
                  <a:pt x="110" y="299"/>
                  <a:pt x="110" y="328"/>
                </a:cubicBezTo>
                <a:close/>
              </a:path>
            </a:pathLst>
          </a:custGeom>
          <a:solidFill>
            <a:srgbClr val="95944F"/>
          </a:solidFill>
          <a:ln>
            <a:noFill/>
          </a:ln>
        </p:spPr>
        <p:txBody>
          <a:bodyPr/>
          <a:lstStyle/>
          <a:p>
            <a:endParaRPr lang="zh-CN" altLang="en-US" sz="1800">
              <a:solidFill>
                <a:srgbClr val="95944F"/>
              </a:solidFill>
            </a:endParaRPr>
          </a:p>
        </p:txBody>
      </p:sp>
      <p:sp>
        <p:nvSpPr>
          <p:cNvPr id="9" name="Rectangle 14"/>
          <p:cNvSpPr>
            <a:spLocks noChangeArrowheads="1"/>
          </p:cNvSpPr>
          <p:nvPr/>
        </p:nvSpPr>
        <p:spPr bwMode="auto">
          <a:xfrm>
            <a:off x="961650" y="3354307"/>
            <a:ext cx="576038" cy="245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600">
                <a:solidFill>
                  <a:srgbClr val="95944F"/>
                </a:solidFill>
                <a:latin typeface="微软雅黑" panose="020B0503020204020204" pitchFamily="34" charset="-122"/>
              </a:rPr>
              <a:t>Part 1</a:t>
            </a:r>
            <a:endParaRPr lang="zh-CN" altLang="en-US" sz="1800">
              <a:solidFill>
                <a:srgbClr val="95944F"/>
              </a:solidFill>
              <a:latin typeface="微软雅黑" panose="020B0503020204020204" pitchFamily="34" charset="-122"/>
            </a:endParaRPr>
          </a:p>
        </p:txBody>
      </p:sp>
      <p:sp>
        <p:nvSpPr>
          <p:cNvPr id="10" name="Rectangle 17"/>
          <p:cNvSpPr>
            <a:spLocks noChangeArrowheads="1"/>
          </p:cNvSpPr>
          <p:nvPr/>
        </p:nvSpPr>
        <p:spPr bwMode="auto">
          <a:xfrm>
            <a:off x="3280082" y="3354307"/>
            <a:ext cx="576037" cy="245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600">
                <a:solidFill>
                  <a:srgbClr val="95944F"/>
                </a:solidFill>
                <a:latin typeface="微软雅黑" panose="020B0503020204020204" pitchFamily="34" charset="-122"/>
              </a:rPr>
              <a:t>Part 2</a:t>
            </a:r>
            <a:endParaRPr lang="zh-CN" altLang="en-US" sz="1800">
              <a:solidFill>
                <a:srgbClr val="95944F"/>
              </a:solidFill>
              <a:latin typeface="微软雅黑" panose="020B0503020204020204" pitchFamily="34" charset="-122"/>
            </a:endParaRPr>
          </a:p>
        </p:txBody>
      </p:sp>
      <p:sp>
        <p:nvSpPr>
          <p:cNvPr id="11" name="Rectangle 20"/>
          <p:cNvSpPr>
            <a:spLocks noChangeArrowheads="1"/>
          </p:cNvSpPr>
          <p:nvPr/>
        </p:nvSpPr>
        <p:spPr bwMode="auto">
          <a:xfrm>
            <a:off x="5793700" y="3354307"/>
            <a:ext cx="576037" cy="245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600">
                <a:solidFill>
                  <a:srgbClr val="95944F"/>
                </a:solidFill>
                <a:latin typeface="微软雅黑" panose="020B0503020204020204" pitchFamily="34" charset="-122"/>
              </a:rPr>
              <a:t>Part 3</a:t>
            </a:r>
            <a:endParaRPr lang="zh-CN" altLang="en-US" sz="1800">
              <a:solidFill>
                <a:srgbClr val="95944F"/>
              </a:solidFill>
              <a:latin typeface="微软雅黑" panose="020B0503020204020204" pitchFamily="34" charset="-122"/>
            </a:endParaRPr>
          </a:p>
        </p:txBody>
      </p:sp>
      <p:sp>
        <p:nvSpPr>
          <p:cNvPr id="12" name="Rectangle 23"/>
          <p:cNvSpPr>
            <a:spLocks noChangeArrowheads="1"/>
          </p:cNvSpPr>
          <p:nvPr/>
        </p:nvSpPr>
        <p:spPr bwMode="auto">
          <a:xfrm>
            <a:off x="8286689" y="3354307"/>
            <a:ext cx="576038" cy="245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600">
                <a:solidFill>
                  <a:srgbClr val="95944F"/>
                </a:solidFill>
                <a:latin typeface="微软雅黑" panose="020B0503020204020204" pitchFamily="34" charset="-122"/>
              </a:rPr>
              <a:t>Part 4</a:t>
            </a:r>
            <a:endParaRPr lang="zh-CN" altLang="en-US" sz="1800">
              <a:solidFill>
                <a:srgbClr val="95944F"/>
              </a:solidFill>
              <a:latin typeface="微软雅黑" panose="020B0503020204020204" pitchFamily="34" charset="-122"/>
            </a:endParaRPr>
          </a:p>
        </p:txBody>
      </p:sp>
      <p:sp>
        <p:nvSpPr>
          <p:cNvPr id="13" name="Rectangle 26"/>
          <p:cNvSpPr>
            <a:spLocks noChangeArrowheads="1"/>
          </p:cNvSpPr>
          <p:nvPr/>
        </p:nvSpPr>
        <p:spPr bwMode="auto">
          <a:xfrm>
            <a:off x="10670183" y="3354307"/>
            <a:ext cx="576038" cy="245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600">
                <a:solidFill>
                  <a:srgbClr val="95944F"/>
                </a:solidFill>
                <a:latin typeface="微软雅黑" panose="020B0503020204020204" pitchFamily="34" charset="-122"/>
              </a:rPr>
              <a:t>Part 5</a:t>
            </a:r>
            <a:endParaRPr lang="zh-CN" altLang="en-US" sz="1800">
              <a:solidFill>
                <a:srgbClr val="95944F"/>
              </a:solidFill>
              <a:latin typeface="微软雅黑" panose="020B0503020204020204" pitchFamily="34" charset="-122"/>
            </a:endParaRPr>
          </a:p>
        </p:txBody>
      </p:sp>
      <p:sp>
        <p:nvSpPr>
          <p:cNvPr id="14" name="Freeform 27"/>
          <p:cNvSpPr>
            <a:spLocks noEditPoints="1"/>
          </p:cNvSpPr>
          <p:nvPr/>
        </p:nvSpPr>
        <p:spPr bwMode="auto">
          <a:xfrm>
            <a:off x="998149" y="2460893"/>
            <a:ext cx="676011" cy="725205"/>
          </a:xfrm>
          <a:custGeom>
            <a:avLst/>
            <a:gdLst>
              <a:gd name="T0" fmla="*/ 422255 w 812"/>
              <a:gd name="T1" fmla="*/ 0 h 858"/>
              <a:gd name="T2" fmla="*/ 516368 w 812"/>
              <a:gd name="T3" fmla="*/ 223227 h 858"/>
              <a:gd name="T4" fmla="*/ 445575 w 812"/>
              <a:gd name="T5" fmla="*/ 95548 h 858"/>
              <a:gd name="T6" fmla="*/ 205714 w 812"/>
              <a:gd name="T7" fmla="*/ 71872 h 858"/>
              <a:gd name="T8" fmla="*/ 187391 w 812"/>
              <a:gd name="T9" fmla="*/ 191096 h 858"/>
              <a:gd name="T10" fmla="*/ 71625 w 812"/>
              <a:gd name="T11" fmla="*/ 543693 h 858"/>
              <a:gd name="T12" fmla="*/ 312319 w 812"/>
              <a:gd name="T13" fmla="*/ 566523 h 858"/>
              <a:gd name="T14" fmla="*/ 94112 w 812"/>
              <a:gd name="T15" fmla="*/ 639241 h 858"/>
              <a:gd name="T16" fmla="*/ 0 w 812"/>
              <a:gd name="T17" fmla="*/ 150509 h 858"/>
              <a:gd name="T18" fmla="*/ 600486 w 812"/>
              <a:gd name="T19" fmla="*/ 234219 h 858"/>
              <a:gd name="T20" fmla="*/ 667946 w 812"/>
              <a:gd name="T21" fmla="*/ 302709 h 858"/>
              <a:gd name="T22" fmla="*/ 588826 w 812"/>
              <a:gd name="T23" fmla="*/ 497188 h 858"/>
              <a:gd name="T24" fmla="*/ 634632 w 812"/>
              <a:gd name="T25" fmla="*/ 349215 h 858"/>
              <a:gd name="T26" fmla="*/ 617143 w 812"/>
              <a:gd name="T27" fmla="*/ 306937 h 858"/>
              <a:gd name="T28" fmla="*/ 529693 w 812"/>
              <a:gd name="T29" fmla="*/ 255358 h 858"/>
              <a:gd name="T30" fmla="*/ 611313 w 812"/>
              <a:gd name="T31" fmla="*/ 333995 h 858"/>
              <a:gd name="T32" fmla="*/ 483054 w 812"/>
              <a:gd name="T33" fmla="*/ 575824 h 858"/>
              <a:gd name="T34" fmla="*/ 368120 w 812"/>
              <a:gd name="T35" fmla="*/ 508180 h 858"/>
              <a:gd name="T36" fmla="*/ 509705 w 812"/>
              <a:gd name="T37" fmla="*/ 274806 h 858"/>
              <a:gd name="T38" fmla="*/ 611313 w 812"/>
              <a:gd name="T39" fmla="*/ 333995 h 858"/>
              <a:gd name="T40" fmla="*/ 326478 w 812"/>
              <a:gd name="T41" fmla="*/ 717032 h 858"/>
              <a:gd name="T42" fmla="*/ 411428 w 812"/>
              <a:gd name="T43" fmla="*/ 568214 h 858"/>
              <a:gd name="T44" fmla="*/ 244858 w 812"/>
              <a:gd name="T45" fmla="*/ 125988 h 858"/>
              <a:gd name="T46" fmla="*/ 401434 w 812"/>
              <a:gd name="T47" fmla="*/ 163193 h 858"/>
              <a:gd name="T48" fmla="*/ 244858 w 812"/>
              <a:gd name="T49" fmla="*/ 125988 h 858"/>
              <a:gd name="T50" fmla="*/ 214876 w 812"/>
              <a:gd name="T51" fmla="*/ 369508 h 858"/>
              <a:gd name="T52" fmla="*/ 123262 w 812"/>
              <a:gd name="T53" fmla="*/ 405867 h 858"/>
              <a:gd name="T54" fmla="*/ 123262 w 812"/>
              <a:gd name="T55" fmla="*/ 284953 h 858"/>
              <a:gd name="T56" fmla="*/ 401434 w 812"/>
              <a:gd name="T57" fmla="*/ 322157 h 858"/>
              <a:gd name="T58" fmla="*/ 123262 w 812"/>
              <a:gd name="T59" fmla="*/ 284953 h 858"/>
              <a:gd name="T60" fmla="*/ 401434 w 812"/>
              <a:gd name="T61" fmla="*/ 207161 h 858"/>
              <a:gd name="T62" fmla="*/ 123262 w 812"/>
              <a:gd name="T63" fmla="*/ 243520 h 858"/>
              <a:gd name="T64" fmla="*/ 92446 w 812"/>
              <a:gd name="T65" fmla="*/ 158119 h 858"/>
              <a:gd name="T66" fmla="*/ 173233 w 812"/>
              <a:gd name="T67" fmla="*/ 146281 h 858"/>
              <a:gd name="T68" fmla="*/ 92446 w 812"/>
              <a:gd name="T69" fmla="*/ 158119 h 8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812" h="858">
                <a:moveTo>
                  <a:pt x="179" y="0"/>
                </a:moveTo>
                <a:lnTo>
                  <a:pt x="507" y="0"/>
                </a:lnTo>
                <a:cubicBezTo>
                  <a:pt x="569" y="0"/>
                  <a:pt x="620" y="51"/>
                  <a:pt x="620" y="113"/>
                </a:cubicBezTo>
                <a:lnTo>
                  <a:pt x="620" y="264"/>
                </a:lnTo>
                <a:cubicBezTo>
                  <a:pt x="584" y="292"/>
                  <a:pt x="563" y="318"/>
                  <a:pt x="535" y="356"/>
                </a:cubicBezTo>
                <a:lnTo>
                  <a:pt x="535" y="113"/>
                </a:lnTo>
                <a:cubicBezTo>
                  <a:pt x="535" y="98"/>
                  <a:pt x="522" y="85"/>
                  <a:pt x="507" y="85"/>
                </a:cubicBezTo>
                <a:lnTo>
                  <a:pt x="247" y="85"/>
                </a:lnTo>
                <a:lnTo>
                  <a:pt x="247" y="204"/>
                </a:lnTo>
                <a:cubicBezTo>
                  <a:pt x="247" y="216"/>
                  <a:pt x="237" y="226"/>
                  <a:pt x="225" y="226"/>
                </a:cubicBezTo>
                <a:lnTo>
                  <a:pt x="86" y="226"/>
                </a:lnTo>
                <a:lnTo>
                  <a:pt x="86" y="643"/>
                </a:lnTo>
                <a:cubicBezTo>
                  <a:pt x="86" y="658"/>
                  <a:pt x="98" y="670"/>
                  <a:pt x="113" y="670"/>
                </a:cubicBezTo>
                <a:lnTo>
                  <a:pt x="375" y="670"/>
                </a:lnTo>
                <a:cubicBezTo>
                  <a:pt x="366" y="699"/>
                  <a:pt x="358" y="727"/>
                  <a:pt x="353" y="756"/>
                </a:cubicBezTo>
                <a:lnTo>
                  <a:pt x="113" y="756"/>
                </a:lnTo>
                <a:cubicBezTo>
                  <a:pt x="51" y="756"/>
                  <a:pt x="0" y="705"/>
                  <a:pt x="0" y="643"/>
                </a:cubicBezTo>
                <a:lnTo>
                  <a:pt x="0" y="178"/>
                </a:lnTo>
                <a:lnTo>
                  <a:pt x="179" y="0"/>
                </a:lnTo>
                <a:close/>
                <a:moveTo>
                  <a:pt x="721" y="277"/>
                </a:moveTo>
                <a:cubicBezTo>
                  <a:pt x="733" y="283"/>
                  <a:pt x="740" y="295"/>
                  <a:pt x="743" y="310"/>
                </a:cubicBezTo>
                <a:cubicBezTo>
                  <a:pt x="765" y="316"/>
                  <a:pt x="786" y="330"/>
                  <a:pt x="802" y="358"/>
                </a:cubicBezTo>
                <a:cubicBezTo>
                  <a:pt x="812" y="382"/>
                  <a:pt x="808" y="417"/>
                  <a:pt x="794" y="442"/>
                </a:cubicBezTo>
                <a:cubicBezTo>
                  <a:pt x="770" y="487"/>
                  <a:pt x="736" y="543"/>
                  <a:pt x="707" y="588"/>
                </a:cubicBezTo>
                <a:cubicBezTo>
                  <a:pt x="688" y="595"/>
                  <a:pt x="692" y="556"/>
                  <a:pt x="699" y="546"/>
                </a:cubicBezTo>
                <a:cubicBezTo>
                  <a:pt x="723" y="510"/>
                  <a:pt x="743" y="477"/>
                  <a:pt x="762" y="413"/>
                </a:cubicBezTo>
                <a:cubicBezTo>
                  <a:pt x="766" y="382"/>
                  <a:pt x="752" y="368"/>
                  <a:pt x="743" y="355"/>
                </a:cubicBezTo>
                <a:cubicBezTo>
                  <a:pt x="742" y="358"/>
                  <a:pt x="742" y="360"/>
                  <a:pt x="741" y="363"/>
                </a:cubicBezTo>
                <a:cubicBezTo>
                  <a:pt x="723" y="355"/>
                  <a:pt x="706" y="346"/>
                  <a:pt x="688" y="337"/>
                </a:cubicBezTo>
                <a:cubicBezTo>
                  <a:pt x="670" y="327"/>
                  <a:pt x="653" y="314"/>
                  <a:pt x="636" y="302"/>
                </a:cubicBezTo>
                <a:cubicBezTo>
                  <a:pt x="669" y="274"/>
                  <a:pt x="698" y="264"/>
                  <a:pt x="721" y="277"/>
                </a:cubicBezTo>
                <a:close/>
                <a:moveTo>
                  <a:pt x="734" y="395"/>
                </a:moveTo>
                <a:cubicBezTo>
                  <a:pt x="719" y="445"/>
                  <a:pt x="690" y="508"/>
                  <a:pt x="649" y="579"/>
                </a:cubicBezTo>
                <a:cubicBezTo>
                  <a:pt x="628" y="615"/>
                  <a:pt x="604" y="650"/>
                  <a:pt x="580" y="681"/>
                </a:cubicBezTo>
                <a:cubicBezTo>
                  <a:pt x="557" y="670"/>
                  <a:pt x="535" y="658"/>
                  <a:pt x="512" y="646"/>
                </a:cubicBezTo>
                <a:cubicBezTo>
                  <a:pt x="488" y="633"/>
                  <a:pt x="465" y="617"/>
                  <a:pt x="442" y="601"/>
                </a:cubicBezTo>
                <a:cubicBezTo>
                  <a:pt x="457" y="565"/>
                  <a:pt x="475" y="527"/>
                  <a:pt x="496" y="491"/>
                </a:cubicBezTo>
                <a:cubicBezTo>
                  <a:pt x="536" y="420"/>
                  <a:pt x="576" y="363"/>
                  <a:pt x="612" y="325"/>
                </a:cubicBezTo>
                <a:cubicBezTo>
                  <a:pt x="631" y="338"/>
                  <a:pt x="650" y="351"/>
                  <a:pt x="671" y="363"/>
                </a:cubicBezTo>
                <a:cubicBezTo>
                  <a:pt x="691" y="375"/>
                  <a:pt x="712" y="384"/>
                  <a:pt x="734" y="395"/>
                </a:cubicBezTo>
                <a:close/>
                <a:moveTo>
                  <a:pt x="560" y="707"/>
                </a:moveTo>
                <a:cubicBezTo>
                  <a:pt x="486" y="797"/>
                  <a:pt x="410" y="858"/>
                  <a:pt x="392" y="848"/>
                </a:cubicBezTo>
                <a:cubicBezTo>
                  <a:pt x="375" y="838"/>
                  <a:pt x="389" y="742"/>
                  <a:pt x="430" y="632"/>
                </a:cubicBezTo>
                <a:cubicBezTo>
                  <a:pt x="451" y="645"/>
                  <a:pt x="472" y="659"/>
                  <a:pt x="494" y="672"/>
                </a:cubicBezTo>
                <a:cubicBezTo>
                  <a:pt x="516" y="685"/>
                  <a:pt x="538" y="695"/>
                  <a:pt x="560" y="707"/>
                </a:cubicBezTo>
                <a:close/>
                <a:moveTo>
                  <a:pt x="294" y="149"/>
                </a:moveTo>
                <a:lnTo>
                  <a:pt x="482" y="149"/>
                </a:lnTo>
                <a:lnTo>
                  <a:pt x="482" y="193"/>
                </a:lnTo>
                <a:lnTo>
                  <a:pt x="294" y="193"/>
                </a:lnTo>
                <a:lnTo>
                  <a:pt x="294" y="149"/>
                </a:lnTo>
                <a:close/>
                <a:moveTo>
                  <a:pt x="148" y="437"/>
                </a:moveTo>
                <a:lnTo>
                  <a:pt x="258" y="437"/>
                </a:lnTo>
                <a:lnTo>
                  <a:pt x="258" y="480"/>
                </a:lnTo>
                <a:lnTo>
                  <a:pt x="148" y="480"/>
                </a:lnTo>
                <a:lnTo>
                  <a:pt x="148" y="437"/>
                </a:lnTo>
                <a:close/>
                <a:moveTo>
                  <a:pt x="148" y="337"/>
                </a:moveTo>
                <a:lnTo>
                  <a:pt x="482" y="337"/>
                </a:lnTo>
                <a:lnTo>
                  <a:pt x="482" y="381"/>
                </a:lnTo>
                <a:lnTo>
                  <a:pt x="148" y="381"/>
                </a:lnTo>
                <a:lnTo>
                  <a:pt x="148" y="337"/>
                </a:lnTo>
                <a:close/>
                <a:moveTo>
                  <a:pt x="148" y="245"/>
                </a:moveTo>
                <a:lnTo>
                  <a:pt x="482" y="245"/>
                </a:lnTo>
                <a:lnTo>
                  <a:pt x="482" y="288"/>
                </a:lnTo>
                <a:lnTo>
                  <a:pt x="148" y="288"/>
                </a:lnTo>
                <a:lnTo>
                  <a:pt x="148" y="245"/>
                </a:lnTo>
                <a:close/>
                <a:moveTo>
                  <a:pt x="111" y="187"/>
                </a:moveTo>
                <a:lnTo>
                  <a:pt x="193" y="187"/>
                </a:lnTo>
                <a:cubicBezTo>
                  <a:pt x="201" y="187"/>
                  <a:pt x="208" y="181"/>
                  <a:pt x="208" y="173"/>
                </a:cubicBezTo>
                <a:lnTo>
                  <a:pt x="208" y="91"/>
                </a:lnTo>
                <a:lnTo>
                  <a:pt x="111" y="187"/>
                </a:lnTo>
                <a:close/>
              </a:path>
            </a:pathLst>
          </a:custGeom>
          <a:solidFill>
            <a:srgbClr val="95944F"/>
          </a:solidFill>
          <a:ln>
            <a:noFill/>
          </a:ln>
        </p:spPr>
        <p:txBody>
          <a:bodyPr/>
          <a:lstStyle/>
          <a:p>
            <a:endParaRPr lang="zh-CN" altLang="en-US" sz="1800">
              <a:solidFill>
                <a:srgbClr val="95944F"/>
              </a:solidFill>
            </a:endParaRPr>
          </a:p>
        </p:txBody>
      </p:sp>
      <p:sp>
        <p:nvSpPr>
          <p:cNvPr id="15" name="Freeform 28"/>
          <p:cNvSpPr>
            <a:spLocks noEditPoints="1"/>
          </p:cNvSpPr>
          <p:nvPr/>
        </p:nvSpPr>
        <p:spPr bwMode="auto">
          <a:xfrm>
            <a:off x="10708268" y="2514847"/>
            <a:ext cx="769637" cy="650621"/>
          </a:xfrm>
          <a:custGeom>
            <a:avLst/>
            <a:gdLst>
              <a:gd name="T0" fmla="*/ 683184 w 923"/>
              <a:gd name="T1" fmla="*/ 0 h 771"/>
              <a:gd name="T2" fmla="*/ 769938 w 923"/>
              <a:gd name="T3" fmla="*/ 87796 h 771"/>
              <a:gd name="T4" fmla="*/ 744079 w 923"/>
              <a:gd name="T5" fmla="*/ 325860 h 771"/>
              <a:gd name="T6" fmla="*/ 614783 w 923"/>
              <a:gd name="T7" fmla="*/ 351185 h 771"/>
              <a:gd name="T8" fmla="*/ 487155 w 923"/>
              <a:gd name="T9" fmla="*/ 510738 h 771"/>
              <a:gd name="T10" fmla="*/ 487155 w 923"/>
              <a:gd name="T11" fmla="*/ 351185 h 771"/>
              <a:gd name="T12" fmla="*/ 418753 w 923"/>
              <a:gd name="T13" fmla="*/ 310664 h 771"/>
              <a:gd name="T14" fmla="*/ 527195 w 923"/>
              <a:gd name="T15" fmla="*/ 310664 h 771"/>
              <a:gd name="T16" fmla="*/ 527195 w 923"/>
              <a:gd name="T17" fmla="*/ 396772 h 771"/>
              <a:gd name="T18" fmla="*/ 595597 w 923"/>
              <a:gd name="T19" fmla="*/ 310664 h 771"/>
              <a:gd name="T20" fmla="*/ 683184 w 923"/>
              <a:gd name="T21" fmla="*/ 310664 h 771"/>
              <a:gd name="T22" fmla="*/ 729898 w 923"/>
              <a:gd name="T23" fmla="*/ 264233 h 771"/>
              <a:gd name="T24" fmla="*/ 715717 w 923"/>
              <a:gd name="T25" fmla="*/ 54873 h 771"/>
              <a:gd name="T26" fmla="*/ 252753 w 923"/>
              <a:gd name="T27" fmla="*/ 40521 h 771"/>
              <a:gd name="T28" fmla="*/ 206040 w 923"/>
              <a:gd name="T29" fmla="*/ 87796 h 771"/>
              <a:gd name="T30" fmla="*/ 188522 w 923"/>
              <a:gd name="T31" fmla="*/ 300534 h 771"/>
              <a:gd name="T32" fmla="*/ 166000 w 923"/>
              <a:gd name="T33" fmla="*/ 264233 h 771"/>
              <a:gd name="T34" fmla="*/ 191859 w 923"/>
              <a:gd name="T35" fmla="*/ 26170 h 771"/>
              <a:gd name="T36" fmla="*/ 108442 w 923"/>
              <a:gd name="T37" fmla="*/ 290403 h 771"/>
              <a:gd name="T38" fmla="*/ 37538 w 923"/>
              <a:gd name="T39" fmla="*/ 362160 h 771"/>
              <a:gd name="T40" fmla="*/ 179346 w 923"/>
              <a:gd name="T41" fmla="*/ 362160 h 771"/>
              <a:gd name="T42" fmla="*/ 303638 w 923"/>
              <a:gd name="T43" fmla="*/ 223712 h 771"/>
              <a:gd name="T44" fmla="*/ 217718 w 923"/>
              <a:gd name="T45" fmla="*/ 310664 h 771"/>
              <a:gd name="T46" fmla="*/ 388723 w 923"/>
              <a:gd name="T47" fmla="*/ 310664 h 771"/>
              <a:gd name="T48" fmla="*/ 228562 w 923"/>
              <a:gd name="T49" fmla="*/ 631458 h 771"/>
              <a:gd name="T50" fmla="*/ 228562 w 923"/>
              <a:gd name="T51" fmla="*/ 507362 h 771"/>
              <a:gd name="T52" fmla="*/ 237738 w 923"/>
              <a:gd name="T53" fmla="*/ 631458 h 771"/>
              <a:gd name="T54" fmla="*/ 372039 w 923"/>
              <a:gd name="T55" fmla="*/ 650875 h 771"/>
              <a:gd name="T56" fmla="*/ 372039 w 923"/>
              <a:gd name="T57" fmla="*/ 507362 h 771"/>
              <a:gd name="T58" fmla="*/ 381215 w 923"/>
              <a:gd name="T59" fmla="*/ 631458 h 771"/>
              <a:gd name="T60" fmla="*/ 435436 w 923"/>
              <a:gd name="T61" fmla="*/ 462619 h 771"/>
              <a:gd name="T62" fmla="*/ 226060 w 923"/>
              <a:gd name="T63" fmla="*/ 407747 h 771"/>
              <a:gd name="T64" fmla="*/ 172673 w 923"/>
              <a:gd name="T65" fmla="*/ 631458 h 771"/>
              <a:gd name="T66" fmla="*/ 45879 w 923"/>
              <a:gd name="T67" fmla="*/ 627238 h 771"/>
              <a:gd name="T68" fmla="*/ 45879 w 923"/>
              <a:gd name="T69" fmla="*/ 525090 h 771"/>
              <a:gd name="T70" fmla="*/ 54221 w 923"/>
              <a:gd name="T71" fmla="*/ 627238 h 771"/>
              <a:gd name="T72" fmla="*/ 145145 w 923"/>
              <a:gd name="T73" fmla="*/ 639056 h 771"/>
              <a:gd name="T74" fmla="*/ 147648 w 923"/>
              <a:gd name="T75" fmla="*/ 442359 h 771"/>
              <a:gd name="T76" fmla="*/ 0 w 923"/>
              <a:gd name="T77" fmla="*/ 487101 h 771"/>
              <a:gd name="T78" fmla="*/ 45879 w 923"/>
              <a:gd name="T79" fmla="*/ 627238 h 77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923" h="771">
                <a:moveTo>
                  <a:pt x="303" y="0"/>
                </a:moveTo>
                <a:lnTo>
                  <a:pt x="819" y="0"/>
                </a:lnTo>
                <a:cubicBezTo>
                  <a:pt x="848" y="0"/>
                  <a:pt x="873" y="12"/>
                  <a:pt x="892" y="31"/>
                </a:cubicBezTo>
                <a:cubicBezTo>
                  <a:pt x="911" y="50"/>
                  <a:pt x="923" y="76"/>
                  <a:pt x="923" y="104"/>
                </a:cubicBezTo>
                <a:lnTo>
                  <a:pt x="923" y="313"/>
                </a:lnTo>
                <a:cubicBezTo>
                  <a:pt x="923" y="341"/>
                  <a:pt x="911" y="367"/>
                  <a:pt x="892" y="386"/>
                </a:cubicBezTo>
                <a:cubicBezTo>
                  <a:pt x="873" y="405"/>
                  <a:pt x="848" y="416"/>
                  <a:pt x="819" y="416"/>
                </a:cubicBezTo>
                <a:lnTo>
                  <a:pt x="737" y="416"/>
                </a:lnTo>
                <a:lnTo>
                  <a:pt x="626" y="553"/>
                </a:lnTo>
                <a:lnTo>
                  <a:pt x="584" y="605"/>
                </a:lnTo>
                <a:lnTo>
                  <a:pt x="584" y="537"/>
                </a:lnTo>
                <a:lnTo>
                  <a:pt x="584" y="416"/>
                </a:lnTo>
                <a:lnTo>
                  <a:pt x="494" y="416"/>
                </a:lnTo>
                <a:cubicBezTo>
                  <a:pt x="499" y="401"/>
                  <a:pt x="502" y="385"/>
                  <a:pt x="502" y="368"/>
                </a:cubicBezTo>
                <a:lnTo>
                  <a:pt x="608" y="368"/>
                </a:lnTo>
                <a:lnTo>
                  <a:pt x="632" y="368"/>
                </a:lnTo>
                <a:lnTo>
                  <a:pt x="632" y="392"/>
                </a:lnTo>
                <a:lnTo>
                  <a:pt x="632" y="470"/>
                </a:lnTo>
                <a:lnTo>
                  <a:pt x="707" y="377"/>
                </a:lnTo>
                <a:lnTo>
                  <a:pt x="714" y="368"/>
                </a:lnTo>
                <a:lnTo>
                  <a:pt x="726" y="368"/>
                </a:lnTo>
                <a:lnTo>
                  <a:pt x="819" y="368"/>
                </a:lnTo>
                <a:cubicBezTo>
                  <a:pt x="834" y="368"/>
                  <a:pt x="848" y="362"/>
                  <a:pt x="858" y="352"/>
                </a:cubicBezTo>
                <a:cubicBezTo>
                  <a:pt x="868" y="342"/>
                  <a:pt x="875" y="328"/>
                  <a:pt x="875" y="313"/>
                </a:cubicBezTo>
                <a:lnTo>
                  <a:pt x="875" y="104"/>
                </a:lnTo>
                <a:cubicBezTo>
                  <a:pt x="875" y="89"/>
                  <a:pt x="868" y="75"/>
                  <a:pt x="858" y="65"/>
                </a:cubicBezTo>
                <a:cubicBezTo>
                  <a:pt x="848" y="55"/>
                  <a:pt x="834" y="48"/>
                  <a:pt x="819" y="48"/>
                </a:cubicBezTo>
                <a:lnTo>
                  <a:pt x="303" y="48"/>
                </a:lnTo>
                <a:cubicBezTo>
                  <a:pt x="288" y="48"/>
                  <a:pt x="274" y="55"/>
                  <a:pt x="264" y="65"/>
                </a:cubicBezTo>
                <a:cubicBezTo>
                  <a:pt x="253" y="75"/>
                  <a:pt x="247" y="89"/>
                  <a:pt x="247" y="104"/>
                </a:cubicBezTo>
                <a:lnTo>
                  <a:pt x="247" y="293"/>
                </a:lnTo>
                <a:cubicBezTo>
                  <a:pt x="235" y="311"/>
                  <a:pt x="228" y="333"/>
                  <a:pt x="226" y="356"/>
                </a:cubicBezTo>
                <a:cubicBezTo>
                  <a:pt x="219" y="347"/>
                  <a:pt x="210" y="338"/>
                  <a:pt x="201" y="332"/>
                </a:cubicBezTo>
                <a:cubicBezTo>
                  <a:pt x="200" y="325"/>
                  <a:pt x="199" y="319"/>
                  <a:pt x="199" y="313"/>
                </a:cubicBezTo>
                <a:lnTo>
                  <a:pt x="199" y="104"/>
                </a:lnTo>
                <a:cubicBezTo>
                  <a:pt x="199" y="76"/>
                  <a:pt x="211" y="50"/>
                  <a:pt x="230" y="31"/>
                </a:cubicBezTo>
                <a:cubicBezTo>
                  <a:pt x="248" y="12"/>
                  <a:pt x="274" y="0"/>
                  <a:pt x="303" y="0"/>
                </a:cubicBezTo>
                <a:close/>
                <a:moveTo>
                  <a:pt x="130" y="344"/>
                </a:moveTo>
                <a:lnTo>
                  <a:pt x="130" y="344"/>
                </a:lnTo>
                <a:cubicBezTo>
                  <a:pt x="83" y="344"/>
                  <a:pt x="45" y="382"/>
                  <a:pt x="45" y="429"/>
                </a:cubicBezTo>
                <a:cubicBezTo>
                  <a:pt x="45" y="476"/>
                  <a:pt x="83" y="514"/>
                  <a:pt x="130" y="514"/>
                </a:cubicBezTo>
                <a:cubicBezTo>
                  <a:pt x="177" y="514"/>
                  <a:pt x="215" y="476"/>
                  <a:pt x="215" y="429"/>
                </a:cubicBezTo>
                <a:cubicBezTo>
                  <a:pt x="215" y="382"/>
                  <a:pt x="177" y="344"/>
                  <a:pt x="130" y="344"/>
                </a:cubicBezTo>
                <a:close/>
                <a:moveTo>
                  <a:pt x="364" y="265"/>
                </a:moveTo>
                <a:lnTo>
                  <a:pt x="364" y="265"/>
                </a:lnTo>
                <a:cubicBezTo>
                  <a:pt x="307" y="265"/>
                  <a:pt x="261" y="311"/>
                  <a:pt x="261" y="368"/>
                </a:cubicBezTo>
                <a:cubicBezTo>
                  <a:pt x="261" y="425"/>
                  <a:pt x="307" y="471"/>
                  <a:pt x="364" y="471"/>
                </a:cubicBezTo>
                <a:cubicBezTo>
                  <a:pt x="420" y="471"/>
                  <a:pt x="466" y="425"/>
                  <a:pt x="466" y="368"/>
                </a:cubicBezTo>
                <a:cubicBezTo>
                  <a:pt x="466" y="311"/>
                  <a:pt x="420" y="265"/>
                  <a:pt x="364" y="265"/>
                </a:cubicBezTo>
                <a:close/>
                <a:moveTo>
                  <a:pt x="274" y="748"/>
                </a:moveTo>
                <a:lnTo>
                  <a:pt x="274" y="748"/>
                </a:lnTo>
                <a:lnTo>
                  <a:pt x="274" y="601"/>
                </a:lnTo>
                <a:lnTo>
                  <a:pt x="285" y="601"/>
                </a:lnTo>
                <a:lnTo>
                  <a:pt x="285" y="748"/>
                </a:lnTo>
                <a:lnTo>
                  <a:pt x="285" y="771"/>
                </a:lnTo>
                <a:lnTo>
                  <a:pt x="446" y="771"/>
                </a:lnTo>
                <a:lnTo>
                  <a:pt x="446" y="748"/>
                </a:lnTo>
                <a:lnTo>
                  <a:pt x="446" y="601"/>
                </a:lnTo>
                <a:lnTo>
                  <a:pt x="457" y="601"/>
                </a:lnTo>
                <a:lnTo>
                  <a:pt x="457" y="748"/>
                </a:lnTo>
                <a:lnTo>
                  <a:pt x="522" y="748"/>
                </a:lnTo>
                <a:lnTo>
                  <a:pt x="522" y="548"/>
                </a:lnTo>
                <a:cubicBezTo>
                  <a:pt x="522" y="512"/>
                  <a:pt x="493" y="483"/>
                  <a:pt x="458" y="483"/>
                </a:cubicBezTo>
                <a:cubicBezTo>
                  <a:pt x="262" y="483"/>
                  <a:pt x="468" y="483"/>
                  <a:pt x="271" y="483"/>
                </a:cubicBezTo>
                <a:cubicBezTo>
                  <a:pt x="236" y="483"/>
                  <a:pt x="207" y="512"/>
                  <a:pt x="207" y="548"/>
                </a:cubicBezTo>
                <a:lnTo>
                  <a:pt x="207" y="748"/>
                </a:lnTo>
                <a:cubicBezTo>
                  <a:pt x="218" y="748"/>
                  <a:pt x="245" y="748"/>
                  <a:pt x="274" y="748"/>
                </a:cubicBezTo>
                <a:close/>
                <a:moveTo>
                  <a:pt x="55" y="743"/>
                </a:moveTo>
                <a:lnTo>
                  <a:pt x="55" y="743"/>
                </a:lnTo>
                <a:lnTo>
                  <a:pt x="55" y="622"/>
                </a:lnTo>
                <a:lnTo>
                  <a:pt x="65" y="622"/>
                </a:lnTo>
                <a:lnTo>
                  <a:pt x="65" y="743"/>
                </a:lnTo>
                <a:lnTo>
                  <a:pt x="65" y="757"/>
                </a:lnTo>
                <a:lnTo>
                  <a:pt x="174" y="757"/>
                </a:lnTo>
                <a:lnTo>
                  <a:pt x="174" y="548"/>
                </a:lnTo>
                <a:cubicBezTo>
                  <a:pt x="174" y="540"/>
                  <a:pt x="175" y="532"/>
                  <a:pt x="177" y="524"/>
                </a:cubicBezTo>
                <a:lnTo>
                  <a:pt x="53" y="524"/>
                </a:lnTo>
                <a:cubicBezTo>
                  <a:pt x="24" y="524"/>
                  <a:pt x="0" y="548"/>
                  <a:pt x="0" y="577"/>
                </a:cubicBezTo>
                <a:lnTo>
                  <a:pt x="0" y="743"/>
                </a:lnTo>
                <a:cubicBezTo>
                  <a:pt x="10" y="743"/>
                  <a:pt x="32" y="743"/>
                  <a:pt x="55" y="743"/>
                </a:cubicBezTo>
                <a:close/>
              </a:path>
            </a:pathLst>
          </a:custGeom>
          <a:solidFill>
            <a:srgbClr val="95944F"/>
          </a:solidFill>
          <a:ln>
            <a:noFill/>
          </a:ln>
        </p:spPr>
        <p:txBody>
          <a:bodyPr/>
          <a:lstStyle/>
          <a:p>
            <a:endParaRPr lang="zh-CN" altLang="en-US" sz="1800">
              <a:solidFill>
                <a:srgbClr val="95944F"/>
              </a:solidFill>
            </a:endParaRPr>
          </a:p>
        </p:txBody>
      </p:sp>
      <p:sp>
        <p:nvSpPr>
          <p:cNvPr id="16" name="TextBox 58"/>
          <p:cNvSpPr txBox="1">
            <a:spLocks noChangeArrowheads="1"/>
          </p:cNvSpPr>
          <p:nvPr/>
        </p:nvSpPr>
        <p:spPr bwMode="auto">
          <a:xfrm>
            <a:off x="2594550" y="3568535"/>
            <a:ext cx="1947101" cy="1015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3000" b="1" dirty="0">
                <a:solidFill>
                  <a:srgbClr val="95944F"/>
                </a:solidFill>
                <a:latin typeface="微软雅黑" panose="020B0503020204020204" pitchFamily="34" charset="-122"/>
              </a:rPr>
              <a:t>研究思路与方法</a:t>
            </a:r>
            <a:endParaRPr lang="zh-CN" altLang="en-US" sz="3000" b="1" dirty="0">
              <a:solidFill>
                <a:srgbClr val="95944F"/>
              </a:solidFill>
              <a:latin typeface="微软雅黑" panose="020B0503020204020204" pitchFamily="34" charset="-122"/>
            </a:endParaRPr>
          </a:p>
        </p:txBody>
      </p:sp>
      <p:sp>
        <p:nvSpPr>
          <p:cNvPr id="17" name="TextBox 59"/>
          <p:cNvSpPr txBox="1">
            <a:spLocks noChangeArrowheads="1"/>
          </p:cNvSpPr>
          <p:nvPr/>
        </p:nvSpPr>
        <p:spPr bwMode="auto">
          <a:xfrm>
            <a:off x="341180" y="3798634"/>
            <a:ext cx="1947101" cy="553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3000" b="1" dirty="0">
                <a:solidFill>
                  <a:srgbClr val="95944F"/>
                </a:solidFill>
                <a:latin typeface="微软雅黑" panose="020B0503020204020204" pitchFamily="34" charset="-122"/>
              </a:rPr>
              <a:t>绪   论</a:t>
            </a:r>
            <a:endParaRPr lang="zh-CN" altLang="en-US" sz="3000" b="1" dirty="0">
              <a:solidFill>
                <a:srgbClr val="95944F"/>
              </a:solidFill>
              <a:latin typeface="微软雅黑" panose="020B0503020204020204" pitchFamily="34" charset="-122"/>
            </a:endParaRPr>
          </a:p>
        </p:txBody>
      </p:sp>
      <p:sp>
        <p:nvSpPr>
          <p:cNvPr id="18" name="TextBox 68"/>
          <p:cNvSpPr txBox="1">
            <a:spLocks noChangeArrowheads="1"/>
          </p:cNvSpPr>
          <p:nvPr/>
        </p:nvSpPr>
        <p:spPr bwMode="auto">
          <a:xfrm>
            <a:off x="5084365" y="3568535"/>
            <a:ext cx="2091508" cy="1015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3000" b="1" dirty="0">
                <a:solidFill>
                  <a:srgbClr val="95944F"/>
                </a:solidFill>
                <a:latin typeface="微软雅黑" panose="020B0503020204020204" pitchFamily="34" charset="-122"/>
              </a:rPr>
              <a:t>关键技术与实践难点</a:t>
            </a:r>
            <a:endParaRPr lang="zh-CN" altLang="en-US" sz="3000" b="1" dirty="0">
              <a:solidFill>
                <a:srgbClr val="95944F"/>
              </a:solidFill>
              <a:latin typeface="微软雅黑" panose="020B0503020204020204" pitchFamily="34" charset="-122"/>
            </a:endParaRPr>
          </a:p>
        </p:txBody>
      </p:sp>
      <p:sp>
        <p:nvSpPr>
          <p:cNvPr id="19" name="TextBox 69"/>
          <p:cNvSpPr txBox="1">
            <a:spLocks noChangeArrowheads="1"/>
          </p:cNvSpPr>
          <p:nvPr/>
        </p:nvSpPr>
        <p:spPr bwMode="auto">
          <a:xfrm>
            <a:off x="7574179" y="3568535"/>
            <a:ext cx="1948689" cy="1015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3000" b="1" dirty="0">
                <a:solidFill>
                  <a:srgbClr val="95944F"/>
                </a:solidFill>
                <a:latin typeface="微软雅黑" panose="020B0503020204020204" pitchFamily="34" charset="-122"/>
              </a:rPr>
              <a:t>研究成果与应用</a:t>
            </a:r>
            <a:endParaRPr lang="zh-CN" altLang="en-US" sz="3000" b="1" dirty="0">
              <a:solidFill>
                <a:srgbClr val="95944F"/>
              </a:solidFill>
              <a:latin typeface="微软雅黑" panose="020B0503020204020204" pitchFamily="34" charset="-122"/>
            </a:endParaRPr>
          </a:p>
        </p:txBody>
      </p:sp>
      <p:sp>
        <p:nvSpPr>
          <p:cNvPr id="20" name="TextBox 70"/>
          <p:cNvSpPr txBox="1">
            <a:spLocks noChangeArrowheads="1"/>
          </p:cNvSpPr>
          <p:nvPr/>
        </p:nvSpPr>
        <p:spPr bwMode="auto">
          <a:xfrm>
            <a:off x="9984650" y="3568535"/>
            <a:ext cx="1948689" cy="1015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3000" b="1" dirty="0">
                <a:solidFill>
                  <a:srgbClr val="95944F"/>
                </a:solidFill>
                <a:latin typeface="微软雅黑" panose="020B0503020204020204" pitchFamily="34" charset="-122"/>
              </a:rPr>
              <a:t>相关建议和结论</a:t>
            </a:r>
            <a:endParaRPr lang="zh-CN" altLang="en-US" sz="3000" b="1" dirty="0">
              <a:solidFill>
                <a:srgbClr val="95944F"/>
              </a:solidFill>
              <a:latin typeface="微软雅黑" panose="020B0503020204020204" pitchFamily="34" charset="-122"/>
            </a:endParaRPr>
          </a:p>
        </p:txBody>
      </p:sp>
      <p:sp>
        <p:nvSpPr>
          <p:cNvPr id="21" name="Rectangle 3"/>
          <p:cNvSpPr txBox="1">
            <a:spLocks noChangeArrowheads="1"/>
          </p:cNvSpPr>
          <p:nvPr/>
        </p:nvSpPr>
        <p:spPr bwMode="auto">
          <a:xfrm>
            <a:off x="5300268" y="312622"/>
            <a:ext cx="1536100" cy="601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dist" eaLnBrk="1" hangingPunct="1">
              <a:spcBef>
                <a:spcPct val="0"/>
              </a:spcBef>
              <a:buFontTx/>
              <a:buNone/>
            </a:pPr>
            <a:r>
              <a:rPr lang="zh-CN" altLang="en-US" sz="3600" b="1">
                <a:solidFill>
                  <a:srgbClr val="95944F"/>
                </a:solidFill>
              </a:rPr>
              <a:t>目录</a:t>
            </a:r>
            <a:endParaRPr lang="zh-CN" altLang="en-US" sz="3600" b="1">
              <a:solidFill>
                <a:srgbClr val="95944F"/>
              </a:solidFill>
            </a:endParaRPr>
          </a:p>
        </p:txBody>
      </p:sp>
      <p:sp>
        <p:nvSpPr>
          <p:cNvPr id="22" name="Text Box 5"/>
          <p:cNvSpPr txBox="1">
            <a:spLocks noChangeArrowheads="1"/>
          </p:cNvSpPr>
          <p:nvPr/>
        </p:nvSpPr>
        <p:spPr bwMode="auto">
          <a:xfrm>
            <a:off x="5222511" y="871204"/>
            <a:ext cx="1691614" cy="46178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2400">
                <a:solidFill>
                  <a:srgbClr val="95944F"/>
                </a:solidFill>
              </a:rPr>
              <a:t>C</a:t>
            </a:r>
            <a:r>
              <a:rPr lang="zh-CN" altLang="en-US" sz="2400">
                <a:solidFill>
                  <a:srgbClr val="95944F"/>
                </a:solidFill>
              </a:rPr>
              <a:t>ontents</a:t>
            </a:r>
            <a:endParaRPr lang="zh-CN" altLang="en-US" sz="2400">
              <a:solidFill>
                <a:srgbClr val="95944F"/>
              </a:solidFill>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withEffect">
                                  <p:stCondLst>
                                    <p:cond delay="10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1+#ppt_w/2"/>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par>
                                <p:cTn id="9" presetID="2" presetClass="entr" presetSubtype="6" fill="hold" grpId="0" nodeType="withEffect">
                                  <p:stCondLst>
                                    <p:cond delay="10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1+#ppt_w/2"/>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par>
                                <p:cTn id="13" presetID="2" presetClass="entr" presetSubtype="6" fill="hold" grpId="0" nodeType="withEffect">
                                  <p:stCondLst>
                                    <p:cond delay="10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1+#ppt_w/2"/>
                                          </p:val>
                                        </p:tav>
                                        <p:tav tm="100000">
                                          <p:val>
                                            <p:strVal val="#ppt_x"/>
                                          </p:val>
                                        </p:tav>
                                      </p:tavLst>
                                    </p:anim>
                                    <p:anim calcmode="lin" valueType="num">
                                      <p:cBhvr additive="base">
                                        <p:cTn id="16" dur="500" fill="hold"/>
                                        <p:tgtEl>
                                          <p:spTgt spid="18"/>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10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1+#ppt_w/2"/>
                                          </p:val>
                                        </p:tav>
                                        <p:tav tm="100000">
                                          <p:val>
                                            <p:strVal val="#ppt_x"/>
                                          </p:val>
                                        </p:tav>
                                      </p:tavLst>
                                    </p:anim>
                                    <p:anim calcmode="lin" valueType="num">
                                      <p:cBhvr additive="base">
                                        <p:cTn id="20" dur="500" fill="hold"/>
                                        <p:tgtEl>
                                          <p:spTgt spid="19"/>
                                        </p:tgtEl>
                                        <p:attrNameLst>
                                          <p:attrName>ppt_y</p:attrName>
                                        </p:attrNameLst>
                                      </p:cBhvr>
                                      <p:tavLst>
                                        <p:tav tm="0">
                                          <p:val>
                                            <p:strVal val="1+#ppt_h/2"/>
                                          </p:val>
                                        </p:tav>
                                        <p:tav tm="100000">
                                          <p:val>
                                            <p:strVal val="#ppt_y"/>
                                          </p:val>
                                        </p:tav>
                                      </p:tavLst>
                                    </p:anim>
                                  </p:childTnLst>
                                </p:cTn>
                              </p:par>
                              <p:par>
                                <p:cTn id="21" presetID="2" presetClass="entr" presetSubtype="6" fill="hold" grpId="0" nodeType="withEffect">
                                  <p:stCondLst>
                                    <p:cond delay="10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500" fill="hold"/>
                                        <p:tgtEl>
                                          <p:spTgt spid="20"/>
                                        </p:tgtEl>
                                        <p:attrNameLst>
                                          <p:attrName>ppt_x</p:attrName>
                                        </p:attrNameLst>
                                      </p:cBhvr>
                                      <p:tavLst>
                                        <p:tav tm="0">
                                          <p:val>
                                            <p:strVal val="1+#ppt_w/2"/>
                                          </p:val>
                                        </p:tav>
                                        <p:tav tm="100000">
                                          <p:val>
                                            <p:strVal val="#ppt_x"/>
                                          </p:val>
                                        </p:tav>
                                      </p:tavLst>
                                    </p:anim>
                                    <p:anim calcmode="lin" valueType="num">
                                      <p:cBhvr additive="base">
                                        <p:cTn id="24" dur="500" fill="hold"/>
                                        <p:tgtEl>
                                          <p:spTgt spid="20"/>
                                        </p:tgtEl>
                                        <p:attrNameLst>
                                          <p:attrName>ppt_y</p:attrName>
                                        </p:attrNameLst>
                                      </p:cBhvr>
                                      <p:tavLst>
                                        <p:tav tm="0">
                                          <p:val>
                                            <p:strVal val="1+#ppt_h/2"/>
                                          </p:val>
                                        </p:tav>
                                        <p:tav tm="100000">
                                          <p:val>
                                            <p:strVal val="#ppt_y"/>
                                          </p:val>
                                        </p:tav>
                                      </p:tavLst>
                                    </p:anim>
                                  </p:childTnLst>
                                </p:cTn>
                              </p:par>
                            </p:childTnLst>
                          </p:cTn>
                        </p:par>
                        <p:par>
                          <p:cTn id="25" fill="hold">
                            <p:stCondLst>
                              <p:cond delay="600"/>
                            </p:stCondLst>
                            <p:childTnLst>
                              <p:par>
                                <p:cTn id="26" presetID="31" presetClass="entr" presetSubtype="0" fill="hold" grpId="0" nodeType="afterEffect">
                                  <p:stCondLst>
                                    <p:cond delay="0"/>
                                  </p:stCondLst>
                                  <p:childTnLst>
                                    <p:set>
                                      <p:cBhvr>
                                        <p:cTn id="27" dur="1" fill="hold">
                                          <p:stCondLst>
                                            <p:cond delay="0"/>
                                          </p:stCondLst>
                                        </p:cTn>
                                        <p:tgtEl>
                                          <p:spTgt spid="21"/>
                                        </p:tgtEl>
                                        <p:attrNameLst>
                                          <p:attrName>style.visibility</p:attrName>
                                        </p:attrNameLst>
                                      </p:cBhvr>
                                      <p:to>
                                        <p:strVal val="visible"/>
                                      </p:to>
                                    </p:set>
                                    <p:anim calcmode="lin" valueType="num">
                                      <p:cBhvr>
                                        <p:cTn id="28" dur="300" fill="hold"/>
                                        <p:tgtEl>
                                          <p:spTgt spid="21"/>
                                        </p:tgtEl>
                                        <p:attrNameLst>
                                          <p:attrName>ppt_w</p:attrName>
                                        </p:attrNameLst>
                                      </p:cBhvr>
                                      <p:tavLst>
                                        <p:tav tm="0">
                                          <p:val>
                                            <p:fltVal val="0"/>
                                          </p:val>
                                        </p:tav>
                                        <p:tav tm="100000">
                                          <p:val>
                                            <p:strVal val="#ppt_w"/>
                                          </p:val>
                                        </p:tav>
                                      </p:tavLst>
                                    </p:anim>
                                    <p:anim calcmode="lin" valueType="num">
                                      <p:cBhvr>
                                        <p:cTn id="29" dur="300" fill="hold"/>
                                        <p:tgtEl>
                                          <p:spTgt spid="21"/>
                                        </p:tgtEl>
                                        <p:attrNameLst>
                                          <p:attrName>ppt_h</p:attrName>
                                        </p:attrNameLst>
                                      </p:cBhvr>
                                      <p:tavLst>
                                        <p:tav tm="0">
                                          <p:val>
                                            <p:fltVal val="0"/>
                                          </p:val>
                                        </p:tav>
                                        <p:tav tm="100000">
                                          <p:val>
                                            <p:strVal val="#ppt_h"/>
                                          </p:val>
                                        </p:tav>
                                      </p:tavLst>
                                    </p:anim>
                                    <p:anim calcmode="lin" valueType="num">
                                      <p:cBhvr>
                                        <p:cTn id="30" dur="300" fill="hold"/>
                                        <p:tgtEl>
                                          <p:spTgt spid="21"/>
                                        </p:tgtEl>
                                        <p:attrNameLst>
                                          <p:attrName>style.rotation</p:attrName>
                                        </p:attrNameLst>
                                      </p:cBhvr>
                                      <p:tavLst>
                                        <p:tav tm="0">
                                          <p:val>
                                            <p:fltVal val="90"/>
                                          </p:val>
                                        </p:tav>
                                        <p:tav tm="100000">
                                          <p:val>
                                            <p:fltVal val="0"/>
                                          </p:val>
                                        </p:tav>
                                      </p:tavLst>
                                    </p:anim>
                                    <p:animEffect transition="in" filter="fade">
                                      <p:cBhvr>
                                        <p:cTn id="31" dur="300"/>
                                        <p:tgtEl>
                                          <p:spTgt spid="2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300" fill="hold"/>
                                        <p:tgtEl>
                                          <p:spTgt spid="22"/>
                                        </p:tgtEl>
                                        <p:attrNameLst>
                                          <p:attrName>ppt_w</p:attrName>
                                        </p:attrNameLst>
                                      </p:cBhvr>
                                      <p:tavLst>
                                        <p:tav tm="0">
                                          <p:val>
                                            <p:fltVal val="0"/>
                                          </p:val>
                                        </p:tav>
                                        <p:tav tm="100000">
                                          <p:val>
                                            <p:strVal val="#ppt_w"/>
                                          </p:val>
                                        </p:tav>
                                      </p:tavLst>
                                    </p:anim>
                                    <p:anim calcmode="lin" valueType="num">
                                      <p:cBhvr>
                                        <p:cTn id="35" dur="300" fill="hold"/>
                                        <p:tgtEl>
                                          <p:spTgt spid="22"/>
                                        </p:tgtEl>
                                        <p:attrNameLst>
                                          <p:attrName>ppt_h</p:attrName>
                                        </p:attrNameLst>
                                      </p:cBhvr>
                                      <p:tavLst>
                                        <p:tav tm="0">
                                          <p:val>
                                            <p:fltVal val="0"/>
                                          </p:val>
                                        </p:tav>
                                        <p:tav tm="100000">
                                          <p:val>
                                            <p:strVal val="#ppt_h"/>
                                          </p:val>
                                        </p:tav>
                                      </p:tavLst>
                                    </p:anim>
                                    <p:anim calcmode="lin" valueType="num">
                                      <p:cBhvr>
                                        <p:cTn id="36" dur="300" fill="hold"/>
                                        <p:tgtEl>
                                          <p:spTgt spid="22"/>
                                        </p:tgtEl>
                                        <p:attrNameLst>
                                          <p:attrName>style.rotation</p:attrName>
                                        </p:attrNameLst>
                                      </p:cBhvr>
                                      <p:tavLst>
                                        <p:tav tm="0">
                                          <p:val>
                                            <p:fltVal val="90"/>
                                          </p:val>
                                        </p:tav>
                                        <p:tav tm="100000">
                                          <p:val>
                                            <p:fltVal val="0"/>
                                          </p:val>
                                        </p:tav>
                                      </p:tavLst>
                                    </p:anim>
                                    <p:animEffect transition="in" filter="fade">
                                      <p:cBhvr>
                                        <p:cTn id="37" dur="3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utoUpdateAnimBg="0"/>
      <p:bldP spid="17" grpId="0" autoUpdateAnimBg="0"/>
      <p:bldP spid="18" grpId="0" autoUpdateAnimBg="0"/>
      <p:bldP spid="19" grpId="0" autoUpdateAnimBg="0"/>
      <p:bldP spid="20" grpId="0" autoUpdateAnimBg="0"/>
      <p:bldP spid="21" grpId="0" autoUpdateAnimBg="0"/>
      <p:bldP spid="22" grpId="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2" name="PA_组合 81"/>
          <p:cNvGrpSpPr/>
          <p:nvPr>
            <p:custDataLst>
              <p:tags r:id="rId1"/>
            </p:custDataLst>
          </p:nvPr>
        </p:nvGrpSpPr>
        <p:grpSpPr>
          <a:xfrm>
            <a:off x="4620657" y="2113215"/>
            <a:ext cx="1716058" cy="2632740"/>
            <a:chOff x="4620464" y="2113215"/>
            <a:chExt cx="1716281" cy="2632740"/>
          </a:xfrm>
          <a:solidFill>
            <a:schemeClr val="tx2"/>
          </a:solidFill>
        </p:grpSpPr>
        <p:sp>
          <p:nvSpPr>
            <p:cNvPr id="83" name="梯形 82"/>
            <p:cNvSpPr/>
            <p:nvPr/>
          </p:nvSpPr>
          <p:spPr>
            <a:xfrm rot="5400000">
              <a:off x="4072040" y="3142553"/>
              <a:ext cx="1669739" cy="572892"/>
            </a:xfrm>
            <a:prstGeom prst="trapezoid">
              <a:avLst>
                <a:gd name="adj" fmla="val 57643"/>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sp>
          <p:nvSpPr>
            <p:cNvPr id="84" name="梯形 83"/>
            <p:cNvSpPr/>
            <p:nvPr/>
          </p:nvSpPr>
          <p:spPr>
            <a:xfrm rot="8993242">
              <a:off x="4664982" y="2113215"/>
              <a:ext cx="1669739" cy="572892"/>
            </a:xfrm>
            <a:prstGeom prst="trapezoid">
              <a:avLst>
                <a:gd name="adj" fmla="val 57643"/>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sp>
          <p:nvSpPr>
            <p:cNvPr id="85" name="梯形 84"/>
            <p:cNvSpPr/>
            <p:nvPr/>
          </p:nvSpPr>
          <p:spPr>
            <a:xfrm rot="1800000">
              <a:off x="4667006" y="4173063"/>
              <a:ext cx="1669739" cy="572892"/>
            </a:xfrm>
            <a:prstGeom prst="trapezoid">
              <a:avLst>
                <a:gd name="adj" fmla="val 57643"/>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grpSp>
      <p:grpSp>
        <p:nvGrpSpPr>
          <p:cNvPr id="86" name="PA_组合 85"/>
          <p:cNvGrpSpPr/>
          <p:nvPr>
            <p:custDataLst>
              <p:tags r:id="rId2"/>
            </p:custDataLst>
          </p:nvPr>
        </p:nvGrpSpPr>
        <p:grpSpPr>
          <a:xfrm>
            <a:off x="5856965" y="2112051"/>
            <a:ext cx="1716054" cy="2632728"/>
            <a:chOff x="5856933" y="2112051"/>
            <a:chExt cx="1716277" cy="2632728"/>
          </a:xfrm>
          <a:solidFill>
            <a:schemeClr val="accent1"/>
          </a:solidFill>
        </p:grpSpPr>
        <p:sp>
          <p:nvSpPr>
            <p:cNvPr id="87" name="梯形 86"/>
            <p:cNvSpPr/>
            <p:nvPr/>
          </p:nvSpPr>
          <p:spPr>
            <a:xfrm rot="16200000" flipH="1">
              <a:off x="6451894" y="3142555"/>
              <a:ext cx="1669739" cy="572892"/>
            </a:xfrm>
            <a:prstGeom prst="trapezoid">
              <a:avLst>
                <a:gd name="adj" fmla="val 57643"/>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sp>
          <p:nvSpPr>
            <p:cNvPr id="88" name="梯形 87"/>
            <p:cNvSpPr/>
            <p:nvPr/>
          </p:nvSpPr>
          <p:spPr>
            <a:xfrm rot="19793242" flipH="1">
              <a:off x="5858956" y="4171887"/>
              <a:ext cx="1669739" cy="572892"/>
            </a:xfrm>
            <a:prstGeom prst="trapezoid">
              <a:avLst>
                <a:gd name="adj" fmla="val 57643"/>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sp>
          <p:nvSpPr>
            <p:cNvPr id="89" name="梯形 88"/>
            <p:cNvSpPr/>
            <p:nvPr/>
          </p:nvSpPr>
          <p:spPr>
            <a:xfrm rot="12600000" flipH="1">
              <a:off x="5856933" y="2112051"/>
              <a:ext cx="1669739" cy="572892"/>
            </a:xfrm>
            <a:prstGeom prst="trapezoid">
              <a:avLst>
                <a:gd name="adj" fmla="val 57643"/>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grpSp>
      <p:cxnSp>
        <p:nvCxnSpPr>
          <p:cNvPr id="90" name="PA_直接连接符 89"/>
          <p:cNvCxnSpPr/>
          <p:nvPr>
            <p:custDataLst>
              <p:tags r:id="rId3"/>
            </p:custDataLst>
          </p:nvPr>
        </p:nvCxnSpPr>
        <p:spPr>
          <a:xfrm flipV="1">
            <a:off x="736406" y="3426082"/>
            <a:ext cx="3666039" cy="1"/>
          </a:xfrm>
          <a:prstGeom prst="line">
            <a:avLst/>
          </a:prstGeom>
          <a:ln w="12700">
            <a:solidFill>
              <a:schemeClr val="tx2"/>
            </a:solidFill>
            <a:tailEnd type="oval"/>
          </a:ln>
        </p:spPr>
        <p:style>
          <a:lnRef idx="1">
            <a:schemeClr val="accent1"/>
          </a:lnRef>
          <a:fillRef idx="0">
            <a:schemeClr val="accent1"/>
          </a:fillRef>
          <a:effectRef idx="0">
            <a:schemeClr val="accent1"/>
          </a:effectRef>
          <a:fontRef idx="minor">
            <a:schemeClr val="tx1"/>
          </a:fontRef>
        </p:style>
      </p:cxnSp>
      <p:sp>
        <p:nvSpPr>
          <p:cNvPr id="91" name="PA_任意多边形 90"/>
          <p:cNvSpPr/>
          <p:nvPr>
            <p:custDataLst>
              <p:tags r:id="rId4"/>
            </p:custDataLst>
          </p:nvPr>
        </p:nvSpPr>
        <p:spPr>
          <a:xfrm>
            <a:off x="736407" y="1689080"/>
            <a:ext cx="4298650" cy="432087"/>
          </a:xfrm>
          <a:custGeom>
            <a:avLst/>
            <a:gdLst>
              <a:gd name="connsiteX0" fmla="*/ 0 w 3611880"/>
              <a:gd name="connsiteY0" fmla="*/ 0 h 678180"/>
              <a:gd name="connsiteX1" fmla="*/ 2933700 w 3611880"/>
              <a:gd name="connsiteY1" fmla="*/ 0 h 678180"/>
              <a:gd name="connsiteX2" fmla="*/ 3611880 w 3611880"/>
              <a:gd name="connsiteY2" fmla="*/ 678180 h 678180"/>
            </a:gdLst>
            <a:ahLst/>
            <a:cxnLst>
              <a:cxn ang="0">
                <a:pos x="connsiteX0" y="connsiteY0"/>
              </a:cxn>
              <a:cxn ang="0">
                <a:pos x="connsiteX1" y="connsiteY1"/>
              </a:cxn>
              <a:cxn ang="0">
                <a:pos x="connsiteX2" y="connsiteY2"/>
              </a:cxn>
            </a:cxnLst>
            <a:rect l="l" t="t" r="r" b="b"/>
            <a:pathLst>
              <a:path w="3611880" h="678180">
                <a:moveTo>
                  <a:pt x="0" y="0"/>
                </a:moveTo>
                <a:lnTo>
                  <a:pt x="2933700" y="0"/>
                </a:lnTo>
                <a:lnTo>
                  <a:pt x="3611880" y="678180"/>
                </a:lnTo>
              </a:path>
            </a:pathLst>
          </a:custGeom>
          <a:ln w="12700">
            <a:solidFill>
              <a:schemeClr val="tx2"/>
            </a:solidFill>
            <a:tailEnd type="oval"/>
          </a:ln>
        </p:spPr>
        <p:style>
          <a:lnRef idx="1">
            <a:schemeClr val="accent1"/>
          </a:lnRef>
          <a:fillRef idx="0">
            <a:schemeClr val="accent1"/>
          </a:fillRef>
          <a:effectRef idx="0">
            <a:schemeClr val="accent1"/>
          </a:effectRef>
          <a:fontRef idx="minor">
            <a:schemeClr val="tx1"/>
          </a:fontRef>
        </p:style>
        <p:txBody>
          <a:bodyPr lIns="91431" tIns="45715" rIns="91431" bIns="45715" rtlCol="0" anchor="ctr"/>
          <a:lstStyle/>
          <a:p>
            <a:pPr algn="ctr"/>
            <a:endParaRPr lang="zh-CN" altLang="en-US">
              <a:cs typeface="+mn-ea"/>
            </a:endParaRPr>
          </a:p>
        </p:txBody>
      </p:sp>
      <p:sp>
        <p:nvSpPr>
          <p:cNvPr id="92" name="PA_任意多边形 91"/>
          <p:cNvSpPr/>
          <p:nvPr>
            <p:custDataLst>
              <p:tags r:id="rId5"/>
            </p:custDataLst>
          </p:nvPr>
        </p:nvSpPr>
        <p:spPr>
          <a:xfrm flipV="1">
            <a:off x="732538" y="4730995"/>
            <a:ext cx="4298650" cy="432087"/>
          </a:xfrm>
          <a:custGeom>
            <a:avLst/>
            <a:gdLst>
              <a:gd name="connsiteX0" fmla="*/ 0 w 3611880"/>
              <a:gd name="connsiteY0" fmla="*/ 0 h 678180"/>
              <a:gd name="connsiteX1" fmla="*/ 2933700 w 3611880"/>
              <a:gd name="connsiteY1" fmla="*/ 0 h 678180"/>
              <a:gd name="connsiteX2" fmla="*/ 3611880 w 3611880"/>
              <a:gd name="connsiteY2" fmla="*/ 678180 h 678180"/>
            </a:gdLst>
            <a:ahLst/>
            <a:cxnLst>
              <a:cxn ang="0">
                <a:pos x="connsiteX0" y="connsiteY0"/>
              </a:cxn>
              <a:cxn ang="0">
                <a:pos x="connsiteX1" y="connsiteY1"/>
              </a:cxn>
              <a:cxn ang="0">
                <a:pos x="connsiteX2" y="connsiteY2"/>
              </a:cxn>
            </a:cxnLst>
            <a:rect l="l" t="t" r="r" b="b"/>
            <a:pathLst>
              <a:path w="3611880" h="678180">
                <a:moveTo>
                  <a:pt x="0" y="0"/>
                </a:moveTo>
                <a:lnTo>
                  <a:pt x="2933700" y="0"/>
                </a:lnTo>
                <a:lnTo>
                  <a:pt x="3611880" y="678180"/>
                </a:lnTo>
              </a:path>
            </a:pathLst>
          </a:custGeom>
          <a:ln w="12700">
            <a:solidFill>
              <a:schemeClr val="tx2"/>
            </a:solidFill>
            <a:tailEnd type="oval"/>
          </a:ln>
        </p:spPr>
        <p:style>
          <a:lnRef idx="1">
            <a:schemeClr val="accent1"/>
          </a:lnRef>
          <a:fillRef idx="0">
            <a:schemeClr val="accent1"/>
          </a:fillRef>
          <a:effectRef idx="0">
            <a:schemeClr val="accent1"/>
          </a:effectRef>
          <a:fontRef idx="minor">
            <a:schemeClr val="tx1"/>
          </a:fontRef>
        </p:style>
        <p:txBody>
          <a:bodyPr lIns="91431" tIns="45715" rIns="91431" bIns="45715" rtlCol="0" anchor="ctr"/>
          <a:lstStyle/>
          <a:p>
            <a:pPr algn="ctr"/>
            <a:endParaRPr lang="zh-CN" altLang="en-US">
              <a:cs typeface="+mn-ea"/>
            </a:endParaRPr>
          </a:p>
        </p:txBody>
      </p:sp>
      <p:cxnSp>
        <p:nvCxnSpPr>
          <p:cNvPr id="93" name="PA_直接连接符 92"/>
          <p:cNvCxnSpPr/>
          <p:nvPr>
            <p:custDataLst>
              <p:tags r:id="rId6"/>
            </p:custDataLst>
          </p:nvPr>
        </p:nvCxnSpPr>
        <p:spPr>
          <a:xfrm flipH="1">
            <a:off x="7791231" y="3426082"/>
            <a:ext cx="3664368" cy="2921"/>
          </a:xfrm>
          <a:prstGeom prst="line">
            <a:avLst/>
          </a:prstGeom>
          <a:ln w="12700">
            <a:solidFill>
              <a:schemeClr val="accent1"/>
            </a:solidFill>
            <a:tailEnd type="oval"/>
          </a:ln>
        </p:spPr>
        <p:style>
          <a:lnRef idx="1">
            <a:schemeClr val="accent1"/>
          </a:lnRef>
          <a:fillRef idx="0">
            <a:schemeClr val="accent1"/>
          </a:fillRef>
          <a:effectRef idx="0">
            <a:schemeClr val="accent1"/>
          </a:effectRef>
          <a:fontRef idx="minor">
            <a:schemeClr val="tx1"/>
          </a:fontRef>
        </p:style>
      </p:cxnSp>
      <p:sp>
        <p:nvSpPr>
          <p:cNvPr id="94" name="PA_任意多边形 93"/>
          <p:cNvSpPr/>
          <p:nvPr>
            <p:custDataLst>
              <p:tags r:id="rId7"/>
            </p:custDataLst>
          </p:nvPr>
        </p:nvSpPr>
        <p:spPr>
          <a:xfrm flipH="1">
            <a:off x="7158629" y="1689080"/>
            <a:ext cx="4296971" cy="432087"/>
          </a:xfrm>
          <a:custGeom>
            <a:avLst/>
            <a:gdLst>
              <a:gd name="connsiteX0" fmla="*/ 0 w 3611880"/>
              <a:gd name="connsiteY0" fmla="*/ 0 h 678180"/>
              <a:gd name="connsiteX1" fmla="*/ 2933700 w 3611880"/>
              <a:gd name="connsiteY1" fmla="*/ 0 h 678180"/>
              <a:gd name="connsiteX2" fmla="*/ 3611880 w 3611880"/>
              <a:gd name="connsiteY2" fmla="*/ 678180 h 678180"/>
            </a:gdLst>
            <a:ahLst/>
            <a:cxnLst>
              <a:cxn ang="0">
                <a:pos x="connsiteX0" y="connsiteY0"/>
              </a:cxn>
              <a:cxn ang="0">
                <a:pos x="connsiteX1" y="connsiteY1"/>
              </a:cxn>
              <a:cxn ang="0">
                <a:pos x="connsiteX2" y="connsiteY2"/>
              </a:cxn>
            </a:cxnLst>
            <a:rect l="l" t="t" r="r" b="b"/>
            <a:pathLst>
              <a:path w="3611880" h="678180">
                <a:moveTo>
                  <a:pt x="0" y="0"/>
                </a:moveTo>
                <a:lnTo>
                  <a:pt x="2933700" y="0"/>
                </a:lnTo>
                <a:lnTo>
                  <a:pt x="3611880" y="678180"/>
                </a:lnTo>
              </a:path>
            </a:pathLst>
          </a:custGeom>
          <a:ln w="12700">
            <a:solidFill>
              <a:schemeClr val="accent1"/>
            </a:solidFill>
            <a:tailEnd type="oval"/>
          </a:ln>
        </p:spPr>
        <p:style>
          <a:lnRef idx="1">
            <a:schemeClr val="accent1"/>
          </a:lnRef>
          <a:fillRef idx="0">
            <a:schemeClr val="accent1"/>
          </a:fillRef>
          <a:effectRef idx="0">
            <a:schemeClr val="accent1"/>
          </a:effectRef>
          <a:fontRef idx="minor">
            <a:schemeClr val="tx1"/>
          </a:fontRef>
        </p:style>
        <p:txBody>
          <a:bodyPr lIns="91431" tIns="45715" rIns="91431" bIns="45715" rtlCol="0" anchor="ctr"/>
          <a:lstStyle/>
          <a:p>
            <a:pPr algn="ctr"/>
            <a:endParaRPr lang="zh-CN" altLang="en-US">
              <a:cs typeface="+mn-ea"/>
            </a:endParaRPr>
          </a:p>
        </p:txBody>
      </p:sp>
      <p:sp>
        <p:nvSpPr>
          <p:cNvPr id="95" name="PA_任意多边形 94"/>
          <p:cNvSpPr/>
          <p:nvPr>
            <p:custDataLst>
              <p:tags r:id="rId8"/>
            </p:custDataLst>
          </p:nvPr>
        </p:nvSpPr>
        <p:spPr>
          <a:xfrm flipH="1" flipV="1">
            <a:off x="7162495" y="4730995"/>
            <a:ext cx="4296971" cy="432087"/>
          </a:xfrm>
          <a:custGeom>
            <a:avLst/>
            <a:gdLst>
              <a:gd name="connsiteX0" fmla="*/ 0 w 3611880"/>
              <a:gd name="connsiteY0" fmla="*/ 0 h 678180"/>
              <a:gd name="connsiteX1" fmla="*/ 2933700 w 3611880"/>
              <a:gd name="connsiteY1" fmla="*/ 0 h 678180"/>
              <a:gd name="connsiteX2" fmla="*/ 3611880 w 3611880"/>
              <a:gd name="connsiteY2" fmla="*/ 678180 h 678180"/>
            </a:gdLst>
            <a:ahLst/>
            <a:cxnLst>
              <a:cxn ang="0">
                <a:pos x="connsiteX0" y="connsiteY0"/>
              </a:cxn>
              <a:cxn ang="0">
                <a:pos x="connsiteX1" y="connsiteY1"/>
              </a:cxn>
              <a:cxn ang="0">
                <a:pos x="connsiteX2" y="connsiteY2"/>
              </a:cxn>
            </a:cxnLst>
            <a:rect l="l" t="t" r="r" b="b"/>
            <a:pathLst>
              <a:path w="3611880" h="678180">
                <a:moveTo>
                  <a:pt x="0" y="0"/>
                </a:moveTo>
                <a:lnTo>
                  <a:pt x="2933700" y="0"/>
                </a:lnTo>
                <a:lnTo>
                  <a:pt x="3611880" y="678180"/>
                </a:lnTo>
              </a:path>
            </a:pathLst>
          </a:custGeom>
          <a:ln w="12700">
            <a:solidFill>
              <a:schemeClr val="accent1"/>
            </a:solidFill>
            <a:tailEnd type="oval"/>
          </a:ln>
        </p:spPr>
        <p:style>
          <a:lnRef idx="1">
            <a:schemeClr val="accent1"/>
          </a:lnRef>
          <a:fillRef idx="0">
            <a:schemeClr val="accent1"/>
          </a:fillRef>
          <a:effectRef idx="0">
            <a:schemeClr val="accent1"/>
          </a:effectRef>
          <a:fontRef idx="minor">
            <a:schemeClr val="tx1"/>
          </a:fontRef>
        </p:style>
        <p:txBody>
          <a:bodyPr lIns="91431" tIns="45715" rIns="91431" bIns="45715" rtlCol="0" anchor="ctr"/>
          <a:lstStyle/>
          <a:p>
            <a:pPr algn="ctr"/>
            <a:endParaRPr lang="zh-CN" altLang="en-US">
              <a:cs typeface="+mn-ea"/>
            </a:endParaRPr>
          </a:p>
        </p:txBody>
      </p:sp>
      <p:pic>
        <p:nvPicPr>
          <p:cNvPr id="96" name="PA_图片 95"/>
          <p:cNvPicPr>
            <a:picLocks noChangeAspect="1"/>
          </p:cNvPicPr>
          <p:nvPr>
            <p:custDataLst>
              <p:tags r:id="rId9"/>
            </p:custDataLst>
          </p:nvPr>
        </p:nvPicPr>
        <p:blipFill>
          <a:blip r:embed="rId10" cstate="print">
            <a:extLst>
              <a:ext uri="{28A0092B-C50C-407E-A947-70E740481C1C}">
                <a14:useLocalDpi xmlns:a14="http://schemas.microsoft.com/office/drawing/2010/main" val="0"/>
              </a:ext>
            </a:extLst>
          </a:blip>
          <a:stretch>
            <a:fillRect/>
          </a:stretch>
        </p:blipFill>
        <p:spPr>
          <a:xfrm>
            <a:off x="8094993" y="4835441"/>
            <a:ext cx="255793" cy="255827"/>
          </a:xfrm>
          <a:prstGeom prst="rect">
            <a:avLst/>
          </a:prstGeom>
        </p:spPr>
      </p:pic>
      <p:pic>
        <p:nvPicPr>
          <p:cNvPr id="97" name="PA_图片 96"/>
          <p:cNvPicPr>
            <a:picLocks noChangeAspect="1"/>
          </p:cNvPicPr>
          <p:nvPr>
            <p:custDataLst>
              <p:tags r:id="rId11"/>
            </p:custDataLst>
          </p:nvPr>
        </p:nvPicPr>
        <p:blipFill>
          <a:blip r:embed="rId12" cstate="print">
            <a:extLst>
              <a:ext uri="{28A0092B-C50C-407E-A947-70E740481C1C}">
                <a14:useLocalDpi xmlns:a14="http://schemas.microsoft.com/office/drawing/2010/main" val="0"/>
              </a:ext>
            </a:extLst>
          </a:blip>
          <a:stretch>
            <a:fillRect/>
          </a:stretch>
        </p:blipFill>
        <p:spPr>
          <a:xfrm>
            <a:off x="8106236" y="1391474"/>
            <a:ext cx="233308" cy="233339"/>
          </a:xfrm>
          <a:prstGeom prst="rect">
            <a:avLst/>
          </a:prstGeom>
        </p:spPr>
      </p:pic>
      <p:pic>
        <p:nvPicPr>
          <p:cNvPr id="98" name="PA_图片 97"/>
          <p:cNvPicPr>
            <a:picLocks noChangeAspect="1"/>
          </p:cNvPicPr>
          <p:nvPr>
            <p:custDataLst>
              <p:tags r:id="rId13"/>
            </p:custDataLst>
          </p:nvPr>
        </p:nvPicPr>
        <p:blipFill>
          <a:blip r:embed="rId14" cstate="print">
            <a:extLst>
              <a:ext uri="{28A0092B-C50C-407E-A947-70E740481C1C}">
                <a14:useLocalDpi xmlns:a14="http://schemas.microsoft.com/office/drawing/2010/main" val="0"/>
              </a:ext>
            </a:extLst>
          </a:blip>
          <a:stretch>
            <a:fillRect/>
          </a:stretch>
        </p:blipFill>
        <p:spPr>
          <a:xfrm>
            <a:off x="3877212" y="4874565"/>
            <a:ext cx="203090" cy="203116"/>
          </a:xfrm>
          <a:prstGeom prst="rect">
            <a:avLst/>
          </a:prstGeom>
        </p:spPr>
      </p:pic>
      <p:pic>
        <p:nvPicPr>
          <p:cNvPr id="99" name="PA_图片 98"/>
          <p:cNvPicPr>
            <a:picLocks noChangeAspect="1"/>
          </p:cNvPicPr>
          <p:nvPr>
            <p:custDataLst>
              <p:tags r:id="rId15"/>
            </p:custDataLst>
          </p:nvPr>
        </p:nvPicPr>
        <p:blipFill>
          <a:blip r:embed="rId16" cstate="print">
            <a:extLst>
              <a:ext uri="{28A0092B-C50C-407E-A947-70E740481C1C}">
                <a14:useLocalDpi xmlns:a14="http://schemas.microsoft.com/office/drawing/2010/main" val="0"/>
              </a:ext>
            </a:extLst>
          </a:blip>
          <a:stretch>
            <a:fillRect/>
          </a:stretch>
        </p:blipFill>
        <p:spPr>
          <a:xfrm>
            <a:off x="3875287" y="3158770"/>
            <a:ext cx="206941" cy="185257"/>
          </a:xfrm>
          <a:prstGeom prst="rect">
            <a:avLst/>
          </a:prstGeom>
        </p:spPr>
      </p:pic>
      <p:pic>
        <p:nvPicPr>
          <p:cNvPr id="100" name="PA_图片 99"/>
          <p:cNvPicPr>
            <a:picLocks noChangeAspect="1"/>
          </p:cNvPicPr>
          <p:nvPr>
            <p:custDataLst>
              <p:tags r:id="rId17"/>
            </p:custDataLst>
          </p:nvPr>
        </p:nvPicPr>
        <p:blipFill>
          <a:blip r:embed="rId18" cstate="print">
            <a:extLst>
              <a:ext uri="{28A0092B-C50C-407E-A947-70E740481C1C}">
                <a14:useLocalDpi xmlns:a14="http://schemas.microsoft.com/office/drawing/2010/main" val="0"/>
              </a:ext>
            </a:extLst>
          </a:blip>
          <a:stretch>
            <a:fillRect/>
          </a:stretch>
        </p:blipFill>
        <p:spPr>
          <a:xfrm>
            <a:off x="3836777" y="1320865"/>
            <a:ext cx="283958" cy="283995"/>
          </a:xfrm>
          <a:prstGeom prst="rect">
            <a:avLst/>
          </a:prstGeom>
        </p:spPr>
      </p:pic>
      <p:pic>
        <p:nvPicPr>
          <p:cNvPr id="101" name="PA_图片 100"/>
          <p:cNvPicPr>
            <a:picLocks noChangeAspect="1"/>
          </p:cNvPicPr>
          <p:nvPr>
            <p:custDataLst>
              <p:tags r:id="rId19"/>
            </p:custDataLst>
          </p:nvPr>
        </p:nvPicPr>
        <p:blipFill>
          <a:blip r:embed="rId20" cstate="print">
            <a:extLst>
              <a:ext uri="{28A0092B-C50C-407E-A947-70E740481C1C}">
                <a14:useLocalDpi xmlns:a14="http://schemas.microsoft.com/office/drawing/2010/main" val="0"/>
              </a:ext>
            </a:extLst>
          </a:blip>
          <a:stretch>
            <a:fillRect/>
          </a:stretch>
        </p:blipFill>
        <p:spPr>
          <a:xfrm>
            <a:off x="8112655" y="3139317"/>
            <a:ext cx="220470" cy="220499"/>
          </a:xfrm>
          <a:prstGeom prst="rect">
            <a:avLst/>
          </a:prstGeom>
        </p:spPr>
      </p:pic>
      <p:grpSp>
        <p:nvGrpSpPr>
          <p:cNvPr id="102" name="PA_组合 101"/>
          <p:cNvGrpSpPr/>
          <p:nvPr>
            <p:custDataLst>
              <p:tags r:id="rId21"/>
            </p:custDataLst>
          </p:nvPr>
        </p:nvGrpSpPr>
        <p:grpSpPr>
          <a:xfrm>
            <a:off x="775527" y="1286450"/>
            <a:ext cx="3400588" cy="1269261"/>
            <a:chOff x="774833" y="1286447"/>
            <a:chExt cx="3401031" cy="1269260"/>
          </a:xfrm>
        </p:grpSpPr>
        <p:sp>
          <p:nvSpPr>
            <p:cNvPr id="103" name="文本框 45"/>
            <p:cNvSpPr txBox="1"/>
            <p:nvPr/>
          </p:nvSpPr>
          <p:spPr>
            <a:xfrm>
              <a:off x="774833" y="1286447"/>
              <a:ext cx="3063474" cy="341632"/>
            </a:xfrm>
            <a:prstGeom prst="rect">
              <a:avLst/>
            </a:prstGeom>
            <a:noFill/>
          </p:spPr>
          <p:txBody>
            <a:bodyPr wrap="square" rtlCol="0">
              <a:spAutoFit/>
            </a:bodyPr>
            <a:lstStyle/>
            <a:p>
              <a:pPr algn="r">
                <a:lnSpc>
                  <a:spcPct val="90000"/>
                </a:lnSpc>
                <a:spcBef>
                  <a:spcPts val="1000"/>
                </a:spcBef>
              </a:pPr>
              <a:r>
                <a:rPr lang="zh-CN" altLang="en-US" b="1" dirty="0">
                  <a:solidFill>
                    <a:schemeClr val="bg1">
                      <a:lumMod val="50000"/>
                    </a:schemeClr>
                  </a:solidFill>
                  <a:latin typeface="+mn-ea"/>
                  <a:cs typeface="+mn-ea"/>
                </a:rPr>
                <a:t>添加标题</a:t>
              </a:r>
              <a:endParaRPr lang="zh-CN" altLang="en-US" b="1" dirty="0">
                <a:solidFill>
                  <a:schemeClr val="bg1">
                    <a:lumMod val="50000"/>
                  </a:schemeClr>
                </a:solidFill>
                <a:latin typeface="+mn-ea"/>
                <a:cs typeface="+mn-ea"/>
              </a:endParaRPr>
            </a:p>
          </p:txBody>
        </p:sp>
        <p:sp>
          <p:nvSpPr>
            <p:cNvPr id="104" name="文本框 48"/>
            <p:cNvSpPr txBox="1"/>
            <p:nvPr/>
          </p:nvSpPr>
          <p:spPr>
            <a:xfrm>
              <a:off x="812802" y="1743178"/>
              <a:ext cx="3363062" cy="812529"/>
            </a:xfrm>
            <a:prstGeom prst="rect">
              <a:avLst/>
            </a:prstGeom>
            <a:noFill/>
          </p:spPr>
          <p:txBody>
            <a:bodyPr wrap="square" rtlCol="0">
              <a:spAutoFit/>
            </a:bodyPr>
            <a:lstStyle/>
            <a:p>
              <a:pPr algn="r">
                <a:lnSpc>
                  <a:spcPct val="130000"/>
                </a:lnSpc>
              </a:pPr>
              <a:r>
                <a:rPr lang="zh-CN" altLang="en-US" sz="1200" dirty="0">
                  <a:solidFill>
                    <a:schemeClr val="bg1">
                      <a:lumMod val="50000"/>
                    </a:schemeClr>
                  </a:solidFill>
                  <a:latin typeface="+mn-ea"/>
                  <a:cs typeface="+mn-ea"/>
                </a:rPr>
                <a:t>单击添加文本单击添加文本单击添加文本单击添加文本单击添加文本单击添加文本单击添加文本单击添加文本</a:t>
              </a:r>
              <a:endParaRPr lang="en-US" altLang="zh-CN" sz="1200" dirty="0">
                <a:solidFill>
                  <a:schemeClr val="bg1">
                    <a:lumMod val="50000"/>
                  </a:schemeClr>
                </a:solidFill>
                <a:latin typeface="+mn-ea"/>
                <a:cs typeface="+mn-ea"/>
              </a:endParaRPr>
            </a:p>
          </p:txBody>
        </p:sp>
      </p:grpSp>
      <p:grpSp>
        <p:nvGrpSpPr>
          <p:cNvPr id="105" name="PA_组合 104"/>
          <p:cNvGrpSpPr/>
          <p:nvPr>
            <p:custDataLst>
              <p:tags r:id="rId22"/>
            </p:custDataLst>
          </p:nvPr>
        </p:nvGrpSpPr>
        <p:grpSpPr>
          <a:xfrm>
            <a:off x="775526" y="3017165"/>
            <a:ext cx="3400596" cy="1285006"/>
            <a:chOff x="774833" y="3017162"/>
            <a:chExt cx="3401038" cy="1285006"/>
          </a:xfrm>
        </p:grpSpPr>
        <p:sp>
          <p:nvSpPr>
            <p:cNvPr id="106" name="文本框 46"/>
            <p:cNvSpPr txBox="1"/>
            <p:nvPr/>
          </p:nvSpPr>
          <p:spPr>
            <a:xfrm>
              <a:off x="774833" y="3017162"/>
              <a:ext cx="3063473" cy="341632"/>
            </a:xfrm>
            <a:prstGeom prst="rect">
              <a:avLst/>
            </a:prstGeom>
            <a:noFill/>
          </p:spPr>
          <p:txBody>
            <a:bodyPr wrap="square" rtlCol="0">
              <a:spAutoFit/>
            </a:bodyPr>
            <a:lstStyle/>
            <a:p>
              <a:pPr algn="r">
                <a:lnSpc>
                  <a:spcPct val="90000"/>
                </a:lnSpc>
                <a:spcBef>
                  <a:spcPts val="1000"/>
                </a:spcBef>
              </a:pPr>
              <a:r>
                <a:rPr lang="zh-CN" altLang="en-US" b="1" dirty="0">
                  <a:solidFill>
                    <a:schemeClr val="bg1">
                      <a:lumMod val="50000"/>
                    </a:schemeClr>
                  </a:solidFill>
                  <a:latin typeface="+mn-ea"/>
                  <a:cs typeface="+mn-ea"/>
                </a:rPr>
                <a:t>添加标题</a:t>
              </a:r>
              <a:endParaRPr lang="zh-CN" altLang="en-US" b="1" dirty="0">
                <a:solidFill>
                  <a:schemeClr val="bg1">
                    <a:lumMod val="50000"/>
                  </a:schemeClr>
                </a:solidFill>
                <a:latin typeface="+mn-ea"/>
                <a:cs typeface="+mn-ea"/>
              </a:endParaRPr>
            </a:p>
          </p:txBody>
        </p:sp>
        <p:sp>
          <p:nvSpPr>
            <p:cNvPr id="107" name="文本框 49"/>
            <p:cNvSpPr txBox="1"/>
            <p:nvPr/>
          </p:nvSpPr>
          <p:spPr>
            <a:xfrm>
              <a:off x="812809" y="3489638"/>
              <a:ext cx="3363062" cy="812530"/>
            </a:xfrm>
            <a:prstGeom prst="rect">
              <a:avLst/>
            </a:prstGeom>
            <a:noFill/>
          </p:spPr>
          <p:txBody>
            <a:bodyPr wrap="square" rtlCol="0">
              <a:spAutoFit/>
            </a:bodyPr>
            <a:lstStyle/>
            <a:p>
              <a:pPr algn="r">
                <a:lnSpc>
                  <a:spcPct val="130000"/>
                </a:lnSpc>
              </a:pPr>
              <a:r>
                <a:rPr lang="zh-CN" altLang="en-US" sz="1200" dirty="0">
                  <a:solidFill>
                    <a:schemeClr val="bg1">
                      <a:lumMod val="50000"/>
                    </a:schemeClr>
                  </a:solidFill>
                  <a:latin typeface="+mn-ea"/>
                  <a:cs typeface="+mn-ea"/>
                </a:rPr>
                <a:t>单击添加文本单击添加文本单击添加文本单击添加文本单击添加文本单击添加文本单击添加文本单击添加文本</a:t>
              </a:r>
              <a:endParaRPr lang="en-US" altLang="zh-CN" sz="1200" dirty="0">
                <a:solidFill>
                  <a:schemeClr val="bg1">
                    <a:lumMod val="50000"/>
                  </a:schemeClr>
                </a:solidFill>
                <a:latin typeface="+mn-ea"/>
                <a:cs typeface="+mn-ea"/>
              </a:endParaRPr>
            </a:p>
          </p:txBody>
        </p:sp>
      </p:grpSp>
      <p:grpSp>
        <p:nvGrpSpPr>
          <p:cNvPr id="108" name="PA_组合 107"/>
          <p:cNvGrpSpPr/>
          <p:nvPr>
            <p:custDataLst>
              <p:tags r:id="rId23"/>
            </p:custDataLst>
          </p:nvPr>
        </p:nvGrpSpPr>
        <p:grpSpPr>
          <a:xfrm>
            <a:off x="775528" y="4740549"/>
            <a:ext cx="3405347" cy="1293235"/>
            <a:chOff x="774833" y="4740545"/>
            <a:chExt cx="3405791" cy="1293235"/>
          </a:xfrm>
        </p:grpSpPr>
        <p:sp>
          <p:nvSpPr>
            <p:cNvPr id="109" name="文本框 47"/>
            <p:cNvSpPr txBox="1"/>
            <p:nvPr/>
          </p:nvSpPr>
          <p:spPr>
            <a:xfrm>
              <a:off x="774833" y="4740545"/>
              <a:ext cx="3063474" cy="341632"/>
            </a:xfrm>
            <a:prstGeom prst="rect">
              <a:avLst/>
            </a:prstGeom>
            <a:noFill/>
          </p:spPr>
          <p:txBody>
            <a:bodyPr wrap="square" rtlCol="0">
              <a:spAutoFit/>
            </a:bodyPr>
            <a:lstStyle/>
            <a:p>
              <a:pPr algn="r">
                <a:lnSpc>
                  <a:spcPct val="90000"/>
                </a:lnSpc>
                <a:spcBef>
                  <a:spcPts val="1000"/>
                </a:spcBef>
              </a:pPr>
              <a:r>
                <a:rPr lang="zh-CN" altLang="en-US" b="1" dirty="0">
                  <a:solidFill>
                    <a:schemeClr val="bg1">
                      <a:lumMod val="50000"/>
                    </a:schemeClr>
                  </a:solidFill>
                  <a:latin typeface="+mn-ea"/>
                  <a:cs typeface="+mn-ea"/>
                </a:rPr>
                <a:t>添加标题</a:t>
              </a:r>
              <a:endParaRPr lang="zh-CN" altLang="en-US" b="1" dirty="0">
                <a:solidFill>
                  <a:schemeClr val="bg1">
                    <a:lumMod val="50000"/>
                  </a:schemeClr>
                </a:solidFill>
                <a:latin typeface="+mn-ea"/>
                <a:cs typeface="+mn-ea"/>
              </a:endParaRPr>
            </a:p>
          </p:txBody>
        </p:sp>
        <p:sp>
          <p:nvSpPr>
            <p:cNvPr id="110" name="文本框 50"/>
            <p:cNvSpPr txBox="1"/>
            <p:nvPr/>
          </p:nvSpPr>
          <p:spPr>
            <a:xfrm>
              <a:off x="817562" y="5221250"/>
              <a:ext cx="3363062" cy="812530"/>
            </a:xfrm>
            <a:prstGeom prst="rect">
              <a:avLst/>
            </a:prstGeom>
            <a:noFill/>
          </p:spPr>
          <p:txBody>
            <a:bodyPr wrap="square" rtlCol="0">
              <a:spAutoFit/>
            </a:bodyPr>
            <a:lstStyle/>
            <a:p>
              <a:pPr algn="r">
                <a:lnSpc>
                  <a:spcPct val="130000"/>
                </a:lnSpc>
              </a:pPr>
              <a:r>
                <a:rPr lang="zh-CN" altLang="en-US" sz="1200" dirty="0">
                  <a:solidFill>
                    <a:schemeClr val="bg1">
                      <a:lumMod val="50000"/>
                    </a:schemeClr>
                  </a:solidFill>
                  <a:latin typeface="+mn-ea"/>
                  <a:cs typeface="+mn-ea"/>
                </a:rPr>
                <a:t>单击添加文本单击添加文本单击添加文本单击添加文本单击添加文本单击添加文本单击添加文本单击添加</a:t>
              </a:r>
              <a:endParaRPr lang="en-US" altLang="zh-CN" sz="1200" dirty="0">
                <a:solidFill>
                  <a:schemeClr val="bg1">
                    <a:lumMod val="50000"/>
                  </a:schemeClr>
                </a:solidFill>
                <a:latin typeface="+mn-ea"/>
                <a:cs typeface="+mn-ea"/>
              </a:endParaRPr>
            </a:p>
          </p:txBody>
        </p:sp>
      </p:grpSp>
      <p:grpSp>
        <p:nvGrpSpPr>
          <p:cNvPr id="111" name="PA_组合 110"/>
          <p:cNvGrpSpPr/>
          <p:nvPr>
            <p:custDataLst>
              <p:tags r:id="rId24"/>
            </p:custDataLst>
          </p:nvPr>
        </p:nvGrpSpPr>
        <p:grpSpPr>
          <a:xfrm>
            <a:off x="8018007" y="1271833"/>
            <a:ext cx="3362625" cy="1283874"/>
            <a:chOff x="7985918" y="1271833"/>
            <a:chExt cx="3363062" cy="1283874"/>
          </a:xfrm>
        </p:grpSpPr>
        <p:sp>
          <p:nvSpPr>
            <p:cNvPr id="112" name="文本框 51"/>
            <p:cNvSpPr txBox="1"/>
            <p:nvPr/>
          </p:nvSpPr>
          <p:spPr>
            <a:xfrm>
              <a:off x="8266457" y="1271833"/>
              <a:ext cx="3063473" cy="341632"/>
            </a:xfrm>
            <a:prstGeom prst="rect">
              <a:avLst/>
            </a:prstGeom>
            <a:noFill/>
          </p:spPr>
          <p:txBody>
            <a:bodyPr wrap="square" rtlCol="0">
              <a:spAutoFit/>
            </a:bodyPr>
            <a:lstStyle/>
            <a:p>
              <a:pPr>
                <a:lnSpc>
                  <a:spcPct val="90000"/>
                </a:lnSpc>
                <a:spcBef>
                  <a:spcPts val="1000"/>
                </a:spcBef>
              </a:pPr>
              <a:r>
                <a:rPr lang="zh-CN" altLang="en-US" b="1" dirty="0">
                  <a:solidFill>
                    <a:schemeClr val="bg1">
                      <a:lumMod val="50000"/>
                    </a:schemeClr>
                  </a:solidFill>
                  <a:latin typeface="+mn-ea"/>
                  <a:cs typeface="+mn-ea"/>
                </a:rPr>
                <a:t>添加标题</a:t>
              </a:r>
              <a:endParaRPr lang="zh-CN" altLang="en-US" b="1" dirty="0">
                <a:solidFill>
                  <a:schemeClr val="bg1">
                    <a:lumMod val="50000"/>
                  </a:schemeClr>
                </a:solidFill>
                <a:latin typeface="+mn-ea"/>
                <a:cs typeface="+mn-ea"/>
              </a:endParaRPr>
            </a:p>
          </p:txBody>
        </p:sp>
        <p:sp>
          <p:nvSpPr>
            <p:cNvPr id="113" name="文本框 54"/>
            <p:cNvSpPr txBox="1"/>
            <p:nvPr/>
          </p:nvSpPr>
          <p:spPr>
            <a:xfrm>
              <a:off x="7985918" y="1743177"/>
              <a:ext cx="3363062" cy="812530"/>
            </a:xfrm>
            <a:prstGeom prst="rect">
              <a:avLst/>
            </a:prstGeom>
            <a:noFill/>
          </p:spPr>
          <p:txBody>
            <a:bodyPr wrap="square" rtlCol="0">
              <a:spAutoFit/>
            </a:bodyPr>
            <a:lstStyle/>
            <a:p>
              <a:pPr algn="just">
                <a:lnSpc>
                  <a:spcPct val="130000"/>
                </a:lnSpc>
              </a:pPr>
              <a:r>
                <a:rPr lang="zh-CN" altLang="en-US" sz="1200" dirty="0">
                  <a:solidFill>
                    <a:schemeClr val="bg1">
                      <a:lumMod val="50000"/>
                    </a:schemeClr>
                  </a:solidFill>
                  <a:latin typeface="+mn-ea"/>
                  <a:cs typeface="+mn-ea"/>
                </a:rPr>
                <a:t>单击添加文本单击添加文本单击添加文本单击添加文本单击添加文本单击添加文本单击添加文本单击添加</a:t>
              </a:r>
              <a:endParaRPr lang="en-US" altLang="zh-CN" sz="1200" dirty="0">
                <a:solidFill>
                  <a:schemeClr val="bg1">
                    <a:lumMod val="50000"/>
                  </a:schemeClr>
                </a:solidFill>
                <a:latin typeface="+mn-ea"/>
                <a:cs typeface="+mn-ea"/>
              </a:endParaRPr>
            </a:p>
          </p:txBody>
        </p:sp>
      </p:grpSp>
      <p:grpSp>
        <p:nvGrpSpPr>
          <p:cNvPr id="114" name="PA_组合 113"/>
          <p:cNvGrpSpPr/>
          <p:nvPr>
            <p:custDataLst>
              <p:tags r:id="rId25"/>
            </p:custDataLst>
          </p:nvPr>
        </p:nvGrpSpPr>
        <p:grpSpPr>
          <a:xfrm>
            <a:off x="8014832" y="3002548"/>
            <a:ext cx="3362625" cy="1299620"/>
            <a:chOff x="7982743" y="3002548"/>
            <a:chExt cx="3363062" cy="1299620"/>
          </a:xfrm>
        </p:grpSpPr>
        <p:sp>
          <p:nvSpPr>
            <p:cNvPr id="115" name="文本框 52"/>
            <p:cNvSpPr txBox="1"/>
            <p:nvPr/>
          </p:nvSpPr>
          <p:spPr>
            <a:xfrm>
              <a:off x="8266458" y="3002548"/>
              <a:ext cx="3063473" cy="341632"/>
            </a:xfrm>
            <a:prstGeom prst="rect">
              <a:avLst/>
            </a:prstGeom>
            <a:noFill/>
          </p:spPr>
          <p:txBody>
            <a:bodyPr wrap="square" rtlCol="0">
              <a:spAutoFit/>
            </a:bodyPr>
            <a:lstStyle/>
            <a:p>
              <a:pPr>
                <a:lnSpc>
                  <a:spcPct val="90000"/>
                </a:lnSpc>
                <a:spcBef>
                  <a:spcPts val="1000"/>
                </a:spcBef>
              </a:pPr>
              <a:r>
                <a:rPr lang="zh-CN" altLang="en-US" b="1" dirty="0">
                  <a:solidFill>
                    <a:schemeClr val="bg1">
                      <a:lumMod val="50000"/>
                    </a:schemeClr>
                  </a:solidFill>
                  <a:latin typeface="+mn-ea"/>
                  <a:cs typeface="+mn-ea"/>
                </a:rPr>
                <a:t>添加标题</a:t>
              </a:r>
              <a:endParaRPr lang="zh-CN" altLang="en-US" b="1" dirty="0">
                <a:solidFill>
                  <a:schemeClr val="bg1">
                    <a:lumMod val="50000"/>
                  </a:schemeClr>
                </a:solidFill>
                <a:latin typeface="+mn-ea"/>
                <a:cs typeface="+mn-ea"/>
              </a:endParaRPr>
            </a:p>
          </p:txBody>
        </p:sp>
        <p:sp>
          <p:nvSpPr>
            <p:cNvPr id="116" name="文本框 55"/>
            <p:cNvSpPr txBox="1"/>
            <p:nvPr/>
          </p:nvSpPr>
          <p:spPr>
            <a:xfrm>
              <a:off x="7982743" y="3489638"/>
              <a:ext cx="3363062" cy="812530"/>
            </a:xfrm>
            <a:prstGeom prst="rect">
              <a:avLst/>
            </a:prstGeom>
            <a:noFill/>
          </p:spPr>
          <p:txBody>
            <a:bodyPr wrap="square" rtlCol="0">
              <a:spAutoFit/>
            </a:bodyPr>
            <a:lstStyle/>
            <a:p>
              <a:pPr algn="just">
                <a:lnSpc>
                  <a:spcPct val="130000"/>
                </a:lnSpc>
              </a:pPr>
              <a:r>
                <a:rPr lang="zh-CN" altLang="en-US" sz="1200" dirty="0">
                  <a:solidFill>
                    <a:schemeClr val="bg1">
                      <a:lumMod val="50000"/>
                    </a:schemeClr>
                  </a:solidFill>
                  <a:latin typeface="+mn-ea"/>
                  <a:cs typeface="+mn-ea"/>
                </a:rPr>
                <a:t>单击添加文本单击添加文本单击添加文本单击添加文本单击添加文本单击添加文本单击添加文本单击添加</a:t>
              </a:r>
              <a:endParaRPr lang="en-US" altLang="zh-CN" sz="1200" dirty="0">
                <a:solidFill>
                  <a:schemeClr val="bg1">
                    <a:lumMod val="50000"/>
                  </a:schemeClr>
                </a:solidFill>
                <a:latin typeface="+mn-ea"/>
                <a:cs typeface="+mn-ea"/>
              </a:endParaRPr>
            </a:p>
          </p:txBody>
        </p:sp>
      </p:grpSp>
      <p:grpSp>
        <p:nvGrpSpPr>
          <p:cNvPr id="117" name="PA_组合 116"/>
          <p:cNvGrpSpPr/>
          <p:nvPr>
            <p:custDataLst>
              <p:tags r:id="rId26"/>
            </p:custDataLst>
          </p:nvPr>
        </p:nvGrpSpPr>
        <p:grpSpPr>
          <a:xfrm>
            <a:off x="8018007" y="4751334"/>
            <a:ext cx="3362625" cy="1282449"/>
            <a:chOff x="7985918" y="4751331"/>
            <a:chExt cx="3363062" cy="1282449"/>
          </a:xfrm>
        </p:grpSpPr>
        <p:sp>
          <p:nvSpPr>
            <p:cNvPr id="118" name="文本框 53"/>
            <p:cNvSpPr txBox="1"/>
            <p:nvPr/>
          </p:nvSpPr>
          <p:spPr>
            <a:xfrm>
              <a:off x="8266457" y="4751331"/>
              <a:ext cx="3063473" cy="341632"/>
            </a:xfrm>
            <a:prstGeom prst="rect">
              <a:avLst/>
            </a:prstGeom>
            <a:noFill/>
          </p:spPr>
          <p:txBody>
            <a:bodyPr wrap="square" rtlCol="0">
              <a:spAutoFit/>
            </a:bodyPr>
            <a:lstStyle/>
            <a:p>
              <a:pPr>
                <a:lnSpc>
                  <a:spcPct val="90000"/>
                </a:lnSpc>
                <a:spcBef>
                  <a:spcPts val="1000"/>
                </a:spcBef>
              </a:pPr>
              <a:r>
                <a:rPr lang="zh-CN" altLang="en-US" b="1" dirty="0">
                  <a:solidFill>
                    <a:schemeClr val="bg1">
                      <a:lumMod val="50000"/>
                    </a:schemeClr>
                  </a:solidFill>
                  <a:latin typeface="+mn-ea"/>
                  <a:cs typeface="+mn-ea"/>
                </a:rPr>
                <a:t>添加标题</a:t>
              </a:r>
              <a:endParaRPr lang="zh-CN" altLang="en-US" b="1" dirty="0">
                <a:solidFill>
                  <a:schemeClr val="bg1">
                    <a:lumMod val="50000"/>
                  </a:schemeClr>
                </a:solidFill>
                <a:latin typeface="+mn-ea"/>
                <a:cs typeface="+mn-ea"/>
              </a:endParaRPr>
            </a:p>
          </p:txBody>
        </p:sp>
        <p:sp>
          <p:nvSpPr>
            <p:cNvPr id="119" name="文本框 56"/>
            <p:cNvSpPr txBox="1"/>
            <p:nvPr/>
          </p:nvSpPr>
          <p:spPr>
            <a:xfrm>
              <a:off x="7985918" y="5221250"/>
              <a:ext cx="3363062" cy="812530"/>
            </a:xfrm>
            <a:prstGeom prst="rect">
              <a:avLst/>
            </a:prstGeom>
            <a:noFill/>
          </p:spPr>
          <p:txBody>
            <a:bodyPr wrap="square" rtlCol="0">
              <a:spAutoFit/>
            </a:bodyPr>
            <a:lstStyle/>
            <a:p>
              <a:pPr algn="just">
                <a:lnSpc>
                  <a:spcPct val="130000"/>
                </a:lnSpc>
              </a:pPr>
              <a:r>
                <a:rPr lang="zh-CN" altLang="en-US" sz="1200" dirty="0">
                  <a:solidFill>
                    <a:schemeClr val="bg1">
                      <a:lumMod val="50000"/>
                    </a:schemeClr>
                  </a:solidFill>
                  <a:latin typeface="+mn-ea"/>
                  <a:cs typeface="+mn-ea"/>
                </a:rPr>
                <a:t>单击添加文本单击添加文本单击添加文本单击添加文本单击添加文本单击添加文本单击添加文本单击添加</a:t>
              </a:r>
              <a:endParaRPr lang="en-US" altLang="zh-CN" sz="1200" dirty="0">
                <a:solidFill>
                  <a:schemeClr val="bg1">
                    <a:lumMod val="50000"/>
                  </a:schemeClr>
                </a:solidFill>
                <a:latin typeface="+mn-ea"/>
                <a:cs typeface="+mn-ea"/>
              </a:endParaRPr>
            </a:p>
          </p:txBody>
        </p:sp>
      </p:grpSp>
      <p:sp>
        <p:nvSpPr>
          <p:cNvPr id="120" name="PA_文本框 57"/>
          <p:cNvSpPr txBox="1"/>
          <p:nvPr>
            <p:custDataLst>
              <p:tags r:id="rId27"/>
            </p:custDataLst>
          </p:nvPr>
        </p:nvSpPr>
        <p:spPr>
          <a:xfrm>
            <a:off x="5197552" y="3176951"/>
            <a:ext cx="1796901" cy="517064"/>
          </a:xfrm>
          <a:prstGeom prst="rect">
            <a:avLst/>
          </a:prstGeom>
          <a:noFill/>
        </p:spPr>
        <p:txBody>
          <a:bodyPr wrap="square" lIns="91431" tIns="45715" rIns="91431" bIns="45715" rtlCol="0">
            <a:spAutoFit/>
          </a:bodyPr>
          <a:lstStyle/>
          <a:p>
            <a:pPr algn="ctr">
              <a:lnSpc>
                <a:spcPct val="90000"/>
              </a:lnSpc>
              <a:spcBef>
                <a:spcPts val="1000"/>
              </a:spcBef>
            </a:pPr>
            <a:r>
              <a:rPr lang="zh-CN" altLang="en-US" sz="3100" b="1" dirty="0">
                <a:solidFill>
                  <a:schemeClr val="tx2"/>
                </a:solidFill>
                <a:latin typeface="+mn-ea"/>
                <a:cs typeface="+mn-ea"/>
              </a:rPr>
              <a:t>添加</a:t>
            </a:r>
            <a:r>
              <a:rPr lang="zh-CN" altLang="en-US" sz="3100" b="1" dirty="0">
                <a:solidFill>
                  <a:schemeClr val="accent1"/>
                </a:solidFill>
                <a:latin typeface="+mn-ea"/>
                <a:cs typeface="+mn-ea"/>
              </a:rPr>
              <a:t>标题</a:t>
            </a:r>
            <a:endParaRPr lang="zh-CN" altLang="en-US" sz="3100" b="1" dirty="0">
              <a:solidFill>
                <a:schemeClr val="accent1"/>
              </a:solidFill>
              <a:latin typeface="+mn-ea"/>
              <a:cs typeface="+mn-ea"/>
            </a:endParaRPr>
          </a:p>
        </p:txBody>
      </p:sp>
      <p:sp>
        <p:nvSpPr>
          <p:cNvPr id="2" name="PA_标题 1"/>
          <p:cNvSpPr>
            <a:spLocks noGrp="1"/>
          </p:cNvSpPr>
          <p:nvPr>
            <p:ph type="title"/>
            <p:custDataLst>
              <p:tags r:id="rId28"/>
            </p:custDataLst>
          </p:nvPr>
        </p:nvSpPr>
        <p:spPr/>
        <p:txBody>
          <a:bodyPr>
            <a:normAutofit/>
          </a:bodyPr>
          <a:lstStyle/>
          <a:p>
            <a:r>
              <a:rPr lang="zh-CN" altLang="en-US" dirty="0">
                <a:ea typeface="+mn-ea"/>
                <a:cs typeface="+mn-ea"/>
              </a:rPr>
              <a:t>单击此处添加标题</a:t>
            </a:r>
            <a:endParaRPr lang="zh-CN" altLang="en-US" dirty="0">
              <a:ea typeface="+mn-ea"/>
              <a:cs typeface="+mn-ea"/>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82"/>
                                        </p:tgtEl>
                                        <p:attrNameLst>
                                          <p:attrName>style.visibility</p:attrName>
                                        </p:attrNameLst>
                                      </p:cBhvr>
                                      <p:to>
                                        <p:strVal val="visible"/>
                                      </p:to>
                                    </p:set>
                                    <p:anim calcmode="lin" valueType="num">
                                      <p:cBhvr additive="base">
                                        <p:cTn id="7" dur="250" fill="hold"/>
                                        <p:tgtEl>
                                          <p:spTgt spid="82"/>
                                        </p:tgtEl>
                                        <p:attrNameLst>
                                          <p:attrName>ppt_x</p:attrName>
                                        </p:attrNameLst>
                                      </p:cBhvr>
                                      <p:tavLst>
                                        <p:tav tm="0">
                                          <p:val>
                                            <p:strVal val="1+#ppt_w/2"/>
                                          </p:val>
                                        </p:tav>
                                        <p:tav tm="100000">
                                          <p:val>
                                            <p:strVal val="#ppt_x"/>
                                          </p:val>
                                        </p:tav>
                                      </p:tavLst>
                                    </p:anim>
                                    <p:anim calcmode="lin" valueType="num">
                                      <p:cBhvr additive="base">
                                        <p:cTn id="8" dur="250" fill="hold"/>
                                        <p:tgtEl>
                                          <p:spTgt spid="82"/>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86"/>
                                        </p:tgtEl>
                                        <p:attrNameLst>
                                          <p:attrName>style.visibility</p:attrName>
                                        </p:attrNameLst>
                                      </p:cBhvr>
                                      <p:to>
                                        <p:strVal val="visible"/>
                                      </p:to>
                                    </p:set>
                                    <p:anim calcmode="lin" valueType="num">
                                      <p:cBhvr additive="base">
                                        <p:cTn id="11" dur="250" fill="hold"/>
                                        <p:tgtEl>
                                          <p:spTgt spid="86"/>
                                        </p:tgtEl>
                                        <p:attrNameLst>
                                          <p:attrName>ppt_x</p:attrName>
                                        </p:attrNameLst>
                                      </p:cBhvr>
                                      <p:tavLst>
                                        <p:tav tm="0">
                                          <p:val>
                                            <p:strVal val="0-#ppt_w/2"/>
                                          </p:val>
                                        </p:tav>
                                        <p:tav tm="100000">
                                          <p:val>
                                            <p:strVal val="#ppt_x"/>
                                          </p:val>
                                        </p:tav>
                                      </p:tavLst>
                                    </p:anim>
                                    <p:anim calcmode="lin" valueType="num">
                                      <p:cBhvr additive="base">
                                        <p:cTn id="12" dur="250" fill="hold"/>
                                        <p:tgtEl>
                                          <p:spTgt spid="86"/>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53" presetClass="entr" presetSubtype="16" fill="hold" grpId="0" nodeType="afterEffect">
                                  <p:stCondLst>
                                    <p:cond delay="0"/>
                                  </p:stCondLst>
                                  <p:childTnLst>
                                    <p:set>
                                      <p:cBhvr>
                                        <p:cTn id="15" dur="1" fill="hold">
                                          <p:stCondLst>
                                            <p:cond delay="0"/>
                                          </p:stCondLst>
                                        </p:cTn>
                                        <p:tgtEl>
                                          <p:spTgt spid="120"/>
                                        </p:tgtEl>
                                        <p:attrNameLst>
                                          <p:attrName>style.visibility</p:attrName>
                                        </p:attrNameLst>
                                      </p:cBhvr>
                                      <p:to>
                                        <p:strVal val="visible"/>
                                      </p:to>
                                    </p:set>
                                    <p:anim calcmode="lin" valueType="num">
                                      <p:cBhvr>
                                        <p:cTn id="16" dur="500" fill="hold"/>
                                        <p:tgtEl>
                                          <p:spTgt spid="120"/>
                                        </p:tgtEl>
                                        <p:attrNameLst>
                                          <p:attrName>ppt_w</p:attrName>
                                        </p:attrNameLst>
                                      </p:cBhvr>
                                      <p:tavLst>
                                        <p:tav tm="0">
                                          <p:val>
                                            <p:fltVal val="0"/>
                                          </p:val>
                                        </p:tav>
                                        <p:tav tm="100000">
                                          <p:val>
                                            <p:strVal val="#ppt_w"/>
                                          </p:val>
                                        </p:tav>
                                      </p:tavLst>
                                    </p:anim>
                                    <p:anim calcmode="lin" valueType="num">
                                      <p:cBhvr>
                                        <p:cTn id="17" dur="500" fill="hold"/>
                                        <p:tgtEl>
                                          <p:spTgt spid="120"/>
                                        </p:tgtEl>
                                        <p:attrNameLst>
                                          <p:attrName>ppt_h</p:attrName>
                                        </p:attrNameLst>
                                      </p:cBhvr>
                                      <p:tavLst>
                                        <p:tav tm="0">
                                          <p:val>
                                            <p:fltVal val="0"/>
                                          </p:val>
                                        </p:tav>
                                        <p:tav tm="100000">
                                          <p:val>
                                            <p:strVal val="#ppt_h"/>
                                          </p:val>
                                        </p:tav>
                                      </p:tavLst>
                                    </p:anim>
                                    <p:animEffect transition="in" filter="fade">
                                      <p:cBhvr>
                                        <p:cTn id="18" dur="500"/>
                                        <p:tgtEl>
                                          <p:spTgt spid="120"/>
                                        </p:tgtEl>
                                      </p:cBhvr>
                                    </p:animEffect>
                                  </p:childTnLst>
                                </p:cTn>
                              </p:par>
                            </p:childTnLst>
                          </p:cTn>
                        </p:par>
                        <p:par>
                          <p:cTn id="19" fill="hold">
                            <p:stCondLst>
                              <p:cond delay="1000"/>
                            </p:stCondLst>
                            <p:childTnLst>
                              <p:par>
                                <p:cTn id="20" presetID="22" presetClass="entr" presetSubtype="2" fill="hold" grpId="0" nodeType="afterEffect">
                                  <p:stCondLst>
                                    <p:cond delay="0"/>
                                  </p:stCondLst>
                                  <p:childTnLst>
                                    <p:set>
                                      <p:cBhvr>
                                        <p:cTn id="21" dur="1" fill="hold">
                                          <p:stCondLst>
                                            <p:cond delay="0"/>
                                          </p:stCondLst>
                                        </p:cTn>
                                        <p:tgtEl>
                                          <p:spTgt spid="91"/>
                                        </p:tgtEl>
                                        <p:attrNameLst>
                                          <p:attrName>style.visibility</p:attrName>
                                        </p:attrNameLst>
                                      </p:cBhvr>
                                      <p:to>
                                        <p:strVal val="visible"/>
                                      </p:to>
                                    </p:set>
                                    <p:animEffect transition="in" filter="wipe(right)">
                                      <p:cBhvr>
                                        <p:cTn id="22" dur="500"/>
                                        <p:tgtEl>
                                          <p:spTgt spid="91"/>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94"/>
                                        </p:tgtEl>
                                        <p:attrNameLst>
                                          <p:attrName>style.visibility</p:attrName>
                                        </p:attrNameLst>
                                      </p:cBhvr>
                                      <p:to>
                                        <p:strVal val="visible"/>
                                      </p:to>
                                    </p:set>
                                    <p:animEffect transition="in" filter="wipe(left)">
                                      <p:cBhvr>
                                        <p:cTn id="25" dur="500"/>
                                        <p:tgtEl>
                                          <p:spTgt spid="94"/>
                                        </p:tgtEl>
                                      </p:cBhvr>
                                    </p:animEffect>
                                  </p:childTnLst>
                                </p:cTn>
                              </p:par>
                              <p:par>
                                <p:cTn id="26" presetID="10" presetClass="entr" presetSubtype="0" fill="hold" nodeType="withEffect">
                                  <p:stCondLst>
                                    <p:cond delay="0"/>
                                  </p:stCondLst>
                                  <p:childTnLst>
                                    <p:set>
                                      <p:cBhvr>
                                        <p:cTn id="27" dur="1" fill="hold">
                                          <p:stCondLst>
                                            <p:cond delay="0"/>
                                          </p:stCondLst>
                                        </p:cTn>
                                        <p:tgtEl>
                                          <p:spTgt spid="100"/>
                                        </p:tgtEl>
                                        <p:attrNameLst>
                                          <p:attrName>style.visibility</p:attrName>
                                        </p:attrNameLst>
                                      </p:cBhvr>
                                      <p:to>
                                        <p:strVal val="visible"/>
                                      </p:to>
                                    </p:set>
                                    <p:animEffect transition="in" filter="fade">
                                      <p:cBhvr>
                                        <p:cTn id="28" dur="500"/>
                                        <p:tgtEl>
                                          <p:spTgt spid="100"/>
                                        </p:tgtEl>
                                      </p:cBhvr>
                                    </p:animEffect>
                                  </p:childTnLst>
                                </p:cTn>
                              </p:par>
                              <p:par>
                                <p:cTn id="29" presetID="10" presetClass="entr" presetSubtype="0" fill="hold" nodeType="withEffect">
                                  <p:stCondLst>
                                    <p:cond delay="0"/>
                                  </p:stCondLst>
                                  <p:childTnLst>
                                    <p:set>
                                      <p:cBhvr>
                                        <p:cTn id="30" dur="1" fill="hold">
                                          <p:stCondLst>
                                            <p:cond delay="0"/>
                                          </p:stCondLst>
                                        </p:cTn>
                                        <p:tgtEl>
                                          <p:spTgt spid="97"/>
                                        </p:tgtEl>
                                        <p:attrNameLst>
                                          <p:attrName>style.visibility</p:attrName>
                                        </p:attrNameLst>
                                      </p:cBhvr>
                                      <p:to>
                                        <p:strVal val="visible"/>
                                      </p:to>
                                    </p:set>
                                    <p:animEffect transition="in" filter="fade">
                                      <p:cBhvr>
                                        <p:cTn id="31" dur="500"/>
                                        <p:tgtEl>
                                          <p:spTgt spid="97"/>
                                        </p:tgtEl>
                                      </p:cBhvr>
                                    </p:animEffect>
                                  </p:childTnLst>
                                </p:cTn>
                              </p:par>
                              <p:par>
                                <p:cTn id="32" presetID="1" presetClass="entr" presetSubtype="0" fill="hold" nodeType="withEffect">
                                  <p:stCondLst>
                                    <p:cond delay="250"/>
                                  </p:stCondLst>
                                  <p:childTnLst>
                                    <p:set>
                                      <p:cBhvr>
                                        <p:cTn id="33" dur="1" fill="hold">
                                          <p:stCondLst>
                                            <p:cond delay="0"/>
                                          </p:stCondLst>
                                        </p:cTn>
                                        <p:tgtEl>
                                          <p:spTgt spid="102"/>
                                        </p:tgtEl>
                                        <p:attrNameLst>
                                          <p:attrName>style.visibility</p:attrName>
                                        </p:attrNameLst>
                                      </p:cBhvr>
                                      <p:to>
                                        <p:strVal val="visible"/>
                                      </p:to>
                                    </p:set>
                                  </p:childTnLst>
                                </p:cTn>
                              </p:par>
                              <p:par>
                                <p:cTn id="34" presetID="26" presetClass="emph" presetSubtype="0" fill="hold" nodeType="withEffect">
                                  <p:stCondLst>
                                    <p:cond delay="250"/>
                                  </p:stCondLst>
                                  <p:childTnLst>
                                    <p:animEffect transition="out" filter="fade">
                                      <p:cBhvr>
                                        <p:cTn id="35" dur="500" tmFilter="0, 0; .2, .5; .8, .5; 1, 0"/>
                                        <p:tgtEl>
                                          <p:spTgt spid="102"/>
                                        </p:tgtEl>
                                      </p:cBhvr>
                                    </p:animEffect>
                                    <p:animScale>
                                      <p:cBhvr>
                                        <p:cTn id="36" dur="250" autoRev="1" fill="hold"/>
                                        <p:tgtEl>
                                          <p:spTgt spid="102"/>
                                        </p:tgtEl>
                                      </p:cBhvr>
                                      <p:by x="105000" y="105000"/>
                                    </p:animScale>
                                  </p:childTnLst>
                                </p:cTn>
                              </p:par>
                              <p:par>
                                <p:cTn id="37" presetID="1" presetClass="entr" presetSubtype="0" fill="hold" nodeType="withEffect">
                                  <p:stCondLst>
                                    <p:cond delay="250"/>
                                  </p:stCondLst>
                                  <p:childTnLst>
                                    <p:set>
                                      <p:cBhvr>
                                        <p:cTn id="38" dur="1" fill="hold">
                                          <p:stCondLst>
                                            <p:cond delay="0"/>
                                          </p:stCondLst>
                                        </p:cTn>
                                        <p:tgtEl>
                                          <p:spTgt spid="111"/>
                                        </p:tgtEl>
                                        <p:attrNameLst>
                                          <p:attrName>style.visibility</p:attrName>
                                        </p:attrNameLst>
                                      </p:cBhvr>
                                      <p:to>
                                        <p:strVal val="visible"/>
                                      </p:to>
                                    </p:set>
                                  </p:childTnLst>
                                </p:cTn>
                              </p:par>
                              <p:par>
                                <p:cTn id="39" presetID="26" presetClass="emph" presetSubtype="0" fill="hold" nodeType="withEffect">
                                  <p:stCondLst>
                                    <p:cond delay="250"/>
                                  </p:stCondLst>
                                  <p:childTnLst>
                                    <p:animEffect transition="out" filter="fade">
                                      <p:cBhvr>
                                        <p:cTn id="40" dur="500" tmFilter="0, 0; .2, .5; .8, .5; 1, 0"/>
                                        <p:tgtEl>
                                          <p:spTgt spid="111"/>
                                        </p:tgtEl>
                                      </p:cBhvr>
                                    </p:animEffect>
                                    <p:animScale>
                                      <p:cBhvr>
                                        <p:cTn id="41" dur="250" autoRev="1" fill="hold"/>
                                        <p:tgtEl>
                                          <p:spTgt spid="111"/>
                                        </p:tgtEl>
                                      </p:cBhvr>
                                      <p:by x="105000" y="105000"/>
                                    </p:animScale>
                                  </p:childTnLst>
                                </p:cTn>
                              </p:par>
                            </p:childTnLst>
                          </p:cTn>
                        </p:par>
                        <p:par>
                          <p:cTn id="42" fill="hold">
                            <p:stCondLst>
                              <p:cond delay="1500"/>
                            </p:stCondLst>
                            <p:childTnLst>
                              <p:par>
                                <p:cTn id="43" presetID="22" presetClass="entr" presetSubtype="2" fill="hold" nodeType="afterEffect">
                                  <p:stCondLst>
                                    <p:cond delay="0"/>
                                  </p:stCondLst>
                                  <p:childTnLst>
                                    <p:set>
                                      <p:cBhvr>
                                        <p:cTn id="44" dur="1" fill="hold">
                                          <p:stCondLst>
                                            <p:cond delay="0"/>
                                          </p:stCondLst>
                                        </p:cTn>
                                        <p:tgtEl>
                                          <p:spTgt spid="90"/>
                                        </p:tgtEl>
                                        <p:attrNameLst>
                                          <p:attrName>style.visibility</p:attrName>
                                        </p:attrNameLst>
                                      </p:cBhvr>
                                      <p:to>
                                        <p:strVal val="visible"/>
                                      </p:to>
                                    </p:set>
                                    <p:animEffect transition="in" filter="wipe(right)">
                                      <p:cBhvr>
                                        <p:cTn id="45" dur="500"/>
                                        <p:tgtEl>
                                          <p:spTgt spid="90"/>
                                        </p:tgtEl>
                                      </p:cBhvr>
                                    </p:animEffect>
                                  </p:childTnLst>
                                </p:cTn>
                              </p:par>
                              <p:par>
                                <p:cTn id="46" presetID="22" presetClass="entr" presetSubtype="8" fill="hold" nodeType="withEffect">
                                  <p:stCondLst>
                                    <p:cond delay="0"/>
                                  </p:stCondLst>
                                  <p:childTnLst>
                                    <p:set>
                                      <p:cBhvr>
                                        <p:cTn id="47" dur="1" fill="hold">
                                          <p:stCondLst>
                                            <p:cond delay="0"/>
                                          </p:stCondLst>
                                        </p:cTn>
                                        <p:tgtEl>
                                          <p:spTgt spid="93"/>
                                        </p:tgtEl>
                                        <p:attrNameLst>
                                          <p:attrName>style.visibility</p:attrName>
                                        </p:attrNameLst>
                                      </p:cBhvr>
                                      <p:to>
                                        <p:strVal val="visible"/>
                                      </p:to>
                                    </p:set>
                                    <p:animEffect transition="in" filter="wipe(left)">
                                      <p:cBhvr>
                                        <p:cTn id="48" dur="500"/>
                                        <p:tgtEl>
                                          <p:spTgt spid="93"/>
                                        </p:tgtEl>
                                      </p:cBhvr>
                                    </p:animEffect>
                                  </p:childTnLst>
                                </p:cTn>
                              </p:par>
                              <p:par>
                                <p:cTn id="49" presetID="10" presetClass="entr" presetSubtype="0" fill="hold" nodeType="withEffect">
                                  <p:stCondLst>
                                    <p:cond delay="0"/>
                                  </p:stCondLst>
                                  <p:childTnLst>
                                    <p:set>
                                      <p:cBhvr>
                                        <p:cTn id="50" dur="1" fill="hold">
                                          <p:stCondLst>
                                            <p:cond delay="0"/>
                                          </p:stCondLst>
                                        </p:cTn>
                                        <p:tgtEl>
                                          <p:spTgt spid="99"/>
                                        </p:tgtEl>
                                        <p:attrNameLst>
                                          <p:attrName>style.visibility</p:attrName>
                                        </p:attrNameLst>
                                      </p:cBhvr>
                                      <p:to>
                                        <p:strVal val="visible"/>
                                      </p:to>
                                    </p:set>
                                    <p:animEffect transition="in" filter="fade">
                                      <p:cBhvr>
                                        <p:cTn id="51" dur="500"/>
                                        <p:tgtEl>
                                          <p:spTgt spid="99"/>
                                        </p:tgtEl>
                                      </p:cBhvr>
                                    </p:animEffect>
                                  </p:childTnLst>
                                </p:cTn>
                              </p:par>
                              <p:par>
                                <p:cTn id="52" presetID="10" presetClass="entr" presetSubtype="0" fill="hold" nodeType="withEffect">
                                  <p:stCondLst>
                                    <p:cond delay="0"/>
                                  </p:stCondLst>
                                  <p:childTnLst>
                                    <p:set>
                                      <p:cBhvr>
                                        <p:cTn id="53" dur="1" fill="hold">
                                          <p:stCondLst>
                                            <p:cond delay="0"/>
                                          </p:stCondLst>
                                        </p:cTn>
                                        <p:tgtEl>
                                          <p:spTgt spid="101"/>
                                        </p:tgtEl>
                                        <p:attrNameLst>
                                          <p:attrName>style.visibility</p:attrName>
                                        </p:attrNameLst>
                                      </p:cBhvr>
                                      <p:to>
                                        <p:strVal val="visible"/>
                                      </p:to>
                                    </p:set>
                                    <p:animEffect transition="in" filter="fade">
                                      <p:cBhvr>
                                        <p:cTn id="54" dur="500"/>
                                        <p:tgtEl>
                                          <p:spTgt spid="101"/>
                                        </p:tgtEl>
                                      </p:cBhvr>
                                    </p:animEffect>
                                  </p:childTnLst>
                                </p:cTn>
                              </p:par>
                              <p:par>
                                <p:cTn id="55" presetID="1" presetClass="entr" presetSubtype="0" fill="hold" nodeType="withEffect">
                                  <p:stCondLst>
                                    <p:cond delay="250"/>
                                  </p:stCondLst>
                                  <p:childTnLst>
                                    <p:set>
                                      <p:cBhvr>
                                        <p:cTn id="56" dur="1" fill="hold">
                                          <p:stCondLst>
                                            <p:cond delay="0"/>
                                          </p:stCondLst>
                                        </p:cTn>
                                        <p:tgtEl>
                                          <p:spTgt spid="105"/>
                                        </p:tgtEl>
                                        <p:attrNameLst>
                                          <p:attrName>style.visibility</p:attrName>
                                        </p:attrNameLst>
                                      </p:cBhvr>
                                      <p:to>
                                        <p:strVal val="visible"/>
                                      </p:to>
                                    </p:set>
                                  </p:childTnLst>
                                </p:cTn>
                              </p:par>
                              <p:par>
                                <p:cTn id="57" presetID="26" presetClass="emph" presetSubtype="0" fill="hold" nodeType="withEffect">
                                  <p:stCondLst>
                                    <p:cond delay="250"/>
                                  </p:stCondLst>
                                  <p:childTnLst>
                                    <p:animEffect transition="out" filter="fade">
                                      <p:cBhvr>
                                        <p:cTn id="58" dur="500" tmFilter="0, 0; .2, .5; .8, .5; 1, 0"/>
                                        <p:tgtEl>
                                          <p:spTgt spid="105"/>
                                        </p:tgtEl>
                                      </p:cBhvr>
                                    </p:animEffect>
                                    <p:animScale>
                                      <p:cBhvr>
                                        <p:cTn id="59" dur="250" autoRev="1" fill="hold"/>
                                        <p:tgtEl>
                                          <p:spTgt spid="105"/>
                                        </p:tgtEl>
                                      </p:cBhvr>
                                      <p:by x="105000" y="105000"/>
                                    </p:animScale>
                                  </p:childTnLst>
                                </p:cTn>
                              </p:par>
                              <p:par>
                                <p:cTn id="60" presetID="1" presetClass="entr" presetSubtype="0" fill="hold" nodeType="withEffect">
                                  <p:stCondLst>
                                    <p:cond delay="250"/>
                                  </p:stCondLst>
                                  <p:childTnLst>
                                    <p:set>
                                      <p:cBhvr>
                                        <p:cTn id="61" dur="1" fill="hold">
                                          <p:stCondLst>
                                            <p:cond delay="0"/>
                                          </p:stCondLst>
                                        </p:cTn>
                                        <p:tgtEl>
                                          <p:spTgt spid="114"/>
                                        </p:tgtEl>
                                        <p:attrNameLst>
                                          <p:attrName>style.visibility</p:attrName>
                                        </p:attrNameLst>
                                      </p:cBhvr>
                                      <p:to>
                                        <p:strVal val="visible"/>
                                      </p:to>
                                    </p:set>
                                  </p:childTnLst>
                                </p:cTn>
                              </p:par>
                              <p:par>
                                <p:cTn id="62" presetID="26" presetClass="emph" presetSubtype="0" fill="hold" nodeType="withEffect">
                                  <p:stCondLst>
                                    <p:cond delay="250"/>
                                  </p:stCondLst>
                                  <p:childTnLst>
                                    <p:animEffect transition="out" filter="fade">
                                      <p:cBhvr>
                                        <p:cTn id="63" dur="500" tmFilter="0, 0; .2, .5; .8, .5; 1, 0"/>
                                        <p:tgtEl>
                                          <p:spTgt spid="114"/>
                                        </p:tgtEl>
                                      </p:cBhvr>
                                    </p:animEffect>
                                    <p:animScale>
                                      <p:cBhvr>
                                        <p:cTn id="64" dur="250" autoRev="1" fill="hold"/>
                                        <p:tgtEl>
                                          <p:spTgt spid="114"/>
                                        </p:tgtEl>
                                      </p:cBhvr>
                                      <p:by x="105000" y="105000"/>
                                    </p:animScale>
                                  </p:childTnLst>
                                </p:cTn>
                              </p:par>
                            </p:childTnLst>
                          </p:cTn>
                        </p:par>
                        <p:par>
                          <p:cTn id="65" fill="hold">
                            <p:stCondLst>
                              <p:cond delay="2000"/>
                            </p:stCondLst>
                            <p:childTnLst>
                              <p:par>
                                <p:cTn id="66" presetID="22" presetClass="entr" presetSubtype="2" fill="hold" grpId="0" nodeType="afterEffect">
                                  <p:stCondLst>
                                    <p:cond delay="0"/>
                                  </p:stCondLst>
                                  <p:childTnLst>
                                    <p:set>
                                      <p:cBhvr>
                                        <p:cTn id="67" dur="1" fill="hold">
                                          <p:stCondLst>
                                            <p:cond delay="0"/>
                                          </p:stCondLst>
                                        </p:cTn>
                                        <p:tgtEl>
                                          <p:spTgt spid="92"/>
                                        </p:tgtEl>
                                        <p:attrNameLst>
                                          <p:attrName>style.visibility</p:attrName>
                                        </p:attrNameLst>
                                      </p:cBhvr>
                                      <p:to>
                                        <p:strVal val="visible"/>
                                      </p:to>
                                    </p:set>
                                    <p:animEffect transition="in" filter="wipe(right)">
                                      <p:cBhvr>
                                        <p:cTn id="68" dur="500"/>
                                        <p:tgtEl>
                                          <p:spTgt spid="92"/>
                                        </p:tgtEl>
                                      </p:cBhvr>
                                    </p:animEffect>
                                  </p:childTnLst>
                                </p:cTn>
                              </p:par>
                              <p:par>
                                <p:cTn id="69" presetID="22" presetClass="entr" presetSubtype="8" fill="hold" grpId="0" nodeType="withEffect">
                                  <p:stCondLst>
                                    <p:cond delay="0"/>
                                  </p:stCondLst>
                                  <p:childTnLst>
                                    <p:set>
                                      <p:cBhvr>
                                        <p:cTn id="70" dur="1" fill="hold">
                                          <p:stCondLst>
                                            <p:cond delay="0"/>
                                          </p:stCondLst>
                                        </p:cTn>
                                        <p:tgtEl>
                                          <p:spTgt spid="95"/>
                                        </p:tgtEl>
                                        <p:attrNameLst>
                                          <p:attrName>style.visibility</p:attrName>
                                        </p:attrNameLst>
                                      </p:cBhvr>
                                      <p:to>
                                        <p:strVal val="visible"/>
                                      </p:to>
                                    </p:set>
                                    <p:animEffect transition="in" filter="wipe(left)">
                                      <p:cBhvr>
                                        <p:cTn id="71" dur="500"/>
                                        <p:tgtEl>
                                          <p:spTgt spid="95"/>
                                        </p:tgtEl>
                                      </p:cBhvr>
                                    </p:animEffect>
                                  </p:childTnLst>
                                </p:cTn>
                              </p:par>
                              <p:par>
                                <p:cTn id="72" presetID="10" presetClass="entr" presetSubtype="0" fill="hold" nodeType="withEffect">
                                  <p:stCondLst>
                                    <p:cond delay="0"/>
                                  </p:stCondLst>
                                  <p:childTnLst>
                                    <p:set>
                                      <p:cBhvr>
                                        <p:cTn id="73" dur="1" fill="hold">
                                          <p:stCondLst>
                                            <p:cond delay="0"/>
                                          </p:stCondLst>
                                        </p:cTn>
                                        <p:tgtEl>
                                          <p:spTgt spid="98"/>
                                        </p:tgtEl>
                                        <p:attrNameLst>
                                          <p:attrName>style.visibility</p:attrName>
                                        </p:attrNameLst>
                                      </p:cBhvr>
                                      <p:to>
                                        <p:strVal val="visible"/>
                                      </p:to>
                                    </p:set>
                                    <p:animEffect transition="in" filter="fade">
                                      <p:cBhvr>
                                        <p:cTn id="74" dur="500"/>
                                        <p:tgtEl>
                                          <p:spTgt spid="98"/>
                                        </p:tgtEl>
                                      </p:cBhvr>
                                    </p:animEffect>
                                  </p:childTnLst>
                                </p:cTn>
                              </p:par>
                              <p:par>
                                <p:cTn id="75" presetID="10" presetClass="entr" presetSubtype="0" fill="hold" nodeType="withEffect">
                                  <p:stCondLst>
                                    <p:cond delay="0"/>
                                  </p:stCondLst>
                                  <p:childTnLst>
                                    <p:set>
                                      <p:cBhvr>
                                        <p:cTn id="76" dur="1" fill="hold">
                                          <p:stCondLst>
                                            <p:cond delay="0"/>
                                          </p:stCondLst>
                                        </p:cTn>
                                        <p:tgtEl>
                                          <p:spTgt spid="96"/>
                                        </p:tgtEl>
                                        <p:attrNameLst>
                                          <p:attrName>style.visibility</p:attrName>
                                        </p:attrNameLst>
                                      </p:cBhvr>
                                      <p:to>
                                        <p:strVal val="visible"/>
                                      </p:to>
                                    </p:set>
                                    <p:animEffect transition="in" filter="fade">
                                      <p:cBhvr>
                                        <p:cTn id="77" dur="500"/>
                                        <p:tgtEl>
                                          <p:spTgt spid="96"/>
                                        </p:tgtEl>
                                      </p:cBhvr>
                                    </p:animEffect>
                                  </p:childTnLst>
                                </p:cTn>
                              </p:par>
                              <p:par>
                                <p:cTn id="78" presetID="1" presetClass="entr" presetSubtype="0" fill="hold" nodeType="withEffect">
                                  <p:stCondLst>
                                    <p:cond delay="250"/>
                                  </p:stCondLst>
                                  <p:childTnLst>
                                    <p:set>
                                      <p:cBhvr>
                                        <p:cTn id="79" dur="1" fill="hold">
                                          <p:stCondLst>
                                            <p:cond delay="0"/>
                                          </p:stCondLst>
                                        </p:cTn>
                                        <p:tgtEl>
                                          <p:spTgt spid="108"/>
                                        </p:tgtEl>
                                        <p:attrNameLst>
                                          <p:attrName>style.visibility</p:attrName>
                                        </p:attrNameLst>
                                      </p:cBhvr>
                                      <p:to>
                                        <p:strVal val="visible"/>
                                      </p:to>
                                    </p:set>
                                  </p:childTnLst>
                                </p:cTn>
                              </p:par>
                              <p:par>
                                <p:cTn id="80" presetID="26" presetClass="emph" presetSubtype="0" fill="hold" nodeType="withEffect">
                                  <p:stCondLst>
                                    <p:cond delay="250"/>
                                  </p:stCondLst>
                                  <p:childTnLst>
                                    <p:animEffect transition="out" filter="fade">
                                      <p:cBhvr>
                                        <p:cTn id="81" dur="500" tmFilter="0, 0; .2, .5; .8, .5; 1, 0"/>
                                        <p:tgtEl>
                                          <p:spTgt spid="108"/>
                                        </p:tgtEl>
                                      </p:cBhvr>
                                    </p:animEffect>
                                    <p:animScale>
                                      <p:cBhvr>
                                        <p:cTn id="82" dur="250" autoRev="1" fill="hold"/>
                                        <p:tgtEl>
                                          <p:spTgt spid="108"/>
                                        </p:tgtEl>
                                      </p:cBhvr>
                                      <p:by x="105000" y="105000"/>
                                    </p:animScale>
                                  </p:childTnLst>
                                </p:cTn>
                              </p:par>
                              <p:par>
                                <p:cTn id="83" presetID="1" presetClass="entr" presetSubtype="0" fill="hold" nodeType="withEffect">
                                  <p:stCondLst>
                                    <p:cond delay="250"/>
                                  </p:stCondLst>
                                  <p:childTnLst>
                                    <p:set>
                                      <p:cBhvr>
                                        <p:cTn id="84" dur="1" fill="hold">
                                          <p:stCondLst>
                                            <p:cond delay="0"/>
                                          </p:stCondLst>
                                        </p:cTn>
                                        <p:tgtEl>
                                          <p:spTgt spid="117"/>
                                        </p:tgtEl>
                                        <p:attrNameLst>
                                          <p:attrName>style.visibility</p:attrName>
                                        </p:attrNameLst>
                                      </p:cBhvr>
                                      <p:to>
                                        <p:strVal val="visible"/>
                                      </p:to>
                                    </p:set>
                                  </p:childTnLst>
                                </p:cTn>
                              </p:par>
                              <p:par>
                                <p:cTn id="85" presetID="26" presetClass="emph" presetSubtype="0" fill="hold" nodeType="withEffect">
                                  <p:stCondLst>
                                    <p:cond delay="250"/>
                                  </p:stCondLst>
                                  <p:childTnLst>
                                    <p:animEffect transition="out" filter="fade">
                                      <p:cBhvr>
                                        <p:cTn id="86" dur="500" tmFilter="0, 0; .2, .5; .8, .5; 1, 0"/>
                                        <p:tgtEl>
                                          <p:spTgt spid="117"/>
                                        </p:tgtEl>
                                      </p:cBhvr>
                                    </p:animEffect>
                                    <p:animScale>
                                      <p:cBhvr>
                                        <p:cTn id="87" dur="250" autoRev="1" fill="hold"/>
                                        <p:tgtEl>
                                          <p:spTgt spid="11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0" animBg="1"/>
      <p:bldP spid="92" grpId="0" animBg="1"/>
      <p:bldP spid="94" grpId="0" animBg="1"/>
      <p:bldP spid="95" grpId="0" animBg="1"/>
      <p:bldP spid="12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五边形 12"/>
          <p:cNvSpPr/>
          <p:nvPr/>
        </p:nvSpPr>
        <p:spPr>
          <a:xfrm>
            <a:off x="6191998" y="1671001"/>
            <a:ext cx="3839927" cy="1248139"/>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latin typeface="+mn-ea"/>
              <a:cs typeface="+mn-ea"/>
            </a:endParaRPr>
          </a:p>
        </p:txBody>
      </p:sp>
      <p:sp>
        <p:nvSpPr>
          <p:cNvPr id="14" name="五边形 13"/>
          <p:cNvSpPr/>
          <p:nvPr/>
        </p:nvSpPr>
        <p:spPr>
          <a:xfrm flipH="1">
            <a:off x="2352071" y="2910454"/>
            <a:ext cx="3839927" cy="1248139"/>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latin typeface="+mn-ea"/>
              <a:cs typeface="+mn-ea"/>
            </a:endParaRPr>
          </a:p>
        </p:txBody>
      </p:sp>
      <p:sp>
        <p:nvSpPr>
          <p:cNvPr id="15" name="TextBox 14"/>
          <p:cNvSpPr txBox="1"/>
          <p:nvPr/>
        </p:nvSpPr>
        <p:spPr>
          <a:xfrm>
            <a:off x="2928059" y="3345766"/>
            <a:ext cx="3263938" cy="400097"/>
          </a:xfrm>
          <a:prstGeom prst="rect">
            <a:avLst/>
          </a:prstGeom>
          <a:noFill/>
        </p:spPr>
        <p:txBody>
          <a:bodyPr wrap="square" lIns="121908" tIns="60954" rIns="121908" bIns="60954" rtlCol="0">
            <a:spAutoFit/>
          </a:bodyPr>
          <a:lstStyle/>
          <a:p>
            <a:pPr algn="r"/>
            <a:r>
              <a:rPr lang="zh-CN" altLang="en-US" dirty="0">
                <a:solidFill>
                  <a:schemeClr val="bg1"/>
                </a:solidFill>
                <a:latin typeface="+mn-ea"/>
                <a:cs typeface="+mn-ea"/>
              </a:rPr>
              <a:t>点击添加标题</a:t>
            </a:r>
            <a:endParaRPr lang="zh-CN" altLang="en-US" dirty="0">
              <a:solidFill>
                <a:schemeClr val="bg1"/>
              </a:solidFill>
              <a:latin typeface="+mn-ea"/>
              <a:cs typeface="+mn-ea"/>
            </a:endParaRPr>
          </a:p>
        </p:txBody>
      </p:sp>
      <p:sp>
        <p:nvSpPr>
          <p:cNvPr id="16" name="TextBox 15"/>
          <p:cNvSpPr txBox="1"/>
          <p:nvPr/>
        </p:nvSpPr>
        <p:spPr>
          <a:xfrm>
            <a:off x="6191997" y="2028330"/>
            <a:ext cx="3263938" cy="400097"/>
          </a:xfrm>
          <a:prstGeom prst="rect">
            <a:avLst/>
          </a:prstGeom>
          <a:noFill/>
        </p:spPr>
        <p:txBody>
          <a:bodyPr wrap="square" lIns="121908" tIns="60954" rIns="121908" bIns="60954" rtlCol="0">
            <a:spAutoFit/>
          </a:bodyPr>
          <a:lstStyle/>
          <a:p>
            <a:r>
              <a:rPr lang="zh-CN" altLang="en-US" dirty="0">
                <a:solidFill>
                  <a:schemeClr val="bg1"/>
                </a:solidFill>
                <a:latin typeface="+mn-ea"/>
                <a:cs typeface="+mn-ea"/>
              </a:rPr>
              <a:t>点击添加标题</a:t>
            </a:r>
            <a:endParaRPr lang="zh-CN" altLang="en-US" dirty="0">
              <a:solidFill>
                <a:schemeClr val="bg1"/>
              </a:solidFill>
              <a:latin typeface="+mn-ea"/>
              <a:cs typeface="+mn-ea"/>
            </a:endParaRPr>
          </a:p>
        </p:txBody>
      </p:sp>
      <p:sp>
        <p:nvSpPr>
          <p:cNvPr id="17" name="TextBox 16"/>
          <p:cNvSpPr txBox="1"/>
          <p:nvPr/>
        </p:nvSpPr>
        <p:spPr>
          <a:xfrm>
            <a:off x="1486547" y="1412777"/>
            <a:ext cx="4319916" cy="954095"/>
          </a:xfrm>
          <a:prstGeom prst="rect">
            <a:avLst/>
          </a:prstGeom>
          <a:noFill/>
        </p:spPr>
        <p:txBody>
          <a:bodyPr wrap="square" lIns="121908" tIns="60954" rIns="121908" bIns="60954" rtlCol="0">
            <a:spAutoFit/>
          </a:bodyPr>
          <a:lstStyle/>
          <a:p>
            <a:pPr>
              <a:lnSpc>
                <a:spcPct val="150000"/>
              </a:lnSpc>
            </a:pPr>
            <a:r>
              <a:rPr lang="zh-CN" altLang="en-US" sz="1200" dirty="0">
                <a:solidFill>
                  <a:schemeClr val="bg1">
                    <a:lumMod val="50000"/>
                  </a:schemeClr>
                </a:solidFill>
                <a:latin typeface="+mn-ea"/>
                <a:cs typeface="+mn-ea"/>
              </a:rPr>
              <a:t>您的内容打在这里，或者通过复制您的文本后，在此框中选择粘贴，并选择只保留文字。您的内容打在这里，或者通过复制您的文本后</a:t>
            </a:r>
            <a:endParaRPr lang="zh-CN" altLang="en-US" sz="1200" dirty="0">
              <a:solidFill>
                <a:schemeClr val="bg1">
                  <a:lumMod val="50000"/>
                </a:schemeClr>
              </a:solidFill>
              <a:latin typeface="+mn-ea"/>
              <a:cs typeface="+mn-ea"/>
            </a:endParaRPr>
          </a:p>
        </p:txBody>
      </p:sp>
      <p:sp>
        <p:nvSpPr>
          <p:cNvPr id="18" name="TextBox 17"/>
          <p:cNvSpPr txBox="1"/>
          <p:nvPr/>
        </p:nvSpPr>
        <p:spPr>
          <a:xfrm>
            <a:off x="6479995" y="3263694"/>
            <a:ext cx="4319916" cy="954095"/>
          </a:xfrm>
          <a:prstGeom prst="rect">
            <a:avLst/>
          </a:prstGeom>
          <a:noFill/>
        </p:spPr>
        <p:txBody>
          <a:bodyPr wrap="square" lIns="121908" tIns="60954" rIns="121908" bIns="60954" rtlCol="0">
            <a:spAutoFit/>
          </a:bodyPr>
          <a:lstStyle/>
          <a:p>
            <a:pPr>
              <a:lnSpc>
                <a:spcPct val="150000"/>
              </a:lnSpc>
            </a:pPr>
            <a:r>
              <a:rPr lang="zh-CN" altLang="en-US" sz="1200" dirty="0">
                <a:solidFill>
                  <a:schemeClr val="bg1">
                    <a:lumMod val="50000"/>
                  </a:schemeClr>
                </a:solidFill>
                <a:latin typeface="+mn-ea"/>
                <a:cs typeface="+mn-ea"/>
              </a:rPr>
              <a:t>您的内容打在这里，或者通过复制您的文本后，在此框中选择粘贴，并选择只保留文字。您的内容打在这里，或者通过复制您的文本后</a:t>
            </a:r>
            <a:endParaRPr lang="zh-CN" altLang="en-US" sz="1200" dirty="0">
              <a:solidFill>
                <a:schemeClr val="bg1">
                  <a:lumMod val="50000"/>
                </a:schemeClr>
              </a:solidFill>
              <a:latin typeface="+mn-ea"/>
              <a:cs typeface="+mn-ea"/>
            </a:endParaRPr>
          </a:p>
        </p:txBody>
      </p:sp>
      <p:sp>
        <p:nvSpPr>
          <p:cNvPr id="19" name="矩形 18"/>
          <p:cNvSpPr/>
          <p:nvPr/>
        </p:nvSpPr>
        <p:spPr>
          <a:xfrm>
            <a:off x="3701251" y="4848170"/>
            <a:ext cx="2255957" cy="30260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latin typeface="+mn-ea"/>
              <a:cs typeface="+mn-ea"/>
            </a:endParaRPr>
          </a:p>
        </p:txBody>
      </p:sp>
      <p:sp>
        <p:nvSpPr>
          <p:cNvPr id="20" name="矩形 19"/>
          <p:cNvSpPr/>
          <p:nvPr/>
        </p:nvSpPr>
        <p:spPr>
          <a:xfrm>
            <a:off x="2405276" y="5328225"/>
            <a:ext cx="3535805" cy="30260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latin typeface="+mn-ea"/>
              <a:cs typeface="+mn-ea"/>
            </a:endParaRPr>
          </a:p>
        </p:txBody>
      </p:sp>
      <p:sp>
        <p:nvSpPr>
          <p:cNvPr id="21" name="矩形 20"/>
          <p:cNvSpPr/>
          <p:nvPr/>
        </p:nvSpPr>
        <p:spPr>
          <a:xfrm>
            <a:off x="3077263" y="5889710"/>
            <a:ext cx="2879945" cy="30260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latin typeface="+mn-ea"/>
              <a:cs typeface="+mn-ea"/>
            </a:endParaRPr>
          </a:p>
        </p:txBody>
      </p:sp>
      <p:sp>
        <p:nvSpPr>
          <p:cNvPr id="22" name="TextBox 21"/>
          <p:cNvSpPr txBox="1"/>
          <p:nvPr/>
        </p:nvSpPr>
        <p:spPr>
          <a:xfrm>
            <a:off x="3979721" y="4848168"/>
            <a:ext cx="1432419" cy="353931"/>
          </a:xfrm>
          <a:prstGeom prst="rect">
            <a:avLst/>
          </a:prstGeom>
          <a:noFill/>
        </p:spPr>
        <p:txBody>
          <a:bodyPr wrap="none" lIns="121908" tIns="60954" rIns="121908" bIns="60954" rtlCol="0">
            <a:spAutoFit/>
          </a:bodyPr>
          <a:lstStyle/>
          <a:p>
            <a:r>
              <a:rPr lang="zh-CN" altLang="en-US" sz="1500" dirty="0">
                <a:solidFill>
                  <a:schemeClr val="bg1"/>
                </a:solidFill>
                <a:latin typeface="+mn-ea"/>
                <a:cs typeface="+mn-ea"/>
              </a:rPr>
              <a:t>对比一：</a:t>
            </a:r>
            <a:r>
              <a:rPr lang="en-US" altLang="zh-CN" sz="1500" dirty="0">
                <a:solidFill>
                  <a:schemeClr val="bg1"/>
                </a:solidFill>
                <a:latin typeface="+mn-ea"/>
                <a:cs typeface="+mn-ea"/>
              </a:rPr>
              <a:t>56</a:t>
            </a:r>
            <a:r>
              <a:rPr lang="zh-CN" altLang="en-US" sz="1500" dirty="0">
                <a:solidFill>
                  <a:schemeClr val="bg1"/>
                </a:solidFill>
                <a:latin typeface="+mn-ea"/>
                <a:cs typeface="+mn-ea"/>
              </a:rPr>
              <a:t>％</a:t>
            </a:r>
            <a:endParaRPr lang="zh-CN" altLang="en-US" sz="1500" dirty="0">
              <a:solidFill>
                <a:schemeClr val="bg1"/>
              </a:solidFill>
              <a:latin typeface="+mn-ea"/>
              <a:cs typeface="+mn-ea"/>
            </a:endParaRPr>
          </a:p>
        </p:txBody>
      </p:sp>
      <p:sp>
        <p:nvSpPr>
          <p:cNvPr id="23" name="TextBox 22"/>
          <p:cNvSpPr txBox="1"/>
          <p:nvPr/>
        </p:nvSpPr>
        <p:spPr>
          <a:xfrm>
            <a:off x="3979721" y="5328221"/>
            <a:ext cx="1544629" cy="353931"/>
          </a:xfrm>
          <a:prstGeom prst="rect">
            <a:avLst/>
          </a:prstGeom>
          <a:noFill/>
        </p:spPr>
        <p:txBody>
          <a:bodyPr wrap="none" lIns="121908" tIns="60954" rIns="121908" bIns="60954" rtlCol="0">
            <a:spAutoFit/>
          </a:bodyPr>
          <a:lstStyle/>
          <a:p>
            <a:r>
              <a:rPr lang="zh-CN" altLang="en-US" sz="1500" dirty="0">
                <a:solidFill>
                  <a:schemeClr val="bg1"/>
                </a:solidFill>
                <a:latin typeface="+mn-ea"/>
                <a:cs typeface="+mn-ea"/>
              </a:rPr>
              <a:t>对比二：</a:t>
            </a:r>
            <a:r>
              <a:rPr lang="en-US" altLang="zh-CN" sz="1500" dirty="0">
                <a:solidFill>
                  <a:schemeClr val="bg1"/>
                </a:solidFill>
                <a:latin typeface="+mn-ea"/>
                <a:cs typeface="+mn-ea"/>
              </a:rPr>
              <a:t>820</a:t>
            </a:r>
            <a:r>
              <a:rPr lang="zh-CN" altLang="en-US" sz="1500" dirty="0">
                <a:solidFill>
                  <a:schemeClr val="bg1"/>
                </a:solidFill>
                <a:latin typeface="+mn-ea"/>
                <a:cs typeface="+mn-ea"/>
              </a:rPr>
              <a:t>万</a:t>
            </a:r>
            <a:endParaRPr lang="zh-CN" altLang="en-US" sz="1500" dirty="0">
              <a:solidFill>
                <a:schemeClr val="bg1"/>
              </a:solidFill>
              <a:latin typeface="+mn-ea"/>
              <a:cs typeface="+mn-ea"/>
            </a:endParaRPr>
          </a:p>
        </p:txBody>
      </p:sp>
      <p:sp>
        <p:nvSpPr>
          <p:cNvPr id="24" name="TextBox 23"/>
          <p:cNvSpPr txBox="1"/>
          <p:nvPr/>
        </p:nvSpPr>
        <p:spPr>
          <a:xfrm>
            <a:off x="3979721" y="5896689"/>
            <a:ext cx="1544629" cy="353931"/>
          </a:xfrm>
          <a:prstGeom prst="rect">
            <a:avLst/>
          </a:prstGeom>
          <a:noFill/>
        </p:spPr>
        <p:txBody>
          <a:bodyPr wrap="none" lIns="121908" tIns="60954" rIns="121908" bIns="60954" rtlCol="0">
            <a:spAutoFit/>
          </a:bodyPr>
          <a:lstStyle/>
          <a:p>
            <a:r>
              <a:rPr lang="zh-CN" altLang="en-US" sz="1500" dirty="0">
                <a:solidFill>
                  <a:schemeClr val="bg1"/>
                </a:solidFill>
                <a:latin typeface="+mn-ea"/>
                <a:cs typeface="+mn-ea"/>
              </a:rPr>
              <a:t>对比三：</a:t>
            </a:r>
            <a:r>
              <a:rPr lang="en-US" altLang="zh-CN" sz="1500" dirty="0">
                <a:solidFill>
                  <a:schemeClr val="bg1"/>
                </a:solidFill>
                <a:latin typeface="+mn-ea"/>
                <a:cs typeface="+mn-ea"/>
              </a:rPr>
              <a:t>640</a:t>
            </a:r>
            <a:r>
              <a:rPr lang="zh-CN" altLang="en-US" sz="1500" dirty="0">
                <a:solidFill>
                  <a:schemeClr val="bg1"/>
                </a:solidFill>
                <a:latin typeface="+mn-ea"/>
                <a:cs typeface="+mn-ea"/>
              </a:rPr>
              <a:t>万</a:t>
            </a:r>
            <a:endParaRPr lang="zh-CN" altLang="en-US" sz="1500" dirty="0">
              <a:solidFill>
                <a:schemeClr val="bg1"/>
              </a:solidFill>
              <a:latin typeface="+mn-ea"/>
              <a:cs typeface="+mn-ea"/>
            </a:endParaRPr>
          </a:p>
        </p:txBody>
      </p:sp>
      <p:sp>
        <p:nvSpPr>
          <p:cNvPr id="25" name="矩形 24"/>
          <p:cNvSpPr/>
          <p:nvPr/>
        </p:nvSpPr>
        <p:spPr>
          <a:xfrm>
            <a:off x="6382451" y="4815978"/>
            <a:ext cx="2255957" cy="30260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latin typeface="+mn-ea"/>
              <a:cs typeface="+mn-ea"/>
            </a:endParaRPr>
          </a:p>
        </p:txBody>
      </p:sp>
      <p:sp>
        <p:nvSpPr>
          <p:cNvPr id="26" name="矩形 25"/>
          <p:cNvSpPr/>
          <p:nvPr/>
        </p:nvSpPr>
        <p:spPr>
          <a:xfrm>
            <a:off x="6398581" y="5296031"/>
            <a:ext cx="3535805" cy="30260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latin typeface="+mn-ea"/>
              <a:cs typeface="+mn-ea"/>
            </a:endParaRPr>
          </a:p>
        </p:txBody>
      </p:sp>
      <p:sp>
        <p:nvSpPr>
          <p:cNvPr id="27" name="矩形 26"/>
          <p:cNvSpPr/>
          <p:nvPr/>
        </p:nvSpPr>
        <p:spPr>
          <a:xfrm>
            <a:off x="6382451" y="5857518"/>
            <a:ext cx="2879945" cy="30260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latin typeface="+mn-ea"/>
              <a:cs typeface="+mn-ea"/>
            </a:endParaRPr>
          </a:p>
        </p:txBody>
      </p:sp>
      <p:sp>
        <p:nvSpPr>
          <p:cNvPr id="28" name="TextBox 27"/>
          <p:cNvSpPr txBox="1"/>
          <p:nvPr/>
        </p:nvSpPr>
        <p:spPr>
          <a:xfrm>
            <a:off x="6660921" y="4815976"/>
            <a:ext cx="1432419" cy="353931"/>
          </a:xfrm>
          <a:prstGeom prst="rect">
            <a:avLst/>
          </a:prstGeom>
          <a:noFill/>
        </p:spPr>
        <p:txBody>
          <a:bodyPr wrap="none" lIns="121908" tIns="60954" rIns="121908" bIns="60954" rtlCol="0">
            <a:spAutoFit/>
          </a:bodyPr>
          <a:lstStyle/>
          <a:p>
            <a:r>
              <a:rPr lang="zh-CN" altLang="en-US" sz="1500" dirty="0">
                <a:solidFill>
                  <a:schemeClr val="bg1"/>
                </a:solidFill>
                <a:latin typeface="+mn-ea"/>
                <a:cs typeface="+mn-ea"/>
              </a:rPr>
              <a:t>对比一：</a:t>
            </a:r>
            <a:r>
              <a:rPr lang="en-US" altLang="zh-CN" sz="1500" dirty="0">
                <a:solidFill>
                  <a:schemeClr val="bg1"/>
                </a:solidFill>
                <a:latin typeface="+mn-ea"/>
                <a:cs typeface="+mn-ea"/>
              </a:rPr>
              <a:t>56</a:t>
            </a:r>
            <a:r>
              <a:rPr lang="zh-CN" altLang="en-US" sz="1500" dirty="0">
                <a:solidFill>
                  <a:schemeClr val="bg1"/>
                </a:solidFill>
                <a:latin typeface="+mn-ea"/>
                <a:cs typeface="+mn-ea"/>
              </a:rPr>
              <a:t>％</a:t>
            </a:r>
            <a:endParaRPr lang="zh-CN" altLang="en-US" sz="1500" dirty="0">
              <a:solidFill>
                <a:schemeClr val="bg1"/>
              </a:solidFill>
              <a:latin typeface="+mn-ea"/>
              <a:cs typeface="+mn-ea"/>
            </a:endParaRPr>
          </a:p>
        </p:txBody>
      </p:sp>
      <p:sp>
        <p:nvSpPr>
          <p:cNvPr id="29" name="TextBox 28"/>
          <p:cNvSpPr txBox="1"/>
          <p:nvPr/>
        </p:nvSpPr>
        <p:spPr>
          <a:xfrm>
            <a:off x="6670445" y="5296029"/>
            <a:ext cx="1544629" cy="353931"/>
          </a:xfrm>
          <a:prstGeom prst="rect">
            <a:avLst/>
          </a:prstGeom>
          <a:noFill/>
        </p:spPr>
        <p:txBody>
          <a:bodyPr wrap="none" lIns="121908" tIns="60954" rIns="121908" bIns="60954" rtlCol="0">
            <a:spAutoFit/>
          </a:bodyPr>
          <a:lstStyle/>
          <a:p>
            <a:r>
              <a:rPr lang="zh-CN" altLang="en-US" sz="1500" dirty="0">
                <a:solidFill>
                  <a:schemeClr val="bg1"/>
                </a:solidFill>
                <a:latin typeface="+mn-ea"/>
                <a:cs typeface="+mn-ea"/>
              </a:rPr>
              <a:t>对比二：</a:t>
            </a:r>
            <a:r>
              <a:rPr lang="en-US" altLang="zh-CN" sz="1500" dirty="0">
                <a:solidFill>
                  <a:schemeClr val="bg1"/>
                </a:solidFill>
                <a:latin typeface="+mn-ea"/>
                <a:cs typeface="+mn-ea"/>
              </a:rPr>
              <a:t>820</a:t>
            </a:r>
            <a:r>
              <a:rPr lang="zh-CN" altLang="en-US" sz="1500" dirty="0">
                <a:solidFill>
                  <a:schemeClr val="bg1"/>
                </a:solidFill>
                <a:latin typeface="+mn-ea"/>
                <a:cs typeface="+mn-ea"/>
              </a:rPr>
              <a:t>万</a:t>
            </a:r>
            <a:endParaRPr lang="zh-CN" altLang="en-US" sz="1500" dirty="0">
              <a:solidFill>
                <a:schemeClr val="bg1"/>
              </a:solidFill>
              <a:latin typeface="+mn-ea"/>
              <a:cs typeface="+mn-ea"/>
            </a:endParaRPr>
          </a:p>
        </p:txBody>
      </p:sp>
      <p:sp>
        <p:nvSpPr>
          <p:cNvPr id="30" name="TextBox 29"/>
          <p:cNvSpPr txBox="1"/>
          <p:nvPr/>
        </p:nvSpPr>
        <p:spPr>
          <a:xfrm>
            <a:off x="6686541" y="5864497"/>
            <a:ext cx="1544629" cy="353931"/>
          </a:xfrm>
          <a:prstGeom prst="rect">
            <a:avLst/>
          </a:prstGeom>
          <a:noFill/>
        </p:spPr>
        <p:txBody>
          <a:bodyPr wrap="none" lIns="121908" tIns="60954" rIns="121908" bIns="60954" rtlCol="0">
            <a:spAutoFit/>
          </a:bodyPr>
          <a:lstStyle/>
          <a:p>
            <a:r>
              <a:rPr lang="zh-CN" altLang="en-US" sz="1500" dirty="0">
                <a:solidFill>
                  <a:schemeClr val="bg1"/>
                </a:solidFill>
                <a:latin typeface="+mn-ea"/>
                <a:cs typeface="+mn-ea"/>
              </a:rPr>
              <a:t>对比三：</a:t>
            </a:r>
            <a:r>
              <a:rPr lang="en-US" altLang="zh-CN" sz="1500" dirty="0">
                <a:solidFill>
                  <a:schemeClr val="bg1"/>
                </a:solidFill>
                <a:latin typeface="+mn-ea"/>
                <a:cs typeface="+mn-ea"/>
              </a:rPr>
              <a:t>640</a:t>
            </a:r>
            <a:r>
              <a:rPr lang="zh-CN" altLang="en-US" sz="1500" dirty="0">
                <a:solidFill>
                  <a:schemeClr val="bg1"/>
                </a:solidFill>
                <a:latin typeface="+mn-ea"/>
                <a:cs typeface="+mn-ea"/>
              </a:rPr>
              <a:t>万</a:t>
            </a:r>
            <a:endParaRPr lang="zh-CN" altLang="en-US" sz="1500" dirty="0">
              <a:solidFill>
                <a:schemeClr val="bg1"/>
              </a:solidFill>
              <a:latin typeface="+mn-ea"/>
              <a:cs typeface="+mn-ea"/>
            </a:endParaRPr>
          </a:p>
        </p:txBody>
      </p:sp>
      <p:sp>
        <p:nvSpPr>
          <p:cNvPr id="2" name="标题 1"/>
          <p:cNvSpPr>
            <a:spLocks noGrp="1"/>
          </p:cNvSpPr>
          <p:nvPr>
            <p:ph type="title"/>
          </p:nvPr>
        </p:nvSpPr>
        <p:spPr/>
        <p:txBody>
          <a:bodyPr>
            <a:normAutofit/>
          </a:bodyPr>
          <a:lstStyle/>
          <a:p>
            <a:r>
              <a:rPr lang="zh-CN" altLang="en-US" dirty="0">
                <a:ea typeface="+mn-ea"/>
                <a:cs typeface="+mn-ea"/>
              </a:rPr>
              <a:t>单击此处添加标题</a:t>
            </a:r>
            <a:endParaRPr lang="zh-CN" altLang="en-US" dirty="0">
              <a:ea typeface="+mn-ea"/>
              <a:cs typeface="+mn-ea"/>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righ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childTnLst>
                          </p:cTn>
                        </p:par>
                        <p:par>
                          <p:cTn id="11" fill="hold">
                            <p:stCondLst>
                              <p:cond delay="500"/>
                            </p:stCondLst>
                            <p:childTnLst>
                              <p:par>
                                <p:cTn id="12" presetID="14" presetClass="entr" presetSubtype="10" fill="hold" grpId="0" nodeType="after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randombar(horizontal)">
                                      <p:cBhvr>
                                        <p:cTn id="14" dur="500"/>
                                        <p:tgtEl>
                                          <p:spTgt spid="17"/>
                                        </p:tgtEl>
                                      </p:cBhvr>
                                    </p:animEffect>
                                  </p:childTnLst>
                                </p:cTn>
                              </p:par>
                            </p:childTnLst>
                          </p:cTn>
                        </p:par>
                        <p:par>
                          <p:cTn id="15" fill="hold">
                            <p:stCondLst>
                              <p:cond delay="1000"/>
                            </p:stCondLst>
                            <p:childTnLst>
                              <p:par>
                                <p:cTn id="16" presetID="14" presetClass="entr" presetSubtype="1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randombar(horizontal)">
                                      <p:cBhvr>
                                        <p:cTn id="18" dur="500"/>
                                        <p:tgtEl>
                                          <p:spTgt spid="18"/>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right)">
                                      <p:cBhvr>
                                        <p:cTn id="22" dur="400"/>
                                        <p:tgtEl>
                                          <p:spTgt spid="19"/>
                                        </p:tgtEl>
                                      </p:cBhvr>
                                    </p:animEffect>
                                  </p:childTnLst>
                                </p:cTn>
                              </p:par>
                              <p:par>
                                <p:cTn id="23" presetID="22" presetClass="entr" presetSubtype="2"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right)">
                                      <p:cBhvr>
                                        <p:cTn id="25" dur="500"/>
                                        <p:tgtEl>
                                          <p:spTgt spid="22"/>
                                        </p:tgtEl>
                                      </p:cBhvr>
                                    </p:animEffect>
                                  </p:childTnLst>
                                </p:cTn>
                              </p:par>
                              <p:par>
                                <p:cTn id="26" presetID="22" presetClass="entr" presetSubtype="2" fill="hold" grpId="0" nodeType="with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wipe(right)">
                                      <p:cBhvr>
                                        <p:cTn id="28" dur="500"/>
                                        <p:tgtEl>
                                          <p:spTgt spid="20"/>
                                        </p:tgtEl>
                                      </p:cBhvr>
                                    </p:animEffect>
                                  </p:childTnLst>
                                </p:cTn>
                              </p:par>
                              <p:par>
                                <p:cTn id="29" presetID="22" presetClass="entr" presetSubtype="2"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wipe(right)">
                                      <p:cBhvr>
                                        <p:cTn id="31" dur="500"/>
                                        <p:tgtEl>
                                          <p:spTgt spid="23"/>
                                        </p:tgtEl>
                                      </p:cBhvr>
                                    </p:animEffect>
                                  </p:childTnLst>
                                </p:cTn>
                              </p:par>
                              <p:par>
                                <p:cTn id="32" presetID="22" presetClass="entr" presetSubtype="2"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right)">
                                      <p:cBhvr>
                                        <p:cTn id="34" dur="500"/>
                                        <p:tgtEl>
                                          <p:spTgt spid="24"/>
                                        </p:tgtEl>
                                      </p:cBhvr>
                                    </p:animEffect>
                                  </p:childTnLst>
                                </p:cTn>
                              </p:par>
                              <p:par>
                                <p:cTn id="35" presetID="22" presetClass="entr" presetSubtype="2"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right)">
                                      <p:cBhvr>
                                        <p:cTn id="37" dur="500"/>
                                        <p:tgtEl>
                                          <p:spTgt spid="21"/>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wipe(left)">
                                      <p:cBhvr>
                                        <p:cTn id="43" dur="500"/>
                                        <p:tgtEl>
                                          <p:spTgt spid="25"/>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wipe(left)">
                                      <p:cBhvr>
                                        <p:cTn id="46" dur="500"/>
                                        <p:tgtEl>
                                          <p:spTgt spid="26"/>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29"/>
                                        </p:tgtEl>
                                        <p:attrNameLst>
                                          <p:attrName>style.visibility</p:attrName>
                                        </p:attrNameLst>
                                      </p:cBhvr>
                                      <p:to>
                                        <p:strVal val="visible"/>
                                      </p:to>
                                    </p:set>
                                    <p:animEffect transition="in" filter="wipe(left)">
                                      <p:cBhvr>
                                        <p:cTn id="49" dur="500"/>
                                        <p:tgtEl>
                                          <p:spTgt spid="29"/>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wipe(left)">
                                      <p:cBhvr>
                                        <p:cTn id="52" dur="500"/>
                                        <p:tgtEl>
                                          <p:spTgt spid="27"/>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30"/>
                                        </p:tgtEl>
                                        <p:attrNameLst>
                                          <p:attrName>style.visibility</p:attrName>
                                        </p:attrNameLst>
                                      </p:cBhvr>
                                      <p:to>
                                        <p:strVal val="visible"/>
                                      </p:to>
                                    </p:set>
                                    <p:animEffect transition="in" filter="wipe(left)">
                                      <p:cBhvr>
                                        <p:cTn id="5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7" grpId="0"/>
      <p:bldP spid="18" grpId="0"/>
      <p:bldP spid="19" grpId="0" animBg="1"/>
      <p:bldP spid="20" grpId="0" animBg="1"/>
      <p:bldP spid="21" grpId="0" animBg="1"/>
      <p:bldP spid="22" grpId="0"/>
      <p:bldP spid="23" grpId="0"/>
      <p:bldP spid="24" grpId="0"/>
      <p:bldP spid="25" grpId="0" animBg="1"/>
      <p:bldP spid="26" grpId="0" animBg="1"/>
      <p:bldP spid="27" grpId="0" animBg="1"/>
      <p:bldP spid="28" grpId="0"/>
      <p:bldP spid="29" grpId="0"/>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组合 37"/>
          <p:cNvGrpSpPr/>
          <p:nvPr/>
        </p:nvGrpSpPr>
        <p:grpSpPr>
          <a:xfrm>
            <a:off x="1101808" y="1729111"/>
            <a:ext cx="2211325" cy="987348"/>
            <a:chOff x="465719" y="1295954"/>
            <a:chExt cx="1658494" cy="740511"/>
          </a:xfrm>
        </p:grpSpPr>
        <p:sp>
          <p:nvSpPr>
            <p:cNvPr id="39" name="Freeform 1"/>
            <p:cNvSpPr>
              <a:spLocks noChangeArrowheads="1"/>
            </p:cNvSpPr>
            <p:nvPr/>
          </p:nvSpPr>
          <p:spPr bwMode="auto">
            <a:xfrm rot="10800000">
              <a:off x="465719" y="1295954"/>
              <a:ext cx="1658494" cy="740511"/>
            </a:xfrm>
            <a:custGeom>
              <a:avLst/>
              <a:gdLst>
                <a:gd name="T0" fmla="*/ 5874 w 7875"/>
                <a:gd name="T1" fmla="*/ 1811 h 3594"/>
                <a:gd name="T2" fmla="*/ 7874 w 7875"/>
                <a:gd name="T3" fmla="*/ 0 h 3594"/>
                <a:gd name="T4" fmla="*/ 1969 w 7875"/>
                <a:gd name="T5" fmla="*/ 0 h 3594"/>
                <a:gd name="T6" fmla="*/ 0 w 7875"/>
                <a:gd name="T7" fmla="*/ 1811 h 3594"/>
                <a:gd name="T8" fmla="*/ 1969 w 7875"/>
                <a:gd name="T9" fmla="*/ 3593 h 3594"/>
                <a:gd name="T10" fmla="*/ 7874 w 7875"/>
                <a:gd name="T11" fmla="*/ 3593 h 3594"/>
                <a:gd name="T12" fmla="*/ 5874 w 7875"/>
                <a:gd name="T13" fmla="*/ 1811 h 3594"/>
              </a:gdLst>
              <a:ahLst/>
              <a:cxnLst>
                <a:cxn ang="0">
                  <a:pos x="T0" y="T1"/>
                </a:cxn>
                <a:cxn ang="0">
                  <a:pos x="T2" y="T3"/>
                </a:cxn>
                <a:cxn ang="0">
                  <a:pos x="T4" y="T5"/>
                </a:cxn>
                <a:cxn ang="0">
                  <a:pos x="T6" y="T7"/>
                </a:cxn>
                <a:cxn ang="0">
                  <a:pos x="T8" y="T9"/>
                </a:cxn>
                <a:cxn ang="0">
                  <a:pos x="T10" y="T11"/>
                </a:cxn>
                <a:cxn ang="0">
                  <a:pos x="T12" y="T13"/>
                </a:cxn>
              </a:cxnLst>
              <a:rect l="0" t="0" r="r" b="b"/>
              <a:pathLst>
                <a:path w="7875" h="3594">
                  <a:moveTo>
                    <a:pt x="5874" y="1811"/>
                  </a:moveTo>
                  <a:lnTo>
                    <a:pt x="7874" y="0"/>
                  </a:lnTo>
                  <a:lnTo>
                    <a:pt x="1969" y="0"/>
                  </a:lnTo>
                  <a:lnTo>
                    <a:pt x="0" y="1811"/>
                  </a:lnTo>
                  <a:lnTo>
                    <a:pt x="1969" y="3593"/>
                  </a:lnTo>
                  <a:lnTo>
                    <a:pt x="7874" y="3593"/>
                  </a:lnTo>
                  <a:lnTo>
                    <a:pt x="5874" y="1811"/>
                  </a:lnTo>
                </a:path>
              </a:pathLst>
            </a:custGeom>
            <a:solidFill>
              <a:schemeClr val="accent1"/>
            </a:solidFill>
            <a:ln>
              <a:noFill/>
            </a:ln>
            <a:effectLst/>
          </p:spPr>
          <p:txBody>
            <a:bodyPr wrap="none" anchor="ctr"/>
            <a:lstStyle/>
            <a:p>
              <a:endParaRPr lang="en-US" sz="3200">
                <a:latin typeface="+mn-ea"/>
                <a:cs typeface="+mn-ea"/>
              </a:endParaRPr>
            </a:p>
          </p:txBody>
        </p:sp>
        <p:sp>
          <p:nvSpPr>
            <p:cNvPr id="40" name="Freeform 41"/>
            <p:cNvSpPr>
              <a:spLocks noEditPoints="1"/>
            </p:cNvSpPr>
            <p:nvPr/>
          </p:nvSpPr>
          <p:spPr bwMode="auto">
            <a:xfrm>
              <a:off x="1089592" y="1430439"/>
              <a:ext cx="458072" cy="416658"/>
            </a:xfrm>
            <a:custGeom>
              <a:avLst/>
              <a:gdLst>
                <a:gd name="T0" fmla="*/ 2147483647 w 67"/>
                <a:gd name="T1" fmla="*/ 124018912 h 60"/>
                <a:gd name="T2" fmla="*/ 2147483647 w 67"/>
                <a:gd name="T3" fmla="*/ 0 h 60"/>
                <a:gd name="T4" fmla="*/ 2147483647 w 67"/>
                <a:gd name="T5" fmla="*/ 0 h 60"/>
                <a:gd name="T6" fmla="*/ 2147483647 w 67"/>
                <a:gd name="T7" fmla="*/ 124018912 h 60"/>
                <a:gd name="T8" fmla="*/ 2147483647 w 67"/>
                <a:gd name="T9" fmla="*/ 310059138 h 60"/>
                <a:gd name="T10" fmla="*/ 2147483647 w 67"/>
                <a:gd name="T11" fmla="*/ 868156039 h 60"/>
                <a:gd name="T12" fmla="*/ 2147483647 w 67"/>
                <a:gd name="T13" fmla="*/ 124018912 h 60"/>
                <a:gd name="T14" fmla="*/ 2147483647 w 67"/>
                <a:gd name="T15" fmla="*/ 1922344337 h 60"/>
                <a:gd name="T16" fmla="*/ 2147483647 w 67"/>
                <a:gd name="T17" fmla="*/ 124018912 h 60"/>
                <a:gd name="T18" fmla="*/ 1902898002 w 67"/>
                <a:gd name="T19" fmla="*/ 124018912 h 60"/>
                <a:gd name="T20" fmla="*/ 122771150 w 67"/>
                <a:gd name="T21" fmla="*/ 1922344337 h 60"/>
                <a:gd name="T22" fmla="*/ 122771150 w 67"/>
                <a:gd name="T23" fmla="*/ 2147483647 h 60"/>
                <a:gd name="T24" fmla="*/ 245534466 w 67"/>
                <a:gd name="T25" fmla="*/ 2147483647 h 60"/>
                <a:gd name="T26" fmla="*/ 429691207 w 67"/>
                <a:gd name="T27" fmla="*/ 2147483647 h 60"/>
                <a:gd name="T28" fmla="*/ 2087055172 w 67"/>
                <a:gd name="T29" fmla="*/ 558097024 h 60"/>
                <a:gd name="T30" fmla="*/ 2147483647 w 67"/>
                <a:gd name="T31" fmla="*/ 2147483647 h 60"/>
                <a:gd name="T32" fmla="*/ 2147483647 w 67"/>
                <a:gd name="T33" fmla="*/ 2147483647 h 60"/>
                <a:gd name="T34" fmla="*/ 2147483647 w 67"/>
                <a:gd name="T35" fmla="*/ 1922344337 h 60"/>
                <a:gd name="T36" fmla="*/ 552454614 w 67"/>
                <a:gd name="T37" fmla="*/ 2147483647 h 60"/>
                <a:gd name="T38" fmla="*/ 552454614 w 67"/>
                <a:gd name="T39" fmla="*/ 2147483647 h 60"/>
                <a:gd name="T40" fmla="*/ 797989019 w 67"/>
                <a:gd name="T41" fmla="*/ 2147483647 h 60"/>
                <a:gd name="T42" fmla="*/ 1718749157 w 67"/>
                <a:gd name="T43" fmla="*/ 2147483647 h 60"/>
                <a:gd name="T44" fmla="*/ 1718749157 w 67"/>
                <a:gd name="T45" fmla="*/ 2147483647 h 60"/>
                <a:gd name="T46" fmla="*/ 1780134717 w 67"/>
                <a:gd name="T47" fmla="*/ 2147483647 h 60"/>
                <a:gd name="T48" fmla="*/ 2147483647 w 67"/>
                <a:gd name="T49" fmla="*/ 2147483647 h 60"/>
                <a:gd name="T50" fmla="*/ 2147483647 w 67"/>
                <a:gd name="T51" fmla="*/ 2147483647 h 60"/>
                <a:gd name="T52" fmla="*/ 2147483647 w 67"/>
                <a:gd name="T53" fmla="*/ 2147483647 h 60"/>
                <a:gd name="T54" fmla="*/ 2147483647 w 67"/>
                <a:gd name="T55" fmla="*/ 2147483647 h 60"/>
                <a:gd name="T56" fmla="*/ 2147483647 w 67"/>
                <a:gd name="T57" fmla="*/ 2147483647 h 60"/>
                <a:gd name="T58" fmla="*/ 2147483647 w 67"/>
                <a:gd name="T59" fmla="*/ 2147483647 h 60"/>
                <a:gd name="T60" fmla="*/ 2087055172 w 67"/>
                <a:gd name="T61" fmla="*/ 806142661 h 60"/>
                <a:gd name="T62" fmla="*/ 552454614 w 67"/>
                <a:gd name="T63" fmla="*/ 2147483647 h 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7"/>
                <a:gd name="T97" fmla="*/ 0 h 60"/>
                <a:gd name="T98" fmla="*/ 67 w 67"/>
                <a:gd name="T99" fmla="*/ 60 h 6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7" h="60">
                  <a:moveTo>
                    <a:pt x="53" y="2"/>
                  </a:moveTo>
                  <a:cubicBezTo>
                    <a:pt x="53" y="1"/>
                    <a:pt x="52" y="0"/>
                    <a:pt x="51" y="0"/>
                  </a:cubicBezTo>
                  <a:cubicBezTo>
                    <a:pt x="46" y="0"/>
                    <a:pt x="46" y="0"/>
                    <a:pt x="46" y="0"/>
                  </a:cubicBezTo>
                  <a:cubicBezTo>
                    <a:pt x="45" y="0"/>
                    <a:pt x="44" y="1"/>
                    <a:pt x="44" y="2"/>
                  </a:cubicBezTo>
                  <a:cubicBezTo>
                    <a:pt x="44" y="5"/>
                    <a:pt x="44" y="5"/>
                    <a:pt x="44" y="5"/>
                  </a:cubicBezTo>
                  <a:cubicBezTo>
                    <a:pt x="53" y="14"/>
                    <a:pt x="53" y="14"/>
                    <a:pt x="53" y="14"/>
                  </a:cubicBezTo>
                  <a:lnTo>
                    <a:pt x="53" y="2"/>
                  </a:lnTo>
                  <a:close/>
                  <a:moveTo>
                    <a:pt x="66" y="31"/>
                  </a:moveTo>
                  <a:cubicBezTo>
                    <a:pt x="36" y="2"/>
                    <a:pt x="36" y="2"/>
                    <a:pt x="36" y="2"/>
                  </a:cubicBezTo>
                  <a:cubicBezTo>
                    <a:pt x="35" y="0"/>
                    <a:pt x="33" y="0"/>
                    <a:pt x="31" y="2"/>
                  </a:cubicBezTo>
                  <a:cubicBezTo>
                    <a:pt x="2" y="31"/>
                    <a:pt x="2" y="31"/>
                    <a:pt x="2" y="31"/>
                  </a:cubicBezTo>
                  <a:cubicBezTo>
                    <a:pt x="0" y="33"/>
                    <a:pt x="0" y="35"/>
                    <a:pt x="2" y="36"/>
                  </a:cubicBezTo>
                  <a:cubicBezTo>
                    <a:pt x="2" y="37"/>
                    <a:pt x="3" y="37"/>
                    <a:pt x="4" y="37"/>
                  </a:cubicBezTo>
                  <a:cubicBezTo>
                    <a:pt x="5" y="37"/>
                    <a:pt x="6" y="37"/>
                    <a:pt x="7" y="36"/>
                  </a:cubicBezTo>
                  <a:cubicBezTo>
                    <a:pt x="34" y="9"/>
                    <a:pt x="34" y="9"/>
                    <a:pt x="34" y="9"/>
                  </a:cubicBezTo>
                  <a:cubicBezTo>
                    <a:pt x="61" y="36"/>
                    <a:pt x="61" y="36"/>
                    <a:pt x="61" y="36"/>
                  </a:cubicBezTo>
                  <a:cubicBezTo>
                    <a:pt x="62" y="38"/>
                    <a:pt x="65" y="38"/>
                    <a:pt x="66" y="36"/>
                  </a:cubicBezTo>
                  <a:cubicBezTo>
                    <a:pt x="67" y="35"/>
                    <a:pt x="67" y="33"/>
                    <a:pt x="66" y="31"/>
                  </a:cubicBezTo>
                  <a:close/>
                  <a:moveTo>
                    <a:pt x="9" y="37"/>
                  </a:moveTo>
                  <a:cubicBezTo>
                    <a:pt x="9" y="57"/>
                    <a:pt x="9" y="57"/>
                    <a:pt x="9" y="57"/>
                  </a:cubicBezTo>
                  <a:cubicBezTo>
                    <a:pt x="9" y="59"/>
                    <a:pt x="11" y="60"/>
                    <a:pt x="13" y="60"/>
                  </a:cubicBezTo>
                  <a:cubicBezTo>
                    <a:pt x="28" y="60"/>
                    <a:pt x="28" y="60"/>
                    <a:pt x="28" y="60"/>
                  </a:cubicBezTo>
                  <a:cubicBezTo>
                    <a:pt x="28" y="42"/>
                    <a:pt x="28" y="42"/>
                    <a:pt x="28" y="42"/>
                  </a:cubicBezTo>
                  <a:cubicBezTo>
                    <a:pt x="28" y="42"/>
                    <a:pt x="29" y="41"/>
                    <a:pt x="29" y="41"/>
                  </a:cubicBezTo>
                  <a:cubicBezTo>
                    <a:pt x="38" y="41"/>
                    <a:pt x="38" y="41"/>
                    <a:pt x="38" y="41"/>
                  </a:cubicBezTo>
                  <a:cubicBezTo>
                    <a:pt x="39" y="41"/>
                    <a:pt x="39" y="42"/>
                    <a:pt x="39" y="42"/>
                  </a:cubicBezTo>
                  <a:cubicBezTo>
                    <a:pt x="39" y="60"/>
                    <a:pt x="39" y="60"/>
                    <a:pt x="39" y="60"/>
                  </a:cubicBezTo>
                  <a:cubicBezTo>
                    <a:pt x="55" y="60"/>
                    <a:pt x="55" y="60"/>
                    <a:pt x="55" y="60"/>
                  </a:cubicBezTo>
                  <a:cubicBezTo>
                    <a:pt x="57" y="60"/>
                    <a:pt x="58" y="59"/>
                    <a:pt x="58" y="57"/>
                  </a:cubicBezTo>
                  <a:cubicBezTo>
                    <a:pt x="58" y="38"/>
                    <a:pt x="58" y="38"/>
                    <a:pt x="58" y="38"/>
                  </a:cubicBezTo>
                  <a:cubicBezTo>
                    <a:pt x="34" y="13"/>
                    <a:pt x="34" y="13"/>
                    <a:pt x="34" y="13"/>
                  </a:cubicBezTo>
                  <a:lnTo>
                    <a:pt x="9" y="37"/>
                  </a:lnTo>
                  <a:close/>
                </a:path>
              </a:pathLst>
            </a:custGeom>
            <a:solidFill>
              <a:schemeClr val="bg1"/>
            </a:solidFill>
            <a:ln w="9525">
              <a:noFill/>
              <a:round/>
            </a:ln>
          </p:spPr>
          <p:txBody>
            <a:bodyPr/>
            <a:lstStyle/>
            <a:p>
              <a:pPr>
                <a:defRPr/>
              </a:pPr>
              <a:endParaRPr lang="en-US" sz="3200" kern="0" dirty="0">
                <a:solidFill>
                  <a:sysClr val="windowText" lastClr="000000"/>
                </a:solidFill>
                <a:latin typeface="+mn-ea"/>
                <a:cs typeface="+mn-ea"/>
              </a:endParaRPr>
            </a:p>
          </p:txBody>
        </p:sp>
      </p:grpSp>
      <p:sp>
        <p:nvSpPr>
          <p:cNvPr id="41" name="TextBox 6"/>
          <p:cNvSpPr txBox="1"/>
          <p:nvPr/>
        </p:nvSpPr>
        <p:spPr>
          <a:xfrm>
            <a:off x="3549008" y="1958709"/>
            <a:ext cx="8116407" cy="808774"/>
          </a:xfrm>
          <a:prstGeom prst="rect">
            <a:avLst/>
          </a:prstGeom>
          <a:noFill/>
        </p:spPr>
        <p:txBody>
          <a:bodyPr wrap="square" lIns="115150" tIns="57576" rIns="115150" bIns="57576" rtlCol="0">
            <a:spAutoFit/>
          </a:bodyPr>
          <a:lstStyle/>
          <a:p>
            <a:pPr>
              <a:lnSpc>
                <a:spcPct val="150000"/>
              </a:lnSpc>
            </a:pPr>
            <a:r>
              <a:rPr lang="zh-CN" altLang="en-US" sz="1500" dirty="0">
                <a:solidFill>
                  <a:schemeClr val="tx1">
                    <a:lumMod val="50000"/>
                    <a:lumOff val="50000"/>
                  </a:schemeClr>
                </a:solidFill>
                <a:latin typeface="+mn-ea"/>
                <a:cs typeface="+mn-ea"/>
              </a:rPr>
              <a:t>单击此处添加文本单击此处添加文本 单击此处添加文本单击此处添加文本单击此处添加文本</a:t>
            </a:r>
            <a:endParaRPr lang="en-US" altLang="zh-CN" sz="1500" dirty="0">
              <a:solidFill>
                <a:schemeClr val="tx1">
                  <a:lumMod val="50000"/>
                  <a:lumOff val="50000"/>
                </a:schemeClr>
              </a:solidFill>
              <a:latin typeface="+mn-ea"/>
              <a:cs typeface="+mn-ea"/>
            </a:endParaRPr>
          </a:p>
          <a:p>
            <a:pPr>
              <a:lnSpc>
                <a:spcPct val="150000"/>
              </a:lnSpc>
            </a:pPr>
            <a:r>
              <a:rPr lang="zh-CN" altLang="en-US" sz="1500" dirty="0">
                <a:solidFill>
                  <a:schemeClr val="tx1">
                    <a:lumMod val="50000"/>
                    <a:lumOff val="50000"/>
                  </a:schemeClr>
                </a:solidFill>
                <a:latin typeface="+mn-ea"/>
                <a:cs typeface="+mn-ea"/>
              </a:rPr>
              <a:t>单击此处添加文本单击此处添加文本单击此处添加文本 单击此处添加文本单击此处添加文本</a:t>
            </a:r>
            <a:endParaRPr lang="en-US" altLang="zh-CN" sz="1500" dirty="0">
              <a:solidFill>
                <a:schemeClr val="tx1">
                  <a:lumMod val="50000"/>
                  <a:lumOff val="50000"/>
                </a:schemeClr>
              </a:solidFill>
              <a:latin typeface="+mn-ea"/>
              <a:cs typeface="+mn-ea"/>
            </a:endParaRPr>
          </a:p>
        </p:txBody>
      </p:sp>
      <p:sp>
        <p:nvSpPr>
          <p:cNvPr id="42" name="TextBox 7"/>
          <p:cNvSpPr txBox="1"/>
          <p:nvPr/>
        </p:nvSpPr>
        <p:spPr>
          <a:xfrm>
            <a:off x="3392921" y="1605969"/>
            <a:ext cx="3552395" cy="405176"/>
          </a:xfrm>
          <a:prstGeom prst="rect">
            <a:avLst/>
          </a:prstGeom>
          <a:noFill/>
        </p:spPr>
        <p:txBody>
          <a:bodyPr wrap="square" lIns="76192" tIns="38096" rIns="76192" bIns="38096" rtlCol="0">
            <a:spAutoFit/>
          </a:bodyPr>
          <a:lstStyle/>
          <a:p>
            <a:r>
              <a:rPr lang="zh-CN" altLang="zh-CN" sz="2100" b="1" dirty="0">
                <a:solidFill>
                  <a:schemeClr val="tx1">
                    <a:lumMod val="50000"/>
                    <a:lumOff val="50000"/>
                  </a:schemeClr>
                </a:solidFill>
                <a:cs typeface="+mn-ea"/>
              </a:rPr>
              <a:t>（一）</a:t>
            </a:r>
            <a:r>
              <a:rPr lang="zh-CN" altLang="en-US" sz="2100" b="1" dirty="0">
                <a:solidFill>
                  <a:schemeClr val="tx1">
                    <a:lumMod val="50000"/>
                    <a:lumOff val="50000"/>
                  </a:schemeClr>
                </a:solidFill>
                <a:cs typeface="+mn-ea"/>
              </a:rPr>
              <a:t>单击填加标题</a:t>
            </a:r>
            <a:endParaRPr lang="zh-CN" altLang="en-US" sz="2100" b="1" dirty="0">
              <a:solidFill>
                <a:schemeClr val="tx1">
                  <a:lumMod val="50000"/>
                  <a:lumOff val="50000"/>
                </a:schemeClr>
              </a:solidFill>
              <a:cs typeface="+mn-ea"/>
            </a:endParaRPr>
          </a:p>
        </p:txBody>
      </p:sp>
      <p:grpSp>
        <p:nvGrpSpPr>
          <p:cNvPr id="43" name="组合 42"/>
          <p:cNvGrpSpPr/>
          <p:nvPr/>
        </p:nvGrpSpPr>
        <p:grpSpPr>
          <a:xfrm>
            <a:off x="1101808" y="4654700"/>
            <a:ext cx="2211325" cy="1034571"/>
            <a:chOff x="465719" y="3291830"/>
            <a:chExt cx="1658494" cy="740511"/>
          </a:xfrm>
        </p:grpSpPr>
        <p:sp>
          <p:nvSpPr>
            <p:cNvPr id="44" name="Freeform 1"/>
            <p:cNvSpPr>
              <a:spLocks noChangeArrowheads="1"/>
            </p:cNvSpPr>
            <p:nvPr/>
          </p:nvSpPr>
          <p:spPr bwMode="auto">
            <a:xfrm rot="10800000">
              <a:off x="465719" y="3291830"/>
              <a:ext cx="1658494" cy="740511"/>
            </a:xfrm>
            <a:custGeom>
              <a:avLst/>
              <a:gdLst>
                <a:gd name="T0" fmla="*/ 5874 w 7875"/>
                <a:gd name="T1" fmla="*/ 1811 h 3594"/>
                <a:gd name="T2" fmla="*/ 7874 w 7875"/>
                <a:gd name="T3" fmla="*/ 0 h 3594"/>
                <a:gd name="T4" fmla="*/ 1969 w 7875"/>
                <a:gd name="T5" fmla="*/ 0 h 3594"/>
                <a:gd name="T6" fmla="*/ 0 w 7875"/>
                <a:gd name="T7" fmla="*/ 1811 h 3594"/>
                <a:gd name="T8" fmla="*/ 1969 w 7875"/>
                <a:gd name="T9" fmla="*/ 3593 h 3594"/>
                <a:gd name="T10" fmla="*/ 7874 w 7875"/>
                <a:gd name="T11" fmla="*/ 3593 h 3594"/>
                <a:gd name="T12" fmla="*/ 5874 w 7875"/>
                <a:gd name="T13" fmla="*/ 1811 h 3594"/>
              </a:gdLst>
              <a:ahLst/>
              <a:cxnLst>
                <a:cxn ang="0">
                  <a:pos x="T0" y="T1"/>
                </a:cxn>
                <a:cxn ang="0">
                  <a:pos x="T2" y="T3"/>
                </a:cxn>
                <a:cxn ang="0">
                  <a:pos x="T4" y="T5"/>
                </a:cxn>
                <a:cxn ang="0">
                  <a:pos x="T6" y="T7"/>
                </a:cxn>
                <a:cxn ang="0">
                  <a:pos x="T8" y="T9"/>
                </a:cxn>
                <a:cxn ang="0">
                  <a:pos x="T10" y="T11"/>
                </a:cxn>
                <a:cxn ang="0">
                  <a:pos x="T12" y="T13"/>
                </a:cxn>
              </a:cxnLst>
              <a:rect l="0" t="0" r="r" b="b"/>
              <a:pathLst>
                <a:path w="7875" h="3594">
                  <a:moveTo>
                    <a:pt x="5874" y="1811"/>
                  </a:moveTo>
                  <a:lnTo>
                    <a:pt x="7874" y="0"/>
                  </a:lnTo>
                  <a:lnTo>
                    <a:pt x="1969" y="0"/>
                  </a:lnTo>
                  <a:lnTo>
                    <a:pt x="0" y="1811"/>
                  </a:lnTo>
                  <a:lnTo>
                    <a:pt x="1969" y="3593"/>
                  </a:lnTo>
                  <a:lnTo>
                    <a:pt x="7874" y="3593"/>
                  </a:lnTo>
                  <a:lnTo>
                    <a:pt x="5874" y="1811"/>
                  </a:lnTo>
                </a:path>
              </a:pathLst>
            </a:custGeom>
            <a:solidFill>
              <a:schemeClr val="accent3"/>
            </a:solidFill>
            <a:ln>
              <a:noFill/>
            </a:ln>
            <a:effectLst/>
          </p:spPr>
          <p:txBody>
            <a:bodyPr wrap="none" anchor="ctr"/>
            <a:lstStyle/>
            <a:p>
              <a:endParaRPr lang="en-US" sz="3200">
                <a:latin typeface="+mn-ea"/>
                <a:cs typeface="+mn-ea"/>
              </a:endParaRPr>
            </a:p>
          </p:txBody>
        </p:sp>
        <p:pic>
          <p:nvPicPr>
            <p:cNvPr id="45" name="Picture 2"/>
            <p:cNvPicPr>
              <a:picLocks noChangeAspect="1" noChangeArrowheads="1"/>
            </p:cNvPicPr>
            <p:nvPr/>
          </p:nvPicPr>
          <p:blipFill>
            <a:blip r:embed="rId1" cstate="print">
              <a:extLst>
                <a:ext uri="{28A0092B-C50C-407E-A947-70E740481C1C}">
                  <a14:useLocalDpi xmlns:a14="http://schemas.microsoft.com/office/drawing/2010/main" val="0"/>
                </a:ext>
              </a:extLst>
            </a:blip>
            <a:stretch>
              <a:fillRect/>
            </a:stretch>
          </p:blipFill>
          <p:spPr bwMode="auto">
            <a:xfrm>
              <a:off x="1171134" y="3488771"/>
              <a:ext cx="346674" cy="346630"/>
            </a:xfrm>
            <a:prstGeom prst="rect">
              <a:avLst/>
            </a:prstGeom>
            <a:noFill/>
            <a:extLst>
              <a:ext uri="{909E8E84-426E-40DD-AFC4-6F175D3DCCD1}">
                <a14:hiddenFill xmlns:a14="http://schemas.microsoft.com/office/drawing/2010/main">
                  <a:solidFill>
                    <a:srgbClr val="FFFFFF"/>
                  </a:solidFill>
                </a14:hiddenFill>
              </a:ext>
            </a:extLst>
          </p:spPr>
        </p:pic>
      </p:grpSp>
      <p:sp>
        <p:nvSpPr>
          <p:cNvPr id="46" name="TextBox 11"/>
          <p:cNvSpPr txBox="1"/>
          <p:nvPr/>
        </p:nvSpPr>
        <p:spPr>
          <a:xfrm>
            <a:off x="3549008" y="3473683"/>
            <a:ext cx="8116407" cy="808774"/>
          </a:xfrm>
          <a:prstGeom prst="rect">
            <a:avLst/>
          </a:prstGeom>
          <a:noFill/>
        </p:spPr>
        <p:txBody>
          <a:bodyPr wrap="square" lIns="115150" tIns="57576" rIns="115150" bIns="57576" rtlCol="0">
            <a:spAutoFit/>
          </a:bodyPr>
          <a:lstStyle/>
          <a:p>
            <a:pPr>
              <a:lnSpc>
                <a:spcPct val="150000"/>
              </a:lnSpc>
            </a:pPr>
            <a:r>
              <a:rPr lang="zh-CN" altLang="en-US" sz="1500" dirty="0">
                <a:solidFill>
                  <a:schemeClr val="tx1">
                    <a:lumMod val="50000"/>
                    <a:lumOff val="50000"/>
                  </a:schemeClr>
                </a:solidFill>
                <a:latin typeface="+mn-ea"/>
                <a:cs typeface="+mn-ea"/>
              </a:rPr>
              <a:t>单击此处添加文本单击此处添加文本 单击此处添加文本单击此处添加文本单击此处添加文本</a:t>
            </a:r>
            <a:endParaRPr lang="en-US" altLang="zh-CN" sz="1500" dirty="0">
              <a:solidFill>
                <a:schemeClr val="tx1">
                  <a:lumMod val="50000"/>
                  <a:lumOff val="50000"/>
                </a:schemeClr>
              </a:solidFill>
              <a:latin typeface="+mn-ea"/>
              <a:cs typeface="+mn-ea"/>
            </a:endParaRPr>
          </a:p>
          <a:p>
            <a:pPr>
              <a:lnSpc>
                <a:spcPct val="150000"/>
              </a:lnSpc>
            </a:pPr>
            <a:r>
              <a:rPr lang="zh-CN" altLang="en-US" sz="1500" dirty="0">
                <a:solidFill>
                  <a:schemeClr val="tx1">
                    <a:lumMod val="50000"/>
                    <a:lumOff val="50000"/>
                  </a:schemeClr>
                </a:solidFill>
                <a:latin typeface="+mn-ea"/>
                <a:cs typeface="+mn-ea"/>
              </a:rPr>
              <a:t>单击此处添加文本单击此处添加文本单击此处添加文本 单击此处添加文本单击此处添加文本</a:t>
            </a:r>
            <a:endParaRPr lang="en-US" altLang="zh-CN" sz="1500" dirty="0">
              <a:solidFill>
                <a:schemeClr val="tx1">
                  <a:lumMod val="50000"/>
                  <a:lumOff val="50000"/>
                </a:schemeClr>
              </a:solidFill>
              <a:latin typeface="+mn-ea"/>
              <a:cs typeface="+mn-ea"/>
            </a:endParaRPr>
          </a:p>
        </p:txBody>
      </p:sp>
      <p:sp>
        <p:nvSpPr>
          <p:cNvPr id="47" name="TextBox 12"/>
          <p:cNvSpPr txBox="1"/>
          <p:nvPr/>
        </p:nvSpPr>
        <p:spPr>
          <a:xfrm>
            <a:off x="3392921" y="3120943"/>
            <a:ext cx="3552395" cy="405176"/>
          </a:xfrm>
          <a:prstGeom prst="rect">
            <a:avLst/>
          </a:prstGeom>
          <a:noFill/>
        </p:spPr>
        <p:txBody>
          <a:bodyPr wrap="square" lIns="76192" tIns="38096" rIns="76192" bIns="38096" rtlCol="0">
            <a:spAutoFit/>
          </a:bodyPr>
          <a:lstStyle/>
          <a:p>
            <a:r>
              <a:rPr lang="zh-CN" altLang="zh-CN" sz="2100" b="1" dirty="0">
                <a:solidFill>
                  <a:schemeClr val="tx1">
                    <a:lumMod val="50000"/>
                    <a:lumOff val="50000"/>
                  </a:schemeClr>
                </a:solidFill>
                <a:cs typeface="+mn-ea"/>
              </a:rPr>
              <a:t>（</a:t>
            </a:r>
            <a:r>
              <a:rPr lang="zh-CN" altLang="en-US" sz="2100" b="1" dirty="0">
                <a:solidFill>
                  <a:schemeClr val="tx1">
                    <a:lumMod val="50000"/>
                    <a:lumOff val="50000"/>
                  </a:schemeClr>
                </a:solidFill>
                <a:cs typeface="+mn-ea"/>
              </a:rPr>
              <a:t>二</a:t>
            </a:r>
            <a:r>
              <a:rPr lang="zh-CN" altLang="zh-CN" sz="2100" b="1" dirty="0">
                <a:solidFill>
                  <a:schemeClr val="tx1">
                    <a:lumMod val="50000"/>
                    <a:lumOff val="50000"/>
                  </a:schemeClr>
                </a:solidFill>
                <a:cs typeface="+mn-ea"/>
              </a:rPr>
              <a:t>）</a:t>
            </a:r>
            <a:r>
              <a:rPr lang="zh-CN" altLang="en-US" sz="2100" b="1" dirty="0">
                <a:solidFill>
                  <a:schemeClr val="tx1">
                    <a:lumMod val="50000"/>
                    <a:lumOff val="50000"/>
                  </a:schemeClr>
                </a:solidFill>
                <a:cs typeface="+mn-ea"/>
              </a:rPr>
              <a:t>单击填加标题</a:t>
            </a:r>
            <a:endParaRPr lang="zh-CN" altLang="en-US" sz="2100" b="1" dirty="0">
              <a:solidFill>
                <a:schemeClr val="tx1">
                  <a:lumMod val="50000"/>
                  <a:lumOff val="50000"/>
                </a:schemeClr>
              </a:solidFill>
              <a:cs typeface="+mn-ea"/>
            </a:endParaRPr>
          </a:p>
        </p:txBody>
      </p:sp>
      <p:sp>
        <p:nvSpPr>
          <p:cNvPr id="48" name="TextBox 13"/>
          <p:cNvSpPr txBox="1"/>
          <p:nvPr/>
        </p:nvSpPr>
        <p:spPr>
          <a:xfrm>
            <a:off x="3549008" y="4935039"/>
            <a:ext cx="8116407" cy="808774"/>
          </a:xfrm>
          <a:prstGeom prst="rect">
            <a:avLst/>
          </a:prstGeom>
          <a:noFill/>
        </p:spPr>
        <p:txBody>
          <a:bodyPr wrap="square" lIns="115150" tIns="57576" rIns="115150" bIns="57576" rtlCol="0">
            <a:spAutoFit/>
          </a:bodyPr>
          <a:lstStyle/>
          <a:p>
            <a:pPr>
              <a:lnSpc>
                <a:spcPct val="150000"/>
              </a:lnSpc>
            </a:pPr>
            <a:r>
              <a:rPr lang="zh-CN" altLang="en-US" sz="1500" dirty="0">
                <a:solidFill>
                  <a:schemeClr val="tx1">
                    <a:lumMod val="50000"/>
                    <a:lumOff val="50000"/>
                  </a:schemeClr>
                </a:solidFill>
                <a:latin typeface="+mn-ea"/>
                <a:cs typeface="+mn-ea"/>
              </a:rPr>
              <a:t>单击此处添加文本单击此处添加文本 单击此处添加文本单击此处添加文本单击此处添加文本</a:t>
            </a:r>
            <a:endParaRPr lang="en-US" altLang="zh-CN" sz="1500" dirty="0">
              <a:solidFill>
                <a:schemeClr val="tx1">
                  <a:lumMod val="50000"/>
                  <a:lumOff val="50000"/>
                </a:schemeClr>
              </a:solidFill>
              <a:latin typeface="+mn-ea"/>
              <a:cs typeface="+mn-ea"/>
            </a:endParaRPr>
          </a:p>
          <a:p>
            <a:pPr>
              <a:lnSpc>
                <a:spcPct val="150000"/>
              </a:lnSpc>
            </a:pPr>
            <a:r>
              <a:rPr lang="zh-CN" altLang="en-US" sz="1500" dirty="0">
                <a:solidFill>
                  <a:schemeClr val="tx1">
                    <a:lumMod val="50000"/>
                    <a:lumOff val="50000"/>
                  </a:schemeClr>
                </a:solidFill>
                <a:latin typeface="+mn-ea"/>
                <a:cs typeface="+mn-ea"/>
              </a:rPr>
              <a:t>单击此处添加文本单击此处添加文本单击此处添加文本 单击此处添加文本单击此处添加文本</a:t>
            </a:r>
            <a:endParaRPr lang="en-US" altLang="zh-CN" sz="1500" dirty="0">
              <a:solidFill>
                <a:schemeClr val="tx1">
                  <a:lumMod val="50000"/>
                  <a:lumOff val="50000"/>
                </a:schemeClr>
              </a:solidFill>
              <a:latin typeface="+mn-ea"/>
              <a:cs typeface="+mn-ea"/>
            </a:endParaRPr>
          </a:p>
        </p:txBody>
      </p:sp>
      <p:sp>
        <p:nvSpPr>
          <p:cNvPr id="49" name="TextBox 14"/>
          <p:cNvSpPr txBox="1"/>
          <p:nvPr/>
        </p:nvSpPr>
        <p:spPr>
          <a:xfrm>
            <a:off x="3392921" y="4582299"/>
            <a:ext cx="3552395" cy="405176"/>
          </a:xfrm>
          <a:prstGeom prst="rect">
            <a:avLst/>
          </a:prstGeom>
          <a:noFill/>
        </p:spPr>
        <p:txBody>
          <a:bodyPr wrap="square" lIns="76192" tIns="38096" rIns="76192" bIns="38096" rtlCol="0">
            <a:spAutoFit/>
          </a:bodyPr>
          <a:lstStyle/>
          <a:p>
            <a:r>
              <a:rPr lang="zh-CN" altLang="zh-CN" sz="2100" b="1" dirty="0">
                <a:solidFill>
                  <a:schemeClr val="tx1">
                    <a:lumMod val="50000"/>
                    <a:lumOff val="50000"/>
                  </a:schemeClr>
                </a:solidFill>
                <a:cs typeface="+mn-ea"/>
              </a:rPr>
              <a:t>（</a:t>
            </a:r>
            <a:r>
              <a:rPr lang="zh-CN" altLang="en-US" sz="2100" b="1" dirty="0">
                <a:solidFill>
                  <a:schemeClr val="tx1">
                    <a:lumMod val="50000"/>
                    <a:lumOff val="50000"/>
                  </a:schemeClr>
                </a:solidFill>
                <a:cs typeface="+mn-ea"/>
              </a:rPr>
              <a:t>三</a:t>
            </a:r>
            <a:r>
              <a:rPr lang="zh-CN" altLang="zh-CN" sz="2100" b="1" dirty="0">
                <a:solidFill>
                  <a:schemeClr val="tx1">
                    <a:lumMod val="50000"/>
                    <a:lumOff val="50000"/>
                  </a:schemeClr>
                </a:solidFill>
                <a:cs typeface="+mn-ea"/>
              </a:rPr>
              <a:t>）</a:t>
            </a:r>
            <a:r>
              <a:rPr lang="zh-CN" altLang="en-US" sz="2100" b="1" dirty="0">
                <a:solidFill>
                  <a:schemeClr val="tx1">
                    <a:lumMod val="50000"/>
                    <a:lumOff val="50000"/>
                  </a:schemeClr>
                </a:solidFill>
                <a:cs typeface="+mn-ea"/>
              </a:rPr>
              <a:t>单击填加标题</a:t>
            </a:r>
            <a:endParaRPr lang="zh-CN" altLang="en-US" sz="2100" b="1" dirty="0">
              <a:solidFill>
                <a:schemeClr val="tx1">
                  <a:lumMod val="50000"/>
                  <a:lumOff val="50000"/>
                </a:schemeClr>
              </a:solidFill>
              <a:cs typeface="+mn-ea"/>
            </a:endParaRPr>
          </a:p>
        </p:txBody>
      </p:sp>
      <p:grpSp>
        <p:nvGrpSpPr>
          <p:cNvPr id="50" name="Group 4"/>
          <p:cNvGrpSpPr/>
          <p:nvPr/>
        </p:nvGrpSpPr>
        <p:grpSpPr>
          <a:xfrm>
            <a:off x="1101808" y="3192813"/>
            <a:ext cx="2211325" cy="1033581"/>
            <a:chOff x="1372486" y="3793072"/>
            <a:chExt cx="6146978" cy="2804667"/>
          </a:xfrm>
        </p:grpSpPr>
        <p:sp>
          <p:nvSpPr>
            <p:cNvPr id="51" name="Freeform 1"/>
            <p:cNvSpPr>
              <a:spLocks noChangeArrowheads="1"/>
            </p:cNvSpPr>
            <p:nvPr/>
          </p:nvSpPr>
          <p:spPr bwMode="auto">
            <a:xfrm rot="10800000">
              <a:off x="1372486" y="3793072"/>
              <a:ext cx="6146978" cy="2804667"/>
            </a:xfrm>
            <a:custGeom>
              <a:avLst/>
              <a:gdLst>
                <a:gd name="T0" fmla="*/ 5874 w 7875"/>
                <a:gd name="T1" fmla="*/ 1811 h 3594"/>
                <a:gd name="T2" fmla="*/ 7874 w 7875"/>
                <a:gd name="T3" fmla="*/ 0 h 3594"/>
                <a:gd name="T4" fmla="*/ 1969 w 7875"/>
                <a:gd name="T5" fmla="*/ 0 h 3594"/>
                <a:gd name="T6" fmla="*/ 0 w 7875"/>
                <a:gd name="T7" fmla="*/ 1811 h 3594"/>
                <a:gd name="T8" fmla="*/ 1969 w 7875"/>
                <a:gd name="T9" fmla="*/ 3593 h 3594"/>
                <a:gd name="T10" fmla="*/ 7874 w 7875"/>
                <a:gd name="T11" fmla="*/ 3593 h 3594"/>
                <a:gd name="T12" fmla="*/ 5874 w 7875"/>
                <a:gd name="T13" fmla="*/ 1811 h 3594"/>
              </a:gdLst>
              <a:ahLst/>
              <a:cxnLst>
                <a:cxn ang="0">
                  <a:pos x="T0" y="T1"/>
                </a:cxn>
                <a:cxn ang="0">
                  <a:pos x="T2" y="T3"/>
                </a:cxn>
                <a:cxn ang="0">
                  <a:pos x="T4" y="T5"/>
                </a:cxn>
                <a:cxn ang="0">
                  <a:pos x="T6" y="T7"/>
                </a:cxn>
                <a:cxn ang="0">
                  <a:pos x="T8" y="T9"/>
                </a:cxn>
                <a:cxn ang="0">
                  <a:pos x="T10" y="T11"/>
                </a:cxn>
                <a:cxn ang="0">
                  <a:pos x="T12" y="T13"/>
                </a:cxn>
              </a:cxnLst>
              <a:rect l="0" t="0" r="r" b="b"/>
              <a:pathLst>
                <a:path w="7875" h="3594">
                  <a:moveTo>
                    <a:pt x="5874" y="1811"/>
                  </a:moveTo>
                  <a:lnTo>
                    <a:pt x="7874" y="0"/>
                  </a:lnTo>
                  <a:lnTo>
                    <a:pt x="1969" y="0"/>
                  </a:lnTo>
                  <a:lnTo>
                    <a:pt x="0" y="1811"/>
                  </a:lnTo>
                  <a:lnTo>
                    <a:pt x="1969" y="3593"/>
                  </a:lnTo>
                  <a:lnTo>
                    <a:pt x="7874" y="3593"/>
                  </a:lnTo>
                  <a:lnTo>
                    <a:pt x="5874" y="1811"/>
                  </a:lnTo>
                </a:path>
              </a:pathLst>
            </a:custGeom>
            <a:solidFill>
              <a:schemeClr val="accent2"/>
            </a:solidFill>
            <a:ln>
              <a:noFill/>
            </a:ln>
            <a:effectLst/>
          </p:spPr>
          <p:txBody>
            <a:bodyPr wrap="none" anchor="ctr"/>
            <a:lstStyle/>
            <a:p>
              <a:endParaRPr lang="en-US" sz="3200">
                <a:latin typeface="+mn-ea"/>
                <a:cs typeface="+mn-ea"/>
              </a:endParaRPr>
            </a:p>
          </p:txBody>
        </p:sp>
        <p:grpSp>
          <p:nvGrpSpPr>
            <p:cNvPr id="52" name="Group 2"/>
            <p:cNvGrpSpPr/>
            <p:nvPr/>
          </p:nvGrpSpPr>
          <p:grpSpPr bwMode="auto">
            <a:xfrm>
              <a:off x="3531959" y="4060393"/>
              <a:ext cx="1906518" cy="1888205"/>
              <a:chOff x="1569458" y="688424"/>
              <a:chExt cx="334962" cy="331788"/>
            </a:xfrm>
            <a:solidFill>
              <a:schemeClr val="bg1"/>
            </a:solidFill>
          </p:grpSpPr>
          <p:sp>
            <p:nvSpPr>
              <p:cNvPr id="86" name="Freeform 11"/>
              <p:cNvSpPr>
                <a:spLocks noChangeArrowheads="1"/>
              </p:cNvSpPr>
              <p:nvPr/>
            </p:nvSpPr>
            <p:spPr bwMode="auto">
              <a:xfrm>
                <a:off x="1587500" y="901699"/>
                <a:ext cx="42863" cy="77788"/>
              </a:xfrm>
              <a:custGeom>
                <a:avLst/>
                <a:gdLst>
                  <a:gd name="T0" fmla="*/ 0 w 118"/>
                  <a:gd name="T1" fmla="*/ 183 h 218"/>
                  <a:gd name="T2" fmla="*/ 25 w 118"/>
                  <a:gd name="T3" fmla="*/ 217 h 218"/>
                  <a:gd name="T4" fmla="*/ 84 w 118"/>
                  <a:gd name="T5" fmla="*/ 217 h 218"/>
                  <a:gd name="T6" fmla="*/ 117 w 118"/>
                  <a:gd name="T7" fmla="*/ 183 h 218"/>
                  <a:gd name="T8" fmla="*/ 117 w 118"/>
                  <a:gd name="T9" fmla="*/ 0 h 218"/>
                  <a:gd name="T10" fmla="*/ 17 w 118"/>
                  <a:gd name="T11" fmla="*/ 91 h 218"/>
                  <a:gd name="T12" fmla="*/ 0 w 118"/>
                  <a:gd name="T13" fmla="*/ 75 h 218"/>
                  <a:gd name="T14" fmla="*/ 0 w 118"/>
                  <a:gd name="T15" fmla="*/ 183 h 218"/>
                  <a:gd name="T16" fmla="*/ 0 w 118"/>
                  <a:gd name="T17" fmla="*/ 183 h 218"/>
                  <a:gd name="T18" fmla="*/ 0 w 118"/>
                  <a:gd name="T19" fmla="*/ 183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8" h="218">
                    <a:moveTo>
                      <a:pt x="0" y="183"/>
                    </a:moveTo>
                    <a:cubicBezTo>
                      <a:pt x="0" y="200"/>
                      <a:pt x="8" y="217"/>
                      <a:pt x="25" y="217"/>
                    </a:cubicBezTo>
                    <a:cubicBezTo>
                      <a:pt x="84" y="217"/>
                      <a:pt x="84" y="217"/>
                      <a:pt x="84" y="217"/>
                    </a:cubicBezTo>
                    <a:cubicBezTo>
                      <a:pt x="100" y="217"/>
                      <a:pt x="117" y="200"/>
                      <a:pt x="117" y="183"/>
                    </a:cubicBezTo>
                    <a:cubicBezTo>
                      <a:pt x="117" y="0"/>
                      <a:pt x="117" y="0"/>
                      <a:pt x="117" y="0"/>
                    </a:cubicBezTo>
                    <a:cubicBezTo>
                      <a:pt x="17" y="91"/>
                      <a:pt x="17" y="91"/>
                      <a:pt x="17" y="91"/>
                    </a:cubicBezTo>
                    <a:cubicBezTo>
                      <a:pt x="0" y="75"/>
                      <a:pt x="0" y="75"/>
                      <a:pt x="0" y="75"/>
                    </a:cubicBezTo>
                    <a:lnTo>
                      <a:pt x="0" y="183"/>
                    </a:lnTo>
                    <a:close/>
                    <a:moveTo>
                      <a:pt x="0" y="183"/>
                    </a:moveTo>
                    <a:lnTo>
                      <a:pt x="0" y="183"/>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3200">
                  <a:latin typeface="+mn-ea"/>
                  <a:cs typeface="+mn-ea"/>
                </a:endParaRPr>
              </a:p>
            </p:txBody>
          </p:sp>
          <p:sp>
            <p:nvSpPr>
              <p:cNvPr id="87" name="Freeform 12"/>
              <p:cNvSpPr>
                <a:spLocks noChangeArrowheads="1"/>
              </p:cNvSpPr>
              <p:nvPr/>
            </p:nvSpPr>
            <p:spPr bwMode="auto">
              <a:xfrm>
                <a:off x="1657350" y="858837"/>
                <a:ext cx="42863" cy="120650"/>
              </a:xfrm>
              <a:custGeom>
                <a:avLst/>
                <a:gdLst>
                  <a:gd name="T0" fmla="*/ 0 w 118"/>
                  <a:gd name="T1" fmla="*/ 301 h 336"/>
                  <a:gd name="T2" fmla="*/ 34 w 118"/>
                  <a:gd name="T3" fmla="*/ 335 h 336"/>
                  <a:gd name="T4" fmla="*/ 84 w 118"/>
                  <a:gd name="T5" fmla="*/ 335 h 336"/>
                  <a:gd name="T6" fmla="*/ 117 w 118"/>
                  <a:gd name="T7" fmla="*/ 301 h 336"/>
                  <a:gd name="T8" fmla="*/ 117 w 118"/>
                  <a:gd name="T9" fmla="*/ 76 h 336"/>
                  <a:gd name="T10" fmla="*/ 42 w 118"/>
                  <a:gd name="T11" fmla="*/ 0 h 336"/>
                  <a:gd name="T12" fmla="*/ 0 w 118"/>
                  <a:gd name="T13" fmla="*/ 42 h 336"/>
                  <a:gd name="T14" fmla="*/ 0 w 118"/>
                  <a:gd name="T15" fmla="*/ 301 h 336"/>
                  <a:gd name="T16" fmla="*/ 0 w 118"/>
                  <a:gd name="T17" fmla="*/ 301 h 336"/>
                  <a:gd name="T18" fmla="*/ 0 w 118"/>
                  <a:gd name="T19" fmla="*/ 301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8" h="336">
                    <a:moveTo>
                      <a:pt x="0" y="301"/>
                    </a:moveTo>
                    <a:cubicBezTo>
                      <a:pt x="0" y="318"/>
                      <a:pt x="17" y="335"/>
                      <a:pt x="34" y="335"/>
                    </a:cubicBezTo>
                    <a:cubicBezTo>
                      <a:pt x="84" y="335"/>
                      <a:pt x="84" y="335"/>
                      <a:pt x="84" y="335"/>
                    </a:cubicBezTo>
                    <a:cubicBezTo>
                      <a:pt x="101" y="335"/>
                      <a:pt x="117" y="318"/>
                      <a:pt x="117" y="301"/>
                    </a:cubicBezTo>
                    <a:cubicBezTo>
                      <a:pt x="117" y="76"/>
                      <a:pt x="117" y="76"/>
                      <a:pt x="117" y="76"/>
                    </a:cubicBezTo>
                    <a:cubicBezTo>
                      <a:pt x="42" y="0"/>
                      <a:pt x="42" y="0"/>
                      <a:pt x="42" y="0"/>
                    </a:cubicBezTo>
                    <a:cubicBezTo>
                      <a:pt x="0" y="42"/>
                      <a:pt x="0" y="42"/>
                      <a:pt x="0" y="42"/>
                    </a:cubicBezTo>
                    <a:lnTo>
                      <a:pt x="0" y="301"/>
                    </a:lnTo>
                    <a:close/>
                    <a:moveTo>
                      <a:pt x="0" y="301"/>
                    </a:moveTo>
                    <a:lnTo>
                      <a:pt x="0" y="301"/>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3200">
                  <a:latin typeface="+mn-ea"/>
                  <a:cs typeface="+mn-ea"/>
                </a:endParaRPr>
              </a:p>
            </p:txBody>
          </p:sp>
          <p:sp>
            <p:nvSpPr>
              <p:cNvPr id="88" name="Freeform 13"/>
              <p:cNvSpPr>
                <a:spLocks noChangeArrowheads="1"/>
              </p:cNvSpPr>
              <p:nvPr/>
            </p:nvSpPr>
            <p:spPr bwMode="auto">
              <a:xfrm>
                <a:off x="1727200" y="858837"/>
                <a:ext cx="42863" cy="120650"/>
              </a:xfrm>
              <a:custGeom>
                <a:avLst/>
                <a:gdLst>
                  <a:gd name="T0" fmla="*/ 92 w 118"/>
                  <a:gd name="T1" fmla="*/ 335 h 336"/>
                  <a:gd name="T2" fmla="*/ 117 w 118"/>
                  <a:gd name="T3" fmla="*/ 301 h 336"/>
                  <a:gd name="T4" fmla="*/ 117 w 118"/>
                  <a:gd name="T5" fmla="*/ 0 h 336"/>
                  <a:gd name="T6" fmla="*/ 0 w 118"/>
                  <a:gd name="T7" fmla="*/ 118 h 336"/>
                  <a:gd name="T8" fmla="*/ 0 w 118"/>
                  <a:gd name="T9" fmla="*/ 301 h 336"/>
                  <a:gd name="T10" fmla="*/ 33 w 118"/>
                  <a:gd name="T11" fmla="*/ 335 h 336"/>
                  <a:gd name="T12" fmla="*/ 92 w 118"/>
                  <a:gd name="T13" fmla="*/ 335 h 336"/>
                  <a:gd name="T14" fmla="*/ 92 w 118"/>
                  <a:gd name="T15" fmla="*/ 335 h 336"/>
                  <a:gd name="T16" fmla="*/ 92 w 118"/>
                  <a:gd name="T17" fmla="*/ 335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8" h="336">
                    <a:moveTo>
                      <a:pt x="92" y="335"/>
                    </a:moveTo>
                    <a:cubicBezTo>
                      <a:pt x="108" y="335"/>
                      <a:pt x="117" y="318"/>
                      <a:pt x="117" y="301"/>
                    </a:cubicBezTo>
                    <a:cubicBezTo>
                      <a:pt x="117" y="0"/>
                      <a:pt x="117" y="0"/>
                      <a:pt x="117" y="0"/>
                    </a:cubicBezTo>
                    <a:cubicBezTo>
                      <a:pt x="0" y="118"/>
                      <a:pt x="0" y="118"/>
                      <a:pt x="0" y="118"/>
                    </a:cubicBezTo>
                    <a:cubicBezTo>
                      <a:pt x="0" y="301"/>
                      <a:pt x="0" y="301"/>
                      <a:pt x="0" y="301"/>
                    </a:cubicBezTo>
                    <a:cubicBezTo>
                      <a:pt x="0" y="318"/>
                      <a:pt x="16" y="335"/>
                      <a:pt x="33" y="335"/>
                    </a:cubicBezTo>
                    <a:lnTo>
                      <a:pt x="92" y="335"/>
                    </a:lnTo>
                    <a:close/>
                    <a:moveTo>
                      <a:pt x="92" y="335"/>
                    </a:moveTo>
                    <a:lnTo>
                      <a:pt x="92" y="335"/>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3200">
                  <a:latin typeface="+mn-ea"/>
                  <a:cs typeface="+mn-ea"/>
                </a:endParaRPr>
              </a:p>
            </p:txBody>
          </p:sp>
          <p:sp>
            <p:nvSpPr>
              <p:cNvPr id="92" name="Freeform 14"/>
              <p:cNvSpPr>
                <a:spLocks noChangeArrowheads="1"/>
              </p:cNvSpPr>
              <p:nvPr/>
            </p:nvSpPr>
            <p:spPr bwMode="auto">
              <a:xfrm>
                <a:off x="1795463" y="817562"/>
                <a:ext cx="46037" cy="163512"/>
              </a:xfrm>
              <a:custGeom>
                <a:avLst/>
                <a:gdLst>
                  <a:gd name="T0" fmla="*/ 0 w 126"/>
                  <a:gd name="T1" fmla="*/ 41 h 452"/>
                  <a:gd name="T2" fmla="*/ 0 w 126"/>
                  <a:gd name="T3" fmla="*/ 417 h 452"/>
                  <a:gd name="T4" fmla="*/ 33 w 126"/>
                  <a:gd name="T5" fmla="*/ 451 h 452"/>
                  <a:gd name="T6" fmla="*/ 92 w 126"/>
                  <a:gd name="T7" fmla="*/ 451 h 452"/>
                  <a:gd name="T8" fmla="*/ 125 w 126"/>
                  <a:gd name="T9" fmla="*/ 417 h 452"/>
                  <a:gd name="T10" fmla="*/ 125 w 126"/>
                  <a:gd name="T11" fmla="*/ 66 h 452"/>
                  <a:gd name="T12" fmla="*/ 50 w 126"/>
                  <a:gd name="T13" fmla="*/ 0 h 452"/>
                  <a:gd name="T14" fmla="*/ 0 w 126"/>
                  <a:gd name="T15" fmla="*/ 41 h 452"/>
                  <a:gd name="T16" fmla="*/ 0 w 126"/>
                  <a:gd name="T17" fmla="*/ 41 h 452"/>
                  <a:gd name="T18" fmla="*/ 0 w 126"/>
                  <a:gd name="T19" fmla="*/ 41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6" h="452">
                    <a:moveTo>
                      <a:pt x="0" y="41"/>
                    </a:moveTo>
                    <a:cubicBezTo>
                      <a:pt x="0" y="417"/>
                      <a:pt x="0" y="417"/>
                      <a:pt x="0" y="417"/>
                    </a:cubicBezTo>
                    <a:cubicBezTo>
                      <a:pt x="0" y="434"/>
                      <a:pt x="17" y="451"/>
                      <a:pt x="33" y="451"/>
                    </a:cubicBezTo>
                    <a:cubicBezTo>
                      <a:pt x="92" y="451"/>
                      <a:pt x="92" y="451"/>
                      <a:pt x="92" y="451"/>
                    </a:cubicBezTo>
                    <a:cubicBezTo>
                      <a:pt x="109" y="451"/>
                      <a:pt x="125" y="434"/>
                      <a:pt x="125" y="417"/>
                    </a:cubicBezTo>
                    <a:cubicBezTo>
                      <a:pt x="125" y="66"/>
                      <a:pt x="125" y="66"/>
                      <a:pt x="125" y="66"/>
                    </a:cubicBezTo>
                    <a:cubicBezTo>
                      <a:pt x="50" y="0"/>
                      <a:pt x="50" y="0"/>
                      <a:pt x="50" y="0"/>
                    </a:cubicBezTo>
                    <a:lnTo>
                      <a:pt x="0" y="41"/>
                    </a:lnTo>
                    <a:close/>
                    <a:moveTo>
                      <a:pt x="0" y="41"/>
                    </a:moveTo>
                    <a:lnTo>
                      <a:pt x="0" y="41"/>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3200">
                  <a:latin typeface="+mn-ea"/>
                  <a:cs typeface="+mn-ea"/>
                </a:endParaRPr>
              </a:p>
            </p:txBody>
          </p:sp>
          <p:sp>
            <p:nvSpPr>
              <p:cNvPr id="93" name="Freeform 15"/>
              <p:cNvSpPr>
                <a:spLocks noChangeArrowheads="1"/>
              </p:cNvSpPr>
              <p:nvPr/>
            </p:nvSpPr>
            <p:spPr bwMode="auto">
              <a:xfrm>
                <a:off x="1576388" y="744537"/>
                <a:ext cx="261937" cy="163512"/>
              </a:xfrm>
              <a:custGeom>
                <a:avLst/>
                <a:gdLst>
                  <a:gd name="T0" fmla="*/ 234 w 728"/>
                  <a:gd name="T1" fmla="*/ 284 h 452"/>
                  <a:gd name="T2" fmla="*/ 292 w 728"/>
                  <a:gd name="T3" fmla="*/ 284 h 452"/>
                  <a:gd name="T4" fmla="*/ 359 w 728"/>
                  <a:gd name="T5" fmla="*/ 351 h 452"/>
                  <a:gd name="T6" fmla="*/ 401 w 728"/>
                  <a:gd name="T7" fmla="*/ 368 h 452"/>
                  <a:gd name="T8" fmla="*/ 434 w 728"/>
                  <a:gd name="T9" fmla="*/ 351 h 452"/>
                  <a:gd name="T10" fmla="*/ 660 w 728"/>
                  <a:gd name="T11" fmla="*/ 134 h 452"/>
                  <a:gd name="T12" fmla="*/ 694 w 728"/>
                  <a:gd name="T13" fmla="*/ 167 h 452"/>
                  <a:gd name="T14" fmla="*/ 710 w 728"/>
                  <a:gd name="T15" fmla="*/ 175 h 452"/>
                  <a:gd name="T16" fmla="*/ 727 w 728"/>
                  <a:gd name="T17" fmla="*/ 159 h 452"/>
                  <a:gd name="T18" fmla="*/ 727 w 728"/>
                  <a:gd name="T19" fmla="*/ 33 h 452"/>
                  <a:gd name="T20" fmla="*/ 719 w 728"/>
                  <a:gd name="T21" fmla="*/ 8 h 452"/>
                  <a:gd name="T22" fmla="*/ 694 w 728"/>
                  <a:gd name="T23" fmla="*/ 0 h 452"/>
                  <a:gd name="T24" fmla="*/ 568 w 728"/>
                  <a:gd name="T25" fmla="*/ 0 h 452"/>
                  <a:gd name="T26" fmla="*/ 551 w 728"/>
                  <a:gd name="T27" fmla="*/ 8 h 452"/>
                  <a:gd name="T28" fmla="*/ 551 w 728"/>
                  <a:gd name="T29" fmla="*/ 33 h 452"/>
                  <a:gd name="T30" fmla="*/ 585 w 728"/>
                  <a:gd name="T31" fmla="*/ 58 h 452"/>
                  <a:gd name="T32" fmla="*/ 426 w 728"/>
                  <a:gd name="T33" fmla="*/ 217 h 452"/>
                  <a:gd name="T34" fmla="*/ 401 w 728"/>
                  <a:gd name="T35" fmla="*/ 225 h 452"/>
                  <a:gd name="T36" fmla="*/ 368 w 728"/>
                  <a:gd name="T37" fmla="*/ 217 h 452"/>
                  <a:gd name="T38" fmla="*/ 292 w 728"/>
                  <a:gd name="T39" fmla="*/ 142 h 452"/>
                  <a:gd name="T40" fmla="*/ 234 w 728"/>
                  <a:gd name="T41" fmla="*/ 142 h 452"/>
                  <a:gd name="T42" fmla="*/ 8 w 728"/>
                  <a:gd name="T43" fmla="*/ 359 h 452"/>
                  <a:gd name="T44" fmla="*/ 0 w 728"/>
                  <a:gd name="T45" fmla="*/ 393 h 452"/>
                  <a:gd name="T46" fmla="*/ 8 w 728"/>
                  <a:gd name="T47" fmla="*/ 426 h 452"/>
                  <a:gd name="T48" fmla="*/ 25 w 728"/>
                  <a:gd name="T49" fmla="*/ 435 h 452"/>
                  <a:gd name="T50" fmla="*/ 83 w 728"/>
                  <a:gd name="T51" fmla="*/ 435 h 452"/>
                  <a:gd name="T52" fmla="*/ 234 w 728"/>
                  <a:gd name="T53" fmla="*/ 284 h 452"/>
                  <a:gd name="T54" fmla="*/ 234 w 728"/>
                  <a:gd name="T55" fmla="*/ 284 h 452"/>
                  <a:gd name="T56" fmla="*/ 234 w 728"/>
                  <a:gd name="T57" fmla="*/ 284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28" h="452">
                    <a:moveTo>
                      <a:pt x="234" y="284"/>
                    </a:moveTo>
                    <a:cubicBezTo>
                      <a:pt x="250" y="267"/>
                      <a:pt x="276" y="267"/>
                      <a:pt x="292" y="284"/>
                    </a:cubicBezTo>
                    <a:cubicBezTo>
                      <a:pt x="359" y="351"/>
                      <a:pt x="359" y="351"/>
                      <a:pt x="359" y="351"/>
                    </a:cubicBezTo>
                    <a:cubicBezTo>
                      <a:pt x="376" y="368"/>
                      <a:pt x="384" y="368"/>
                      <a:pt x="401" y="368"/>
                    </a:cubicBezTo>
                    <a:cubicBezTo>
                      <a:pt x="418" y="368"/>
                      <a:pt x="426" y="368"/>
                      <a:pt x="434" y="351"/>
                    </a:cubicBezTo>
                    <a:cubicBezTo>
                      <a:pt x="660" y="134"/>
                      <a:pt x="660" y="134"/>
                      <a:pt x="660" y="134"/>
                    </a:cubicBezTo>
                    <a:cubicBezTo>
                      <a:pt x="694" y="167"/>
                      <a:pt x="694" y="167"/>
                      <a:pt x="694" y="167"/>
                    </a:cubicBezTo>
                    <a:cubicBezTo>
                      <a:pt x="702" y="175"/>
                      <a:pt x="710" y="175"/>
                      <a:pt x="710" y="175"/>
                    </a:cubicBezTo>
                    <a:cubicBezTo>
                      <a:pt x="719" y="175"/>
                      <a:pt x="727" y="167"/>
                      <a:pt x="727" y="159"/>
                    </a:cubicBezTo>
                    <a:cubicBezTo>
                      <a:pt x="727" y="33"/>
                      <a:pt x="727" y="33"/>
                      <a:pt x="727" y="33"/>
                    </a:cubicBezTo>
                    <a:cubicBezTo>
                      <a:pt x="727" y="25"/>
                      <a:pt x="727" y="16"/>
                      <a:pt x="719" y="8"/>
                    </a:cubicBezTo>
                    <a:cubicBezTo>
                      <a:pt x="710" y="0"/>
                      <a:pt x="702" y="0"/>
                      <a:pt x="694" y="0"/>
                    </a:cubicBezTo>
                    <a:cubicBezTo>
                      <a:pt x="568" y="0"/>
                      <a:pt x="568" y="0"/>
                      <a:pt x="568" y="0"/>
                    </a:cubicBezTo>
                    <a:cubicBezTo>
                      <a:pt x="560" y="0"/>
                      <a:pt x="551" y="0"/>
                      <a:pt x="551" y="8"/>
                    </a:cubicBezTo>
                    <a:cubicBezTo>
                      <a:pt x="543" y="16"/>
                      <a:pt x="551" y="25"/>
                      <a:pt x="551" y="33"/>
                    </a:cubicBezTo>
                    <a:cubicBezTo>
                      <a:pt x="585" y="58"/>
                      <a:pt x="585" y="58"/>
                      <a:pt x="585" y="58"/>
                    </a:cubicBezTo>
                    <a:cubicBezTo>
                      <a:pt x="426" y="217"/>
                      <a:pt x="426" y="217"/>
                      <a:pt x="426" y="217"/>
                    </a:cubicBezTo>
                    <a:cubicBezTo>
                      <a:pt x="426" y="225"/>
                      <a:pt x="409" y="225"/>
                      <a:pt x="401" y="225"/>
                    </a:cubicBezTo>
                    <a:cubicBezTo>
                      <a:pt x="393" y="225"/>
                      <a:pt x="376" y="225"/>
                      <a:pt x="368" y="217"/>
                    </a:cubicBezTo>
                    <a:cubicBezTo>
                      <a:pt x="292" y="142"/>
                      <a:pt x="292" y="142"/>
                      <a:pt x="292" y="142"/>
                    </a:cubicBezTo>
                    <a:cubicBezTo>
                      <a:pt x="276" y="125"/>
                      <a:pt x="250" y="125"/>
                      <a:pt x="234" y="142"/>
                    </a:cubicBezTo>
                    <a:cubicBezTo>
                      <a:pt x="8" y="359"/>
                      <a:pt x="8" y="359"/>
                      <a:pt x="8" y="359"/>
                    </a:cubicBezTo>
                    <a:cubicBezTo>
                      <a:pt x="0" y="368"/>
                      <a:pt x="0" y="384"/>
                      <a:pt x="0" y="393"/>
                    </a:cubicBezTo>
                    <a:cubicBezTo>
                      <a:pt x="0" y="410"/>
                      <a:pt x="0" y="418"/>
                      <a:pt x="8" y="426"/>
                    </a:cubicBezTo>
                    <a:cubicBezTo>
                      <a:pt x="25" y="435"/>
                      <a:pt x="25" y="435"/>
                      <a:pt x="25" y="435"/>
                    </a:cubicBezTo>
                    <a:cubicBezTo>
                      <a:pt x="41" y="451"/>
                      <a:pt x="67" y="451"/>
                      <a:pt x="83" y="435"/>
                    </a:cubicBezTo>
                    <a:lnTo>
                      <a:pt x="234" y="284"/>
                    </a:lnTo>
                    <a:close/>
                    <a:moveTo>
                      <a:pt x="234" y="284"/>
                    </a:moveTo>
                    <a:lnTo>
                      <a:pt x="234" y="284"/>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3200">
                  <a:latin typeface="+mn-ea"/>
                  <a:cs typeface="+mn-ea"/>
                </a:endParaRPr>
              </a:p>
            </p:txBody>
          </p:sp>
          <p:sp>
            <p:nvSpPr>
              <p:cNvPr id="94" name="Freeform 16"/>
              <p:cNvSpPr>
                <a:spLocks noChangeArrowheads="1"/>
              </p:cNvSpPr>
              <p:nvPr/>
            </p:nvSpPr>
            <p:spPr bwMode="auto">
              <a:xfrm>
                <a:off x="1569458" y="688424"/>
                <a:ext cx="334962" cy="331788"/>
              </a:xfrm>
              <a:custGeom>
                <a:avLst/>
                <a:gdLst>
                  <a:gd name="T0" fmla="*/ 887 w 929"/>
                  <a:gd name="T1" fmla="*/ 0 h 921"/>
                  <a:gd name="T2" fmla="*/ 836 w 929"/>
                  <a:gd name="T3" fmla="*/ 50 h 921"/>
                  <a:gd name="T4" fmla="*/ 836 w 929"/>
                  <a:gd name="T5" fmla="*/ 837 h 921"/>
                  <a:gd name="T6" fmla="*/ 51 w 929"/>
                  <a:gd name="T7" fmla="*/ 837 h 921"/>
                  <a:gd name="T8" fmla="*/ 0 w 929"/>
                  <a:gd name="T9" fmla="*/ 878 h 921"/>
                  <a:gd name="T10" fmla="*/ 51 w 929"/>
                  <a:gd name="T11" fmla="*/ 920 h 921"/>
                  <a:gd name="T12" fmla="*/ 887 w 929"/>
                  <a:gd name="T13" fmla="*/ 920 h 921"/>
                  <a:gd name="T14" fmla="*/ 928 w 929"/>
                  <a:gd name="T15" fmla="*/ 878 h 921"/>
                  <a:gd name="T16" fmla="*/ 928 w 929"/>
                  <a:gd name="T17" fmla="*/ 50 h 921"/>
                  <a:gd name="T18" fmla="*/ 887 w 929"/>
                  <a:gd name="T19" fmla="*/ 0 h 921"/>
                  <a:gd name="T20" fmla="*/ 887 w 929"/>
                  <a:gd name="T21" fmla="*/ 0 h 921"/>
                  <a:gd name="T22" fmla="*/ 887 w 929"/>
                  <a:gd name="T23" fmla="*/ 0 h 9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29" h="921">
                    <a:moveTo>
                      <a:pt x="887" y="0"/>
                    </a:moveTo>
                    <a:cubicBezTo>
                      <a:pt x="862" y="0"/>
                      <a:pt x="836" y="26"/>
                      <a:pt x="836" y="50"/>
                    </a:cubicBezTo>
                    <a:cubicBezTo>
                      <a:pt x="836" y="837"/>
                      <a:pt x="836" y="837"/>
                      <a:pt x="836" y="837"/>
                    </a:cubicBezTo>
                    <a:cubicBezTo>
                      <a:pt x="51" y="837"/>
                      <a:pt x="51" y="837"/>
                      <a:pt x="51" y="837"/>
                    </a:cubicBezTo>
                    <a:cubicBezTo>
                      <a:pt x="26" y="837"/>
                      <a:pt x="0" y="853"/>
                      <a:pt x="0" y="878"/>
                    </a:cubicBezTo>
                    <a:cubicBezTo>
                      <a:pt x="0" y="903"/>
                      <a:pt x="26" y="920"/>
                      <a:pt x="51" y="920"/>
                    </a:cubicBezTo>
                    <a:cubicBezTo>
                      <a:pt x="887" y="920"/>
                      <a:pt x="887" y="920"/>
                      <a:pt x="887" y="920"/>
                    </a:cubicBezTo>
                    <a:cubicBezTo>
                      <a:pt x="912" y="920"/>
                      <a:pt x="928" y="903"/>
                      <a:pt x="928" y="878"/>
                    </a:cubicBezTo>
                    <a:cubicBezTo>
                      <a:pt x="928" y="50"/>
                      <a:pt x="928" y="50"/>
                      <a:pt x="928" y="50"/>
                    </a:cubicBezTo>
                    <a:cubicBezTo>
                      <a:pt x="928" y="26"/>
                      <a:pt x="903" y="0"/>
                      <a:pt x="887" y="0"/>
                    </a:cubicBezTo>
                    <a:close/>
                    <a:moveTo>
                      <a:pt x="887" y="0"/>
                    </a:moveTo>
                    <a:lnTo>
                      <a:pt x="887" y="0"/>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3200">
                  <a:latin typeface="+mn-ea"/>
                  <a:cs typeface="+mn-ea"/>
                </a:endParaRPr>
              </a:p>
            </p:txBody>
          </p:sp>
        </p:grpSp>
      </p:grpSp>
      <p:sp>
        <p:nvSpPr>
          <p:cNvPr id="2" name="标题 1"/>
          <p:cNvSpPr>
            <a:spLocks noGrp="1"/>
          </p:cNvSpPr>
          <p:nvPr>
            <p:ph type="title"/>
          </p:nvPr>
        </p:nvSpPr>
        <p:spPr/>
        <p:txBody>
          <a:bodyPr>
            <a:normAutofit/>
          </a:bodyPr>
          <a:lstStyle/>
          <a:p>
            <a:r>
              <a:rPr lang="zh-CN" altLang="en-US" dirty="0">
                <a:cs typeface="+mn-ea"/>
              </a:rPr>
              <a:t>单击此处添加标题</a:t>
            </a:r>
            <a:endParaRPr lang="zh-CN" altLang="en-US" dirty="0">
              <a:ea typeface="+mn-ea"/>
              <a:cs typeface="+mn-ea"/>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500" fill="hold"/>
                                        <p:tgtEl>
                                          <p:spTgt spid="38"/>
                                        </p:tgtEl>
                                        <p:attrNameLst>
                                          <p:attrName>ppt_x</p:attrName>
                                        </p:attrNameLst>
                                      </p:cBhvr>
                                      <p:tavLst>
                                        <p:tav tm="0">
                                          <p:val>
                                            <p:strVal val="0-#ppt_w/2"/>
                                          </p:val>
                                        </p:tav>
                                        <p:tav tm="100000">
                                          <p:val>
                                            <p:strVal val="#ppt_x"/>
                                          </p:val>
                                        </p:tav>
                                      </p:tavLst>
                                    </p:anim>
                                    <p:anim calcmode="lin" valueType="num">
                                      <p:cBhvr additive="base">
                                        <p:cTn id="8" dur="500" fill="hold"/>
                                        <p:tgtEl>
                                          <p:spTgt spid="3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fade">
                                      <p:cBhvr>
                                        <p:cTn id="12" dur="500"/>
                                        <p:tgtEl>
                                          <p:spTgt spid="4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Effect transition="in" filter="wipe(left)">
                                      <p:cBhvr>
                                        <p:cTn id="16" dur="750"/>
                                        <p:tgtEl>
                                          <p:spTgt spid="41"/>
                                        </p:tgtEl>
                                      </p:cBhvr>
                                    </p:animEffect>
                                  </p:childTnLst>
                                </p:cTn>
                              </p:par>
                            </p:childTnLst>
                          </p:cTn>
                        </p:par>
                        <p:par>
                          <p:cTn id="17" fill="hold">
                            <p:stCondLst>
                              <p:cond delay="2000"/>
                            </p:stCondLst>
                            <p:childTnLst>
                              <p:par>
                                <p:cTn id="18" presetID="2" presetClass="entr" presetSubtype="8" decel="100000" fill="hold" nodeType="afterEffect">
                                  <p:stCondLst>
                                    <p:cond delay="0"/>
                                  </p:stCondLst>
                                  <p:childTnLst>
                                    <p:set>
                                      <p:cBhvr>
                                        <p:cTn id="19" dur="1" fill="hold">
                                          <p:stCondLst>
                                            <p:cond delay="0"/>
                                          </p:stCondLst>
                                        </p:cTn>
                                        <p:tgtEl>
                                          <p:spTgt spid="50"/>
                                        </p:tgtEl>
                                        <p:attrNameLst>
                                          <p:attrName>style.visibility</p:attrName>
                                        </p:attrNameLst>
                                      </p:cBhvr>
                                      <p:to>
                                        <p:strVal val="visible"/>
                                      </p:to>
                                    </p:set>
                                    <p:anim calcmode="lin" valueType="num">
                                      <p:cBhvr additive="base">
                                        <p:cTn id="20" dur="500" fill="hold"/>
                                        <p:tgtEl>
                                          <p:spTgt spid="50"/>
                                        </p:tgtEl>
                                        <p:attrNameLst>
                                          <p:attrName>ppt_x</p:attrName>
                                        </p:attrNameLst>
                                      </p:cBhvr>
                                      <p:tavLst>
                                        <p:tav tm="0">
                                          <p:val>
                                            <p:strVal val="0-#ppt_w/2"/>
                                          </p:val>
                                        </p:tav>
                                        <p:tav tm="100000">
                                          <p:val>
                                            <p:strVal val="#ppt_x"/>
                                          </p:val>
                                        </p:tav>
                                      </p:tavLst>
                                    </p:anim>
                                    <p:anim calcmode="lin" valueType="num">
                                      <p:cBhvr additive="base">
                                        <p:cTn id="21" dur="500" fill="hold"/>
                                        <p:tgtEl>
                                          <p:spTgt spid="50"/>
                                        </p:tgtEl>
                                        <p:attrNameLst>
                                          <p:attrName>ppt_y</p:attrName>
                                        </p:attrNameLst>
                                      </p:cBhvr>
                                      <p:tavLst>
                                        <p:tav tm="0">
                                          <p:val>
                                            <p:strVal val="#ppt_y"/>
                                          </p:val>
                                        </p:tav>
                                        <p:tav tm="100000">
                                          <p:val>
                                            <p:strVal val="#ppt_y"/>
                                          </p:val>
                                        </p:tav>
                                      </p:tavLst>
                                    </p:anim>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47"/>
                                        </p:tgtEl>
                                        <p:attrNameLst>
                                          <p:attrName>style.visibility</p:attrName>
                                        </p:attrNameLst>
                                      </p:cBhvr>
                                      <p:to>
                                        <p:strVal val="visible"/>
                                      </p:to>
                                    </p:set>
                                    <p:animEffect transition="in" filter="fade">
                                      <p:cBhvr>
                                        <p:cTn id="25" dur="500"/>
                                        <p:tgtEl>
                                          <p:spTgt spid="47"/>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46"/>
                                        </p:tgtEl>
                                        <p:attrNameLst>
                                          <p:attrName>style.visibility</p:attrName>
                                        </p:attrNameLst>
                                      </p:cBhvr>
                                      <p:to>
                                        <p:strVal val="visible"/>
                                      </p:to>
                                    </p:set>
                                    <p:animEffect transition="in" filter="wipe(left)">
                                      <p:cBhvr>
                                        <p:cTn id="29" dur="750"/>
                                        <p:tgtEl>
                                          <p:spTgt spid="46"/>
                                        </p:tgtEl>
                                      </p:cBhvr>
                                    </p:animEffect>
                                  </p:childTnLst>
                                </p:cTn>
                              </p:par>
                            </p:childTnLst>
                          </p:cTn>
                        </p:par>
                        <p:par>
                          <p:cTn id="30" fill="hold">
                            <p:stCondLst>
                              <p:cond delay="4000"/>
                            </p:stCondLst>
                            <p:childTnLst>
                              <p:par>
                                <p:cTn id="31" presetID="2" presetClass="entr" presetSubtype="8" decel="100000" fill="hold" nodeType="afterEffect">
                                  <p:stCondLst>
                                    <p:cond delay="0"/>
                                  </p:stCondLst>
                                  <p:childTnLst>
                                    <p:set>
                                      <p:cBhvr>
                                        <p:cTn id="32" dur="1" fill="hold">
                                          <p:stCondLst>
                                            <p:cond delay="0"/>
                                          </p:stCondLst>
                                        </p:cTn>
                                        <p:tgtEl>
                                          <p:spTgt spid="43"/>
                                        </p:tgtEl>
                                        <p:attrNameLst>
                                          <p:attrName>style.visibility</p:attrName>
                                        </p:attrNameLst>
                                      </p:cBhvr>
                                      <p:to>
                                        <p:strVal val="visible"/>
                                      </p:to>
                                    </p:set>
                                    <p:anim calcmode="lin" valueType="num">
                                      <p:cBhvr additive="base">
                                        <p:cTn id="33" dur="500" fill="hold"/>
                                        <p:tgtEl>
                                          <p:spTgt spid="43"/>
                                        </p:tgtEl>
                                        <p:attrNameLst>
                                          <p:attrName>ppt_x</p:attrName>
                                        </p:attrNameLst>
                                      </p:cBhvr>
                                      <p:tavLst>
                                        <p:tav tm="0">
                                          <p:val>
                                            <p:strVal val="0-#ppt_w/2"/>
                                          </p:val>
                                        </p:tav>
                                        <p:tav tm="100000">
                                          <p:val>
                                            <p:strVal val="#ppt_x"/>
                                          </p:val>
                                        </p:tav>
                                      </p:tavLst>
                                    </p:anim>
                                    <p:anim calcmode="lin" valueType="num">
                                      <p:cBhvr additive="base">
                                        <p:cTn id="34" dur="500" fill="hold"/>
                                        <p:tgtEl>
                                          <p:spTgt spid="43"/>
                                        </p:tgtEl>
                                        <p:attrNameLst>
                                          <p:attrName>ppt_y</p:attrName>
                                        </p:attrNameLst>
                                      </p:cBhvr>
                                      <p:tavLst>
                                        <p:tav tm="0">
                                          <p:val>
                                            <p:strVal val="#ppt_y"/>
                                          </p:val>
                                        </p:tav>
                                        <p:tav tm="100000">
                                          <p:val>
                                            <p:strVal val="#ppt_y"/>
                                          </p:val>
                                        </p:tav>
                                      </p:tavLst>
                                    </p:anim>
                                  </p:childTnLst>
                                </p:cTn>
                              </p:par>
                            </p:childTnLst>
                          </p:cTn>
                        </p:par>
                        <p:par>
                          <p:cTn id="35" fill="hold">
                            <p:stCondLst>
                              <p:cond delay="4500"/>
                            </p:stCondLst>
                            <p:childTnLst>
                              <p:par>
                                <p:cTn id="36" presetID="10" presetClass="entr" presetSubtype="0" fill="hold" grpId="0" nodeType="afterEffect">
                                  <p:stCondLst>
                                    <p:cond delay="0"/>
                                  </p:stCondLst>
                                  <p:childTnLst>
                                    <p:set>
                                      <p:cBhvr>
                                        <p:cTn id="37" dur="1" fill="hold">
                                          <p:stCondLst>
                                            <p:cond delay="0"/>
                                          </p:stCondLst>
                                        </p:cTn>
                                        <p:tgtEl>
                                          <p:spTgt spid="49"/>
                                        </p:tgtEl>
                                        <p:attrNameLst>
                                          <p:attrName>style.visibility</p:attrName>
                                        </p:attrNameLst>
                                      </p:cBhvr>
                                      <p:to>
                                        <p:strVal val="visible"/>
                                      </p:to>
                                    </p:set>
                                    <p:animEffect transition="in" filter="fade">
                                      <p:cBhvr>
                                        <p:cTn id="38" dur="500"/>
                                        <p:tgtEl>
                                          <p:spTgt spid="49"/>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75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2" grpId="0"/>
      <p:bldP spid="46" grpId="0"/>
      <p:bldP spid="47" grpId="0"/>
      <p:bldP spid="48" grpId="0"/>
      <p:bldP spid="4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3" name="组合 72"/>
          <p:cNvGrpSpPr/>
          <p:nvPr/>
        </p:nvGrpSpPr>
        <p:grpSpPr bwMode="auto">
          <a:xfrm>
            <a:off x="3507126" y="2433639"/>
            <a:ext cx="6533300" cy="1008063"/>
            <a:chOff x="3506394" y="2434165"/>
            <a:chExt cx="6535007" cy="1008202"/>
          </a:xfrm>
        </p:grpSpPr>
        <p:cxnSp>
          <p:nvCxnSpPr>
            <p:cNvPr id="74" name="肘形连接符 73"/>
            <p:cNvCxnSpPr>
              <a:stCxn id="75" idx="6"/>
              <a:endCxn id="100" idx="2"/>
            </p:cNvCxnSpPr>
            <p:nvPr/>
          </p:nvCxnSpPr>
          <p:spPr>
            <a:xfrm>
              <a:off x="4262143" y="2812042"/>
              <a:ext cx="5779258" cy="630325"/>
            </a:xfrm>
            <a:prstGeom prst="bentConnector3">
              <a:avLst>
                <a:gd name="adj1" fmla="val 46221"/>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75" name="椭圆 74"/>
            <p:cNvSpPr/>
            <p:nvPr/>
          </p:nvSpPr>
          <p:spPr>
            <a:xfrm>
              <a:off x="3506394" y="2434165"/>
              <a:ext cx="755749" cy="75575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765">
                <a:defRPr/>
              </a:pPr>
              <a:endParaRPr lang="zh-CN" altLang="en-US">
                <a:solidFill>
                  <a:schemeClr val="tx1">
                    <a:lumMod val="50000"/>
                    <a:lumOff val="50000"/>
                  </a:schemeClr>
                </a:solidFill>
                <a:cs typeface="+mn-ea"/>
              </a:endParaRPr>
            </a:p>
          </p:txBody>
        </p:sp>
        <p:grpSp>
          <p:nvGrpSpPr>
            <p:cNvPr id="76" name="组合 125"/>
            <p:cNvGrpSpPr/>
            <p:nvPr/>
          </p:nvGrpSpPr>
          <p:grpSpPr bwMode="auto">
            <a:xfrm>
              <a:off x="3659394" y="2570928"/>
              <a:ext cx="450000" cy="434596"/>
              <a:chOff x="5512720" y="2152017"/>
              <a:chExt cx="583915" cy="496874"/>
            </a:xfrm>
          </p:grpSpPr>
          <p:sp>
            <p:nvSpPr>
              <p:cNvPr id="77" name="Freeform 159"/>
              <p:cNvSpPr/>
              <p:nvPr/>
            </p:nvSpPr>
            <p:spPr bwMode="auto">
              <a:xfrm>
                <a:off x="5573773" y="2246159"/>
                <a:ext cx="461483" cy="402983"/>
              </a:xfrm>
              <a:custGeom>
                <a:avLst/>
                <a:gdLst>
                  <a:gd name="T0" fmla="*/ 29 w 54"/>
                  <a:gd name="T1" fmla="*/ 1 h 47"/>
                  <a:gd name="T2" fmla="*/ 24 w 54"/>
                  <a:gd name="T3" fmla="*/ 1 h 47"/>
                  <a:gd name="T4" fmla="*/ 2 w 54"/>
                  <a:gd name="T5" fmla="*/ 15 h 47"/>
                  <a:gd name="T6" fmla="*/ 0 w 54"/>
                  <a:gd name="T7" fmla="*/ 20 h 47"/>
                  <a:gd name="T8" fmla="*/ 0 w 54"/>
                  <a:gd name="T9" fmla="*/ 44 h 47"/>
                  <a:gd name="T10" fmla="*/ 3 w 54"/>
                  <a:gd name="T11" fmla="*/ 47 h 47"/>
                  <a:gd name="T12" fmla="*/ 13 w 54"/>
                  <a:gd name="T13" fmla="*/ 47 h 47"/>
                  <a:gd name="T14" fmla="*/ 16 w 54"/>
                  <a:gd name="T15" fmla="*/ 44 h 47"/>
                  <a:gd name="T16" fmla="*/ 16 w 54"/>
                  <a:gd name="T17" fmla="*/ 27 h 47"/>
                  <a:gd name="T18" fmla="*/ 19 w 54"/>
                  <a:gd name="T19" fmla="*/ 24 h 47"/>
                  <a:gd name="T20" fmla="*/ 35 w 54"/>
                  <a:gd name="T21" fmla="*/ 24 h 47"/>
                  <a:gd name="T22" fmla="*/ 38 w 54"/>
                  <a:gd name="T23" fmla="*/ 27 h 47"/>
                  <a:gd name="T24" fmla="*/ 38 w 54"/>
                  <a:gd name="T25" fmla="*/ 44 h 47"/>
                  <a:gd name="T26" fmla="*/ 41 w 54"/>
                  <a:gd name="T27" fmla="*/ 47 h 47"/>
                  <a:gd name="T28" fmla="*/ 51 w 54"/>
                  <a:gd name="T29" fmla="*/ 47 h 47"/>
                  <a:gd name="T30" fmla="*/ 54 w 54"/>
                  <a:gd name="T31" fmla="*/ 44 h 47"/>
                  <a:gd name="T32" fmla="*/ 54 w 54"/>
                  <a:gd name="T33" fmla="*/ 20 h 47"/>
                  <a:gd name="T34" fmla="*/ 52 w 54"/>
                  <a:gd name="T35" fmla="*/ 16 h 47"/>
                  <a:gd name="T36" fmla="*/ 29 w 54"/>
                  <a:gd name="T37"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4" h="47">
                    <a:moveTo>
                      <a:pt x="29" y="1"/>
                    </a:moveTo>
                    <a:cubicBezTo>
                      <a:pt x="28" y="0"/>
                      <a:pt x="25" y="0"/>
                      <a:pt x="24" y="1"/>
                    </a:cubicBezTo>
                    <a:cubicBezTo>
                      <a:pt x="2" y="15"/>
                      <a:pt x="2" y="15"/>
                      <a:pt x="2" y="15"/>
                    </a:cubicBezTo>
                    <a:cubicBezTo>
                      <a:pt x="1" y="16"/>
                      <a:pt x="0" y="18"/>
                      <a:pt x="0" y="20"/>
                    </a:cubicBezTo>
                    <a:cubicBezTo>
                      <a:pt x="0" y="44"/>
                      <a:pt x="0" y="44"/>
                      <a:pt x="0" y="44"/>
                    </a:cubicBezTo>
                    <a:cubicBezTo>
                      <a:pt x="0" y="46"/>
                      <a:pt x="1" y="47"/>
                      <a:pt x="3" y="47"/>
                    </a:cubicBezTo>
                    <a:cubicBezTo>
                      <a:pt x="13" y="47"/>
                      <a:pt x="13" y="47"/>
                      <a:pt x="13" y="47"/>
                    </a:cubicBezTo>
                    <a:cubicBezTo>
                      <a:pt x="14" y="47"/>
                      <a:pt x="16" y="46"/>
                      <a:pt x="16" y="44"/>
                    </a:cubicBezTo>
                    <a:cubicBezTo>
                      <a:pt x="16" y="27"/>
                      <a:pt x="16" y="27"/>
                      <a:pt x="16" y="27"/>
                    </a:cubicBezTo>
                    <a:cubicBezTo>
                      <a:pt x="16" y="26"/>
                      <a:pt x="17" y="24"/>
                      <a:pt x="19" y="24"/>
                    </a:cubicBezTo>
                    <a:cubicBezTo>
                      <a:pt x="35" y="24"/>
                      <a:pt x="35" y="24"/>
                      <a:pt x="35" y="24"/>
                    </a:cubicBezTo>
                    <a:cubicBezTo>
                      <a:pt x="37" y="24"/>
                      <a:pt x="38" y="26"/>
                      <a:pt x="38" y="27"/>
                    </a:cubicBezTo>
                    <a:cubicBezTo>
                      <a:pt x="38" y="44"/>
                      <a:pt x="38" y="44"/>
                      <a:pt x="38" y="44"/>
                    </a:cubicBezTo>
                    <a:cubicBezTo>
                      <a:pt x="38" y="46"/>
                      <a:pt x="39" y="47"/>
                      <a:pt x="41" y="47"/>
                    </a:cubicBezTo>
                    <a:cubicBezTo>
                      <a:pt x="51" y="47"/>
                      <a:pt x="51" y="47"/>
                      <a:pt x="51" y="47"/>
                    </a:cubicBezTo>
                    <a:cubicBezTo>
                      <a:pt x="53" y="47"/>
                      <a:pt x="54" y="46"/>
                      <a:pt x="54" y="44"/>
                    </a:cubicBezTo>
                    <a:cubicBezTo>
                      <a:pt x="54" y="20"/>
                      <a:pt x="54" y="20"/>
                      <a:pt x="54" y="20"/>
                    </a:cubicBezTo>
                    <a:cubicBezTo>
                      <a:pt x="54" y="19"/>
                      <a:pt x="53" y="17"/>
                      <a:pt x="52" y="16"/>
                    </a:cubicBezTo>
                    <a:lnTo>
                      <a:pt x="29" y="1"/>
                    </a:lnTo>
                    <a:close/>
                  </a:path>
                </a:pathLst>
              </a:custGeom>
              <a:solidFill>
                <a:srgbClr val="FFFFFF"/>
              </a:solidFill>
              <a:ln>
                <a:noFill/>
              </a:ln>
            </p:spPr>
            <p:txBody>
              <a:bodyPr lIns="121920" tIns="60960" rIns="121920" bIns="60960"/>
              <a:lstStyle/>
              <a:p>
                <a:pPr defTabSz="913765">
                  <a:defRPr/>
                </a:pPr>
                <a:endParaRPr lang="zh-CN" altLang="en-US" sz="2500">
                  <a:solidFill>
                    <a:schemeClr val="tx1">
                      <a:lumMod val="50000"/>
                      <a:lumOff val="50000"/>
                    </a:schemeClr>
                  </a:solidFill>
                  <a:cs typeface="+mn-ea"/>
                </a:endParaRPr>
              </a:p>
            </p:txBody>
          </p:sp>
          <p:sp>
            <p:nvSpPr>
              <p:cNvPr id="78" name="Freeform 160"/>
              <p:cNvSpPr/>
              <p:nvPr/>
            </p:nvSpPr>
            <p:spPr bwMode="auto">
              <a:xfrm>
                <a:off x="5511967" y="2151767"/>
                <a:ext cx="585095" cy="225090"/>
              </a:xfrm>
              <a:custGeom>
                <a:avLst/>
                <a:gdLst>
                  <a:gd name="T0" fmla="*/ 64 w 68"/>
                  <a:gd name="T1" fmla="*/ 20 h 26"/>
                  <a:gd name="T2" fmla="*/ 61 w 68"/>
                  <a:gd name="T3" fmla="*/ 15 h 26"/>
                  <a:gd name="T4" fmla="*/ 61 w 68"/>
                  <a:gd name="T5" fmla="*/ 10 h 26"/>
                  <a:gd name="T6" fmla="*/ 58 w 68"/>
                  <a:gd name="T7" fmla="*/ 7 h 26"/>
                  <a:gd name="T8" fmla="*/ 57 w 68"/>
                  <a:gd name="T9" fmla="*/ 7 h 26"/>
                  <a:gd name="T10" fmla="*/ 54 w 68"/>
                  <a:gd name="T11" fmla="*/ 10 h 26"/>
                  <a:gd name="T12" fmla="*/ 54 w 68"/>
                  <a:gd name="T13" fmla="*/ 10 h 26"/>
                  <a:gd name="T14" fmla="*/ 52 w 68"/>
                  <a:gd name="T15" fmla="*/ 12 h 26"/>
                  <a:gd name="T16" fmla="*/ 36 w 68"/>
                  <a:gd name="T17" fmla="*/ 1 h 26"/>
                  <a:gd name="T18" fmla="*/ 33 w 68"/>
                  <a:gd name="T19" fmla="*/ 0 h 26"/>
                  <a:gd name="T20" fmla="*/ 30 w 68"/>
                  <a:gd name="T21" fmla="*/ 1 h 26"/>
                  <a:gd name="T22" fmla="*/ 2 w 68"/>
                  <a:gd name="T23" fmla="*/ 20 h 26"/>
                  <a:gd name="T24" fmla="*/ 1 w 68"/>
                  <a:gd name="T25" fmla="*/ 24 h 26"/>
                  <a:gd name="T26" fmla="*/ 5 w 68"/>
                  <a:gd name="T27" fmla="*/ 24 h 26"/>
                  <a:gd name="T28" fmla="*/ 31 w 68"/>
                  <a:gd name="T29" fmla="*/ 7 h 26"/>
                  <a:gd name="T30" fmla="*/ 36 w 68"/>
                  <a:gd name="T31" fmla="*/ 7 h 26"/>
                  <a:gd name="T32" fmla="*/ 63 w 68"/>
                  <a:gd name="T33" fmla="*/ 25 h 26"/>
                  <a:gd name="T34" fmla="*/ 67 w 68"/>
                  <a:gd name="T35" fmla="*/ 25 h 26"/>
                  <a:gd name="T36" fmla="*/ 66 w 68"/>
                  <a:gd name="T37" fmla="*/ 21 h 26"/>
                  <a:gd name="T38" fmla="*/ 64 w 68"/>
                  <a:gd name="T39" fmla="*/ 2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8" h="26">
                    <a:moveTo>
                      <a:pt x="64" y="20"/>
                    </a:moveTo>
                    <a:cubicBezTo>
                      <a:pt x="62" y="19"/>
                      <a:pt x="61" y="17"/>
                      <a:pt x="61" y="15"/>
                    </a:cubicBezTo>
                    <a:cubicBezTo>
                      <a:pt x="61" y="10"/>
                      <a:pt x="61" y="10"/>
                      <a:pt x="61" y="10"/>
                    </a:cubicBezTo>
                    <a:cubicBezTo>
                      <a:pt x="61" y="8"/>
                      <a:pt x="60" y="7"/>
                      <a:pt x="58" y="7"/>
                    </a:cubicBezTo>
                    <a:cubicBezTo>
                      <a:pt x="57" y="7"/>
                      <a:pt x="57" y="7"/>
                      <a:pt x="57" y="7"/>
                    </a:cubicBezTo>
                    <a:cubicBezTo>
                      <a:pt x="56" y="7"/>
                      <a:pt x="54" y="8"/>
                      <a:pt x="54" y="10"/>
                    </a:cubicBezTo>
                    <a:cubicBezTo>
                      <a:pt x="54" y="10"/>
                      <a:pt x="54" y="10"/>
                      <a:pt x="54" y="10"/>
                    </a:cubicBezTo>
                    <a:cubicBezTo>
                      <a:pt x="54" y="12"/>
                      <a:pt x="53" y="13"/>
                      <a:pt x="52" y="12"/>
                    </a:cubicBezTo>
                    <a:cubicBezTo>
                      <a:pt x="36" y="1"/>
                      <a:pt x="36" y="1"/>
                      <a:pt x="36" y="1"/>
                    </a:cubicBezTo>
                    <a:cubicBezTo>
                      <a:pt x="35" y="1"/>
                      <a:pt x="33" y="0"/>
                      <a:pt x="33" y="0"/>
                    </a:cubicBezTo>
                    <a:cubicBezTo>
                      <a:pt x="33" y="0"/>
                      <a:pt x="32" y="1"/>
                      <a:pt x="30" y="1"/>
                    </a:cubicBezTo>
                    <a:cubicBezTo>
                      <a:pt x="2" y="20"/>
                      <a:pt x="2" y="20"/>
                      <a:pt x="2" y="20"/>
                    </a:cubicBezTo>
                    <a:cubicBezTo>
                      <a:pt x="1" y="21"/>
                      <a:pt x="0" y="23"/>
                      <a:pt x="1" y="24"/>
                    </a:cubicBezTo>
                    <a:cubicBezTo>
                      <a:pt x="2" y="25"/>
                      <a:pt x="3" y="25"/>
                      <a:pt x="5" y="24"/>
                    </a:cubicBezTo>
                    <a:cubicBezTo>
                      <a:pt x="31" y="7"/>
                      <a:pt x="31" y="7"/>
                      <a:pt x="31" y="7"/>
                    </a:cubicBezTo>
                    <a:cubicBezTo>
                      <a:pt x="32" y="6"/>
                      <a:pt x="34" y="6"/>
                      <a:pt x="36" y="7"/>
                    </a:cubicBezTo>
                    <a:cubicBezTo>
                      <a:pt x="63" y="25"/>
                      <a:pt x="63" y="25"/>
                      <a:pt x="63" y="25"/>
                    </a:cubicBezTo>
                    <a:cubicBezTo>
                      <a:pt x="64" y="26"/>
                      <a:pt x="66" y="26"/>
                      <a:pt x="67" y="25"/>
                    </a:cubicBezTo>
                    <a:cubicBezTo>
                      <a:pt x="68" y="24"/>
                      <a:pt x="67" y="22"/>
                      <a:pt x="66" y="21"/>
                    </a:cubicBezTo>
                    <a:lnTo>
                      <a:pt x="64" y="20"/>
                    </a:lnTo>
                    <a:close/>
                  </a:path>
                </a:pathLst>
              </a:custGeom>
              <a:solidFill>
                <a:srgbClr val="FFFFFF"/>
              </a:solidFill>
              <a:ln>
                <a:noFill/>
              </a:ln>
            </p:spPr>
            <p:txBody>
              <a:bodyPr lIns="121920" tIns="60960" rIns="121920" bIns="60960"/>
              <a:lstStyle/>
              <a:p>
                <a:pPr defTabSz="913765">
                  <a:defRPr/>
                </a:pPr>
                <a:endParaRPr lang="zh-CN" altLang="en-US" sz="2500">
                  <a:solidFill>
                    <a:schemeClr val="tx1">
                      <a:lumMod val="50000"/>
                      <a:lumOff val="50000"/>
                    </a:schemeClr>
                  </a:solidFill>
                  <a:cs typeface="+mn-ea"/>
                </a:endParaRPr>
              </a:p>
            </p:txBody>
          </p:sp>
        </p:grpSp>
      </p:grpSp>
      <p:grpSp>
        <p:nvGrpSpPr>
          <p:cNvPr id="79" name="组合 78"/>
          <p:cNvGrpSpPr/>
          <p:nvPr/>
        </p:nvGrpSpPr>
        <p:grpSpPr bwMode="auto">
          <a:xfrm>
            <a:off x="3507129" y="4310064"/>
            <a:ext cx="4066645" cy="755651"/>
            <a:chOff x="3506394" y="4309617"/>
            <a:chExt cx="4066973" cy="756000"/>
          </a:xfrm>
        </p:grpSpPr>
        <p:cxnSp>
          <p:nvCxnSpPr>
            <p:cNvPr id="80" name="肘形连接符 79"/>
            <p:cNvCxnSpPr>
              <a:stCxn id="81" idx="6"/>
              <a:endCxn id="102" idx="2"/>
            </p:cNvCxnSpPr>
            <p:nvPr/>
          </p:nvCxnSpPr>
          <p:spPr>
            <a:xfrm>
              <a:off x="4262006" y="4687617"/>
              <a:ext cx="3311361" cy="376411"/>
            </a:xfrm>
            <a:prstGeom prst="bentConnector3">
              <a:avLst>
                <a:gd name="adj1" fmla="val 50000"/>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81" name="椭圆 80"/>
            <p:cNvSpPr/>
            <p:nvPr/>
          </p:nvSpPr>
          <p:spPr>
            <a:xfrm>
              <a:off x="3506394" y="4309617"/>
              <a:ext cx="755612" cy="756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765">
                <a:defRPr/>
              </a:pPr>
              <a:endParaRPr lang="zh-CN" altLang="en-US">
                <a:solidFill>
                  <a:schemeClr val="tx1">
                    <a:lumMod val="50000"/>
                    <a:lumOff val="50000"/>
                  </a:schemeClr>
                </a:solidFill>
                <a:cs typeface="+mn-ea"/>
              </a:endParaRPr>
            </a:p>
          </p:txBody>
        </p:sp>
        <p:sp>
          <p:nvSpPr>
            <p:cNvPr id="82" name="Freeform 277"/>
            <p:cNvSpPr>
              <a:spLocks noEditPoints="1"/>
            </p:cNvSpPr>
            <p:nvPr/>
          </p:nvSpPr>
          <p:spPr bwMode="auto">
            <a:xfrm>
              <a:off x="3696885" y="4431911"/>
              <a:ext cx="384156" cy="455824"/>
            </a:xfrm>
            <a:custGeom>
              <a:avLst/>
              <a:gdLst>
                <a:gd name="T0" fmla="*/ 62 w 72"/>
                <a:gd name="T1" fmla="*/ 33 h 86"/>
                <a:gd name="T2" fmla="*/ 57 w 72"/>
                <a:gd name="T3" fmla="*/ 33 h 86"/>
                <a:gd name="T4" fmla="*/ 57 w 72"/>
                <a:gd name="T5" fmla="*/ 19 h 86"/>
                <a:gd name="T6" fmla="*/ 38 w 72"/>
                <a:gd name="T7" fmla="*/ 0 h 86"/>
                <a:gd name="T8" fmla="*/ 34 w 72"/>
                <a:gd name="T9" fmla="*/ 0 h 86"/>
                <a:gd name="T10" fmla="*/ 15 w 72"/>
                <a:gd name="T11" fmla="*/ 19 h 86"/>
                <a:gd name="T12" fmla="*/ 15 w 72"/>
                <a:gd name="T13" fmla="*/ 33 h 86"/>
                <a:gd name="T14" fmla="*/ 10 w 72"/>
                <a:gd name="T15" fmla="*/ 33 h 86"/>
                <a:gd name="T16" fmla="*/ 0 w 72"/>
                <a:gd name="T17" fmla="*/ 43 h 86"/>
                <a:gd name="T18" fmla="*/ 0 w 72"/>
                <a:gd name="T19" fmla="*/ 76 h 86"/>
                <a:gd name="T20" fmla="*/ 10 w 72"/>
                <a:gd name="T21" fmla="*/ 86 h 86"/>
                <a:gd name="T22" fmla="*/ 62 w 72"/>
                <a:gd name="T23" fmla="*/ 86 h 86"/>
                <a:gd name="T24" fmla="*/ 72 w 72"/>
                <a:gd name="T25" fmla="*/ 76 h 86"/>
                <a:gd name="T26" fmla="*/ 72 w 72"/>
                <a:gd name="T27" fmla="*/ 43 h 86"/>
                <a:gd name="T28" fmla="*/ 62 w 72"/>
                <a:gd name="T29" fmla="*/ 33 h 86"/>
                <a:gd name="T30" fmla="*/ 42 w 72"/>
                <a:gd name="T31" fmla="*/ 78 h 86"/>
                <a:gd name="T32" fmla="*/ 31 w 72"/>
                <a:gd name="T33" fmla="*/ 78 h 86"/>
                <a:gd name="T34" fmla="*/ 32 w 72"/>
                <a:gd name="T35" fmla="*/ 64 h 86"/>
                <a:gd name="T36" fmla="*/ 29 w 72"/>
                <a:gd name="T37" fmla="*/ 58 h 86"/>
                <a:gd name="T38" fmla="*/ 36 w 72"/>
                <a:gd name="T39" fmla="*/ 51 h 86"/>
                <a:gd name="T40" fmla="*/ 43 w 72"/>
                <a:gd name="T41" fmla="*/ 58 h 86"/>
                <a:gd name="T42" fmla="*/ 40 w 72"/>
                <a:gd name="T43" fmla="*/ 64 h 86"/>
                <a:gd name="T44" fmla="*/ 42 w 72"/>
                <a:gd name="T45" fmla="*/ 78 h 86"/>
                <a:gd name="T46" fmla="*/ 50 w 72"/>
                <a:gd name="T47" fmla="*/ 33 h 86"/>
                <a:gd name="T48" fmla="*/ 22 w 72"/>
                <a:gd name="T49" fmla="*/ 33 h 86"/>
                <a:gd name="T50" fmla="*/ 22 w 72"/>
                <a:gd name="T51" fmla="*/ 19 h 86"/>
                <a:gd name="T52" fmla="*/ 34 w 72"/>
                <a:gd name="T53" fmla="*/ 7 h 86"/>
                <a:gd name="T54" fmla="*/ 38 w 72"/>
                <a:gd name="T55" fmla="*/ 7 h 86"/>
                <a:gd name="T56" fmla="*/ 50 w 72"/>
                <a:gd name="T57" fmla="*/ 19 h 86"/>
                <a:gd name="T58" fmla="*/ 50 w 72"/>
                <a:gd name="T59" fmla="*/ 33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2" h="86">
                  <a:moveTo>
                    <a:pt x="62" y="33"/>
                  </a:moveTo>
                  <a:cubicBezTo>
                    <a:pt x="57" y="33"/>
                    <a:pt x="57" y="33"/>
                    <a:pt x="57" y="33"/>
                  </a:cubicBezTo>
                  <a:cubicBezTo>
                    <a:pt x="57" y="19"/>
                    <a:pt x="57" y="19"/>
                    <a:pt x="57" y="19"/>
                  </a:cubicBezTo>
                  <a:cubicBezTo>
                    <a:pt x="57" y="9"/>
                    <a:pt x="49" y="0"/>
                    <a:pt x="38" y="0"/>
                  </a:cubicBezTo>
                  <a:cubicBezTo>
                    <a:pt x="34" y="0"/>
                    <a:pt x="34" y="0"/>
                    <a:pt x="34" y="0"/>
                  </a:cubicBezTo>
                  <a:cubicBezTo>
                    <a:pt x="24" y="0"/>
                    <a:pt x="15" y="9"/>
                    <a:pt x="15" y="19"/>
                  </a:cubicBezTo>
                  <a:cubicBezTo>
                    <a:pt x="15" y="33"/>
                    <a:pt x="15" y="33"/>
                    <a:pt x="15" y="33"/>
                  </a:cubicBezTo>
                  <a:cubicBezTo>
                    <a:pt x="10" y="33"/>
                    <a:pt x="10" y="33"/>
                    <a:pt x="10" y="33"/>
                  </a:cubicBezTo>
                  <a:cubicBezTo>
                    <a:pt x="5" y="33"/>
                    <a:pt x="0" y="37"/>
                    <a:pt x="0" y="43"/>
                  </a:cubicBezTo>
                  <a:cubicBezTo>
                    <a:pt x="0" y="76"/>
                    <a:pt x="0" y="76"/>
                    <a:pt x="0" y="76"/>
                  </a:cubicBezTo>
                  <a:cubicBezTo>
                    <a:pt x="0" y="81"/>
                    <a:pt x="5" y="86"/>
                    <a:pt x="10" y="86"/>
                  </a:cubicBezTo>
                  <a:cubicBezTo>
                    <a:pt x="62" y="86"/>
                    <a:pt x="62" y="86"/>
                    <a:pt x="62" y="86"/>
                  </a:cubicBezTo>
                  <a:cubicBezTo>
                    <a:pt x="68" y="86"/>
                    <a:pt x="72" y="81"/>
                    <a:pt x="72" y="76"/>
                  </a:cubicBezTo>
                  <a:cubicBezTo>
                    <a:pt x="72" y="43"/>
                    <a:pt x="72" y="43"/>
                    <a:pt x="72" y="43"/>
                  </a:cubicBezTo>
                  <a:cubicBezTo>
                    <a:pt x="72" y="37"/>
                    <a:pt x="68" y="33"/>
                    <a:pt x="62" y="33"/>
                  </a:cubicBezTo>
                  <a:close/>
                  <a:moveTo>
                    <a:pt x="42" y="78"/>
                  </a:moveTo>
                  <a:cubicBezTo>
                    <a:pt x="31" y="78"/>
                    <a:pt x="31" y="78"/>
                    <a:pt x="31" y="78"/>
                  </a:cubicBezTo>
                  <a:cubicBezTo>
                    <a:pt x="32" y="64"/>
                    <a:pt x="32" y="64"/>
                    <a:pt x="32" y="64"/>
                  </a:cubicBezTo>
                  <a:cubicBezTo>
                    <a:pt x="30" y="63"/>
                    <a:pt x="29" y="60"/>
                    <a:pt x="29" y="58"/>
                  </a:cubicBezTo>
                  <a:cubicBezTo>
                    <a:pt x="29" y="54"/>
                    <a:pt x="32" y="51"/>
                    <a:pt x="36" y="51"/>
                  </a:cubicBezTo>
                  <a:cubicBezTo>
                    <a:pt x="40" y="51"/>
                    <a:pt x="43" y="54"/>
                    <a:pt x="43" y="58"/>
                  </a:cubicBezTo>
                  <a:cubicBezTo>
                    <a:pt x="43" y="60"/>
                    <a:pt x="42" y="63"/>
                    <a:pt x="40" y="64"/>
                  </a:cubicBezTo>
                  <a:lnTo>
                    <a:pt x="42" y="78"/>
                  </a:lnTo>
                  <a:close/>
                  <a:moveTo>
                    <a:pt x="50" y="33"/>
                  </a:moveTo>
                  <a:cubicBezTo>
                    <a:pt x="22" y="33"/>
                    <a:pt x="22" y="33"/>
                    <a:pt x="22" y="33"/>
                  </a:cubicBezTo>
                  <a:cubicBezTo>
                    <a:pt x="22" y="19"/>
                    <a:pt x="22" y="19"/>
                    <a:pt x="22" y="19"/>
                  </a:cubicBezTo>
                  <a:cubicBezTo>
                    <a:pt x="22" y="13"/>
                    <a:pt x="28" y="7"/>
                    <a:pt x="34" y="7"/>
                  </a:cubicBezTo>
                  <a:cubicBezTo>
                    <a:pt x="38" y="7"/>
                    <a:pt x="38" y="7"/>
                    <a:pt x="38" y="7"/>
                  </a:cubicBezTo>
                  <a:cubicBezTo>
                    <a:pt x="45" y="7"/>
                    <a:pt x="50" y="13"/>
                    <a:pt x="50" y="19"/>
                  </a:cubicBezTo>
                  <a:lnTo>
                    <a:pt x="50" y="33"/>
                  </a:lnTo>
                  <a:close/>
                </a:path>
              </a:pathLst>
            </a:custGeom>
            <a:solidFill>
              <a:schemeClr val="bg1"/>
            </a:solidFill>
            <a:ln>
              <a:noFill/>
            </a:ln>
          </p:spPr>
          <p:txBody>
            <a:bodyPr lIns="121920" tIns="60960" rIns="121920" bIns="60960"/>
            <a:lstStyle/>
            <a:p>
              <a:pPr defTabSz="913765">
                <a:defRPr/>
              </a:pPr>
              <a:endParaRPr lang="zh-CN" altLang="en-US" sz="2500">
                <a:solidFill>
                  <a:schemeClr val="tx1">
                    <a:lumMod val="50000"/>
                    <a:lumOff val="50000"/>
                  </a:schemeClr>
                </a:solidFill>
                <a:latin typeface="Arial" panose="020B0604020202020204" pitchFamily="34" charset="0"/>
                <a:cs typeface="+mn-ea"/>
              </a:endParaRPr>
            </a:p>
          </p:txBody>
        </p:sp>
      </p:grpSp>
      <p:grpSp>
        <p:nvGrpSpPr>
          <p:cNvPr id="83" name="组合 82"/>
          <p:cNvGrpSpPr/>
          <p:nvPr/>
        </p:nvGrpSpPr>
        <p:grpSpPr bwMode="auto">
          <a:xfrm>
            <a:off x="3507127" y="3371852"/>
            <a:ext cx="5299973" cy="1052513"/>
            <a:chOff x="3506394" y="3371891"/>
            <a:chExt cx="5300991" cy="1051895"/>
          </a:xfrm>
        </p:grpSpPr>
        <p:cxnSp>
          <p:nvCxnSpPr>
            <p:cNvPr id="84" name="肘形连接符 83"/>
            <p:cNvCxnSpPr>
              <a:stCxn id="85" idx="6"/>
              <a:endCxn id="101" idx="2"/>
            </p:cNvCxnSpPr>
            <p:nvPr/>
          </p:nvCxnSpPr>
          <p:spPr>
            <a:xfrm>
              <a:off x="4262091" y="3749494"/>
              <a:ext cx="4545294" cy="674292"/>
            </a:xfrm>
            <a:prstGeom prst="bentConnector3">
              <a:avLst>
                <a:gd name="adj1" fmla="val 50000"/>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85" name="椭圆 84"/>
            <p:cNvSpPr/>
            <p:nvPr/>
          </p:nvSpPr>
          <p:spPr>
            <a:xfrm>
              <a:off x="3506394" y="3371891"/>
              <a:ext cx="755697" cy="75679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765">
                <a:defRPr/>
              </a:pPr>
              <a:endParaRPr lang="zh-CN" altLang="en-US" dirty="0">
                <a:solidFill>
                  <a:schemeClr val="tx1">
                    <a:lumMod val="50000"/>
                    <a:lumOff val="50000"/>
                  </a:schemeClr>
                </a:solidFill>
                <a:cs typeface="+mn-ea"/>
              </a:endParaRPr>
            </a:p>
          </p:txBody>
        </p:sp>
        <p:grpSp>
          <p:nvGrpSpPr>
            <p:cNvPr id="86" name="Group 92"/>
            <p:cNvGrpSpPr/>
            <p:nvPr/>
          </p:nvGrpSpPr>
          <p:grpSpPr>
            <a:xfrm>
              <a:off x="3659830" y="3607479"/>
              <a:ext cx="474528" cy="295582"/>
              <a:chOff x="5172076" y="1943683"/>
              <a:chExt cx="471488" cy="293688"/>
            </a:xfrm>
            <a:solidFill>
              <a:schemeClr val="bg1"/>
            </a:solidFill>
          </p:grpSpPr>
          <p:sp>
            <p:nvSpPr>
              <p:cNvPr id="87" name="Freeform 8"/>
              <p:cNvSpPr>
                <a:spLocks noEditPoints="1"/>
              </p:cNvSpPr>
              <p:nvPr/>
            </p:nvSpPr>
            <p:spPr bwMode="auto">
              <a:xfrm>
                <a:off x="5172076" y="1943683"/>
                <a:ext cx="471488" cy="293688"/>
              </a:xfrm>
              <a:custGeom>
                <a:avLst/>
                <a:gdLst>
                  <a:gd name="T0" fmla="*/ 113 w 125"/>
                  <a:gd name="T1" fmla="*/ 18 h 78"/>
                  <a:gd name="T2" fmla="*/ 113 w 125"/>
                  <a:gd name="T3" fmla="*/ 0 h 78"/>
                  <a:gd name="T4" fmla="*/ 0 w 125"/>
                  <a:gd name="T5" fmla="*/ 0 h 78"/>
                  <a:gd name="T6" fmla="*/ 0 w 125"/>
                  <a:gd name="T7" fmla="*/ 78 h 78"/>
                  <a:gd name="T8" fmla="*/ 113 w 125"/>
                  <a:gd name="T9" fmla="*/ 78 h 78"/>
                  <a:gd name="T10" fmla="*/ 113 w 125"/>
                  <a:gd name="T11" fmla="*/ 60 h 78"/>
                  <a:gd name="T12" fmla="*/ 125 w 125"/>
                  <a:gd name="T13" fmla="*/ 54 h 78"/>
                  <a:gd name="T14" fmla="*/ 125 w 125"/>
                  <a:gd name="T15" fmla="*/ 26 h 78"/>
                  <a:gd name="T16" fmla="*/ 113 w 125"/>
                  <a:gd name="T17" fmla="*/ 18 h 78"/>
                  <a:gd name="T18" fmla="*/ 104 w 125"/>
                  <a:gd name="T19" fmla="*/ 69 h 78"/>
                  <a:gd name="T20" fmla="*/ 10 w 125"/>
                  <a:gd name="T21" fmla="*/ 69 h 78"/>
                  <a:gd name="T22" fmla="*/ 10 w 125"/>
                  <a:gd name="T23" fmla="*/ 10 h 78"/>
                  <a:gd name="T24" fmla="*/ 104 w 125"/>
                  <a:gd name="T25" fmla="*/ 10 h 78"/>
                  <a:gd name="T26" fmla="*/ 104 w 125"/>
                  <a:gd name="T27" fmla="*/ 6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 h="78">
                    <a:moveTo>
                      <a:pt x="113" y="18"/>
                    </a:moveTo>
                    <a:cubicBezTo>
                      <a:pt x="113" y="0"/>
                      <a:pt x="113" y="0"/>
                      <a:pt x="113" y="0"/>
                    </a:cubicBezTo>
                    <a:cubicBezTo>
                      <a:pt x="0" y="0"/>
                      <a:pt x="0" y="0"/>
                      <a:pt x="0" y="0"/>
                    </a:cubicBezTo>
                    <a:cubicBezTo>
                      <a:pt x="0" y="78"/>
                      <a:pt x="0" y="78"/>
                      <a:pt x="0" y="78"/>
                    </a:cubicBezTo>
                    <a:cubicBezTo>
                      <a:pt x="113" y="78"/>
                      <a:pt x="113" y="78"/>
                      <a:pt x="113" y="78"/>
                    </a:cubicBezTo>
                    <a:cubicBezTo>
                      <a:pt x="113" y="60"/>
                      <a:pt x="113" y="60"/>
                      <a:pt x="113" y="60"/>
                    </a:cubicBezTo>
                    <a:cubicBezTo>
                      <a:pt x="117" y="60"/>
                      <a:pt x="125" y="61"/>
                      <a:pt x="125" y="54"/>
                    </a:cubicBezTo>
                    <a:cubicBezTo>
                      <a:pt x="125" y="26"/>
                      <a:pt x="125" y="26"/>
                      <a:pt x="125" y="26"/>
                    </a:cubicBezTo>
                    <a:cubicBezTo>
                      <a:pt x="125" y="17"/>
                      <a:pt x="116" y="18"/>
                      <a:pt x="113" y="18"/>
                    </a:cubicBezTo>
                    <a:close/>
                    <a:moveTo>
                      <a:pt x="104" y="69"/>
                    </a:moveTo>
                    <a:cubicBezTo>
                      <a:pt x="10" y="69"/>
                      <a:pt x="10" y="69"/>
                      <a:pt x="10" y="69"/>
                    </a:cubicBezTo>
                    <a:cubicBezTo>
                      <a:pt x="10" y="10"/>
                      <a:pt x="10" y="10"/>
                      <a:pt x="10" y="10"/>
                    </a:cubicBezTo>
                    <a:cubicBezTo>
                      <a:pt x="104" y="10"/>
                      <a:pt x="104" y="10"/>
                      <a:pt x="104" y="10"/>
                    </a:cubicBezTo>
                    <a:lnTo>
                      <a:pt x="104" y="69"/>
                    </a:lnTo>
                    <a:close/>
                  </a:path>
                </a:pathLst>
              </a:custGeom>
              <a:grpFill/>
              <a:ln>
                <a:noFill/>
              </a:ln>
            </p:spPr>
            <p:txBody>
              <a:bodyPr lIns="121920" tIns="60960" rIns="121920" bIns="60960"/>
              <a:lstStyle/>
              <a:p>
                <a:pPr defTabSz="913765">
                  <a:defRPr/>
                </a:pPr>
                <a:endParaRPr lang="en-US" sz="2500">
                  <a:solidFill>
                    <a:schemeClr val="tx1">
                      <a:lumMod val="50000"/>
                      <a:lumOff val="50000"/>
                    </a:schemeClr>
                  </a:solidFill>
                  <a:cs typeface="+mn-ea"/>
                </a:endParaRPr>
              </a:p>
            </p:txBody>
          </p:sp>
          <p:sp>
            <p:nvSpPr>
              <p:cNvPr id="88" name="Rectangle 9"/>
              <p:cNvSpPr>
                <a:spLocks noChangeArrowheads="1"/>
              </p:cNvSpPr>
              <p:nvPr/>
            </p:nvSpPr>
            <p:spPr bwMode="auto">
              <a:xfrm>
                <a:off x="5235576" y="2007182"/>
                <a:ext cx="90488" cy="166688"/>
              </a:xfrm>
              <a:prstGeom prst="rect">
                <a:avLst/>
              </a:prstGeom>
              <a:grpFill/>
              <a:ln>
                <a:noFill/>
              </a:ln>
            </p:spPr>
            <p:txBody>
              <a:bodyPr lIns="121920" tIns="60960" rIns="121920" bIns="60960"/>
              <a:lstStyle/>
              <a:p>
                <a:pPr defTabSz="913765">
                  <a:defRPr/>
                </a:pPr>
                <a:endParaRPr lang="en-US" sz="2500">
                  <a:solidFill>
                    <a:schemeClr val="tx1">
                      <a:lumMod val="50000"/>
                      <a:lumOff val="50000"/>
                    </a:schemeClr>
                  </a:solidFill>
                  <a:cs typeface="+mn-ea"/>
                </a:endParaRPr>
              </a:p>
            </p:txBody>
          </p:sp>
          <p:sp>
            <p:nvSpPr>
              <p:cNvPr id="89" name="Rectangle 10"/>
              <p:cNvSpPr>
                <a:spLocks noChangeArrowheads="1"/>
              </p:cNvSpPr>
              <p:nvPr/>
            </p:nvSpPr>
            <p:spPr bwMode="auto">
              <a:xfrm>
                <a:off x="5341938" y="2007182"/>
                <a:ext cx="85725" cy="166688"/>
              </a:xfrm>
              <a:prstGeom prst="rect">
                <a:avLst/>
              </a:prstGeom>
              <a:grpFill/>
              <a:ln>
                <a:noFill/>
              </a:ln>
            </p:spPr>
            <p:txBody>
              <a:bodyPr lIns="121920" tIns="60960" rIns="121920" bIns="60960"/>
              <a:lstStyle/>
              <a:p>
                <a:pPr defTabSz="913765">
                  <a:defRPr/>
                </a:pPr>
                <a:endParaRPr lang="en-US" sz="2500">
                  <a:solidFill>
                    <a:schemeClr val="tx1">
                      <a:lumMod val="50000"/>
                      <a:lumOff val="50000"/>
                    </a:schemeClr>
                  </a:solidFill>
                  <a:cs typeface="+mn-ea"/>
                </a:endParaRPr>
              </a:p>
            </p:txBody>
          </p:sp>
        </p:grpSp>
      </p:grpSp>
      <p:grpSp>
        <p:nvGrpSpPr>
          <p:cNvPr id="90" name="组合 89"/>
          <p:cNvGrpSpPr/>
          <p:nvPr/>
        </p:nvGrpSpPr>
        <p:grpSpPr bwMode="auto">
          <a:xfrm>
            <a:off x="3507127" y="5246689"/>
            <a:ext cx="2453955" cy="757237"/>
            <a:chOff x="3506394" y="5247344"/>
            <a:chExt cx="2455131" cy="756000"/>
          </a:xfrm>
        </p:grpSpPr>
        <p:cxnSp>
          <p:nvCxnSpPr>
            <p:cNvPr id="91" name="直接连接符 90"/>
            <p:cNvCxnSpPr/>
            <p:nvPr/>
          </p:nvCxnSpPr>
          <p:spPr>
            <a:xfrm flipH="1">
              <a:off x="3919288" y="5626136"/>
              <a:ext cx="2042237"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92" name="椭圆 91"/>
            <p:cNvSpPr/>
            <p:nvPr/>
          </p:nvSpPr>
          <p:spPr>
            <a:xfrm>
              <a:off x="3506394" y="5247344"/>
              <a:ext cx="755914" cy="756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765">
                <a:defRPr/>
              </a:pPr>
              <a:endParaRPr lang="zh-CN" altLang="en-US">
                <a:solidFill>
                  <a:schemeClr val="tx1">
                    <a:lumMod val="50000"/>
                    <a:lumOff val="50000"/>
                  </a:schemeClr>
                </a:solidFill>
                <a:cs typeface="+mn-ea"/>
              </a:endParaRPr>
            </a:p>
          </p:txBody>
        </p:sp>
        <p:grpSp>
          <p:nvGrpSpPr>
            <p:cNvPr id="93" name="Group 9"/>
            <p:cNvGrpSpPr/>
            <p:nvPr/>
          </p:nvGrpSpPr>
          <p:grpSpPr>
            <a:xfrm>
              <a:off x="3631370" y="5445692"/>
              <a:ext cx="516045" cy="382660"/>
              <a:chOff x="4572000" y="3414713"/>
              <a:chExt cx="374651" cy="277813"/>
            </a:xfrm>
            <a:solidFill>
              <a:schemeClr val="bg1"/>
            </a:solidFill>
          </p:grpSpPr>
          <p:sp>
            <p:nvSpPr>
              <p:cNvPr id="94" name="Freeform 17"/>
              <p:cNvSpPr/>
              <p:nvPr/>
            </p:nvSpPr>
            <p:spPr bwMode="auto">
              <a:xfrm>
                <a:off x="4713288" y="3481388"/>
                <a:ext cx="233363" cy="211138"/>
              </a:xfrm>
              <a:custGeom>
                <a:avLst/>
                <a:gdLst>
                  <a:gd name="T0" fmla="*/ 89 w 89"/>
                  <a:gd name="T1" fmla="*/ 33 h 81"/>
                  <a:gd name="T2" fmla="*/ 43 w 89"/>
                  <a:gd name="T3" fmla="*/ 0 h 81"/>
                  <a:gd name="T4" fmla="*/ 40 w 89"/>
                  <a:gd name="T5" fmla="*/ 1 h 81"/>
                  <a:gd name="T6" fmla="*/ 43 w 89"/>
                  <a:gd name="T7" fmla="*/ 11 h 81"/>
                  <a:gd name="T8" fmla="*/ 0 w 89"/>
                  <a:gd name="T9" fmla="*/ 44 h 81"/>
                  <a:gd name="T10" fmla="*/ 0 w 89"/>
                  <a:gd name="T11" fmla="*/ 44 h 81"/>
                  <a:gd name="T12" fmla="*/ 40 w 89"/>
                  <a:gd name="T13" fmla="*/ 65 h 81"/>
                  <a:gd name="T14" fmla="*/ 74 w 89"/>
                  <a:gd name="T15" fmla="*/ 81 h 81"/>
                  <a:gd name="T16" fmla="*/ 64 w 89"/>
                  <a:gd name="T17" fmla="*/ 62 h 81"/>
                  <a:gd name="T18" fmla="*/ 89 w 89"/>
                  <a:gd name="T19" fmla="*/ 33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81">
                    <a:moveTo>
                      <a:pt x="89" y="33"/>
                    </a:moveTo>
                    <a:cubicBezTo>
                      <a:pt x="89" y="15"/>
                      <a:pt x="68" y="0"/>
                      <a:pt x="43" y="0"/>
                    </a:cubicBezTo>
                    <a:cubicBezTo>
                      <a:pt x="42" y="0"/>
                      <a:pt x="41" y="1"/>
                      <a:pt x="40" y="1"/>
                    </a:cubicBezTo>
                    <a:cubicBezTo>
                      <a:pt x="42" y="4"/>
                      <a:pt x="43" y="8"/>
                      <a:pt x="43" y="11"/>
                    </a:cubicBezTo>
                    <a:cubicBezTo>
                      <a:pt x="43" y="29"/>
                      <a:pt x="24" y="43"/>
                      <a:pt x="0" y="44"/>
                    </a:cubicBezTo>
                    <a:cubicBezTo>
                      <a:pt x="0" y="44"/>
                      <a:pt x="0" y="44"/>
                      <a:pt x="0" y="44"/>
                    </a:cubicBezTo>
                    <a:cubicBezTo>
                      <a:pt x="6" y="56"/>
                      <a:pt x="21" y="64"/>
                      <a:pt x="40" y="65"/>
                    </a:cubicBezTo>
                    <a:cubicBezTo>
                      <a:pt x="53" y="75"/>
                      <a:pt x="74" y="81"/>
                      <a:pt x="74" y="81"/>
                    </a:cubicBezTo>
                    <a:cubicBezTo>
                      <a:pt x="64" y="72"/>
                      <a:pt x="63" y="65"/>
                      <a:pt x="64" y="62"/>
                    </a:cubicBezTo>
                    <a:cubicBezTo>
                      <a:pt x="79" y="56"/>
                      <a:pt x="89" y="46"/>
                      <a:pt x="89" y="33"/>
                    </a:cubicBezTo>
                    <a:close/>
                  </a:path>
                </a:pathLst>
              </a:custGeom>
              <a:grpFill/>
              <a:ln>
                <a:noFill/>
              </a:ln>
            </p:spPr>
            <p:txBody>
              <a:bodyPr/>
              <a:lstStyle/>
              <a:p>
                <a:pPr defTabSz="913765">
                  <a:defRPr/>
                </a:pPr>
                <a:endParaRPr lang="en-US">
                  <a:solidFill>
                    <a:schemeClr val="tx1">
                      <a:lumMod val="50000"/>
                      <a:lumOff val="50000"/>
                    </a:schemeClr>
                  </a:solidFill>
                  <a:cs typeface="+mn-ea"/>
                </a:endParaRPr>
              </a:p>
            </p:txBody>
          </p:sp>
          <p:sp>
            <p:nvSpPr>
              <p:cNvPr id="95" name="Freeform 18"/>
              <p:cNvSpPr/>
              <p:nvPr/>
            </p:nvSpPr>
            <p:spPr bwMode="auto">
              <a:xfrm>
                <a:off x="4572000" y="3414713"/>
                <a:ext cx="241300" cy="209550"/>
              </a:xfrm>
              <a:custGeom>
                <a:avLst/>
                <a:gdLst>
                  <a:gd name="T0" fmla="*/ 89 w 92"/>
                  <a:gd name="T1" fmla="*/ 21 h 80"/>
                  <a:gd name="T2" fmla="*/ 46 w 92"/>
                  <a:gd name="T3" fmla="*/ 0 h 80"/>
                  <a:gd name="T4" fmla="*/ 0 w 92"/>
                  <a:gd name="T5" fmla="*/ 32 h 80"/>
                  <a:gd name="T6" fmla="*/ 25 w 92"/>
                  <a:gd name="T7" fmla="*/ 61 h 80"/>
                  <a:gd name="T8" fmla="*/ 14 w 92"/>
                  <a:gd name="T9" fmla="*/ 80 h 80"/>
                  <a:gd name="T10" fmla="*/ 48 w 92"/>
                  <a:gd name="T11" fmla="*/ 65 h 80"/>
                  <a:gd name="T12" fmla="*/ 49 w 92"/>
                  <a:gd name="T13" fmla="*/ 64 h 80"/>
                  <a:gd name="T14" fmla="*/ 92 w 92"/>
                  <a:gd name="T15" fmla="*/ 32 h 80"/>
                  <a:gd name="T16" fmla="*/ 89 w 92"/>
                  <a:gd name="T17" fmla="*/ 21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 h="80">
                    <a:moveTo>
                      <a:pt x="89" y="21"/>
                    </a:moveTo>
                    <a:cubicBezTo>
                      <a:pt x="83" y="9"/>
                      <a:pt x="66" y="0"/>
                      <a:pt x="46" y="0"/>
                    </a:cubicBezTo>
                    <a:cubicBezTo>
                      <a:pt x="20" y="0"/>
                      <a:pt x="0" y="14"/>
                      <a:pt x="0" y="32"/>
                    </a:cubicBezTo>
                    <a:cubicBezTo>
                      <a:pt x="0" y="45"/>
                      <a:pt x="10" y="56"/>
                      <a:pt x="25" y="61"/>
                    </a:cubicBezTo>
                    <a:cubicBezTo>
                      <a:pt x="26" y="65"/>
                      <a:pt x="25" y="71"/>
                      <a:pt x="14" y="80"/>
                    </a:cubicBezTo>
                    <a:cubicBezTo>
                      <a:pt x="14" y="80"/>
                      <a:pt x="36" y="75"/>
                      <a:pt x="48" y="65"/>
                    </a:cubicBezTo>
                    <a:cubicBezTo>
                      <a:pt x="49" y="64"/>
                      <a:pt x="49" y="64"/>
                      <a:pt x="49" y="64"/>
                    </a:cubicBezTo>
                    <a:cubicBezTo>
                      <a:pt x="73" y="63"/>
                      <a:pt x="92" y="49"/>
                      <a:pt x="92" y="32"/>
                    </a:cubicBezTo>
                    <a:cubicBezTo>
                      <a:pt x="92" y="28"/>
                      <a:pt x="91" y="25"/>
                      <a:pt x="89" y="21"/>
                    </a:cubicBezTo>
                    <a:close/>
                  </a:path>
                </a:pathLst>
              </a:custGeom>
              <a:grpFill/>
              <a:ln>
                <a:noFill/>
              </a:ln>
            </p:spPr>
            <p:txBody>
              <a:bodyPr/>
              <a:lstStyle/>
              <a:p>
                <a:pPr defTabSz="913765">
                  <a:defRPr/>
                </a:pPr>
                <a:endParaRPr lang="en-US">
                  <a:solidFill>
                    <a:schemeClr val="tx1">
                      <a:lumMod val="50000"/>
                      <a:lumOff val="50000"/>
                    </a:schemeClr>
                  </a:solidFill>
                  <a:cs typeface="+mn-ea"/>
                </a:endParaRPr>
              </a:p>
            </p:txBody>
          </p:sp>
        </p:grpSp>
      </p:grpSp>
      <p:sp>
        <p:nvSpPr>
          <p:cNvPr id="96" name="任意多边形 95"/>
          <p:cNvSpPr/>
          <p:nvPr/>
        </p:nvSpPr>
        <p:spPr>
          <a:xfrm>
            <a:off x="9594397" y="2262190"/>
            <a:ext cx="1180946" cy="3698875"/>
          </a:xfrm>
          <a:custGeom>
            <a:avLst/>
            <a:gdLst>
              <a:gd name="connsiteX0" fmla="*/ 1176576 w 1181100"/>
              <a:gd name="connsiteY0" fmla="*/ 0 h 3698875"/>
              <a:gd name="connsiteX1" fmla="*/ 1181100 w 1181100"/>
              <a:gd name="connsiteY1" fmla="*/ 0 h 3698875"/>
              <a:gd name="connsiteX2" fmla="*/ 1181100 w 1181100"/>
              <a:gd name="connsiteY2" fmla="*/ 3698875 h 3698875"/>
              <a:gd name="connsiteX3" fmla="*/ 0 w 1181100"/>
              <a:gd name="connsiteY3" fmla="*/ 3698875 h 3698875"/>
              <a:gd name="connsiteX4" fmla="*/ 0 w 1181100"/>
              <a:gd name="connsiteY4" fmla="*/ 1735795 h 3698875"/>
              <a:gd name="connsiteX5" fmla="*/ 48924 w 1181100"/>
              <a:gd name="connsiteY5" fmla="*/ 1697678 h 3698875"/>
              <a:gd name="connsiteX6" fmla="*/ 278759 w 1181100"/>
              <a:gd name="connsiteY6" fmla="*/ 1500788 h 3698875"/>
              <a:gd name="connsiteX7" fmla="*/ 453153 w 1181100"/>
              <a:gd name="connsiteY7" fmla="*/ 1330349 h 3698875"/>
              <a:gd name="connsiteX8" fmla="*/ 510936 w 1181100"/>
              <a:gd name="connsiteY8" fmla="*/ 1369307 h 3698875"/>
              <a:gd name="connsiteX9" fmla="*/ 590551 w 1181100"/>
              <a:gd name="connsiteY9" fmla="*/ 1385380 h 3698875"/>
              <a:gd name="connsiteX10" fmla="*/ 795088 w 1181100"/>
              <a:gd name="connsiteY10" fmla="*/ 1180843 h 3698875"/>
              <a:gd name="connsiteX11" fmla="*/ 735181 w 1181100"/>
              <a:gd name="connsiteY11" fmla="*/ 1036213 h 3698875"/>
              <a:gd name="connsiteX12" fmla="*/ 717723 w 1181100"/>
              <a:gd name="connsiteY12" fmla="*/ 1024442 h 3698875"/>
              <a:gd name="connsiteX13" fmla="*/ 820291 w 1181100"/>
              <a:gd name="connsiteY13" fmla="*/ 886780 h 3698875"/>
              <a:gd name="connsiteX14" fmla="*/ 1174186 w 1181100"/>
              <a:gd name="connsiteY14" fmla="*/ 21448 h 3698875"/>
              <a:gd name="connsiteX15" fmla="*/ 1176576 w 1181100"/>
              <a:gd name="connsiteY15" fmla="*/ 0 h 3698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81100" h="3698875">
                <a:moveTo>
                  <a:pt x="1176576" y="0"/>
                </a:moveTo>
                <a:lnTo>
                  <a:pt x="1181100" y="0"/>
                </a:lnTo>
                <a:lnTo>
                  <a:pt x="1181100" y="3698875"/>
                </a:lnTo>
                <a:lnTo>
                  <a:pt x="0" y="3698875"/>
                </a:lnTo>
                <a:lnTo>
                  <a:pt x="0" y="1735795"/>
                </a:lnTo>
                <a:lnTo>
                  <a:pt x="48924" y="1697678"/>
                </a:lnTo>
                <a:cubicBezTo>
                  <a:pt x="129510" y="1632743"/>
                  <a:pt x="206155" y="1567101"/>
                  <a:pt x="278759" y="1500788"/>
                </a:cubicBezTo>
                <a:lnTo>
                  <a:pt x="453153" y="1330349"/>
                </a:lnTo>
                <a:lnTo>
                  <a:pt x="510936" y="1369307"/>
                </a:lnTo>
                <a:cubicBezTo>
                  <a:pt x="535406" y="1379657"/>
                  <a:pt x="562310" y="1385380"/>
                  <a:pt x="590551" y="1385380"/>
                </a:cubicBezTo>
                <a:cubicBezTo>
                  <a:pt x="703514" y="1385380"/>
                  <a:pt x="795088" y="1293806"/>
                  <a:pt x="795088" y="1180843"/>
                </a:cubicBezTo>
                <a:cubicBezTo>
                  <a:pt x="795088" y="1124362"/>
                  <a:pt x="772195" y="1073227"/>
                  <a:pt x="735181" y="1036213"/>
                </a:cubicBezTo>
                <a:lnTo>
                  <a:pt x="717723" y="1024442"/>
                </a:lnTo>
                <a:lnTo>
                  <a:pt x="820291" y="886780"/>
                </a:lnTo>
                <a:cubicBezTo>
                  <a:pt x="1010014" y="606666"/>
                  <a:pt x="1130158" y="317479"/>
                  <a:pt x="1174186" y="21448"/>
                </a:cubicBezTo>
                <a:lnTo>
                  <a:pt x="1176576"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defTabSz="913765">
              <a:defRPr/>
            </a:pPr>
            <a:endParaRPr lang="zh-CN" altLang="en-US">
              <a:solidFill>
                <a:schemeClr val="tx1">
                  <a:lumMod val="50000"/>
                  <a:lumOff val="50000"/>
                </a:schemeClr>
              </a:solidFill>
              <a:cs typeface="+mn-ea"/>
            </a:endParaRPr>
          </a:p>
        </p:txBody>
      </p:sp>
      <p:sp>
        <p:nvSpPr>
          <p:cNvPr id="97" name="任意多边形 96"/>
          <p:cNvSpPr/>
          <p:nvPr/>
        </p:nvSpPr>
        <p:spPr>
          <a:xfrm>
            <a:off x="8361069" y="4038603"/>
            <a:ext cx="1180946" cy="1922463"/>
          </a:xfrm>
          <a:custGeom>
            <a:avLst/>
            <a:gdLst>
              <a:gd name="connsiteX0" fmla="*/ 1181100 w 1181100"/>
              <a:gd name="connsiteY0" fmla="*/ 0 h 1921854"/>
              <a:gd name="connsiteX1" fmla="*/ 1181100 w 1181100"/>
              <a:gd name="connsiteY1" fmla="*/ 1921854 h 1921854"/>
              <a:gd name="connsiteX2" fmla="*/ 0 w 1181100"/>
              <a:gd name="connsiteY2" fmla="*/ 1921854 h 1921854"/>
              <a:gd name="connsiteX3" fmla="*/ 0 w 1181100"/>
              <a:gd name="connsiteY3" fmla="*/ 731966 h 1921854"/>
              <a:gd name="connsiteX4" fmla="*/ 319230 w 1181100"/>
              <a:gd name="connsiteY4" fmla="*/ 562253 h 1921854"/>
              <a:gd name="connsiteX5" fmla="*/ 425975 w 1181100"/>
              <a:gd name="connsiteY5" fmla="*/ 500289 h 1921854"/>
              <a:gd name="connsiteX6" fmla="*/ 445921 w 1181100"/>
              <a:gd name="connsiteY6" fmla="*/ 529872 h 1921854"/>
              <a:gd name="connsiteX7" fmla="*/ 590551 w 1181100"/>
              <a:gd name="connsiteY7" fmla="*/ 589779 h 1921854"/>
              <a:gd name="connsiteX8" fmla="*/ 795088 w 1181100"/>
              <a:gd name="connsiteY8" fmla="*/ 385242 h 1921854"/>
              <a:gd name="connsiteX9" fmla="*/ 779015 w 1181100"/>
              <a:gd name="connsiteY9" fmla="*/ 305627 h 1921854"/>
              <a:gd name="connsiteX10" fmla="*/ 768996 w 1181100"/>
              <a:gd name="connsiteY10" fmla="*/ 290767 h 1921854"/>
              <a:gd name="connsiteX11" fmla="*/ 952789 w 1181100"/>
              <a:gd name="connsiteY11" fmla="*/ 167545 h 1921854"/>
              <a:gd name="connsiteX12" fmla="*/ 1140954 w 1181100"/>
              <a:gd name="connsiteY12" fmla="*/ 31276 h 1921854"/>
              <a:gd name="connsiteX13" fmla="*/ 1181100 w 1181100"/>
              <a:gd name="connsiteY13" fmla="*/ 0 h 1921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81100" h="1921854">
                <a:moveTo>
                  <a:pt x="1181100" y="0"/>
                </a:moveTo>
                <a:lnTo>
                  <a:pt x="1181100" y="1921854"/>
                </a:lnTo>
                <a:lnTo>
                  <a:pt x="0" y="1921854"/>
                </a:lnTo>
                <a:lnTo>
                  <a:pt x="0" y="731966"/>
                </a:lnTo>
                <a:lnTo>
                  <a:pt x="319230" y="562253"/>
                </a:lnTo>
                <a:lnTo>
                  <a:pt x="425975" y="500289"/>
                </a:lnTo>
                <a:lnTo>
                  <a:pt x="445921" y="529872"/>
                </a:lnTo>
                <a:cubicBezTo>
                  <a:pt x="482935" y="566886"/>
                  <a:pt x="534069" y="589779"/>
                  <a:pt x="590551" y="589779"/>
                </a:cubicBezTo>
                <a:cubicBezTo>
                  <a:pt x="703514" y="589779"/>
                  <a:pt x="795088" y="498205"/>
                  <a:pt x="795088" y="385242"/>
                </a:cubicBezTo>
                <a:cubicBezTo>
                  <a:pt x="795088" y="357001"/>
                  <a:pt x="789365" y="330097"/>
                  <a:pt x="779015" y="305627"/>
                </a:cubicBezTo>
                <a:lnTo>
                  <a:pt x="768996" y="290767"/>
                </a:lnTo>
                <a:lnTo>
                  <a:pt x="952789" y="167545"/>
                </a:lnTo>
                <a:cubicBezTo>
                  <a:pt x="1017466" y="122501"/>
                  <a:pt x="1080201" y="77074"/>
                  <a:pt x="1140954" y="31276"/>
                </a:cubicBezTo>
                <a:lnTo>
                  <a:pt x="118110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defTabSz="913765">
              <a:defRPr/>
            </a:pPr>
            <a:endParaRPr lang="zh-CN" altLang="en-US">
              <a:solidFill>
                <a:schemeClr val="tx1">
                  <a:lumMod val="50000"/>
                  <a:lumOff val="50000"/>
                </a:schemeClr>
              </a:solidFill>
              <a:cs typeface="+mn-ea"/>
            </a:endParaRPr>
          </a:p>
        </p:txBody>
      </p:sp>
      <p:sp>
        <p:nvSpPr>
          <p:cNvPr id="98" name="任意多边形 97"/>
          <p:cNvSpPr/>
          <p:nvPr/>
        </p:nvSpPr>
        <p:spPr>
          <a:xfrm>
            <a:off x="7126155" y="4799014"/>
            <a:ext cx="1180946" cy="1162051"/>
          </a:xfrm>
          <a:custGeom>
            <a:avLst/>
            <a:gdLst>
              <a:gd name="connsiteX0" fmla="*/ 1181100 w 1181100"/>
              <a:gd name="connsiteY0" fmla="*/ 0 h 1161755"/>
              <a:gd name="connsiteX1" fmla="*/ 1181100 w 1181100"/>
              <a:gd name="connsiteY1" fmla="*/ 1161755 h 1161755"/>
              <a:gd name="connsiteX2" fmla="*/ 0 w 1181100"/>
              <a:gd name="connsiteY2" fmla="*/ 1161755 h 1161755"/>
              <a:gd name="connsiteX3" fmla="*/ 0 w 1181100"/>
              <a:gd name="connsiteY3" fmla="*/ 517854 h 1161755"/>
              <a:gd name="connsiteX4" fmla="*/ 336342 w 1181100"/>
              <a:gd name="connsiteY4" fmla="*/ 385518 h 1161755"/>
              <a:gd name="connsiteX5" fmla="*/ 408490 w 1181100"/>
              <a:gd name="connsiteY5" fmla="*/ 354228 h 1161755"/>
              <a:gd name="connsiteX6" fmla="*/ 445921 w 1181100"/>
              <a:gd name="connsiteY6" fmla="*/ 409746 h 1161755"/>
              <a:gd name="connsiteX7" fmla="*/ 590551 w 1181100"/>
              <a:gd name="connsiteY7" fmla="*/ 469653 h 1161755"/>
              <a:gd name="connsiteX8" fmla="*/ 795088 w 1181100"/>
              <a:gd name="connsiteY8" fmla="*/ 265116 h 1161755"/>
              <a:gd name="connsiteX9" fmla="*/ 790933 w 1181100"/>
              <a:gd name="connsiteY9" fmla="*/ 223895 h 1161755"/>
              <a:gd name="connsiteX10" fmla="*/ 781056 w 1181100"/>
              <a:gd name="connsiteY10" fmla="*/ 192076 h 1161755"/>
              <a:gd name="connsiteX11" fmla="*/ 1174526 w 1181100"/>
              <a:gd name="connsiteY11" fmla="*/ 3495 h 1161755"/>
              <a:gd name="connsiteX12" fmla="*/ 1181100 w 1181100"/>
              <a:gd name="connsiteY12" fmla="*/ 0 h 1161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81100" h="1161755">
                <a:moveTo>
                  <a:pt x="1181100" y="0"/>
                </a:moveTo>
                <a:lnTo>
                  <a:pt x="1181100" y="1161755"/>
                </a:lnTo>
                <a:lnTo>
                  <a:pt x="0" y="1161755"/>
                </a:lnTo>
                <a:lnTo>
                  <a:pt x="0" y="517854"/>
                </a:lnTo>
                <a:lnTo>
                  <a:pt x="336342" y="385518"/>
                </a:lnTo>
                <a:lnTo>
                  <a:pt x="408490" y="354228"/>
                </a:lnTo>
                <a:lnTo>
                  <a:pt x="445921" y="409746"/>
                </a:lnTo>
                <a:cubicBezTo>
                  <a:pt x="482935" y="446760"/>
                  <a:pt x="534070" y="469653"/>
                  <a:pt x="590551" y="469653"/>
                </a:cubicBezTo>
                <a:cubicBezTo>
                  <a:pt x="703514" y="469653"/>
                  <a:pt x="795088" y="378079"/>
                  <a:pt x="795088" y="265116"/>
                </a:cubicBezTo>
                <a:cubicBezTo>
                  <a:pt x="795088" y="250996"/>
                  <a:pt x="793657" y="237210"/>
                  <a:pt x="790933" y="223895"/>
                </a:cubicBezTo>
                <a:lnTo>
                  <a:pt x="781056" y="192076"/>
                </a:lnTo>
                <a:lnTo>
                  <a:pt x="1174526" y="3495"/>
                </a:lnTo>
                <a:lnTo>
                  <a:pt x="118110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defTabSz="913765">
              <a:defRPr/>
            </a:pPr>
            <a:endParaRPr lang="zh-CN" altLang="en-US">
              <a:solidFill>
                <a:schemeClr val="tx1">
                  <a:lumMod val="50000"/>
                  <a:lumOff val="50000"/>
                </a:schemeClr>
              </a:solidFill>
              <a:cs typeface="+mn-ea"/>
            </a:endParaRPr>
          </a:p>
        </p:txBody>
      </p:sp>
      <p:sp>
        <p:nvSpPr>
          <p:cNvPr id="99" name="任意多边形 98"/>
          <p:cNvSpPr/>
          <p:nvPr/>
        </p:nvSpPr>
        <p:spPr>
          <a:xfrm>
            <a:off x="5137276" y="5337175"/>
            <a:ext cx="1936499" cy="623888"/>
          </a:xfrm>
          <a:custGeom>
            <a:avLst/>
            <a:gdLst>
              <a:gd name="connsiteX0" fmla="*/ 1936748 w 1936748"/>
              <a:gd name="connsiteY0" fmla="*/ 0 h 623080"/>
              <a:gd name="connsiteX1" fmla="*/ 1936748 w 1936748"/>
              <a:gd name="connsiteY1" fmla="*/ 623080 h 623080"/>
              <a:gd name="connsiteX2" fmla="*/ 0 w 1936748"/>
              <a:gd name="connsiteY2" fmla="*/ 623080 h 623080"/>
              <a:gd name="connsiteX3" fmla="*/ 0 w 1936748"/>
              <a:gd name="connsiteY3" fmla="*/ 613884 h 623080"/>
              <a:gd name="connsiteX4" fmla="*/ 352298 w 1936748"/>
              <a:gd name="connsiteY4" fmla="*/ 519526 h 623080"/>
              <a:gd name="connsiteX5" fmla="*/ 750617 w 1936748"/>
              <a:gd name="connsiteY5" fmla="*/ 403342 h 623080"/>
              <a:gd name="connsiteX6" fmla="*/ 791646 w 1936748"/>
              <a:gd name="connsiteY6" fmla="*/ 390480 h 623080"/>
              <a:gd name="connsiteX7" fmla="*/ 823745 w 1936748"/>
              <a:gd name="connsiteY7" fmla="*/ 438090 h 623080"/>
              <a:gd name="connsiteX8" fmla="*/ 968375 w 1936748"/>
              <a:gd name="connsiteY8" fmla="*/ 497997 h 623080"/>
              <a:gd name="connsiteX9" fmla="*/ 1172912 w 1936748"/>
              <a:gd name="connsiteY9" fmla="*/ 293460 h 623080"/>
              <a:gd name="connsiteX10" fmla="*/ 1170635 w 1936748"/>
              <a:gd name="connsiteY10" fmla="*/ 270869 h 623080"/>
              <a:gd name="connsiteX11" fmla="*/ 1509041 w 1936748"/>
              <a:gd name="connsiteY11" fmla="*/ 156899 h 623080"/>
              <a:gd name="connsiteX12" fmla="*/ 1868376 w 1936748"/>
              <a:gd name="connsiteY12" fmla="*/ 26902 h 623080"/>
              <a:gd name="connsiteX13" fmla="*/ 1936748 w 1936748"/>
              <a:gd name="connsiteY13" fmla="*/ 0 h 623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36748" h="623080">
                <a:moveTo>
                  <a:pt x="1936748" y="0"/>
                </a:moveTo>
                <a:lnTo>
                  <a:pt x="1936748" y="623080"/>
                </a:lnTo>
                <a:lnTo>
                  <a:pt x="0" y="623080"/>
                </a:lnTo>
                <a:lnTo>
                  <a:pt x="0" y="613884"/>
                </a:lnTo>
                <a:lnTo>
                  <a:pt x="352298" y="519526"/>
                </a:lnTo>
                <a:cubicBezTo>
                  <a:pt x="487129" y="481602"/>
                  <a:pt x="619924" y="442867"/>
                  <a:pt x="750617" y="403342"/>
                </a:cubicBezTo>
                <a:lnTo>
                  <a:pt x="791646" y="390480"/>
                </a:lnTo>
                <a:lnTo>
                  <a:pt x="823745" y="438090"/>
                </a:lnTo>
                <a:cubicBezTo>
                  <a:pt x="860759" y="475104"/>
                  <a:pt x="911894" y="497997"/>
                  <a:pt x="968375" y="497997"/>
                </a:cubicBezTo>
                <a:cubicBezTo>
                  <a:pt x="1081338" y="497997"/>
                  <a:pt x="1172912" y="406423"/>
                  <a:pt x="1172912" y="293460"/>
                </a:cubicBezTo>
                <a:lnTo>
                  <a:pt x="1170635" y="270869"/>
                </a:lnTo>
                <a:lnTo>
                  <a:pt x="1509041" y="156899"/>
                </a:lnTo>
                <a:cubicBezTo>
                  <a:pt x="1631071" y="114305"/>
                  <a:pt x="1750871" y="70965"/>
                  <a:pt x="1868376" y="26902"/>
                </a:cubicBezTo>
                <a:lnTo>
                  <a:pt x="1936748"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defTabSz="913765">
              <a:defRPr/>
            </a:pPr>
            <a:endParaRPr lang="zh-CN" altLang="en-US">
              <a:solidFill>
                <a:schemeClr val="tx1">
                  <a:lumMod val="50000"/>
                  <a:lumOff val="50000"/>
                </a:schemeClr>
              </a:solidFill>
              <a:cs typeface="+mn-ea"/>
            </a:endParaRPr>
          </a:p>
        </p:txBody>
      </p:sp>
      <p:sp>
        <p:nvSpPr>
          <p:cNvPr id="100" name="椭圆 99"/>
          <p:cNvSpPr/>
          <p:nvPr/>
        </p:nvSpPr>
        <p:spPr>
          <a:xfrm>
            <a:off x="10040426" y="3298825"/>
            <a:ext cx="288888" cy="28733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defTabSz="913765">
              <a:defRPr/>
            </a:pPr>
            <a:endParaRPr lang="zh-CN" altLang="en-US">
              <a:solidFill>
                <a:schemeClr val="tx1">
                  <a:lumMod val="50000"/>
                  <a:lumOff val="50000"/>
                </a:schemeClr>
              </a:solidFill>
              <a:cs typeface="+mn-ea"/>
            </a:endParaRPr>
          </a:p>
        </p:txBody>
      </p:sp>
      <p:sp>
        <p:nvSpPr>
          <p:cNvPr id="101" name="椭圆 100"/>
          <p:cNvSpPr/>
          <p:nvPr/>
        </p:nvSpPr>
        <p:spPr>
          <a:xfrm>
            <a:off x="8807098" y="4279901"/>
            <a:ext cx="287301" cy="28733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defTabSz="913765">
              <a:defRPr/>
            </a:pPr>
            <a:endParaRPr lang="zh-CN" altLang="en-US">
              <a:solidFill>
                <a:schemeClr val="tx1">
                  <a:lumMod val="50000"/>
                  <a:lumOff val="50000"/>
                </a:schemeClr>
              </a:solidFill>
              <a:cs typeface="+mn-ea"/>
            </a:endParaRPr>
          </a:p>
        </p:txBody>
      </p:sp>
      <p:sp>
        <p:nvSpPr>
          <p:cNvPr id="102" name="椭圆 101"/>
          <p:cNvSpPr/>
          <p:nvPr/>
        </p:nvSpPr>
        <p:spPr>
          <a:xfrm>
            <a:off x="7573773" y="4919666"/>
            <a:ext cx="287300" cy="28733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defTabSz="913765">
              <a:defRPr/>
            </a:pPr>
            <a:endParaRPr lang="zh-CN" altLang="en-US">
              <a:solidFill>
                <a:schemeClr val="tx1">
                  <a:lumMod val="50000"/>
                  <a:lumOff val="50000"/>
                </a:schemeClr>
              </a:solidFill>
              <a:cs typeface="+mn-ea"/>
            </a:endParaRPr>
          </a:p>
        </p:txBody>
      </p:sp>
      <p:sp>
        <p:nvSpPr>
          <p:cNvPr id="103" name="椭圆 102"/>
          <p:cNvSpPr/>
          <p:nvPr/>
        </p:nvSpPr>
        <p:spPr>
          <a:xfrm>
            <a:off x="5961082" y="5486401"/>
            <a:ext cx="288888" cy="28892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defTabSz="913765">
              <a:defRPr/>
            </a:pPr>
            <a:endParaRPr lang="zh-CN" altLang="en-US">
              <a:solidFill>
                <a:schemeClr val="tx1">
                  <a:lumMod val="50000"/>
                  <a:lumOff val="50000"/>
                </a:schemeClr>
              </a:solidFill>
              <a:cs typeface="+mn-ea"/>
            </a:endParaRPr>
          </a:p>
        </p:txBody>
      </p:sp>
      <p:sp>
        <p:nvSpPr>
          <p:cNvPr id="104" name="矩形 47"/>
          <p:cNvSpPr>
            <a:spLocks noChangeArrowheads="1"/>
          </p:cNvSpPr>
          <p:nvPr/>
        </p:nvSpPr>
        <p:spPr bwMode="auto">
          <a:xfrm>
            <a:off x="1303962" y="1344386"/>
            <a:ext cx="9604712" cy="572446"/>
          </a:xfrm>
          <a:prstGeom prst="rect">
            <a:avLst/>
          </a:prstGeom>
          <a:noFill/>
          <a:ln>
            <a:noFill/>
          </a:ln>
        </p:spPr>
        <p:txBody>
          <a:bodyPr lIns="91422" tIns="45711" rIns="91422" bIns="45711">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defTabSz="913765">
              <a:lnSpc>
                <a:spcPct val="130000"/>
              </a:lnSpc>
              <a:spcBef>
                <a:spcPct val="0"/>
              </a:spcBef>
              <a:buNone/>
              <a:defRPr/>
            </a:pPr>
            <a:r>
              <a:rPr lang="zh-CN" altLang="en-US" sz="1200" dirty="0">
                <a:solidFill>
                  <a:schemeClr val="tx1">
                    <a:lumMod val="50000"/>
                    <a:lumOff val="50000"/>
                  </a:schemeClr>
                </a:solidFill>
                <a:ea typeface="+mn-ea"/>
                <a:cs typeface="+mn-ea"/>
                <a:sym typeface="微软雅黑" panose="020B0503020204020204" pitchFamily="34" charset="-122"/>
              </a:rPr>
              <a:t>在此录入图表的综合描述说明。在此录入上述图表的综合描述说明，在此录入上述图表的综合描述说明，在此录入上述图表的综合描述说明，在此录入上述图表的综合描述说明，在此录入上述图表的综合描述说明。</a:t>
            </a:r>
            <a:endParaRPr lang="zh-CN" altLang="en-US" sz="1200" dirty="0">
              <a:solidFill>
                <a:schemeClr val="tx1">
                  <a:lumMod val="50000"/>
                  <a:lumOff val="50000"/>
                </a:schemeClr>
              </a:solidFill>
              <a:ea typeface="+mn-ea"/>
              <a:cs typeface="+mn-ea"/>
              <a:sym typeface="微软雅黑" panose="020B0503020204020204" pitchFamily="34" charset="-122"/>
            </a:endParaRPr>
          </a:p>
        </p:txBody>
      </p:sp>
      <p:sp>
        <p:nvSpPr>
          <p:cNvPr id="105" name="矩形 104"/>
          <p:cNvSpPr/>
          <p:nvPr/>
        </p:nvSpPr>
        <p:spPr>
          <a:xfrm>
            <a:off x="2172214" y="2489201"/>
            <a:ext cx="1209517" cy="400051"/>
          </a:xfrm>
          <a:prstGeom prst="rect">
            <a:avLst/>
          </a:prstGeom>
        </p:spPr>
        <p:txBody>
          <a:bodyPr wrap="none" lIns="91422" tIns="45711" rIns="91422" bIns="45711">
            <a:spAutoFit/>
          </a:bodyPr>
          <a:lstStyle/>
          <a:p>
            <a:pPr algn="r" defTabSz="913765">
              <a:defRPr/>
            </a:pPr>
            <a:r>
              <a:rPr lang="zh-CN" altLang="en-US" sz="2000" b="1" dirty="0">
                <a:solidFill>
                  <a:schemeClr val="tx1">
                    <a:lumMod val="50000"/>
                    <a:lumOff val="50000"/>
                  </a:schemeClr>
                </a:solidFill>
                <a:latin typeface="+mn-ea"/>
                <a:cs typeface="+mn-ea"/>
              </a:rPr>
              <a:t>添加标题</a:t>
            </a:r>
            <a:endParaRPr lang="en-US" altLang="zh-CN" sz="2000" b="1" dirty="0">
              <a:solidFill>
                <a:schemeClr val="tx1">
                  <a:lumMod val="50000"/>
                  <a:lumOff val="50000"/>
                </a:schemeClr>
              </a:solidFill>
              <a:latin typeface="+mn-ea"/>
              <a:cs typeface="+mn-ea"/>
            </a:endParaRPr>
          </a:p>
        </p:txBody>
      </p:sp>
      <p:sp>
        <p:nvSpPr>
          <p:cNvPr id="106" name="矩形 105"/>
          <p:cNvSpPr/>
          <p:nvPr/>
        </p:nvSpPr>
        <p:spPr>
          <a:xfrm>
            <a:off x="1316475" y="2881315"/>
            <a:ext cx="2065254" cy="297517"/>
          </a:xfrm>
          <a:prstGeom prst="rect">
            <a:avLst/>
          </a:prstGeom>
        </p:spPr>
        <p:txBody>
          <a:bodyPr wrap="none" lIns="91431" tIns="45715" rIns="91431" bIns="45715">
            <a:spAutoFit/>
          </a:bodyPr>
          <a:lstStyle/>
          <a:p>
            <a:pPr algn="r" defTabSz="913765">
              <a:defRPr/>
            </a:pPr>
            <a:r>
              <a:rPr lang="zh-CN" altLang="en-US" sz="1300" dirty="0">
                <a:solidFill>
                  <a:schemeClr val="tx1">
                    <a:lumMod val="50000"/>
                    <a:lumOff val="50000"/>
                  </a:schemeClr>
                </a:solidFill>
                <a:latin typeface="+mn-ea"/>
                <a:cs typeface="+mn-ea"/>
                <a:sym typeface="微软雅黑" panose="020B0503020204020204" pitchFamily="34" charset="-122"/>
              </a:rPr>
              <a:t>点击输入图表的描述说明</a:t>
            </a:r>
            <a:endParaRPr lang="zh-CN" altLang="en-US" sz="1300" dirty="0">
              <a:solidFill>
                <a:schemeClr val="tx1">
                  <a:lumMod val="50000"/>
                  <a:lumOff val="50000"/>
                </a:schemeClr>
              </a:solidFill>
              <a:latin typeface="+mn-ea"/>
              <a:cs typeface="+mn-ea"/>
            </a:endParaRPr>
          </a:p>
        </p:txBody>
      </p:sp>
      <p:sp>
        <p:nvSpPr>
          <p:cNvPr id="107" name="矩形 106"/>
          <p:cNvSpPr/>
          <p:nvPr/>
        </p:nvSpPr>
        <p:spPr>
          <a:xfrm>
            <a:off x="2172214" y="3417889"/>
            <a:ext cx="1209517" cy="400051"/>
          </a:xfrm>
          <a:prstGeom prst="rect">
            <a:avLst/>
          </a:prstGeom>
        </p:spPr>
        <p:txBody>
          <a:bodyPr wrap="none" lIns="91422" tIns="45711" rIns="91422" bIns="45711">
            <a:spAutoFit/>
          </a:bodyPr>
          <a:lstStyle/>
          <a:p>
            <a:pPr algn="r" defTabSz="913765">
              <a:defRPr/>
            </a:pPr>
            <a:r>
              <a:rPr lang="zh-CN" altLang="en-US" sz="2000" b="1" dirty="0">
                <a:solidFill>
                  <a:schemeClr val="tx1">
                    <a:lumMod val="50000"/>
                    <a:lumOff val="50000"/>
                  </a:schemeClr>
                </a:solidFill>
                <a:latin typeface="+mn-ea"/>
                <a:cs typeface="+mn-ea"/>
              </a:rPr>
              <a:t>添加标题</a:t>
            </a:r>
            <a:endParaRPr lang="en-US" altLang="zh-CN" sz="2000" b="1" dirty="0">
              <a:solidFill>
                <a:schemeClr val="tx1">
                  <a:lumMod val="50000"/>
                  <a:lumOff val="50000"/>
                </a:schemeClr>
              </a:solidFill>
              <a:latin typeface="+mn-ea"/>
              <a:cs typeface="+mn-ea"/>
            </a:endParaRPr>
          </a:p>
        </p:txBody>
      </p:sp>
      <p:sp>
        <p:nvSpPr>
          <p:cNvPr id="108" name="矩形 107"/>
          <p:cNvSpPr/>
          <p:nvPr/>
        </p:nvSpPr>
        <p:spPr>
          <a:xfrm>
            <a:off x="1316475" y="3808415"/>
            <a:ext cx="2065254" cy="297517"/>
          </a:xfrm>
          <a:prstGeom prst="rect">
            <a:avLst/>
          </a:prstGeom>
        </p:spPr>
        <p:txBody>
          <a:bodyPr wrap="none" lIns="91431" tIns="45715" rIns="91431" bIns="45715">
            <a:spAutoFit/>
          </a:bodyPr>
          <a:lstStyle/>
          <a:p>
            <a:pPr algn="r" defTabSz="913765">
              <a:defRPr/>
            </a:pPr>
            <a:r>
              <a:rPr lang="zh-CN" altLang="en-US" sz="1300" dirty="0">
                <a:solidFill>
                  <a:schemeClr val="tx1">
                    <a:lumMod val="50000"/>
                    <a:lumOff val="50000"/>
                  </a:schemeClr>
                </a:solidFill>
                <a:latin typeface="+mn-ea"/>
                <a:cs typeface="+mn-ea"/>
                <a:sym typeface="微软雅黑" panose="020B0503020204020204" pitchFamily="34" charset="-122"/>
              </a:rPr>
              <a:t>点击输入图表的描述说明</a:t>
            </a:r>
            <a:endParaRPr lang="zh-CN" altLang="en-US" sz="1300" dirty="0">
              <a:solidFill>
                <a:schemeClr val="tx1">
                  <a:lumMod val="50000"/>
                  <a:lumOff val="50000"/>
                </a:schemeClr>
              </a:solidFill>
              <a:latin typeface="+mn-ea"/>
              <a:cs typeface="+mn-ea"/>
            </a:endParaRPr>
          </a:p>
        </p:txBody>
      </p:sp>
      <p:sp>
        <p:nvSpPr>
          <p:cNvPr id="109" name="矩形 108"/>
          <p:cNvSpPr/>
          <p:nvPr/>
        </p:nvSpPr>
        <p:spPr>
          <a:xfrm>
            <a:off x="2172214" y="4362450"/>
            <a:ext cx="1209517" cy="400051"/>
          </a:xfrm>
          <a:prstGeom prst="rect">
            <a:avLst/>
          </a:prstGeom>
        </p:spPr>
        <p:txBody>
          <a:bodyPr wrap="none" lIns="91422" tIns="45711" rIns="91422" bIns="45711">
            <a:spAutoFit/>
          </a:bodyPr>
          <a:lstStyle/>
          <a:p>
            <a:pPr algn="r" defTabSz="913765">
              <a:defRPr/>
            </a:pPr>
            <a:r>
              <a:rPr lang="zh-CN" altLang="en-US" sz="2000" b="1" dirty="0">
                <a:solidFill>
                  <a:schemeClr val="tx1">
                    <a:lumMod val="50000"/>
                    <a:lumOff val="50000"/>
                  </a:schemeClr>
                </a:solidFill>
                <a:latin typeface="+mn-ea"/>
                <a:cs typeface="+mn-ea"/>
              </a:rPr>
              <a:t>添加标题</a:t>
            </a:r>
            <a:endParaRPr lang="en-US" altLang="zh-CN" sz="2000" b="1" dirty="0">
              <a:solidFill>
                <a:schemeClr val="tx1">
                  <a:lumMod val="50000"/>
                  <a:lumOff val="50000"/>
                </a:schemeClr>
              </a:solidFill>
              <a:latin typeface="+mn-ea"/>
              <a:cs typeface="+mn-ea"/>
            </a:endParaRPr>
          </a:p>
        </p:txBody>
      </p:sp>
      <p:sp>
        <p:nvSpPr>
          <p:cNvPr id="110" name="矩形 109"/>
          <p:cNvSpPr/>
          <p:nvPr/>
        </p:nvSpPr>
        <p:spPr>
          <a:xfrm>
            <a:off x="1316475" y="4754564"/>
            <a:ext cx="2065254" cy="297517"/>
          </a:xfrm>
          <a:prstGeom prst="rect">
            <a:avLst/>
          </a:prstGeom>
        </p:spPr>
        <p:txBody>
          <a:bodyPr wrap="none" lIns="91431" tIns="45715" rIns="91431" bIns="45715">
            <a:spAutoFit/>
          </a:bodyPr>
          <a:lstStyle/>
          <a:p>
            <a:pPr algn="r" defTabSz="913765">
              <a:defRPr/>
            </a:pPr>
            <a:r>
              <a:rPr lang="zh-CN" altLang="en-US" sz="1300" dirty="0">
                <a:solidFill>
                  <a:schemeClr val="tx1">
                    <a:lumMod val="50000"/>
                    <a:lumOff val="50000"/>
                  </a:schemeClr>
                </a:solidFill>
                <a:latin typeface="+mn-ea"/>
                <a:cs typeface="+mn-ea"/>
                <a:sym typeface="微软雅黑" panose="020B0503020204020204" pitchFamily="34" charset="-122"/>
              </a:rPr>
              <a:t>点击输入图表的描述说明</a:t>
            </a:r>
            <a:endParaRPr lang="zh-CN" altLang="en-US" sz="1300" dirty="0">
              <a:solidFill>
                <a:schemeClr val="tx1">
                  <a:lumMod val="50000"/>
                  <a:lumOff val="50000"/>
                </a:schemeClr>
              </a:solidFill>
              <a:latin typeface="+mn-ea"/>
              <a:cs typeface="+mn-ea"/>
            </a:endParaRPr>
          </a:p>
        </p:txBody>
      </p:sp>
      <p:sp>
        <p:nvSpPr>
          <p:cNvPr id="111" name="矩形 110"/>
          <p:cNvSpPr/>
          <p:nvPr/>
        </p:nvSpPr>
        <p:spPr>
          <a:xfrm>
            <a:off x="2172214" y="5287964"/>
            <a:ext cx="1209517" cy="400051"/>
          </a:xfrm>
          <a:prstGeom prst="rect">
            <a:avLst/>
          </a:prstGeom>
        </p:spPr>
        <p:txBody>
          <a:bodyPr wrap="none" lIns="91422" tIns="45711" rIns="91422" bIns="45711">
            <a:spAutoFit/>
          </a:bodyPr>
          <a:lstStyle/>
          <a:p>
            <a:pPr algn="r" defTabSz="913765">
              <a:defRPr/>
            </a:pPr>
            <a:r>
              <a:rPr lang="zh-CN" altLang="en-US" sz="2000" b="1" dirty="0">
                <a:solidFill>
                  <a:schemeClr val="tx1">
                    <a:lumMod val="50000"/>
                    <a:lumOff val="50000"/>
                  </a:schemeClr>
                </a:solidFill>
                <a:latin typeface="+mn-ea"/>
                <a:cs typeface="+mn-ea"/>
              </a:rPr>
              <a:t>添加标题</a:t>
            </a:r>
            <a:endParaRPr lang="en-US" altLang="zh-CN" sz="2000" b="1" dirty="0">
              <a:solidFill>
                <a:schemeClr val="tx1">
                  <a:lumMod val="50000"/>
                  <a:lumOff val="50000"/>
                </a:schemeClr>
              </a:solidFill>
              <a:latin typeface="+mn-ea"/>
              <a:cs typeface="+mn-ea"/>
            </a:endParaRPr>
          </a:p>
        </p:txBody>
      </p:sp>
      <p:sp>
        <p:nvSpPr>
          <p:cNvPr id="112" name="矩形 111"/>
          <p:cNvSpPr/>
          <p:nvPr/>
        </p:nvSpPr>
        <p:spPr>
          <a:xfrm>
            <a:off x="1316475" y="5678491"/>
            <a:ext cx="2065254" cy="297517"/>
          </a:xfrm>
          <a:prstGeom prst="rect">
            <a:avLst/>
          </a:prstGeom>
        </p:spPr>
        <p:txBody>
          <a:bodyPr wrap="none" lIns="91431" tIns="45715" rIns="91431" bIns="45715">
            <a:spAutoFit/>
          </a:bodyPr>
          <a:lstStyle/>
          <a:p>
            <a:pPr algn="r" defTabSz="913765">
              <a:defRPr/>
            </a:pPr>
            <a:r>
              <a:rPr lang="zh-CN" altLang="en-US" sz="1300" dirty="0">
                <a:solidFill>
                  <a:schemeClr val="tx1">
                    <a:lumMod val="50000"/>
                    <a:lumOff val="50000"/>
                  </a:schemeClr>
                </a:solidFill>
                <a:latin typeface="+mn-ea"/>
                <a:cs typeface="+mn-ea"/>
                <a:sym typeface="微软雅黑" panose="020B0503020204020204" pitchFamily="34" charset="-122"/>
              </a:rPr>
              <a:t>点击输入图表的描述说明</a:t>
            </a:r>
            <a:endParaRPr lang="zh-CN" altLang="en-US" sz="1300" dirty="0">
              <a:solidFill>
                <a:schemeClr val="tx1">
                  <a:lumMod val="50000"/>
                  <a:lumOff val="50000"/>
                </a:schemeClr>
              </a:solidFill>
              <a:latin typeface="+mn-ea"/>
              <a:cs typeface="+mn-ea"/>
            </a:endParaRPr>
          </a:p>
        </p:txBody>
      </p:sp>
      <p:sp>
        <p:nvSpPr>
          <p:cNvPr id="2" name="标题 1"/>
          <p:cNvSpPr>
            <a:spLocks noGrp="1"/>
          </p:cNvSpPr>
          <p:nvPr>
            <p:ph type="title"/>
          </p:nvPr>
        </p:nvSpPr>
        <p:spPr/>
        <p:txBody>
          <a:bodyPr>
            <a:normAutofit/>
          </a:bodyPr>
          <a:lstStyle/>
          <a:p>
            <a:r>
              <a:rPr lang="zh-CN" altLang="en-US" dirty="0">
                <a:cs typeface="+mn-ea"/>
              </a:rPr>
              <a:t>单击此处添加标题</a:t>
            </a:r>
            <a:endParaRPr lang="zh-CN" altLang="en-US" dirty="0">
              <a:ea typeface="+mn-ea"/>
              <a:cs typeface="+mn-ea"/>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barn(outVertical)">
                                      <p:cBhvr>
                                        <p:cTn id="7" dur="500"/>
                                        <p:tgtEl>
                                          <p:spTgt spid="104"/>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wipe(down)">
                                      <p:cBhvr>
                                        <p:cTn id="11" dur="200"/>
                                        <p:tgtEl>
                                          <p:spTgt spid="99"/>
                                        </p:tgtEl>
                                      </p:cBhvr>
                                    </p:animEffect>
                                  </p:childTnLst>
                                </p:cTn>
                              </p:par>
                              <p:par>
                                <p:cTn id="12" presetID="22" presetClass="entr" presetSubtype="4" fill="hold" nodeType="withEffect">
                                  <p:stCondLst>
                                    <p:cond delay="0"/>
                                  </p:stCondLst>
                                  <p:childTnLst>
                                    <p:set>
                                      <p:cBhvr>
                                        <p:cTn id="13" dur="1" fill="hold">
                                          <p:stCondLst>
                                            <p:cond delay="0"/>
                                          </p:stCondLst>
                                        </p:cTn>
                                        <p:tgtEl>
                                          <p:spTgt spid="98"/>
                                        </p:tgtEl>
                                        <p:attrNameLst>
                                          <p:attrName>style.visibility</p:attrName>
                                        </p:attrNameLst>
                                      </p:cBhvr>
                                      <p:to>
                                        <p:strVal val="visible"/>
                                      </p:to>
                                    </p:set>
                                    <p:animEffect transition="in" filter="wipe(down)">
                                      <p:cBhvr>
                                        <p:cTn id="14" dur="400"/>
                                        <p:tgtEl>
                                          <p:spTgt spid="98"/>
                                        </p:tgtEl>
                                      </p:cBhvr>
                                    </p:animEffect>
                                  </p:childTnLst>
                                </p:cTn>
                              </p:par>
                              <p:par>
                                <p:cTn id="15" presetID="22" presetClass="entr" presetSubtype="4" fill="hold" nodeType="withEffect">
                                  <p:stCondLst>
                                    <p:cond delay="0"/>
                                  </p:stCondLst>
                                  <p:childTnLst>
                                    <p:set>
                                      <p:cBhvr>
                                        <p:cTn id="16" dur="1" fill="hold">
                                          <p:stCondLst>
                                            <p:cond delay="0"/>
                                          </p:stCondLst>
                                        </p:cTn>
                                        <p:tgtEl>
                                          <p:spTgt spid="97"/>
                                        </p:tgtEl>
                                        <p:attrNameLst>
                                          <p:attrName>style.visibility</p:attrName>
                                        </p:attrNameLst>
                                      </p:cBhvr>
                                      <p:to>
                                        <p:strVal val="visible"/>
                                      </p:to>
                                    </p:set>
                                    <p:animEffect transition="in" filter="wipe(down)">
                                      <p:cBhvr>
                                        <p:cTn id="17" dur="600"/>
                                        <p:tgtEl>
                                          <p:spTgt spid="97"/>
                                        </p:tgtEl>
                                      </p:cBhvr>
                                    </p:animEffect>
                                  </p:childTnLst>
                                </p:cTn>
                              </p:par>
                              <p:par>
                                <p:cTn id="18" presetID="22" presetClass="entr" presetSubtype="4" fill="hold" nodeType="withEffect">
                                  <p:stCondLst>
                                    <p:cond delay="0"/>
                                  </p:stCondLst>
                                  <p:childTnLst>
                                    <p:set>
                                      <p:cBhvr>
                                        <p:cTn id="19" dur="1" fill="hold">
                                          <p:stCondLst>
                                            <p:cond delay="0"/>
                                          </p:stCondLst>
                                        </p:cTn>
                                        <p:tgtEl>
                                          <p:spTgt spid="96"/>
                                        </p:tgtEl>
                                        <p:attrNameLst>
                                          <p:attrName>style.visibility</p:attrName>
                                        </p:attrNameLst>
                                      </p:cBhvr>
                                      <p:to>
                                        <p:strVal val="visible"/>
                                      </p:to>
                                    </p:set>
                                    <p:animEffect transition="in" filter="wipe(down)">
                                      <p:cBhvr>
                                        <p:cTn id="20" dur="900"/>
                                        <p:tgtEl>
                                          <p:spTgt spid="96"/>
                                        </p:tgtEl>
                                      </p:cBhvr>
                                    </p:animEffect>
                                  </p:childTnLst>
                                </p:cTn>
                              </p:par>
                              <p:par>
                                <p:cTn id="21" presetID="10" presetClass="entr" presetSubtype="0" fill="hold" grpId="0" nodeType="withEffect">
                                  <p:stCondLst>
                                    <p:cond delay="250"/>
                                  </p:stCondLst>
                                  <p:childTnLst>
                                    <p:set>
                                      <p:cBhvr>
                                        <p:cTn id="22" dur="1" fill="hold">
                                          <p:stCondLst>
                                            <p:cond delay="0"/>
                                          </p:stCondLst>
                                        </p:cTn>
                                        <p:tgtEl>
                                          <p:spTgt spid="103"/>
                                        </p:tgtEl>
                                        <p:attrNameLst>
                                          <p:attrName>style.visibility</p:attrName>
                                        </p:attrNameLst>
                                      </p:cBhvr>
                                      <p:to>
                                        <p:strVal val="visible"/>
                                      </p:to>
                                    </p:set>
                                    <p:animEffect transition="in" filter="fade">
                                      <p:cBhvr>
                                        <p:cTn id="23" dur="250"/>
                                        <p:tgtEl>
                                          <p:spTgt spid="103"/>
                                        </p:tgtEl>
                                      </p:cBhvr>
                                    </p:animEffect>
                                  </p:childTnLst>
                                </p:cTn>
                              </p:par>
                              <p:par>
                                <p:cTn id="24" presetID="10" presetClass="entr" presetSubtype="0" fill="hold" grpId="0" nodeType="withEffect">
                                  <p:stCondLst>
                                    <p:cond delay="500"/>
                                  </p:stCondLst>
                                  <p:childTnLst>
                                    <p:set>
                                      <p:cBhvr>
                                        <p:cTn id="25" dur="1" fill="hold">
                                          <p:stCondLst>
                                            <p:cond delay="0"/>
                                          </p:stCondLst>
                                        </p:cTn>
                                        <p:tgtEl>
                                          <p:spTgt spid="102"/>
                                        </p:tgtEl>
                                        <p:attrNameLst>
                                          <p:attrName>style.visibility</p:attrName>
                                        </p:attrNameLst>
                                      </p:cBhvr>
                                      <p:to>
                                        <p:strVal val="visible"/>
                                      </p:to>
                                    </p:set>
                                    <p:animEffect transition="in" filter="fade">
                                      <p:cBhvr>
                                        <p:cTn id="26" dur="250"/>
                                        <p:tgtEl>
                                          <p:spTgt spid="102"/>
                                        </p:tgtEl>
                                      </p:cBhvr>
                                    </p:animEffect>
                                  </p:childTnLst>
                                </p:cTn>
                              </p:par>
                              <p:par>
                                <p:cTn id="27" presetID="10" presetClass="entr" presetSubtype="0" fill="hold" grpId="0" nodeType="withEffect">
                                  <p:stCondLst>
                                    <p:cond delay="750"/>
                                  </p:stCondLst>
                                  <p:childTnLst>
                                    <p:set>
                                      <p:cBhvr>
                                        <p:cTn id="28" dur="1" fill="hold">
                                          <p:stCondLst>
                                            <p:cond delay="0"/>
                                          </p:stCondLst>
                                        </p:cTn>
                                        <p:tgtEl>
                                          <p:spTgt spid="101"/>
                                        </p:tgtEl>
                                        <p:attrNameLst>
                                          <p:attrName>style.visibility</p:attrName>
                                        </p:attrNameLst>
                                      </p:cBhvr>
                                      <p:to>
                                        <p:strVal val="visible"/>
                                      </p:to>
                                    </p:set>
                                    <p:animEffect transition="in" filter="fade">
                                      <p:cBhvr>
                                        <p:cTn id="29" dur="250"/>
                                        <p:tgtEl>
                                          <p:spTgt spid="101"/>
                                        </p:tgtEl>
                                      </p:cBhvr>
                                    </p:animEffect>
                                  </p:childTnLst>
                                </p:cTn>
                              </p:par>
                              <p:par>
                                <p:cTn id="30" presetID="10" presetClass="entr" presetSubtype="0" fill="hold" grpId="0" nodeType="withEffect">
                                  <p:stCondLst>
                                    <p:cond delay="1000"/>
                                  </p:stCondLst>
                                  <p:childTnLst>
                                    <p:set>
                                      <p:cBhvr>
                                        <p:cTn id="31" dur="1" fill="hold">
                                          <p:stCondLst>
                                            <p:cond delay="0"/>
                                          </p:stCondLst>
                                        </p:cTn>
                                        <p:tgtEl>
                                          <p:spTgt spid="100"/>
                                        </p:tgtEl>
                                        <p:attrNameLst>
                                          <p:attrName>style.visibility</p:attrName>
                                        </p:attrNameLst>
                                      </p:cBhvr>
                                      <p:to>
                                        <p:strVal val="visible"/>
                                      </p:to>
                                    </p:set>
                                    <p:animEffect transition="in" filter="fade">
                                      <p:cBhvr>
                                        <p:cTn id="32" dur="250"/>
                                        <p:tgtEl>
                                          <p:spTgt spid="100"/>
                                        </p:tgtEl>
                                      </p:cBhvr>
                                    </p:animEffect>
                                  </p:childTnLst>
                                </p:cTn>
                              </p:par>
                            </p:childTnLst>
                          </p:cTn>
                        </p:par>
                        <p:par>
                          <p:cTn id="33" fill="hold">
                            <p:stCondLst>
                              <p:cond delay="1000"/>
                            </p:stCondLst>
                            <p:childTnLst>
                              <p:par>
                                <p:cTn id="34" presetID="26" presetClass="emph" presetSubtype="0" fill="hold" grpId="1" nodeType="afterEffect">
                                  <p:stCondLst>
                                    <p:cond delay="0"/>
                                  </p:stCondLst>
                                  <p:childTnLst>
                                    <p:animEffect transition="out" filter="fade">
                                      <p:cBhvr>
                                        <p:cTn id="35" dur="500" tmFilter="0, 0; .2, .5; .8, .5; 1, 0"/>
                                        <p:tgtEl>
                                          <p:spTgt spid="103"/>
                                        </p:tgtEl>
                                      </p:cBhvr>
                                    </p:animEffect>
                                    <p:animScale>
                                      <p:cBhvr>
                                        <p:cTn id="36" dur="250" autoRev="1" fill="hold"/>
                                        <p:tgtEl>
                                          <p:spTgt spid="103"/>
                                        </p:tgtEl>
                                      </p:cBhvr>
                                      <p:by x="105000" y="105000"/>
                                    </p:animScale>
                                  </p:childTnLst>
                                </p:cTn>
                              </p:par>
                            </p:childTnLst>
                          </p:cTn>
                        </p:par>
                        <p:par>
                          <p:cTn id="37" fill="hold">
                            <p:stCondLst>
                              <p:cond delay="1500"/>
                            </p:stCondLst>
                            <p:childTnLst>
                              <p:par>
                                <p:cTn id="38" presetID="2" presetClass="entr" presetSubtype="8" fill="hold" nodeType="afterEffect">
                                  <p:stCondLst>
                                    <p:cond delay="0"/>
                                  </p:stCondLst>
                                  <p:childTnLst>
                                    <p:set>
                                      <p:cBhvr>
                                        <p:cTn id="39" dur="1" fill="hold">
                                          <p:stCondLst>
                                            <p:cond delay="0"/>
                                          </p:stCondLst>
                                        </p:cTn>
                                        <p:tgtEl>
                                          <p:spTgt spid="90"/>
                                        </p:tgtEl>
                                        <p:attrNameLst>
                                          <p:attrName>style.visibility</p:attrName>
                                        </p:attrNameLst>
                                      </p:cBhvr>
                                      <p:to>
                                        <p:strVal val="visible"/>
                                      </p:to>
                                    </p:set>
                                    <p:anim calcmode="lin" valueType="num">
                                      <p:cBhvr additive="base">
                                        <p:cTn id="40" dur="500" fill="hold"/>
                                        <p:tgtEl>
                                          <p:spTgt spid="90"/>
                                        </p:tgtEl>
                                        <p:attrNameLst>
                                          <p:attrName>ppt_x</p:attrName>
                                        </p:attrNameLst>
                                      </p:cBhvr>
                                      <p:tavLst>
                                        <p:tav tm="0">
                                          <p:val>
                                            <p:strVal val="0-#ppt_w/2"/>
                                          </p:val>
                                        </p:tav>
                                        <p:tav tm="100000">
                                          <p:val>
                                            <p:strVal val="#ppt_x"/>
                                          </p:val>
                                        </p:tav>
                                      </p:tavLst>
                                    </p:anim>
                                    <p:anim calcmode="lin" valueType="num">
                                      <p:cBhvr additive="base">
                                        <p:cTn id="41" dur="500" fill="hold"/>
                                        <p:tgtEl>
                                          <p:spTgt spid="90"/>
                                        </p:tgtEl>
                                        <p:attrNameLst>
                                          <p:attrName>ppt_y</p:attrName>
                                        </p:attrNameLst>
                                      </p:cBhvr>
                                      <p:tavLst>
                                        <p:tav tm="0">
                                          <p:val>
                                            <p:strVal val="#ppt_y"/>
                                          </p:val>
                                        </p:tav>
                                        <p:tav tm="100000">
                                          <p:val>
                                            <p:strVal val="#ppt_y"/>
                                          </p:val>
                                        </p:tav>
                                      </p:tavLst>
                                    </p:anim>
                                  </p:childTnLst>
                                </p:cTn>
                              </p:par>
                            </p:childTnLst>
                          </p:cTn>
                        </p:par>
                        <p:par>
                          <p:cTn id="42" fill="hold">
                            <p:stCondLst>
                              <p:cond delay="2000"/>
                            </p:stCondLst>
                            <p:childTnLst>
                              <p:par>
                                <p:cTn id="43" presetID="14" presetClass="entr" presetSubtype="10" fill="hold" grpId="0" nodeType="afterEffect">
                                  <p:stCondLst>
                                    <p:cond delay="0"/>
                                  </p:stCondLst>
                                  <p:childTnLst>
                                    <p:set>
                                      <p:cBhvr>
                                        <p:cTn id="44" dur="1" fill="hold">
                                          <p:stCondLst>
                                            <p:cond delay="0"/>
                                          </p:stCondLst>
                                        </p:cTn>
                                        <p:tgtEl>
                                          <p:spTgt spid="111"/>
                                        </p:tgtEl>
                                        <p:attrNameLst>
                                          <p:attrName>style.visibility</p:attrName>
                                        </p:attrNameLst>
                                      </p:cBhvr>
                                      <p:to>
                                        <p:strVal val="visible"/>
                                      </p:to>
                                    </p:set>
                                    <p:animEffect transition="in" filter="randombar(horizontal)">
                                      <p:cBhvr>
                                        <p:cTn id="45" dur="500"/>
                                        <p:tgtEl>
                                          <p:spTgt spid="111"/>
                                        </p:tgtEl>
                                      </p:cBhvr>
                                    </p:animEffect>
                                  </p:childTnLst>
                                </p:cTn>
                              </p:par>
                              <p:par>
                                <p:cTn id="46" presetID="14" presetClass="entr" presetSubtype="10" fill="hold" grpId="0" nodeType="withEffect">
                                  <p:stCondLst>
                                    <p:cond delay="0"/>
                                  </p:stCondLst>
                                  <p:childTnLst>
                                    <p:set>
                                      <p:cBhvr>
                                        <p:cTn id="47" dur="1" fill="hold">
                                          <p:stCondLst>
                                            <p:cond delay="0"/>
                                          </p:stCondLst>
                                        </p:cTn>
                                        <p:tgtEl>
                                          <p:spTgt spid="112"/>
                                        </p:tgtEl>
                                        <p:attrNameLst>
                                          <p:attrName>style.visibility</p:attrName>
                                        </p:attrNameLst>
                                      </p:cBhvr>
                                      <p:to>
                                        <p:strVal val="visible"/>
                                      </p:to>
                                    </p:set>
                                    <p:animEffect transition="in" filter="randombar(horizontal)">
                                      <p:cBhvr>
                                        <p:cTn id="48" dur="500"/>
                                        <p:tgtEl>
                                          <p:spTgt spid="112"/>
                                        </p:tgtEl>
                                      </p:cBhvr>
                                    </p:animEffect>
                                  </p:childTnLst>
                                </p:cTn>
                              </p:par>
                            </p:childTnLst>
                          </p:cTn>
                        </p:par>
                        <p:par>
                          <p:cTn id="49" fill="hold">
                            <p:stCondLst>
                              <p:cond delay="2500"/>
                            </p:stCondLst>
                            <p:childTnLst>
                              <p:par>
                                <p:cTn id="50" presetID="26" presetClass="emph" presetSubtype="0" fill="hold" grpId="1" nodeType="afterEffect">
                                  <p:stCondLst>
                                    <p:cond delay="0"/>
                                  </p:stCondLst>
                                  <p:childTnLst>
                                    <p:animEffect transition="out" filter="fade">
                                      <p:cBhvr>
                                        <p:cTn id="51" dur="500" tmFilter="0, 0; .2, .5; .8, .5; 1, 0"/>
                                        <p:tgtEl>
                                          <p:spTgt spid="102"/>
                                        </p:tgtEl>
                                      </p:cBhvr>
                                    </p:animEffect>
                                    <p:animScale>
                                      <p:cBhvr>
                                        <p:cTn id="52" dur="250" autoRev="1" fill="hold"/>
                                        <p:tgtEl>
                                          <p:spTgt spid="102"/>
                                        </p:tgtEl>
                                      </p:cBhvr>
                                      <p:by x="105000" y="105000"/>
                                    </p:animScale>
                                  </p:childTnLst>
                                </p:cTn>
                              </p:par>
                            </p:childTnLst>
                          </p:cTn>
                        </p:par>
                        <p:par>
                          <p:cTn id="53" fill="hold">
                            <p:stCondLst>
                              <p:cond delay="3000"/>
                            </p:stCondLst>
                            <p:childTnLst>
                              <p:par>
                                <p:cTn id="54" presetID="2" presetClass="entr" presetSubtype="8" fill="hold" nodeType="afterEffect">
                                  <p:stCondLst>
                                    <p:cond delay="0"/>
                                  </p:stCondLst>
                                  <p:childTnLst>
                                    <p:set>
                                      <p:cBhvr>
                                        <p:cTn id="55" dur="1" fill="hold">
                                          <p:stCondLst>
                                            <p:cond delay="0"/>
                                          </p:stCondLst>
                                        </p:cTn>
                                        <p:tgtEl>
                                          <p:spTgt spid="79"/>
                                        </p:tgtEl>
                                        <p:attrNameLst>
                                          <p:attrName>style.visibility</p:attrName>
                                        </p:attrNameLst>
                                      </p:cBhvr>
                                      <p:to>
                                        <p:strVal val="visible"/>
                                      </p:to>
                                    </p:set>
                                    <p:anim calcmode="lin" valueType="num">
                                      <p:cBhvr additive="base">
                                        <p:cTn id="56" dur="500" fill="hold"/>
                                        <p:tgtEl>
                                          <p:spTgt spid="79"/>
                                        </p:tgtEl>
                                        <p:attrNameLst>
                                          <p:attrName>ppt_x</p:attrName>
                                        </p:attrNameLst>
                                      </p:cBhvr>
                                      <p:tavLst>
                                        <p:tav tm="0">
                                          <p:val>
                                            <p:strVal val="0-#ppt_w/2"/>
                                          </p:val>
                                        </p:tav>
                                        <p:tav tm="100000">
                                          <p:val>
                                            <p:strVal val="#ppt_x"/>
                                          </p:val>
                                        </p:tav>
                                      </p:tavLst>
                                    </p:anim>
                                    <p:anim calcmode="lin" valueType="num">
                                      <p:cBhvr additive="base">
                                        <p:cTn id="57" dur="500" fill="hold"/>
                                        <p:tgtEl>
                                          <p:spTgt spid="79"/>
                                        </p:tgtEl>
                                        <p:attrNameLst>
                                          <p:attrName>ppt_y</p:attrName>
                                        </p:attrNameLst>
                                      </p:cBhvr>
                                      <p:tavLst>
                                        <p:tav tm="0">
                                          <p:val>
                                            <p:strVal val="#ppt_y"/>
                                          </p:val>
                                        </p:tav>
                                        <p:tav tm="100000">
                                          <p:val>
                                            <p:strVal val="#ppt_y"/>
                                          </p:val>
                                        </p:tav>
                                      </p:tavLst>
                                    </p:anim>
                                  </p:childTnLst>
                                </p:cTn>
                              </p:par>
                            </p:childTnLst>
                          </p:cTn>
                        </p:par>
                        <p:par>
                          <p:cTn id="58" fill="hold">
                            <p:stCondLst>
                              <p:cond delay="3500"/>
                            </p:stCondLst>
                            <p:childTnLst>
                              <p:par>
                                <p:cTn id="59" presetID="14" presetClass="entr" presetSubtype="10" fill="hold" grpId="0" nodeType="afterEffect">
                                  <p:stCondLst>
                                    <p:cond delay="0"/>
                                  </p:stCondLst>
                                  <p:childTnLst>
                                    <p:set>
                                      <p:cBhvr>
                                        <p:cTn id="60" dur="1" fill="hold">
                                          <p:stCondLst>
                                            <p:cond delay="0"/>
                                          </p:stCondLst>
                                        </p:cTn>
                                        <p:tgtEl>
                                          <p:spTgt spid="110"/>
                                        </p:tgtEl>
                                        <p:attrNameLst>
                                          <p:attrName>style.visibility</p:attrName>
                                        </p:attrNameLst>
                                      </p:cBhvr>
                                      <p:to>
                                        <p:strVal val="visible"/>
                                      </p:to>
                                    </p:set>
                                    <p:animEffect transition="in" filter="randombar(horizontal)">
                                      <p:cBhvr>
                                        <p:cTn id="61" dur="500"/>
                                        <p:tgtEl>
                                          <p:spTgt spid="110"/>
                                        </p:tgtEl>
                                      </p:cBhvr>
                                    </p:animEffect>
                                  </p:childTnLst>
                                </p:cTn>
                              </p:par>
                              <p:par>
                                <p:cTn id="62" presetID="14" presetClass="entr" presetSubtype="10" fill="hold" grpId="0" nodeType="withEffect">
                                  <p:stCondLst>
                                    <p:cond delay="0"/>
                                  </p:stCondLst>
                                  <p:childTnLst>
                                    <p:set>
                                      <p:cBhvr>
                                        <p:cTn id="63" dur="1" fill="hold">
                                          <p:stCondLst>
                                            <p:cond delay="0"/>
                                          </p:stCondLst>
                                        </p:cTn>
                                        <p:tgtEl>
                                          <p:spTgt spid="109"/>
                                        </p:tgtEl>
                                        <p:attrNameLst>
                                          <p:attrName>style.visibility</p:attrName>
                                        </p:attrNameLst>
                                      </p:cBhvr>
                                      <p:to>
                                        <p:strVal val="visible"/>
                                      </p:to>
                                    </p:set>
                                    <p:animEffect transition="in" filter="randombar(horizontal)">
                                      <p:cBhvr>
                                        <p:cTn id="64" dur="500"/>
                                        <p:tgtEl>
                                          <p:spTgt spid="109"/>
                                        </p:tgtEl>
                                      </p:cBhvr>
                                    </p:animEffect>
                                  </p:childTnLst>
                                </p:cTn>
                              </p:par>
                            </p:childTnLst>
                          </p:cTn>
                        </p:par>
                        <p:par>
                          <p:cTn id="65" fill="hold">
                            <p:stCondLst>
                              <p:cond delay="4000"/>
                            </p:stCondLst>
                            <p:childTnLst>
                              <p:par>
                                <p:cTn id="66" presetID="26" presetClass="emph" presetSubtype="0" fill="hold" grpId="1" nodeType="afterEffect">
                                  <p:stCondLst>
                                    <p:cond delay="0"/>
                                  </p:stCondLst>
                                  <p:childTnLst>
                                    <p:animEffect transition="out" filter="fade">
                                      <p:cBhvr>
                                        <p:cTn id="67" dur="500" tmFilter="0, 0; .2, .5; .8, .5; 1, 0"/>
                                        <p:tgtEl>
                                          <p:spTgt spid="101"/>
                                        </p:tgtEl>
                                      </p:cBhvr>
                                    </p:animEffect>
                                    <p:animScale>
                                      <p:cBhvr>
                                        <p:cTn id="68" dur="250" autoRev="1" fill="hold"/>
                                        <p:tgtEl>
                                          <p:spTgt spid="101"/>
                                        </p:tgtEl>
                                      </p:cBhvr>
                                      <p:by x="105000" y="105000"/>
                                    </p:animScale>
                                  </p:childTnLst>
                                </p:cTn>
                              </p:par>
                            </p:childTnLst>
                          </p:cTn>
                        </p:par>
                        <p:par>
                          <p:cTn id="69" fill="hold">
                            <p:stCondLst>
                              <p:cond delay="4500"/>
                            </p:stCondLst>
                            <p:childTnLst>
                              <p:par>
                                <p:cTn id="70" presetID="2" presetClass="entr" presetSubtype="8" fill="hold" nodeType="afterEffect">
                                  <p:stCondLst>
                                    <p:cond delay="0"/>
                                  </p:stCondLst>
                                  <p:childTnLst>
                                    <p:set>
                                      <p:cBhvr>
                                        <p:cTn id="71" dur="1" fill="hold">
                                          <p:stCondLst>
                                            <p:cond delay="0"/>
                                          </p:stCondLst>
                                        </p:cTn>
                                        <p:tgtEl>
                                          <p:spTgt spid="83"/>
                                        </p:tgtEl>
                                        <p:attrNameLst>
                                          <p:attrName>style.visibility</p:attrName>
                                        </p:attrNameLst>
                                      </p:cBhvr>
                                      <p:to>
                                        <p:strVal val="visible"/>
                                      </p:to>
                                    </p:set>
                                    <p:anim calcmode="lin" valueType="num">
                                      <p:cBhvr additive="base">
                                        <p:cTn id="72" dur="500" fill="hold"/>
                                        <p:tgtEl>
                                          <p:spTgt spid="83"/>
                                        </p:tgtEl>
                                        <p:attrNameLst>
                                          <p:attrName>ppt_x</p:attrName>
                                        </p:attrNameLst>
                                      </p:cBhvr>
                                      <p:tavLst>
                                        <p:tav tm="0">
                                          <p:val>
                                            <p:strVal val="0-#ppt_w/2"/>
                                          </p:val>
                                        </p:tav>
                                        <p:tav tm="100000">
                                          <p:val>
                                            <p:strVal val="#ppt_x"/>
                                          </p:val>
                                        </p:tav>
                                      </p:tavLst>
                                    </p:anim>
                                    <p:anim calcmode="lin" valueType="num">
                                      <p:cBhvr additive="base">
                                        <p:cTn id="73" dur="500" fill="hold"/>
                                        <p:tgtEl>
                                          <p:spTgt spid="83"/>
                                        </p:tgtEl>
                                        <p:attrNameLst>
                                          <p:attrName>ppt_y</p:attrName>
                                        </p:attrNameLst>
                                      </p:cBhvr>
                                      <p:tavLst>
                                        <p:tav tm="0">
                                          <p:val>
                                            <p:strVal val="#ppt_y"/>
                                          </p:val>
                                        </p:tav>
                                        <p:tav tm="100000">
                                          <p:val>
                                            <p:strVal val="#ppt_y"/>
                                          </p:val>
                                        </p:tav>
                                      </p:tavLst>
                                    </p:anim>
                                  </p:childTnLst>
                                </p:cTn>
                              </p:par>
                            </p:childTnLst>
                          </p:cTn>
                        </p:par>
                        <p:par>
                          <p:cTn id="74" fill="hold">
                            <p:stCondLst>
                              <p:cond delay="5000"/>
                            </p:stCondLst>
                            <p:childTnLst>
                              <p:par>
                                <p:cTn id="75" presetID="14" presetClass="entr" presetSubtype="10" fill="hold" grpId="0" nodeType="afterEffect">
                                  <p:stCondLst>
                                    <p:cond delay="0"/>
                                  </p:stCondLst>
                                  <p:childTnLst>
                                    <p:set>
                                      <p:cBhvr>
                                        <p:cTn id="76" dur="1" fill="hold">
                                          <p:stCondLst>
                                            <p:cond delay="0"/>
                                          </p:stCondLst>
                                        </p:cTn>
                                        <p:tgtEl>
                                          <p:spTgt spid="107"/>
                                        </p:tgtEl>
                                        <p:attrNameLst>
                                          <p:attrName>style.visibility</p:attrName>
                                        </p:attrNameLst>
                                      </p:cBhvr>
                                      <p:to>
                                        <p:strVal val="visible"/>
                                      </p:to>
                                    </p:set>
                                    <p:animEffect transition="in" filter="randombar(horizontal)">
                                      <p:cBhvr>
                                        <p:cTn id="77" dur="500"/>
                                        <p:tgtEl>
                                          <p:spTgt spid="107"/>
                                        </p:tgtEl>
                                      </p:cBhvr>
                                    </p:animEffect>
                                  </p:childTnLst>
                                </p:cTn>
                              </p:par>
                              <p:par>
                                <p:cTn id="78" presetID="14" presetClass="entr" presetSubtype="10" fill="hold" grpId="0" nodeType="withEffect">
                                  <p:stCondLst>
                                    <p:cond delay="0"/>
                                  </p:stCondLst>
                                  <p:childTnLst>
                                    <p:set>
                                      <p:cBhvr>
                                        <p:cTn id="79" dur="1" fill="hold">
                                          <p:stCondLst>
                                            <p:cond delay="0"/>
                                          </p:stCondLst>
                                        </p:cTn>
                                        <p:tgtEl>
                                          <p:spTgt spid="108"/>
                                        </p:tgtEl>
                                        <p:attrNameLst>
                                          <p:attrName>style.visibility</p:attrName>
                                        </p:attrNameLst>
                                      </p:cBhvr>
                                      <p:to>
                                        <p:strVal val="visible"/>
                                      </p:to>
                                    </p:set>
                                    <p:animEffect transition="in" filter="randombar(horizontal)">
                                      <p:cBhvr>
                                        <p:cTn id="80" dur="500"/>
                                        <p:tgtEl>
                                          <p:spTgt spid="108"/>
                                        </p:tgtEl>
                                      </p:cBhvr>
                                    </p:animEffect>
                                  </p:childTnLst>
                                </p:cTn>
                              </p:par>
                            </p:childTnLst>
                          </p:cTn>
                        </p:par>
                        <p:par>
                          <p:cTn id="81" fill="hold">
                            <p:stCondLst>
                              <p:cond delay="5500"/>
                            </p:stCondLst>
                            <p:childTnLst>
                              <p:par>
                                <p:cTn id="82" presetID="26" presetClass="emph" presetSubtype="0" fill="hold" grpId="1" nodeType="afterEffect">
                                  <p:stCondLst>
                                    <p:cond delay="0"/>
                                  </p:stCondLst>
                                  <p:childTnLst>
                                    <p:animEffect transition="out" filter="fade">
                                      <p:cBhvr>
                                        <p:cTn id="83" dur="500" tmFilter="0, 0; .2, .5; .8, .5; 1, 0"/>
                                        <p:tgtEl>
                                          <p:spTgt spid="100"/>
                                        </p:tgtEl>
                                      </p:cBhvr>
                                    </p:animEffect>
                                    <p:animScale>
                                      <p:cBhvr>
                                        <p:cTn id="84" dur="250" autoRev="1" fill="hold"/>
                                        <p:tgtEl>
                                          <p:spTgt spid="100"/>
                                        </p:tgtEl>
                                      </p:cBhvr>
                                      <p:by x="105000" y="105000"/>
                                    </p:animScale>
                                  </p:childTnLst>
                                </p:cTn>
                              </p:par>
                            </p:childTnLst>
                          </p:cTn>
                        </p:par>
                        <p:par>
                          <p:cTn id="85" fill="hold">
                            <p:stCondLst>
                              <p:cond delay="6000"/>
                            </p:stCondLst>
                            <p:childTnLst>
                              <p:par>
                                <p:cTn id="86" presetID="2" presetClass="entr" presetSubtype="8" fill="hold" nodeType="afterEffect">
                                  <p:stCondLst>
                                    <p:cond delay="0"/>
                                  </p:stCondLst>
                                  <p:childTnLst>
                                    <p:set>
                                      <p:cBhvr>
                                        <p:cTn id="87" dur="1" fill="hold">
                                          <p:stCondLst>
                                            <p:cond delay="0"/>
                                          </p:stCondLst>
                                        </p:cTn>
                                        <p:tgtEl>
                                          <p:spTgt spid="73"/>
                                        </p:tgtEl>
                                        <p:attrNameLst>
                                          <p:attrName>style.visibility</p:attrName>
                                        </p:attrNameLst>
                                      </p:cBhvr>
                                      <p:to>
                                        <p:strVal val="visible"/>
                                      </p:to>
                                    </p:set>
                                    <p:anim calcmode="lin" valueType="num">
                                      <p:cBhvr additive="base">
                                        <p:cTn id="88" dur="500" fill="hold"/>
                                        <p:tgtEl>
                                          <p:spTgt spid="73"/>
                                        </p:tgtEl>
                                        <p:attrNameLst>
                                          <p:attrName>ppt_x</p:attrName>
                                        </p:attrNameLst>
                                      </p:cBhvr>
                                      <p:tavLst>
                                        <p:tav tm="0">
                                          <p:val>
                                            <p:strVal val="0-#ppt_w/2"/>
                                          </p:val>
                                        </p:tav>
                                        <p:tav tm="100000">
                                          <p:val>
                                            <p:strVal val="#ppt_x"/>
                                          </p:val>
                                        </p:tav>
                                      </p:tavLst>
                                    </p:anim>
                                    <p:anim calcmode="lin" valueType="num">
                                      <p:cBhvr additive="base">
                                        <p:cTn id="89" dur="500" fill="hold"/>
                                        <p:tgtEl>
                                          <p:spTgt spid="73"/>
                                        </p:tgtEl>
                                        <p:attrNameLst>
                                          <p:attrName>ppt_y</p:attrName>
                                        </p:attrNameLst>
                                      </p:cBhvr>
                                      <p:tavLst>
                                        <p:tav tm="0">
                                          <p:val>
                                            <p:strVal val="#ppt_y"/>
                                          </p:val>
                                        </p:tav>
                                        <p:tav tm="100000">
                                          <p:val>
                                            <p:strVal val="#ppt_y"/>
                                          </p:val>
                                        </p:tav>
                                      </p:tavLst>
                                    </p:anim>
                                  </p:childTnLst>
                                </p:cTn>
                              </p:par>
                            </p:childTnLst>
                          </p:cTn>
                        </p:par>
                        <p:par>
                          <p:cTn id="90" fill="hold">
                            <p:stCondLst>
                              <p:cond delay="6500"/>
                            </p:stCondLst>
                            <p:childTnLst>
                              <p:par>
                                <p:cTn id="91" presetID="14" presetClass="entr" presetSubtype="10" fill="hold" grpId="0" nodeType="afterEffect">
                                  <p:stCondLst>
                                    <p:cond delay="0"/>
                                  </p:stCondLst>
                                  <p:childTnLst>
                                    <p:set>
                                      <p:cBhvr>
                                        <p:cTn id="92" dur="1" fill="hold">
                                          <p:stCondLst>
                                            <p:cond delay="0"/>
                                          </p:stCondLst>
                                        </p:cTn>
                                        <p:tgtEl>
                                          <p:spTgt spid="105"/>
                                        </p:tgtEl>
                                        <p:attrNameLst>
                                          <p:attrName>style.visibility</p:attrName>
                                        </p:attrNameLst>
                                      </p:cBhvr>
                                      <p:to>
                                        <p:strVal val="visible"/>
                                      </p:to>
                                    </p:set>
                                    <p:animEffect transition="in" filter="randombar(horizontal)">
                                      <p:cBhvr>
                                        <p:cTn id="93" dur="500"/>
                                        <p:tgtEl>
                                          <p:spTgt spid="105"/>
                                        </p:tgtEl>
                                      </p:cBhvr>
                                    </p:animEffect>
                                  </p:childTnLst>
                                </p:cTn>
                              </p:par>
                              <p:par>
                                <p:cTn id="94" presetID="14" presetClass="entr" presetSubtype="10" fill="hold" grpId="0" nodeType="withEffect">
                                  <p:stCondLst>
                                    <p:cond delay="0"/>
                                  </p:stCondLst>
                                  <p:childTnLst>
                                    <p:set>
                                      <p:cBhvr>
                                        <p:cTn id="95" dur="1" fill="hold">
                                          <p:stCondLst>
                                            <p:cond delay="0"/>
                                          </p:stCondLst>
                                        </p:cTn>
                                        <p:tgtEl>
                                          <p:spTgt spid="106"/>
                                        </p:tgtEl>
                                        <p:attrNameLst>
                                          <p:attrName>style.visibility</p:attrName>
                                        </p:attrNameLst>
                                      </p:cBhvr>
                                      <p:to>
                                        <p:strVal val="visible"/>
                                      </p:to>
                                    </p:set>
                                    <p:animEffect transition="in" filter="randombar(horizontal)">
                                      <p:cBhvr>
                                        <p:cTn id="96" dur="500"/>
                                        <p:tgtEl>
                                          <p:spTgt spid="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animBg="1"/>
      <p:bldP spid="100" grpId="1" animBg="1"/>
      <p:bldP spid="101" grpId="0" animBg="1"/>
      <p:bldP spid="101" grpId="1" animBg="1"/>
      <p:bldP spid="102" grpId="0" animBg="1"/>
      <p:bldP spid="102" grpId="1" animBg="1"/>
      <p:bldP spid="103" grpId="0" animBg="1"/>
      <p:bldP spid="103" grpId="1" animBg="1"/>
      <p:bldP spid="104" grpId="0"/>
      <p:bldP spid="105" grpId="0"/>
      <p:bldP spid="106" grpId="0"/>
      <p:bldP spid="107" grpId="0"/>
      <p:bldP spid="108" grpId="0"/>
      <p:bldP spid="109" grpId="0"/>
      <p:bldP spid="110" grpId="0"/>
      <p:bldP spid="111" grpId="0"/>
      <p:bldP spid="11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5"/>
          <p:cNvSpPr txBox="1"/>
          <p:nvPr/>
        </p:nvSpPr>
        <p:spPr>
          <a:xfrm>
            <a:off x="5138311" y="3477449"/>
            <a:ext cx="1478780" cy="399842"/>
          </a:xfrm>
          <a:prstGeom prst="rect">
            <a:avLst/>
          </a:prstGeom>
          <a:noFill/>
        </p:spPr>
        <p:txBody>
          <a:bodyPr>
            <a:spAutoFit/>
          </a:bodyPr>
          <a:lstStyle/>
          <a:p>
            <a:pPr eaLnBrk="1" hangingPunct="1">
              <a:buFont typeface="Arial" panose="020B0604020202020204" pitchFamily="34" charset="0"/>
              <a:buNone/>
              <a:defRPr/>
            </a:pPr>
            <a:r>
              <a:rPr lang="zh-CN" altLang="en-US" sz="2000" dirty="0">
                <a:solidFill>
                  <a:srgbClr val="95944F"/>
                </a:solidFill>
                <a:latin typeface="+mn-ea"/>
              </a:rPr>
              <a:t>添加副标题</a:t>
            </a:r>
            <a:endParaRPr lang="zh-CN" altLang="en-US" sz="2000" dirty="0">
              <a:solidFill>
                <a:srgbClr val="95944F"/>
              </a:solidFill>
              <a:latin typeface="+mn-ea"/>
            </a:endParaRPr>
          </a:p>
        </p:txBody>
      </p:sp>
      <p:sp>
        <p:nvSpPr>
          <p:cNvPr id="3" name="TextBox 26"/>
          <p:cNvSpPr txBox="1">
            <a:spLocks noChangeArrowheads="1"/>
          </p:cNvSpPr>
          <p:nvPr/>
        </p:nvSpPr>
        <p:spPr bwMode="auto">
          <a:xfrm>
            <a:off x="7275561" y="3477449"/>
            <a:ext cx="1608887" cy="399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rgbClr val="42494D"/>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42494D"/>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defRPr/>
            </a:pPr>
            <a:r>
              <a:rPr lang="zh-CN" altLang="en-US" sz="2000" dirty="0">
                <a:solidFill>
                  <a:srgbClr val="95944F"/>
                </a:solidFill>
                <a:latin typeface="+mn-ea"/>
              </a:rPr>
              <a:t>添加副标题</a:t>
            </a:r>
            <a:endParaRPr lang="zh-CN" altLang="en-US" sz="2000" dirty="0">
              <a:solidFill>
                <a:srgbClr val="95944F"/>
              </a:solidFill>
              <a:latin typeface="+mn-ea"/>
            </a:endParaRPr>
          </a:p>
        </p:txBody>
      </p:sp>
      <p:sp>
        <p:nvSpPr>
          <p:cNvPr id="4" name="Freeform 21"/>
          <p:cNvSpPr>
            <a:spLocks noEditPoints="1"/>
          </p:cNvSpPr>
          <p:nvPr/>
        </p:nvSpPr>
        <p:spPr bwMode="auto">
          <a:xfrm>
            <a:off x="4855883" y="3542504"/>
            <a:ext cx="266561" cy="268147"/>
          </a:xfrm>
          <a:custGeom>
            <a:avLst/>
            <a:gdLst>
              <a:gd name="T0" fmla="*/ 151984808 w 234"/>
              <a:gd name="T1" fmla="*/ 0 h 234"/>
              <a:gd name="T2" fmla="*/ 303969615 w 234"/>
              <a:gd name="T3" fmla="*/ 153799536 h 234"/>
              <a:gd name="T4" fmla="*/ 151984808 w 234"/>
              <a:gd name="T5" fmla="*/ 307599071 h 234"/>
              <a:gd name="T6" fmla="*/ 0 w 234"/>
              <a:gd name="T7" fmla="*/ 153799536 h 234"/>
              <a:gd name="T8" fmla="*/ 151984808 w 234"/>
              <a:gd name="T9" fmla="*/ 0 h 234"/>
              <a:gd name="T10" fmla="*/ 128602968 w 234"/>
              <a:gd name="T11" fmla="*/ 261590144 h 234"/>
              <a:gd name="T12" fmla="*/ 175366647 w 234"/>
              <a:gd name="T13" fmla="*/ 261590144 h 234"/>
              <a:gd name="T14" fmla="*/ 175366647 w 234"/>
              <a:gd name="T15" fmla="*/ 178775450 h 234"/>
              <a:gd name="T16" fmla="*/ 258504104 w 234"/>
              <a:gd name="T17" fmla="*/ 178775450 h 234"/>
              <a:gd name="T18" fmla="*/ 258504104 w 234"/>
              <a:gd name="T19" fmla="*/ 130137539 h 234"/>
              <a:gd name="T20" fmla="*/ 175366647 w 234"/>
              <a:gd name="T21" fmla="*/ 130137539 h 234"/>
              <a:gd name="T22" fmla="*/ 175366647 w 234"/>
              <a:gd name="T23" fmla="*/ 46008927 h 234"/>
              <a:gd name="T24" fmla="*/ 128602968 w 234"/>
              <a:gd name="T25" fmla="*/ 46008927 h 234"/>
              <a:gd name="T26" fmla="*/ 128602968 w 234"/>
              <a:gd name="T27" fmla="*/ 130137539 h 234"/>
              <a:gd name="T28" fmla="*/ 45465512 w 234"/>
              <a:gd name="T29" fmla="*/ 130137539 h 234"/>
              <a:gd name="T30" fmla="*/ 45465512 w 234"/>
              <a:gd name="T31" fmla="*/ 178775450 h 234"/>
              <a:gd name="T32" fmla="*/ 128602968 w 234"/>
              <a:gd name="T33" fmla="*/ 178775450 h 234"/>
              <a:gd name="T34" fmla="*/ 128602968 w 234"/>
              <a:gd name="T35" fmla="*/ 261590144 h 2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34" h="234">
                <a:moveTo>
                  <a:pt x="117" y="0"/>
                </a:moveTo>
                <a:cubicBezTo>
                  <a:pt x="182" y="0"/>
                  <a:pt x="234" y="52"/>
                  <a:pt x="234" y="117"/>
                </a:cubicBezTo>
                <a:cubicBezTo>
                  <a:pt x="234" y="182"/>
                  <a:pt x="182" y="234"/>
                  <a:pt x="117" y="234"/>
                </a:cubicBezTo>
                <a:cubicBezTo>
                  <a:pt x="52" y="234"/>
                  <a:pt x="0" y="182"/>
                  <a:pt x="0" y="117"/>
                </a:cubicBezTo>
                <a:cubicBezTo>
                  <a:pt x="0" y="52"/>
                  <a:pt x="52" y="0"/>
                  <a:pt x="117" y="0"/>
                </a:cubicBezTo>
                <a:close/>
                <a:moveTo>
                  <a:pt x="99" y="199"/>
                </a:moveTo>
                <a:lnTo>
                  <a:pt x="135" y="199"/>
                </a:lnTo>
                <a:lnTo>
                  <a:pt x="135" y="136"/>
                </a:lnTo>
                <a:lnTo>
                  <a:pt x="199" y="136"/>
                </a:lnTo>
                <a:lnTo>
                  <a:pt x="199" y="99"/>
                </a:lnTo>
                <a:lnTo>
                  <a:pt x="135" y="99"/>
                </a:lnTo>
                <a:lnTo>
                  <a:pt x="135" y="35"/>
                </a:lnTo>
                <a:lnTo>
                  <a:pt x="99" y="35"/>
                </a:lnTo>
                <a:lnTo>
                  <a:pt x="99" y="99"/>
                </a:lnTo>
                <a:lnTo>
                  <a:pt x="35" y="99"/>
                </a:lnTo>
                <a:lnTo>
                  <a:pt x="35" y="136"/>
                </a:lnTo>
                <a:lnTo>
                  <a:pt x="99" y="136"/>
                </a:lnTo>
                <a:lnTo>
                  <a:pt x="99" y="199"/>
                </a:lnTo>
                <a:close/>
              </a:path>
            </a:pathLst>
          </a:custGeom>
          <a:solidFill>
            <a:srgbClr val="95944F"/>
          </a:solidFill>
          <a:ln>
            <a:noFill/>
          </a:ln>
        </p:spPr>
        <p:txBody>
          <a:bodyPr/>
          <a:lstStyle/>
          <a:p>
            <a:endParaRPr lang="zh-CN" altLang="en-US" sz="1800">
              <a:solidFill>
                <a:srgbClr val="95944F"/>
              </a:solidFill>
            </a:endParaRPr>
          </a:p>
        </p:txBody>
      </p:sp>
      <p:sp>
        <p:nvSpPr>
          <p:cNvPr id="5" name="Freeform 22"/>
          <p:cNvSpPr>
            <a:spLocks noEditPoints="1"/>
          </p:cNvSpPr>
          <p:nvPr/>
        </p:nvSpPr>
        <p:spPr bwMode="auto">
          <a:xfrm>
            <a:off x="6978852" y="3542504"/>
            <a:ext cx="266561" cy="268147"/>
          </a:xfrm>
          <a:custGeom>
            <a:avLst/>
            <a:gdLst>
              <a:gd name="T0" fmla="*/ 151984808 w 234"/>
              <a:gd name="T1" fmla="*/ 0 h 234"/>
              <a:gd name="T2" fmla="*/ 303969615 w 234"/>
              <a:gd name="T3" fmla="*/ 153799536 h 234"/>
              <a:gd name="T4" fmla="*/ 151984808 w 234"/>
              <a:gd name="T5" fmla="*/ 307599071 h 234"/>
              <a:gd name="T6" fmla="*/ 0 w 234"/>
              <a:gd name="T7" fmla="*/ 153799536 h 234"/>
              <a:gd name="T8" fmla="*/ 151984808 w 234"/>
              <a:gd name="T9" fmla="*/ 0 h 234"/>
              <a:gd name="T10" fmla="*/ 128602968 w 234"/>
              <a:gd name="T11" fmla="*/ 261590144 h 234"/>
              <a:gd name="T12" fmla="*/ 175366647 w 234"/>
              <a:gd name="T13" fmla="*/ 261590144 h 234"/>
              <a:gd name="T14" fmla="*/ 175366647 w 234"/>
              <a:gd name="T15" fmla="*/ 178775450 h 234"/>
              <a:gd name="T16" fmla="*/ 258504104 w 234"/>
              <a:gd name="T17" fmla="*/ 178775450 h 234"/>
              <a:gd name="T18" fmla="*/ 258504104 w 234"/>
              <a:gd name="T19" fmla="*/ 128823621 h 234"/>
              <a:gd name="T20" fmla="*/ 175366647 w 234"/>
              <a:gd name="T21" fmla="*/ 128823621 h 234"/>
              <a:gd name="T22" fmla="*/ 175366647 w 234"/>
              <a:gd name="T23" fmla="*/ 46008927 h 234"/>
              <a:gd name="T24" fmla="*/ 128602968 w 234"/>
              <a:gd name="T25" fmla="*/ 46008927 h 234"/>
              <a:gd name="T26" fmla="*/ 128602968 w 234"/>
              <a:gd name="T27" fmla="*/ 128823621 h 234"/>
              <a:gd name="T28" fmla="*/ 45465512 w 234"/>
              <a:gd name="T29" fmla="*/ 128823621 h 234"/>
              <a:gd name="T30" fmla="*/ 45465512 w 234"/>
              <a:gd name="T31" fmla="*/ 178775450 h 234"/>
              <a:gd name="T32" fmla="*/ 128602968 w 234"/>
              <a:gd name="T33" fmla="*/ 178775450 h 234"/>
              <a:gd name="T34" fmla="*/ 128602968 w 234"/>
              <a:gd name="T35" fmla="*/ 261590144 h 2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34" h="234">
                <a:moveTo>
                  <a:pt x="117" y="0"/>
                </a:moveTo>
                <a:cubicBezTo>
                  <a:pt x="182" y="0"/>
                  <a:pt x="234" y="52"/>
                  <a:pt x="234" y="117"/>
                </a:cubicBezTo>
                <a:cubicBezTo>
                  <a:pt x="234" y="182"/>
                  <a:pt x="182" y="234"/>
                  <a:pt x="117" y="234"/>
                </a:cubicBezTo>
                <a:cubicBezTo>
                  <a:pt x="52" y="234"/>
                  <a:pt x="0" y="182"/>
                  <a:pt x="0" y="117"/>
                </a:cubicBezTo>
                <a:cubicBezTo>
                  <a:pt x="0" y="52"/>
                  <a:pt x="52" y="0"/>
                  <a:pt x="117" y="0"/>
                </a:cubicBezTo>
                <a:close/>
                <a:moveTo>
                  <a:pt x="99" y="199"/>
                </a:moveTo>
                <a:lnTo>
                  <a:pt x="135" y="199"/>
                </a:lnTo>
                <a:lnTo>
                  <a:pt x="135" y="136"/>
                </a:lnTo>
                <a:lnTo>
                  <a:pt x="199" y="136"/>
                </a:lnTo>
                <a:lnTo>
                  <a:pt x="199" y="98"/>
                </a:lnTo>
                <a:lnTo>
                  <a:pt x="135" y="98"/>
                </a:lnTo>
                <a:lnTo>
                  <a:pt x="135" y="35"/>
                </a:lnTo>
                <a:lnTo>
                  <a:pt x="99" y="35"/>
                </a:lnTo>
                <a:lnTo>
                  <a:pt x="99" y="98"/>
                </a:lnTo>
                <a:lnTo>
                  <a:pt x="35" y="98"/>
                </a:lnTo>
                <a:lnTo>
                  <a:pt x="35" y="136"/>
                </a:lnTo>
                <a:lnTo>
                  <a:pt x="99" y="136"/>
                </a:lnTo>
                <a:lnTo>
                  <a:pt x="99" y="199"/>
                </a:lnTo>
                <a:close/>
              </a:path>
            </a:pathLst>
          </a:custGeom>
          <a:solidFill>
            <a:srgbClr val="95944F"/>
          </a:solidFill>
          <a:ln>
            <a:noFill/>
          </a:ln>
        </p:spPr>
        <p:txBody>
          <a:bodyPr/>
          <a:lstStyle/>
          <a:p>
            <a:endParaRPr lang="zh-CN" altLang="en-US" sz="1800">
              <a:solidFill>
                <a:srgbClr val="95944F"/>
              </a:solidFill>
            </a:endParaRPr>
          </a:p>
        </p:txBody>
      </p:sp>
      <p:sp>
        <p:nvSpPr>
          <p:cNvPr id="6" name="矩形 5"/>
          <p:cNvSpPr/>
          <p:nvPr/>
        </p:nvSpPr>
        <p:spPr>
          <a:xfrm>
            <a:off x="4714670" y="2388991"/>
            <a:ext cx="7013097" cy="923330"/>
          </a:xfrm>
          <a:prstGeom prst="rect">
            <a:avLst/>
          </a:prstGeom>
          <a:noFill/>
          <a:ln>
            <a:noFill/>
          </a:ln>
        </p:spPr>
        <p:txBody>
          <a:bodyPr lIns="0" tIns="0" rIns="0" bIns="0">
            <a:spAutoFit/>
          </a:bodyPr>
          <a:lstStyle/>
          <a:p>
            <a:pPr>
              <a:spcBef>
                <a:spcPct val="0"/>
              </a:spcBef>
            </a:pPr>
            <a:r>
              <a:rPr lang="zh-CN" altLang="en-US" sz="6000" b="1" dirty="0">
                <a:solidFill>
                  <a:srgbClr val="95944F"/>
                </a:solidFill>
                <a:latin typeface="微软雅黑" panose="020B0503020204020204" pitchFamily="34" charset="-122"/>
              </a:rPr>
              <a:t>研究成果与应用</a:t>
            </a:r>
            <a:endParaRPr lang="zh-CN" altLang="en-US" sz="6000" b="1" dirty="0">
              <a:solidFill>
                <a:srgbClr val="95944F"/>
              </a:solidFill>
              <a:latin typeface="微软雅黑" panose="020B0503020204020204" pitchFamily="34" charset="-122"/>
            </a:endParaRPr>
          </a:p>
        </p:txBody>
      </p:sp>
      <p:sp>
        <p:nvSpPr>
          <p:cNvPr id="7" name="Freeform 5"/>
          <p:cNvSpPr/>
          <p:nvPr/>
        </p:nvSpPr>
        <p:spPr bwMode="auto">
          <a:xfrm>
            <a:off x="2458420" y="2336632"/>
            <a:ext cx="1926222" cy="1927808"/>
          </a:xfrm>
          <a:custGeom>
            <a:avLst/>
            <a:gdLst>
              <a:gd name="T0" fmla="*/ 0 w 2342"/>
              <a:gd name="T1" fmla="*/ 0 h 2342"/>
              <a:gd name="T2" fmla="*/ 1585388609 w 2342"/>
              <a:gd name="T3" fmla="*/ 0 h 2342"/>
              <a:gd name="T4" fmla="*/ 1585388609 w 2342"/>
              <a:gd name="T5" fmla="*/ 379775835 h 2342"/>
              <a:gd name="T6" fmla="*/ 1553572115 w 2342"/>
              <a:gd name="T7" fmla="*/ 379775835 h 2342"/>
              <a:gd name="T8" fmla="*/ 1553572115 w 2342"/>
              <a:gd name="T9" fmla="*/ 31873989 h 2342"/>
              <a:gd name="T10" fmla="*/ 31816493 w 2342"/>
              <a:gd name="T11" fmla="*/ 31873989 h 2342"/>
              <a:gd name="T12" fmla="*/ 31816493 w 2342"/>
              <a:gd name="T13" fmla="*/ 1556403041 h 2342"/>
              <a:gd name="T14" fmla="*/ 1553572115 w 2342"/>
              <a:gd name="T15" fmla="*/ 1556403041 h 2342"/>
              <a:gd name="T16" fmla="*/ 1553572115 w 2342"/>
              <a:gd name="T17" fmla="*/ 1106097090 h 2342"/>
              <a:gd name="T18" fmla="*/ 1585388609 w 2342"/>
              <a:gd name="T19" fmla="*/ 1106097090 h 2342"/>
              <a:gd name="T20" fmla="*/ 1585388609 w 2342"/>
              <a:gd name="T21" fmla="*/ 1588277029 h 2342"/>
              <a:gd name="T22" fmla="*/ 0 w 2342"/>
              <a:gd name="T23" fmla="*/ 1588277029 h 2342"/>
              <a:gd name="T24" fmla="*/ 0 w 2342"/>
              <a:gd name="T25" fmla="*/ 0 h 23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342" h="2342">
                <a:moveTo>
                  <a:pt x="0" y="0"/>
                </a:moveTo>
                <a:lnTo>
                  <a:pt x="2342" y="0"/>
                </a:lnTo>
                <a:lnTo>
                  <a:pt x="2342" y="560"/>
                </a:lnTo>
                <a:lnTo>
                  <a:pt x="2295" y="560"/>
                </a:lnTo>
                <a:lnTo>
                  <a:pt x="2295" y="47"/>
                </a:lnTo>
                <a:lnTo>
                  <a:pt x="47" y="47"/>
                </a:lnTo>
                <a:lnTo>
                  <a:pt x="47" y="2295"/>
                </a:lnTo>
                <a:lnTo>
                  <a:pt x="2295" y="2295"/>
                </a:lnTo>
                <a:lnTo>
                  <a:pt x="2295" y="1631"/>
                </a:lnTo>
                <a:lnTo>
                  <a:pt x="2342" y="1631"/>
                </a:lnTo>
                <a:lnTo>
                  <a:pt x="2342" y="2342"/>
                </a:lnTo>
                <a:lnTo>
                  <a:pt x="0" y="2342"/>
                </a:lnTo>
                <a:lnTo>
                  <a:pt x="0" y="0"/>
                </a:lnTo>
                <a:close/>
              </a:path>
            </a:pathLst>
          </a:custGeom>
          <a:solidFill>
            <a:srgbClr val="95944F"/>
          </a:solidFill>
          <a:ln>
            <a:noFill/>
          </a:ln>
        </p:spPr>
        <p:txBody>
          <a:bodyPr/>
          <a:lstStyle/>
          <a:p>
            <a:endParaRPr lang="zh-CN" altLang="en-US" sz="1800">
              <a:solidFill>
                <a:srgbClr val="95944F"/>
              </a:solidFill>
            </a:endParaRPr>
          </a:p>
        </p:txBody>
      </p:sp>
      <p:sp>
        <p:nvSpPr>
          <p:cNvPr id="10" name="TextBox 15"/>
          <p:cNvSpPr txBox="1"/>
          <p:nvPr/>
        </p:nvSpPr>
        <p:spPr>
          <a:xfrm>
            <a:off x="5138311" y="3926479"/>
            <a:ext cx="2703692" cy="401428"/>
          </a:xfrm>
          <a:prstGeom prst="rect">
            <a:avLst/>
          </a:prstGeom>
          <a:noFill/>
        </p:spPr>
        <p:txBody>
          <a:bodyPr>
            <a:spAutoFit/>
          </a:bodyPr>
          <a:lstStyle/>
          <a:p>
            <a:pPr eaLnBrk="1" hangingPunct="1">
              <a:buFont typeface="Arial" panose="020B0604020202020204" pitchFamily="34" charset="0"/>
              <a:buNone/>
              <a:defRPr/>
            </a:pPr>
            <a:r>
              <a:rPr lang="zh-CN" altLang="en-US" sz="2000" dirty="0">
                <a:solidFill>
                  <a:srgbClr val="95944F"/>
                </a:solidFill>
                <a:latin typeface="+mn-ea"/>
              </a:rPr>
              <a:t>添加副标题</a:t>
            </a:r>
            <a:endParaRPr lang="zh-CN" altLang="en-US" sz="2000" dirty="0">
              <a:solidFill>
                <a:srgbClr val="95944F"/>
              </a:solidFill>
              <a:latin typeface="+mn-ea"/>
            </a:endParaRPr>
          </a:p>
        </p:txBody>
      </p:sp>
      <p:sp>
        <p:nvSpPr>
          <p:cNvPr id="11" name="TextBox 16"/>
          <p:cNvSpPr txBox="1">
            <a:spLocks noChangeArrowheads="1"/>
          </p:cNvSpPr>
          <p:nvPr/>
        </p:nvSpPr>
        <p:spPr bwMode="auto">
          <a:xfrm>
            <a:off x="7275561" y="3926479"/>
            <a:ext cx="2781439" cy="401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rgbClr val="42494D"/>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42494D"/>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defRPr/>
            </a:pPr>
            <a:r>
              <a:rPr lang="zh-CN" altLang="en-US" sz="2000" dirty="0">
                <a:solidFill>
                  <a:srgbClr val="95944F"/>
                </a:solidFill>
                <a:latin typeface="+mn-ea"/>
              </a:rPr>
              <a:t>添加副标题</a:t>
            </a:r>
            <a:endParaRPr lang="zh-CN" altLang="en-US" sz="2000" dirty="0">
              <a:solidFill>
                <a:srgbClr val="95944F"/>
              </a:solidFill>
              <a:latin typeface="+mn-ea"/>
            </a:endParaRPr>
          </a:p>
        </p:txBody>
      </p:sp>
      <p:sp>
        <p:nvSpPr>
          <p:cNvPr id="12" name="Freeform 21"/>
          <p:cNvSpPr>
            <a:spLocks noEditPoints="1"/>
          </p:cNvSpPr>
          <p:nvPr/>
        </p:nvSpPr>
        <p:spPr bwMode="auto">
          <a:xfrm>
            <a:off x="4855883" y="3993120"/>
            <a:ext cx="266561" cy="268147"/>
          </a:xfrm>
          <a:custGeom>
            <a:avLst/>
            <a:gdLst>
              <a:gd name="T0" fmla="*/ 151984808 w 234"/>
              <a:gd name="T1" fmla="*/ 0 h 234"/>
              <a:gd name="T2" fmla="*/ 303969615 w 234"/>
              <a:gd name="T3" fmla="*/ 153799536 h 234"/>
              <a:gd name="T4" fmla="*/ 151984808 w 234"/>
              <a:gd name="T5" fmla="*/ 307599071 h 234"/>
              <a:gd name="T6" fmla="*/ 0 w 234"/>
              <a:gd name="T7" fmla="*/ 153799536 h 234"/>
              <a:gd name="T8" fmla="*/ 151984808 w 234"/>
              <a:gd name="T9" fmla="*/ 0 h 234"/>
              <a:gd name="T10" fmla="*/ 128602968 w 234"/>
              <a:gd name="T11" fmla="*/ 261590144 h 234"/>
              <a:gd name="T12" fmla="*/ 175366647 w 234"/>
              <a:gd name="T13" fmla="*/ 261590144 h 234"/>
              <a:gd name="T14" fmla="*/ 175366647 w 234"/>
              <a:gd name="T15" fmla="*/ 178775450 h 234"/>
              <a:gd name="T16" fmla="*/ 258504104 w 234"/>
              <a:gd name="T17" fmla="*/ 178775450 h 234"/>
              <a:gd name="T18" fmla="*/ 258504104 w 234"/>
              <a:gd name="T19" fmla="*/ 130137539 h 234"/>
              <a:gd name="T20" fmla="*/ 175366647 w 234"/>
              <a:gd name="T21" fmla="*/ 130137539 h 234"/>
              <a:gd name="T22" fmla="*/ 175366647 w 234"/>
              <a:gd name="T23" fmla="*/ 46008927 h 234"/>
              <a:gd name="T24" fmla="*/ 128602968 w 234"/>
              <a:gd name="T25" fmla="*/ 46008927 h 234"/>
              <a:gd name="T26" fmla="*/ 128602968 w 234"/>
              <a:gd name="T27" fmla="*/ 130137539 h 234"/>
              <a:gd name="T28" fmla="*/ 45465512 w 234"/>
              <a:gd name="T29" fmla="*/ 130137539 h 234"/>
              <a:gd name="T30" fmla="*/ 45465512 w 234"/>
              <a:gd name="T31" fmla="*/ 178775450 h 234"/>
              <a:gd name="T32" fmla="*/ 128602968 w 234"/>
              <a:gd name="T33" fmla="*/ 178775450 h 234"/>
              <a:gd name="T34" fmla="*/ 128602968 w 234"/>
              <a:gd name="T35" fmla="*/ 261590144 h 2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34" h="234">
                <a:moveTo>
                  <a:pt x="117" y="0"/>
                </a:moveTo>
                <a:cubicBezTo>
                  <a:pt x="182" y="0"/>
                  <a:pt x="234" y="52"/>
                  <a:pt x="234" y="117"/>
                </a:cubicBezTo>
                <a:cubicBezTo>
                  <a:pt x="234" y="182"/>
                  <a:pt x="182" y="234"/>
                  <a:pt x="117" y="234"/>
                </a:cubicBezTo>
                <a:cubicBezTo>
                  <a:pt x="52" y="234"/>
                  <a:pt x="0" y="182"/>
                  <a:pt x="0" y="117"/>
                </a:cubicBezTo>
                <a:cubicBezTo>
                  <a:pt x="0" y="52"/>
                  <a:pt x="52" y="0"/>
                  <a:pt x="117" y="0"/>
                </a:cubicBezTo>
                <a:close/>
                <a:moveTo>
                  <a:pt x="99" y="199"/>
                </a:moveTo>
                <a:lnTo>
                  <a:pt x="135" y="199"/>
                </a:lnTo>
                <a:lnTo>
                  <a:pt x="135" y="136"/>
                </a:lnTo>
                <a:lnTo>
                  <a:pt x="199" y="136"/>
                </a:lnTo>
                <a:lnTo>
                  <a:pt x="199" y="99"/>
                </a:lnTo>
                <a:lnTo>
                  <a:pt x="135" y="99"/>
                </a:lnTo>
                <a:lnTo>
                  <a:pt x="135" y="35"/>
                </a:lnTo>
                <a:lnTo>
                  <a:pt x="99" y="35"/>
                </a:lnTo>
                <a:lnTo>
                  <a:pt x="99" y="99"/>
                </a:lnTo>
                <a:lnTo>
                  <a:pt x="35" y="99"/>
                </a:lnTo>
                <a:lnTo>
                  <a:pt x="35" y="136"/>
                </a:lnTo>
                <a:lnTo>
                  <a:pt x="99" y="136"/>
                </a:lnTo>
                <a:lnTo>
                  <a:pt x="99" y="199"/>
                </a:lnTo>
                <a:close/>
              </a:path>
            </a:pathLst>
          </a:custGeom>
          <a:solidFill>
            <a:srgbClr val="95944F"/>
          </a:solidFill>
          <a:ln>
            <a:noFill/>
          </a:ln>
        </p:spPr>
        <p:txBody>
          <a:bodyPr/>
          <a:lstStyle/>
          <a:p>
            <a:endParaRPr lang="zh-CN" altLang="en-US" sz="1800">
              <a:solidFill>
                <a:srgbClr val="95944F"/>
              </a:solidFill>
            </a:endParaRPr>
          </a:p>
        </p:txBody>
      </p:sp>
      <p:sp>
        <p:nvSpPr>
          <p:cNvPr id="13" name="Freeform 22"/>
          <p:cNvSpPr>
            <a:spLocks noEditPoints="1"/>
          </p:cNvSpPr>
          <p:nvPr/>
        </p:nvSpPr>
        <p:spPr bwMode="auto">
          <a:xfrm>
            <a:off x="6977266" y="3993120"/>
            <a:ext cx="266561" cy="268147"/>
          </a:xfrm>
          <a:custGeom>
            <a:avLst/>
            <a:gdLst>
              <a:gd name="T0" fmla="*/ 151984808 w 234"/>
              <a:gd name="T1" fmla="*/ 0 h 234"/>
              <a:gd name="T2" fmla="*/ 303969615 w 234"/>
              <a:gd name="T3" fmla="*/ 153799536 h 234"/>
              <a:gd name="T4" fmla="*/ 151984808 w 234"/>
              <a:gd name="T5" fmla="*/ 307599071 h 234"/>
              <a:gd name="T6" fmla="*/ 0 w 234"/>
              <a:gd name="T7" fmla="*/ 153799536 h 234"/>
              <a:gd name="T8" fmla="*/ 151984808 w 234"/>
              <a:gd name="T9" fmla="*/ 0 h 234"/>
              <a:gd name="T10" fmla="*/ 128602968 w 234"/>
              <a:gd name="T11" fmla="*/ 261590144 h 234"/>
              <a:gd name="T12" fmla="*/ 175366647 w 234"/>
              <a:gd name="T13" fmla="*/ 261590144 h 234"/>
              <a:gd name="T14" fmla="*/ 175366647 w 234"/>
              <a:gd name="T15" fmla="*/ 178775450 h 234"/>
              <a:gd name="T16" fmla="*/ 258504104 w 234"/>
              <a:gd name="T17" fmla="*/ 178775450 h 234"/>
              <a:gd name="T18" fmla="*/ 258504104 w 234"/>
              <a:gd name="T19" fmla="*/ 128823621 h 234"/>
              <a:gd name="T20" fmla="*/ 175366647 w 234"/>
              <a:gd name="T21" fmla="*/ 128823621 h 234"/>
              <a:gd name="T22" fmla="*/ 175366647 w 234"/>
              <a:gd name="T23" fmla="*/ 46008927 h 234"/>
              <a:gd name="T24" fmla="*/ 128602968 w 234"/>
              <a:gd name="T25" fmla="*/ 46008927 h 234"/>
              <a:gd name="T26" fmla="*/ 128602968 w 234"/>
              <a:gd name="T27" fmla="*/ 128823621 h 234"/>
              <a:gd name="T28" fmla="*/ 45465512 w 234"/>
              <a:gd name="T29" fmla="*/ 128823621 h 234"/>
              <a:gd name="T30" fmla="*/ 45465512 w 234"/>
              <a:gd name="T31" fmla="*/ 178775450 h 234"/>
              <a:gd name="T32" fmla="*/ 128602968 w 234"/>
              <a:gd name="T33" fmla="*/ 178775450 h 234"/>
              <a:gd name="T34" fmla="*/ 128602968 w 234"/>
              <a:gd name="T35" fmla="*/ 261590144 h 2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34" h="234">
                <a:moveTo>
                  <a:pt x="117" y="0"/>
                </a:moveTo>
                <a:cubicBezTo>
                  <a:pt x="182" y="0"/>
                  <a:pt x="234" y="52"/>
                  <a:pt x="234" y="117"/>
                </a:cubicBezTo>
                <a:cubicBezTo>
                  <a:pt x="234" y="182"/>
                  <a:pt x="182" y="234"/>
                  <a:pt x="117" y="234"/>
                </a:cubicBezTo>
                <a:cubicBezTo>
                  <a:pt x="52" y="234"/>
                  <a:pt x="0" y="182"/>
                  <a:pt x="0" y="117"/>
                </a:cubicBezTo>
                <a:cubicBezTo>
                  <a:pt x="0" y="52"/>
                  <a:pt x="52" y="0"/>
                  <a:pt x="117" y="0"/>
                </a:cubicBezTo>
                <a:close/>
                <a:moveTo>
                  <a:pt x="99" y="199"/>
                </a:moveTo>
                <a:lnTo>
                  <a:pt x="135" y="199"/>
                </a:lnTo>
                <a:lnTo>
                  <a:pt x="135" y="136"/>
                </a:lnTo>
                <a:lnTo>
                  <a:pt x="199" y="136"/>
                </a:lnTo>
                <a:lnTo>
                  <a:pt x="199" y="98"/>
                </a:lnTo>
                <a:lnTo>
                  <a:pt x="135" y="98"/>
                </a:lnTo>
                <a:lnTo>
                  <a:pt x="135" y="35"/>
                </a:lnTo>
                <a:lnTo>
                  <a:pt x="99" y="35"/>
                </a:lnTo>
                <a:lnTo>
                  <a:pt x="99" y="98"/>
                </a:lnTo>
                <a:lnTo>
                  <a:pt x="35" y="98"/>
                </a:lnTo>
                <a:lnTo>
                  <a:pt x="35" y="136"/>
                </a:lnTo>
                <a:lnTo>
                  <a:pt x="99" y="136"/>
                </a:lnTo>
                <a:lnTo>
                  <a:pt x="99" y="199"/>
                </a:lnTo>
                <a:close/>
              </a:path>
            </a:pathLst>
          </a:custGeom>
          <a:solidFill>
            <a:srgbClr val="95944F"/>
          </a:solidFill>
          <a:ln>
            <a:noFill/>
          </a:ln>
        </p:spPr>
        <p:txBody>
          <a:bodyPr/>
          <a:lstStyle/>
          <a:p>
            <a:endParaRPr lang="zh-CN" altLang="en-US" sz="1800">
              <a:solidFill>
                <a:srgbClr val="95944F"/>
              </a:solidFill>
            </a:endParaRPr>
          </a:p>
        </p:txBody>
      </p:sp>
      <p:sp>
        <p:nvSpPr>
          <p:cNvPr id="14" name="PA_文本框 1"/>
          <p:cNvSpPr txBox="1"/>
          <p:nvPr>
            <p:custDataLst>
              <p:tags r:id="rId1"/>
            </p:custDataLst>
          </p:nvPr>
        </p:nvSpPr>
        <p:spPr>
          <a:xfrm>
            <a:off x="2697033" y="2594982"/>
            <a:ext cx="1448994" cy="1353512"/>
          </a:xfrm>
          <a:prstGeom prst="rect">
            <a:avLst/>
          </a:prstGeom>
          <a:noFill/>
          <a:ln>
            <a:noFill/>
          </a:ln>
        </p:spPr>
        <p:txBody>
          <a:bodyPr wrap="square" lIns="0" tIns="0" rIns="0" bIns="0">
            <a:spAutoFit/>
          </a:bodyPr>
          <a:lstStyle>
            <a:defPPr>
              <a:defRPr lang="zh-CN"/>
            </a:defPPr>
            <a:lvl1pPr eaLnBrk="1" hangingPunct="1">
              <a:buFont typeface="Arial" panose="020B0604020202020204" pitchFamily="34" charset="0"/>
              <a:buNone/>
              <a:defRPr sz="6000" b="1">
                <a:solidFill>
                  <a:schemeClr val="accent2"/>
                </a:solidFill>
                <a:latin typeface="+mj-ea"/>
                <a:ea typeface="+mj-ea"/>
              </a:defRPr>
            </a:lvl1pPr>
          </a:lstStyle>
          <a:p>
            <a:pPr algn="ctr"/>
            <a:r>
              <a:rPr lang="en-US" altLang="zh-CN" sz="8795" dirty="0" smtClean="0">
                <a:solidFill>
                  <a:srgbClr val="95944F"/>
                </a:solidFill>
              </a:rPr>
              <a:t>04</a:t>
            </a:r>
            <a:endParaRPr lang="zh-CN" altLang="en-US" sz="8795" dirty="0">
              <a:solidFill>
                <a:srgbClr val="95944F"/>
              </a:solidFill>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outHorizontal)">
                                      <p:cBhvr>
                                        <p:cTn id="7" dur="500"/>
                                        <p:tgtEl>
                                          <p:spTgt spid="7"/>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 calcmode="lin" valueType="num">
                                      <p:cBhvr>
                                        <p:cTn id="13" dur="500" fill="hold"/>
                                        <p:tgtEl>
                                          <p:spTgt spid="14"/>
                                        </p:tgtEl>
                                        <p:attrNameLst>
                                          <p:attrName>style.rotation</p:attrName>
                                        </p:attrNameLst>
                                      </p:cBhvr>
                                      <p:tavLst>
                                        <p:tav tm="0">
                                          <p:val>
                                            <p:fltVal val="90"/>
                                          </p:val>
                                        </p:tav>
                                        <p:tav tm="100000">
                                          <p:val>
                                            <p:fltVal val="0"/>
                                          </p:val>
                                        </p:tav>
                                      </p:tavLst>
                                    </p:anim>
                                    <p:animEffect transition="in" filter="fade">
                                      <p:cBhvr>
                                        <p:cTn id="14" dur="500"/>
                                        <p:tgtEl>
                                          <p:spTgt spid="14"/>
                                        </p:tgtEl>
                                      </p:cBhvr>
                                    </p:animEffect>
                                  </p:childTnLst>
                                </p:cTn>
                              </p:par>
                            </p:childTnLst>
                          </p:cTn>
                        </p:par>
                        <p:par>
                          <p:cTn id="15" fill="hold">
                            <p:stCondLst>
                              <p:cond delay="1000"/>
                            </p:stCondLst>
                            <p:childTnLst>
                              <p:par>
                                <p:cTn id="16" presetID="56" presetClass="entr" presetSubtype="0" fill="hold" grpId="0" nodeType="afterEffect">
                                  <p:stCondLst>
                                    <p:cond delay="0"/>
                                  </p:stCondLst>
                                  <p:iterate type="lt">
                                    <p:tmPct val="10000"/>
                                  </p:iterate>
                                  <p:childTnLst>
                                    <p:set>
                                      <p:cBhvr>
                                        <p:cTn id="17" dur="1" fill="hold">
                                          <p:stCondLst>
                                            <p:cond delay="0"/>
                                          </p:stCondLst>
                                        </p:cTn>
                                        <p:tgtEl>
                                          <p:spTgt spid="6"/>
                                        </p:tgtEl>
                                        <p:attrNameLst>
                                          <p:attrName>style.visibility</p:attrName>
                                        </p:attrNameLst>
                                      </p:cBhvr>
                                      <p:to>
                                        <p:strVal val="visible"/>
                                      </p:to>
                                    </p:set>
                                    <p:anim by="(-#ppt_w*2)" calcmode="lin" valueType="num">
                                      <p:cBhvr rctx="PPT">
                                        <p:cTn id="18" dur="300" autoRev="1" fill="hold">
                                          <p:stCondLst>
                                            <p:cond delay="0"/>
                                          </p:stCondLst>
                                        </p:cTn>
                                        <p:tgtEl>
                                          <p:spTgt spid="6"/>
                                        </p:tgtEl>
                                        <p:attrNameLst>
                                          <p:attrName>ppt_w</p:attrName>
                                        </p:attrNameLst>
                                      </p:cBhvr>
                                    </p:anim>
                                    <p:anim by="(#ppt_w*0.50)" calcmode="lin" valueType="num">
                                      <p:cBhvr>
                                        <p:cTn id="19" dur="300" decel="50000" autoRev="1" fill="hold">
                                          <p:stCondLst>
                                            <p:cond delay="0"/>
                                          </p:stCondLst>
                                        </p:cTn>
                                        <p:tgtEl>
                                          <p:spTgt spid="6"/>
                                        </p:tgtEl>
                                        <p:attrNameLst>
                                          <p:attrName>ppt_x</p:attrName>
                                        </p:attrNameLst>
                                      </p:cBhvr>
                                    </p:anim>
                                    <p:anim from="(-#ppt_h/2)" to="(#ppt_y)" calcmode="lin" valueType="num">
                                      <p:cBhvr>
                                        <p:cTn id="20" dur="600" fill="hold">
                                          <p:stCondLst>
                                            <p:cond delay="0"/>
                                          </p:stCondLst>
                                        </p:cTn>
                                        <p:tgtEl>
                                          <p:spTgt spid="6"/>
                                        </p:tgtEl>
                                        <p:attrNameLst>
                                          <p:attrName>ppt_y</p:attrName>
                                        </p:attrNameLst>
                                      </p:cBhvr>
                                    </p:anim>
                                    <p:animRot by="21600000">
                                      <p:cBhvr>
                                        <p:cTn id="21" dur="600" fill="hold">
                                          <p:stCondLst>
                                            <p:cond delay="0"/>
                                          </p:stCondLst>
                                        </p:cTn>
                                        <p:tgtEl>
                                          <p:spTgt spid="6"/>
                                        </p:tgtEl>
                                        <p:attrNameLst>
                                          <p:attrName>r</p:attrName>
                                        </p:attrNameLst>
                                      </p:cBhvr>
                                    </p:animRot>
                                  </p:childTnLst>
                                </p:cTn>
                              </p:par>
                            </p:childTnLst>
                          </p:cTn>
                        </p:par>
                        <p:par>
                          <p:cTn id="22" fill="hold">
                            <p:stCondLst>
                              <p:cond delay="1960"/>
                            </p:stCondLst>
                            <p:childTnLst>
                              <p:par>
                                <p:cTn id="23" presetID="2" presetClass="entr" presetSubtype="12"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0-#ppt_w/2"/>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par>
                                <p:cTn id="27" presetID="2" presetClass="entr" presetSubtype="12" fill="hold" grpId="0" nodeType="withEffect">
                                  <p:stCondLst>
                                    <p:cond delay="100"/>
                                  </p:stCondLst>
                                  <p:childTnLst>
                                    <p:set>
                                      <p:cBhvr>
                                        <p:cTn id="28" dur="1" fill="hold">
                                          <p:stCondLst>
                                            <p:cond delay="0"/>
                                          </p:stCondLst>
                                        </p:cTn>
                                        <p:tgtEl>
                                          <p:spTgt spid="5"/>
                                        </p:tgtEl>
                                        <p:attrNameLst>
                                          <p:attrName>style.visibility</p:attrName>
                                        </p:attrNameLst>
                                      </p:cBhvr>
                                      <p:to>
                                        <p:strVal val="visible"/>
                                      </p:to>
                                    </p:set>
                                    <p:anim calcmode="lin" valueType="num">
                                      <p:cBhvr additive="base">
                                        <p:cTn id="29" dur="500" fill="hold"/>
                                        <p:tgtEl>
                                          <p:spTgt spid="5"/>
                                        </p:tgtEl>
                                        <p:attrNameLst>
                                          <p:attrName>ppt_x</p:attrName>
                                        </p:attrNameLst>
                                      </p:cBhvr>
                                      <p:tavLst>
                                        <p:tav tm="0">
                                          <p:val>
                                            <p:strVal val="0-#ppt_w/2"/>
                                          </p:val>
                                        </p:tav>
                                        <p:tav tm="100000">
                                          <p:val>
                                            <p:strVal val="#ppt_x"/>
                                          </p:val>
                                        </p:tav>
                                      </p:tavLst>
                                    </p:anim>
                                    <p:anim calcmode="lin" valueType="num">
                                      <p:cBhvr additive="base">
                                        <p:cTn id="30" dur="500" fill="hold"/>
                                        <p:tgtEl>
                                          <p:spTgt spid="5"/>
                                        </p:tgtEl>
                                        <p:attrNameLst>
                                          <p:attrName>ppt_y</p:attrName>
                                        </p:attrNameLst>
                                      </p:cBhvr>
                                      <p:tavLst>
                                        <p:tav tm="0">
                                          <p:val>
                                            <p:strVal val="1+#ppt_h/2"/>
                                          </p:val>
                                        </p:tav>
                                        <p:tav tm="100000">
                                          <p:val>
                                            <p:strVal val="#ppt_y"/>
                                          </p:val>
                                        </p:tav>
                                      </p:tavLst>
                                    </p:anim>
                                  </p:childTnLst>
                                </p:cTn>
                              </p:par>
                            </p:childTnLst>
                          </p:cTn>
                        </p:par>
                        <p:par>
                          <p:cTn id="31" fill="hold">
                            <p:stCondLst>
                              <p:cond delay="2460"/>
                            </p:stCondLst>
                            <p:childTnLst>
                              <p:par>
                                <p:cTn id="32" presetID="22" presetClass="entr" presetSubtype="8" fill="hold" grpId="0" nodeType="after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wipe(left)">
                                      <p:cBhvr>
                                        <p:cTn id="34" dur="500"/>
                                        <p:tgtEl>
                                          <p:spTgt spid="2"/>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wipe(left)">
                                      <p:cBhvr>
                                        <p:cTn id="37" dur="500"/>
                                        <p:tgtEl>
                                          <p:spTgt spid="3"/>
                                        </p:tgtEl>
                                      </p:cBhvr>
                                    </p:animEffect>
                                  </p:childTnLst>
                                </p:cTn>
                              </p:par>
                            </p:childTnLst>
                          </p:cTn>
                        </p:par>
                        <p:par>
                          <p:cTn id="38" fill="hold">
                            <p:stCondLst>
                              <p:cond delay="2960"/>
                            </p:stCondLst>
                            <p:childTnLst>
                              <p:par>
                                <p:cTn id="39" presetID="2" presetClass="entr" presetSubtype="12"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additive="base">
                                        <p:cTn id="41" dur="500" fill="hold"/>
                                        <p:tgtEl>
                                          <p:spTgt spid="12"/>
                                        </p:tgtEl>
                                        <p:attrNameLst>
                                          <p:attrName>ppt_x</p:attrName>
                                        </p:attrNameLst>
                                      </p:cBhvr>
                                      <p:tavLst>
                                        <p:tav tm="0">
                                          <p:val>
                                            <p:strVal val="0-#ppt_w/2"/>
                                          </p:val>
                                        </p:tav>
                                        <p:tav tm="100000">
                                          <p:val>
                                            <p:strVal val="#ppt_x"/>
                                          </p:val>
                                        </p:tav>
                                      </p:tavLst>
                                    </p:anim>
                                    <p:anim calcmode="lin" valueType="num">
                                      <p:cBhvr additive="base">
                                        <p:cTn id="42" dur="500" fill="hold"/>
                                        <p:tgtEl>
                                          <p:spTgt spid="12"/>
                                        </p:tgtEl>
                                        <p:attrNameLst>
                                          <p:attrName>ppt_y</p:attrName>
                                        </p:attrNameLst>
                                      </p:cBhvr>
                                      <p:tavLst>
                                        <p:tav tm="0">
                                          <p:val>
                                            <p:strVal val="1+#ppt_h/2"/>
                                          </p:val>
                                        </p:tav>
                                        <p:tav tm="100000">
                                          <p:val>
                                            <p:strVal val="#ppt_y"/>
                                          </p:val>
                                        </p:tav>
                                      </p:tavLst>
                                    </p:anim>
                                  </p:childTnLst>
                                </p:cTn>
                              </p:par>
                              <p:par>
                                <p:cTn id="43" presetID="2" presetClass="entr" presetSubtype="12" fill="hold" grpId="0" nodeType="withEffect">
                                  <p:stCondLst>
                                    <p:cond delay="100"/>
                                  </p:stCondLst>
                                  <p:childTnLst>
                                    <p:set>
                                      <p:cBhvr>
                                        <p:cTn id="44" dur="1" fill="hold">
                                          <p:stCondLst>
                                            <p:cond delay="0"/>
                                          </p:stCondLst>
                                        </p:cTn>
                                        <p:tgtEl>
                                          <p:spTgt spid="13"/>
                                        </p:tgtEl>
                                        <p:attrNameLst>
                                          <p:attrName>style.visibility</p:attrName>
                                        </p:attrNameLst>
                                      </p:cBhvr>
                                      <p:to>
                                        <p:strVal val="visible"/>
                                      </p:to>
                                    </p:set>
                                    <p:anim calcmode="lin" valueType="num">
                                      <p:cBhvr additive="base">
                                        <p:cTn id="45" dur="500" fill="hold"/>
                                        <p:tgtEl>
                                          <p:spTgt spid="13"/>
                                        </p:tgtEl>
                                        <p:attrNameLst>
                                          <p:attrName>ppt_x</p:attrName>
                                        </p:attrNameLst>
                                      </p:cBhvr>
                                      <p:tavLst>
                                        <p:tav tm="0">
                                          <p:val>
                                            <p:strVal val="0-#ppt_w/2"/>
                                          </p:val>
                                        </p:tav>
                                        <p:tav tm="100000">
                                          <p:val>
                                            <p:strVal val="#ppt_x"/>
                                          </p:val>
                                        </p:tav>
                                      </p:tavLst>
                                    </p:anim>
                                    <p:anim calcmode="lin" valueType="num">
                                      <p:cBhvr additive="base">
                                        <p:cTn id="46" dur="500" fill="hold"/>
                                        <p:tgtEl>
                                          <p:spTgt spid="13"/>
                                        </p:tgtEl>
                                        <p:attrNameLst>
                                          <p:attrName>ppt_y</p:attrName>
                                        </p:attrNameLst>
                                      </p:cBhvr>
                                      <p:tavLst>
                                        <p:tav tm="0">
                                          <p:val>
                                            <p:strVal val="1+#ppt_h/2"/>
                                          </p:val>
                                        </p:tav>
                                        <p:tav tm="100000">
                                          <p:val>
                                            <p:strVal val="#ppt_y"/>
                                          </p:val>
                                        </p:tav>
                                      </p:tavLst>
                                    </p:anim>
                                  </p:childTnLst>
                                </p:cTn>
                              </p:par>
                            </p:childTnLst>
                          </p:cTn>
                        </p:par>
                        <p:par>
                          <p:cTn id="47" fill="hold">
                            <p:stCondLst>
                              <p:cond delay="3460"/>
                            </p:stCondLst>
                            <p:childTnLst>
                              <p:par>
                                <p:cTn id="48" presetID="22" presetClass="entr" presetSubtype="8"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wipe(left)">
                                      <p:cBhvr>
                                        <p:cTn id="50" dur="500"/>
                                        <p:tgtEl>
                                          <p:spTgt spid="10"/>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wipe(left)">
                                      <p:cBhvr>
                                        <p:cTn id="5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P spid="5" grpId="0" animBg="1"/>
      <p:bldP spid="6" grpId="0"/>
      <p:bldP spid="7" grpId="0" animBg="1"/>
      <p:bldP spid="10" grpId="0"/>
      <p:bldP spid="11" grpId="0"/>
      <p:bldP spid="12" grpId="0" animBg="1"/>
      <p:bldP spid="13" grpId="0" animBg="1"/>
      <p:bldP spid="1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矩形 30"/>
          <p:cNvSpPr/>
          <p:nvPr/>
        </p:nvSpPr>
        <p:spPr>
          <a:xfrm>
            <a:off x="4272036" y="2144041"/>
            <a:ext cx="3708683" cy="538597"/>
          </a:xfrm>
          <a:prstGeom prst="rect">
            <a:avLst/>
          </a:prstGeom>
        </p:spPr>
        <p:txBody>
          <a:bodyPr wrap="none" lIns="121908" tIns="60954" rIns="121908" bIns="60954">
            <a:spAutoFit/>
          </a:bodyPr>
          <a:lstStyle/>
          <a:p>
            <a:r>
              <a:rPr lang="zh-CN" altLang="en-US" sz="2700" b="1" dirty="0">
                <a:solidFill>
                  <a:schemeClr val="accent1"/>
                </a:solidFill>
                <a:latin typeface="+mn-ea"/>
                <a:cs typeface="+mn-ea"/>
              </a:rPr>
              <a:t>单击此处添加标题文字</a:t>
            </a:r>
            <a:endParaRPr lang="en-US" altLang="zh-CN" sz="2700" b="1" dirty="0">
              <a:solidFill>
                <a:schemeClr val="accent1"/>
              </a:solidFill>
              <a:latin typeface="+mn-ea"/>
              <a:cs typeface="+mn-ea"/>
            </a:endParaRPr>
          </a:p>
        </p:txBody>
      </p:sp>
      <p:sp>
        <p:nvSpPr>
          <p:cNvPr id="2048" name="矩形 2047"/>
          <p:cNvSpPr/>
          <p:nvPr/>
        </p:nvSpPr>
        <p:spPr>
          <a:xfrm>
            <a:off x="4272036" y="2813447"/>
            <a:ext cx="6095207" cy="815596"/>
          </a:xfrm>
          <a:prstGeom prst="rect">
            <a:avLst/>
          </a:prstGeom>
        </p:spPr>
        <p:txBody>
          <a:bodyPr lIns="121908" tIns="60954" rIns="121908" bIns="60954">
            <a:spAutoFit/>
          </a:bodyPr>
          <a:lstStyle/>
          <a:p>
            <a:r>
              <a:rPr lang="zh-CN" altLang="en-US" sz="1500" dirty="0">
                <a:solidFill>
                  <a:schemeClr val="tx1">
                    <a:lumMod val="50000"/>
                    <a:lumOff val="50000"/>
                  </a:schemeClr>
                </a:solidFill>
                <a:latin typeface="+mn-ea"/>
                <a:cs typeface="+mn-ea"/>
              </a:rPr>
              <a:t>单击此处添加文字内容单击此处添加文字内容 单击此处添加文字内容单击此处添加文字内容单击此处添加文字内容 单击此处添加文字内容</a:t>
            </a:r>
            <a:endParaRPr lang="zh-CN" altLang="en-US" sz="1500" dirty="0">
              <a:solidFill>
                <a:schemeClr val="tx1">
                  <a:lumMod val="50000"/>
                  <a:lumOff val="50000"/>
                </a:schemeClr>
              </a:solidFill>
              <a:latin typeface="+mn-ea"/>
              <a:cs typeface="+mn-ea"/>
            </a:endParaRPr>
          </a:p>
          <a:p>
            <a:r>
              <a:rPr lang="zh-CN" altLang="en-US" sz="1500" dirty="0">
                <a:solidFill>
                  <a:schemeClr val="tx1">
                    <a:lumMod val="50000"/>
                    <a:lumOff val="50000"/>
                  </a:schemeClr>
                </a:solidFill>
                <a:latin typeface="+mn-ea"/>
                <a:cs typeface="+mn-ea"/>
              </a:rPr>
              <a:t>单击此处添加文字内容单击此处添加文字内容 单击此处添加文字内容</a:t>
            </a:r>
            <a:endParaRPr lang="zh-CN" altLang="en-US" sz="1500" dirty="0">
              <a:solidFill>
                <a:schemeClr val="tx1">
                  <a:lumMod val="50000"/>
                  <a:lumOff val="50000"/>
                </a:schemeClr>
              </a:solidFill>
              <a:latin typeface="+mn-ea"/>
              <a:cs typeface="+mn-ea"/>
            </a:endParaRPr>
          </a:p>
        </p:txBody>
      </p:sp>
      <p:sp>
        <p:nvSpPr>
          <p:cNvPr id="38" name="矩形 37"/>
          <p:cNvSpPr/>
          <p:nvPr/>
        </p:nvSpPr>
        <p:spPr>
          <a:xfrm>
            <a:off x="4272036" y="3613665"/>
            <a:ext cx="6095207" cy="815596"/>
          </a:xfrm>
          <a:prstGeom prst="rect">
            <a:avLst/>
          </a:prstGeom>
        </p:spPr>
        <p:txBody>
          <a:bodyPr lIns="121908" tIns="60954" rIns="121908" bIns="60954">
            <a:spAutoFit/>
          </a:bodyPr>
          <a:lstStyle/>
          <a:p>
            <a:r>
              <a:rPr lang="zh-CN" altLang="en-US" sz="1500" dirty="0">
                <a:solidFill>
                  <a:schemeClr val="tx1">
                    <a:lumMod val="50000"/>
                    <a:lumOff val="50000"/>
                  </a:schemeClr>
                </a:solidFill>
                <a:latin typeface="+mn-ea"/>
                <a:cs typeface="+mn-ea"/>
              </a:rPr>
              <a:t>单击此处添加文字内容单击此处添加文字内容 单击此处添加文字内容单击此处添加文字内容单击此处添加文字内容 单击此处添加文字内容</a:t>
            </a:r>
            <a:endParaRPr lang="zh-CN" altLang="en-US" sz="1500" dirty="0">
              <a:solidFill>
                <a:schemeClr val="tx1">
                  <a:lumMod val="50000"/>
                  <a:lumOff val="50000"/>
                </a:schemeClr>
              </a:solidFill>
              <a:latin typeface="+mn-ea"/>
              <a:cs typeface="+mn-ea"/>
            </a:endParaRPr>
          </a:p>
          <a:p>
            <a:r>
              <a:rPr lang="zh-CN" altLang="en-US" sz="1500" dirty="0">
                <a:solidFill>
                  <a:schemeClr val="tx1">
                    <a:lumMod val="50000"/>
                    <a:lumOff val="50000"/>
                  </a:schemeClr>
                </a:solidFill>
                <a:latin typeface="+mn-ea"/>
                <a:cs typeface="+mn-ea"/>
              </a:rPr>
              <a:t>单击此处添加文字内容单击此处添加文字内容</a:t>
            </a:r>
            <a:endParaRPr lang="zh-CN" altLang="en-US" sz="1500" dirty="0">
              <a:solidFill>
                <a:schemeClr val="tx1">
                  <a:lumMod val="50000"/>
                  <a:lumOff val="50000"/>
                </a:schemeClr>
              </a:solidFill>
              <a:latin typeface="+mn-ea"/>
              <a:cs typeface="+mn-ea"/>
            </a:endParaRPr>
          </a:p>
        </p:txBody>
      </p:sp>
      <p:pic>
        <p:nvPicPr>
          <p:cNvPr id="43" name="Picture 4" descr="E:\PNG图\人物\商务人士\29.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551385" y="2274933"/>
            <a:ext cx="3528655" cy="4693371"/>
          </a:xfrm>
          <a:prstGeom prst="rect">
            <a:avLst/>
          </a:prstGeom>
          <a:noFill/>
          <a:extLst>
            <a:ext uri="{909E8E84-426E-40DD-AFC4-6F175D3DCCD1}">
              <a14:hiddenFill xmlns:a14="http://schemas.microsoft.com/office/drawing/2010/main">
                <a:solidFill>
                  <a:srgbClr val="FFFFFF"/>
                </a:solidFill>
              </a14:hiddenFill>
            </a:ext>
          </a:extLst>
        </p:spPr>
      </p:pic>
      <p:sp>
        <p:nvSpPr>
          <p:cNvPr id="3" name="标题 2"/>
          <p:cNvSpPr>
            <a:spLocks noGrp="1"/>
          </p:cNvSpPr>
          <p:nvPr>
            <p:ph type="title"/>
          </p:nvPr>
        </p:nvSpPr>
        <p:spPr/>
        <p:txBody>
          <a:bodyPr>
            <a:normAutofit/>
          </a:bodyPr>
          <a:lstStyle/>
          <a:p>
            <a:r>
              <a:rPr lang="zh-CN" altLang="en-US" dirty="0">
                <a:cs typeface="+mn-ea"/>
              </a:rPr>
              <a:t>单击此处添加标题</a:t>
            </a:r>
            <a:endParaRPr lang="zh-CN" altLang="en-US" dirty="0">
              <a:ea typeface="+mn-ea"/>
              <a:cs typeface="+mn-ea"/>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p:cTn id="7" dur="300" fill="hold"/>
                                        <p:tgtEl>
                                          <p:spTgt spid="43"/>
                                        </p:tgtEl>
                                        <p:attrNameLst>
                                          <p:attrName>ppt_w</p:attrName>
                                        </p:attrNameLst>
                                      </p:cBhvr>
                                      <p:tavLst>
                                        <p:tav tm="0">
                                          <p:val>
                                            <p:fltVal val="0"/>
                                          </p:val>
                                        </p:tav>
                                        <p:tav tm="100000">
                                          <p:val>
                                            <p:strVal val="#ppt_w"/>
                                          </p:val>
                                        </p:tav>
                                      </p:tavLst>
                                    </p:anim>
                                    <p:anim calcmode="lin" valueType="num">
                                      <p:cBhvr>
                                        <p:cTn id="8" dur="300" fill="hold"/>
                                        <p:tgtEl>
                                          <p:spTgt spid="43"/>
                                        </p:tgtEl>
                                        <p:attrNameLst>
                                          <p:attrName>ppt_h</p:attrName>
                                        </p:attrNameLst>
                                      </p:cBhvr>
                                      <p:tavLst>
                                        <p:tav tm="0">
                                          <p:val>
                                            <p:fltVal val="0"/>
                                          </p:val>
                                        </p:tav>
                                        <p:tav tm="100000">
                                          <p:val>
                                            <p:strVal val="#ppt_h"/>
                                          </p:val>
                                        </p:tav>
                                      </p:tavLst>
                                    </p:anim>
                                    <p:animEffect transition="in" filter="fade">
                                      <p:cBhvr>
                                        <p:cTn id="9" dur="300"/>
                                        <p:tgtEl>
                                          <p:spTgt spid="43"/>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fade">
                                      <p:cBhvr>
                                        <p:cTn id="13" dur="250"/>
                                        <p:tgtEl>
                                          <p:spTgt spid="31"/>
                                        </p:tgtEl>
                                      </p:cBhvr>
                                    </p:animEffect>
                                    <p:anim calcmode="lin" valueType="num">
                                      <p:cBhvr>
                                        <p:cTn id="14" dur="250" fill="hold"/>
                                        <p:tgtEl>
                                          <p:spTgt spid="31"/>
                                        </p:tgtEl>
                                        <p:attrNameLst>
                                          <p:attrName>ppt_x</p:attrName>
                                        </p:attrNameLst>
                                      </p:cBhvr>
                                      <p:tavLst>
                                        <p:tav tm="0">
                                          <p:val>
                                            <p:strVal val="#ppt_x"/>
                                          </p:val>
                                        </p:tav>
                                        <p:tav tm="100000">
                                          <p:val>
                                            <p:strVal val="#ppt_x"/>
                                          </p:val>
                                        </p:tav>
                                      </p:tavLst>
                                    </p:anim>
                                    <p:anim calcmode="lin" valueType="num">
                                      <p:cBhvr>
                                        <p:cTn id="15" dur="250" fill="hold"/>
                                        <p:tgtEl>
                                          <p:spTgt spid="31"/>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2048"/>
                                        </p:tgtEl>
                                        <p:attrNameLst>
                                          <p:attrName>style.visibility</p:attrName>
                                        </p:attrNameLst>
                                      </p:cBhvr>
                                      <p:to>
                                        <p:strVal val="visible"/>
                                      </p:to>
                                    </p:set>
                                    <p:animEffect transition="in" filter="wipe(left)">
                                      <p:cBhvr>
                                        <p:cTn id="19" dur="250"/>
                                        <p:tgtEl>
                                          <p:spTgt spid="2048"/>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Effect transition="in" filter="wipe(left)">
                                      <p:cBhvr>
                                        <p:cTn id="23" dur="25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2048" grpId="0"/>
      <p:bldP spid="3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6" descr="电路板局部特写大图 点击还原"/>
          <p:cNvPicPr>
            <a:picLocks noChangeAspect="1" noChangeArrowheads="1"/>
          </p:cNvPicPr>
          <p:nvPr/>
        </p:nvPicPr>
        <p:blipFill rotWithShape="1">
          <a:blip r:embed="rId1">
            <a:grayscl/>
            <a:extLst>
              <a:ext uri="{BEBA8EAE-BF5A-486C-A8C5-ECC9F3942E4B}">
                <a14:imgProps xmlns:a14="http://schemas.microsoft.com/office/drawing/2010/main">
                  <a14:imgLayer r:embed="rId2">
                    <a14:imgEffect>
                      <a14:brightnessContrast bright="20000"/>
                    </a14:imgEffect>
                  </a14:imgLayer>
                </a14:imgProps>
              </a:ext>
              <a:ext uri="{28A0092B-C50C-407E-A947-70E740481C1C}">
                <a14:useLocalDpi xmlns:a14="http://schemas.microsoft.com/office/drawing/2010/main" val="0"/>
              </a:ext>
            </a:extLst>
          </a:blip>
          <a:srcRect b="60244"/>
          <a:stretch>
            <a:fillRect/>
          </a:stretch>
        </p:blipFill>
        <p:spPr bwMode="auto">
          <a:xfrm>
            <a:off x="5920" y="1611876"/>
            <a:ext cx="6156333" cy="1632677"/>
          </a:xfrm>
          <a:prstGeom prst="rect">
            <a:avLst/>
          </a:prstGeom>
          <a:noFill/>
          <a:extLst>
            <a:ext uri="{909E8E84-426E-40DD-AFC4-6F175D3DCCD1}">
              <a14:hiddenFill xmlns:a14="http://schemas.microsoft.com/office/drawing/2010/main">
                <a:solidFill>
                  <a:srgbClr val="FFFFFF"/>
                </a:solidFill>
              </a14:hiddenFill>
            </a:ext>
          </a:extLst>
        </p:spPr>
      </p:pic>
      <p:sp>
        <p:nvSpPr>
          <p:cNvPr id="8" name="等腰三角形 7"/>
          <p:cNvSpPr/>
          <p:nvPr/>
        </p:nvSpPr>
        <p:spPr>
          <a:xfrm rot="16200000">
            <a:off x="5674459" y="2212793"/>
            <a:ext cx="525351" cy="450243"/>
          </a:xfrm>
          <a:prstGeom prst="triangle">
            <a:avLst/>
          </a:prstGeom>
          <a:solidFill>
            <a:schemeClr val="bg1"/>
          </a:solidFill>
          <a:ln>
            <a:noFill/>
          </a:ln>
          <a:effectLst>
            <a:outerShdw blurRad="50800" dist="762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08" tIns="60954" rIns="121908" bIns="60954" numCol="1" spcCol="0" rtlCol="0" fromWordArt="0" anchor="ctr" anchorCtr="0" forceAA="0" compatLnSpc="1">
            <a:noAutofit/>
          </a:bodyPr>
          <a:lstStyle/>
          <a:p>
            <a:pPr algn="ctr"/>
            <a:endParaRPr lang="zh-CN" altLang="en-US">
              <a:solidFill>
                <a:schemeClr val="bg1"/>
              </a:solidFill>
              <a:cs typeface="+mn-ea"/>
            </a:endParaRPr>
          </a:p>
        </p:txBody>
      </p:sp>
      <p:sp>
        <p:nvSpPr>
          <p:cNvPr id="9" name="TextBox 8"/>
          <p:cNvSpPr txBox="1"/>
          <p:nvPr/>
        </p:nvSpPr>
        <p:spPr>
          <a:xfrm>
            <a:off x="5540563" y="1695186"/>
            <a:ext cx="473823" cy="400097"/>
          </a:xfrm>
          <a:prstGeom prst="rect">
            <a:avLst/>
          </a:prstGeom>
          <a:noFill/>
        </p:spPr>
        <p:txBody>
          <a:bodyPr wrap="none" lIns="121908" tIns="60954" rIns="121908" bIns="60954" rtlCol="0">
            <a:spAutoFit/>
          </a:bodyPr>
          <a:lstStyle/>
          <a:p>
            <a:r>
              <a:rPr lang="en-US" altLang="zh-CN" b="1" dirty="0">
                <a:solidFill>
                  <a:schemeClr val="bg1"/>
                </a:solidFill>
                <a:effectLst>
                  <a:outerShdw blurRad="38100" dist="38100" dir="2700000" algn="tl">
                    <a:srgbClr val="000000">
                      <a:alpha val="43137"/>
                    </a:srgbClr>
                  </a:outerShdw>
                </a:effectLst>
                <a:latin typeface="Exo" pitchFamily="50" charset="0"/>
                <a:cs typeface="+mn-ea"/>
              </a:rPr>
              <a:t>01</a:t>
            </a:r>
            <a:endParaRPr lang="zh-CN" altLang="en-US" b="1" dirty="0">
              <a:solidFill>
                <a:schemeClr val="bg1"/>
              </a:solidFill>
              <a:effectLst>
                <a:outerShdw blurRad="38100" dist="38100" dir="2700000" algn="tl">
                  <a:srgbClr val="000000">
                    <a:alpha val="43137"/>
                  </a:srgbClr>
                </a:outerShdw>
              </a:effectLst>
              <a:latin typeface="Exo" pitchFamily="50" charset="0"/>
              <a:cs typeface="+mn-ea"/>
            </a:endParaRPr>
          </a:p>
        </p:txBody>
      </p:sp>
      <p:pic>
        <p:nvPicPr>
          <p:cNvPr id="10" name="Picture 4" descr="维修电路板大图 点击还原"/>
          <p:cNvPicPr>
            <a:picLocks noChangeAspect="1" noChangeArrowheads="1"/>
          </p:cNvPicPr>
          <p:nvPr/>
        </p:nvPicPr>
        <p:blipFill rotWithShape="1">
          <a:blip r:embed="rId3" cstate="print">
            <a:grayscl/>
            <a:extLst>
              <a:ext uri="{28A0092B-C50C-407E-A947-70E740481C1C}">
                <a14:useLocalDpi xmlns:a14="http://schemas.microsoft.com/office/drawing/2010/main" val="0"/>
              </a:ext>
            </a:extLst>
          </a:blip>
          <a:srcRect l="388" t="35758" r="3317" b="20177"/>
          <a:stretch>
            <a:fillRect/>
          </a:stretch>
        </p:blipFill>
        <p:spPr bwMode="auto">
          <a:xfrm flipH="1">
            <a:off x="3063677" y="3327369"/>
            <a:ext cx="6168817" cy="1593585"/>
          </a:xfrm>
          <a:prstGeom prst="rect">
            <a:avLst/>
          </a:prstGeom>
          <a:noFill/>
          <a:extLst>
            <a:ext uri="{909E8E84-426E-40DD-AFC4-6F175D3DCCD1}">
              <a14:hiddenFill xmlns:a14="http://schemas.microsoft.com/office/drawing/2010/main">
                <a:solidFill>
                  <a:srgbClr val="FFFFFF"/>
                </a:solidFill>
              </a14:hiddenFill>
            </a:ext>
          </a:extLst>
        </p:spPr>
      </p:pic>
      <p:sp>
        <p:nvSpPr>
          <p:cNvPr id="11" name="等腰三角形 10"/>
          <p:cNvSpPr/>
          <p:nvPr/>
        </p:nvSpPr>
        <p:spPr>
          <a:xfrm rot="16200000">
            <a:off x="8746396" y="3902579"/>
            <a:ext cx="525351" cy="450243"/>
          </a:xfrm>
          <a:prstGeom prst="triangle">
            <a:avLst/>
          </a:prstGeom>
          <a:solidFill>
            <a:schemeClr val="bg1"/>
          </a:solidFill>
          <a:ln>
            <a:noFill/>
          </a:ln>
          <a:effectLst>
            <a:outerShdw blurRad="50800" dist="762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08" tIns="60954" rIns="121908" bIns="60954" numCol="1" spcCol="0" rtlCol="0" fromWordArt="0" anchor="ctr" anchorCtr="0" forceAA="0" compatLnSpc="1">
            <a:noAutofit/>
          </a:bodyPr>
          <a:lstStyle/>
          <a:p>
            <a:pPr algn="ctr"/>
            <a:endParaRPr lang="zh-CN" altLang="en-US">
              <a:solidFill>
                <a:schemeClr val="tx1">
                  <a:lumMod val="50000"/>
                  <a:lumOff val="50000"/>
                </a:schemeClr>
              </a:solidFill>
              <a:cs typeface="+mn-ea"/>
            </a:endParaRPr>
          </a:p>
        </p:txBody>
      </p:sp>
      <p:sp>
        <p:nvSpPr>
          <p:cNvPr id="12" name="TextBox 11"/>
          <p:cNvSpPr txBox="1"/>
          <p:nvPr/>
        </p:nvSpPr>
        <p:spPr>
          <a:xfrm>
            <a:off x="8612501" y="3384973"/>
            <a:ext cx="473823" cy="400097"/>
          </a:xfrm>
          <a:prstGeom prst="rect">
            <a:avLst/>
          </a:prstGeom>
          <a:noFill/>
        </p:spPr>
        <p:txBody>
          <a:bodyPr wrap="none" lIns="121908" tIns="60954" rIns="121908" bIns="60954" rtlCol="0">
            <a:spAutoFit/>
          </a:bodyPr>
          <a:lstStyle/>
          <a:p>
            <a:r>
              <a:rPr lang="en-US" altLang="zh-CN" b="1" dirty="0">
                <a:solidFill>
                  <a:schemeClr val="bg1"/>
                </a:solidFill>
                <a:effectLst>
                  <a:outerShdw blurRad="38100" dist="38100" dir="2700000" algn="tl">
                    <a:srgbClr val="000000">
                      <a:alpha val="43137"/>
                    </a:srgbClr>
                  </a:outerShdw>
                </a:effectLst>
                <a:latin typeface="Exo" pitchFamily="50" charset="0"/>
                <a:cs typeface="+mn-ea"/>
              </a:rPr>
              <a:t>02</a:t>
            </a:r>
            <a:endParaRPr lang="zh-CN" altLang="en-US" b="1" dirty="0">
              <a:solidFill>
                <a:schemeClr val="bg1"/>
              </a:solidFill>
              <a:effectLst>
                <a:outerShdw blurRad="38100" dist="38100" dir="2700000" algn="tl">
                  <a:srgbClr val="000000">
                    <a:alpha val="43137"/>
                  </a:srgbClr>
                </a:outerShdw>
              </a:effectLst>
              <a:latin typeface="Exo" pitchFamily="50" charset="0"/>
              <a:cs typeface="+mn-ea"/>
            </a:endParaRPr>
          </a:p>
        </p:txBody>
      </p:sp>
      <p:pic>
        <p:nvPicPr>
          <p:cNvPr id="14" name="Picture 8" descr="电路板大图 点击还原"/>
          <p:cNvPicPr>
            <a:picLocks noChangeAspect="1" noChangeArrowheads="1"/>
          </p:cNvPicPr>
          <p:nvPr/>
        </p:nvPicPr>
        <p:blipFill rotWithShape="1">
          <a:blip r:embed="rId4">
            <a:grayscl/>
            <a:extLst>
              <a:ext uri="{28A0092B-C50C-407E-A947-70E740481C1C}">
                <a14:useLocalDpi xmlns:a14="http://schemas.microsoft.com/office/drawing/2010/main" val="0"/>
              </a:ext>
            </a:extLst>
          </a:blip>
          <a:srcRect l="1309" t="56121" b="5532"/>
          <a:stretch>
            <a:fillRect/>
          </a:stretch>
        </p:blipFill>
        <p:spPr bwMode="auto">
          <a:xfrm>
            <a:off x="6162253" y="4997152"/>
            <a:ext cx="6173628" cy="1600200"/>
          </a:xfrm>
          <a:prstGeom prst="rect">
            <a:avLst/>
          </a:prstGeom>
          <a:noFill/>
          <a:extLst>
            <a:ext uri="{909E8E84-426E-40DD-AFC4-6F175D3DCCD1}">
              <a14:hiddenFill xmlns:a14="http://schemas.microsoft.com/office/drawing/2010/main">
                <a:solidFill>
                  <a:srgbClr val="FFFFFF"/>
                </a:solidFill>
              </a14:hiddenFill>
            </a:ext>
          </a:extLst>
        </p:spPr>
      </p:pic>
      <p:sp>
        <p:nvSpPr>
          <p:cNvPr id="16" name="等腰三角形 15"/>
          <p:cNvSpPr/>
          <p:nvPr/>
        </p:nvSpPr>
        <p:spPr>
          <a:xfrm rot="16200000" flipV="1">
            <a:off x="6112642" y="5597613"/>
            <a:ext cx="512960" cy="413739"/>
          </a:xfrm>
          <a:prstGeom prst="triangle">
            <a:avLst/>
          </a:prstGeom>
          <a:solidFill>
            <a:schemeClr val="bg1"/>
          </a:solidFill>
          <a:ln>
            <a:noFill/>
          </a:ln>
          <a:effectLst>
            <a:outerShdw blurRad="50800" dist="508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08" tIns="60954" rIns="121908" bIns="60954" numCol="1" spcCol="0" rtlCol="0" fromWordArt="0" anchor="ctr" anchorCtr="0" forceAA="0" compatLnSpc="1">
            <a:noAutofit/>
          </a:bodyPr>
          <a:lstStyle/>
          <a:p>
            <a:pPr algn="ctr"/>
            <a:endParaRPr lang="zh-CN" altLang="en-US">
              <a:solidFill>
                <a:schemeClr val="tx1">
                  <a:lumMod val="50000"/>
                  <a:lumOff val="50000"/>
                </a:schemeClr>
              </a:solidFill>
              <a:cs typeface="+mn-ea"/>
            </a:endParaRPr>
          </a:p>
        </p:txBody>
      </p:sp>
      <p:sp>
        <p:nvSpPr>
          <p:cNvPr id="17" name="TextBox 16"/>
          <p:cNvSpPr txBox="1"/>
          <p:nvPr/>
        </p:nvSpPr>
        <p:spPr>
          <a:xfrm>
            <a:off x="6162254" y="5055560"/>
            <a:ext cx="473823" cy="400097"/>
          </a:xfrm>
          <a:prstGeom prst="rect">
            <a:avLst/>
          </a:prstGeom>
          <a:noFill/>
        </p:spPr>
        <p:txBody>
          <a:bodyPr wrap="none" lIns="121908" tIns="60954" rIns="121908" bIns="60954" rtlCol="0">
            <a:spAutoFit/>
          </a:bodyPr>
          <a:lstStyle/>
          <a:p>
            <a:r>
              <a:rPr lang="en-US" altLang="zh-CN" b="1" dirty="0">
                <a:solidFill>
                  <a:schemeClr val="bg1"/>
                </a:solidFill>
                <a:effectLst>
                  <a:outerShdw blurRad="38100" dist="38100" dir="2700000" algn="tl">
                    <a:srgbClr val="000000">
                      <a:alpha val="43137"/>
                    </a:srgbClr>
                  </a:outerShdw>
                </a:effectLst>
                <a:latin typeface="Exo" pitchFamily="50" charset="0"/>
                <a:cs typeface="+mn-ea"/>
              </a:rPr>
              <a:t>03</a:t>
            </a:r>
            <a:endParaRPr lang="zh-CN" altLang="en-US" b="1" dirty="0">
              <a:solidFill>
                <a:schemeClr val="bg1"/>
              </a:solidFill>
              <a:effectLst>
                <a:outerShdw blurRad="38100" dist="38100" dir="2700000" algn="tl">
                  <a:srgbClr val="000000">
                    <a:alpha val="43137"/>
                  </a:srgbClr>
                </a:outerShdw>
              </a:effectLst>
              <a:latin typeface="Exo" pitchFamily="50" charset="0"/>
              <a:cs typeface="+mn-ea"/>
            </a:endParaRPr>
          </a:p>
        </p:txBody>
      </p:sp>
      <p:sp>
        <p:nvSpPr>
          <p:cNvPr id="3" name="矩形 2"/>
          <p:cNvSpPr/>
          <p:nvPr/>
        </p:nvSpPr>
        <p:spPr>
          <a:xfrm>
            <a:off x="6240017" y="1670097"/>
            <a:ext cx="2554521" cy="400097"/>
          </a:xfrm>
          <a:prstGeom prst="rect">
            <a:avLst/>
          </a:prstGeom>
        </p:spPr>
        <p:txBody>
          <a:bodyPr wrap="none" lIns="121908" tIns="60954" rIns="121908" bIns="60954">
            <a:spAutoFit/>
          </a:bodyPr>
          <a:lstStyle/>
          <a:p>
            <a:r>
              <a:rPr lang="zh-CN" altLang="en-US" b="1" dirty="0">
                <a:solidFill>
                  <a:schemeClr val="accent1"/>
                </a:solidFill>
                <a:latin typeface="+mn-ea"/>
                <a:cs typeface="+mn-ea"/>
              </a:rPr>
              <a:t>单击此处添加标题文字</a:t>
            </a:r>
            <a:endParaRPr lang="en-US" altLang="zh-CN" b="1" dirty="0">
              <a:solidFill>
                <a:schemeClr val="accent1"/>
              </a:solidFill>
              <a:latin typeface="+mn-ea"/>
              <a:cs typeface="+mn-ea"/>
            </a:endParaRPr>
          </a:p>
        </p:txBody>
      </p:sp>
      <p:sp>
        <p:nvSpPr>
          <p:cNvPr id="4" name="矩形 3"/>
          <p:cNvSpPr/>
          <p:nvPr/>
        </p:nvSpPr>
        <p:spPr>
          <a:xfrm>
            <a:off x="6240676" y="2150752"/>
            <a:ext cx="5135225" cy="492430"/>
          </a:xfrm>
          <a:prstGeom prst="rect">
            <a:avLst/>
          </a:prstGeom>
        </p:spPr>
        <p:txBody>
          <a:bodyPr wrap="square" lIns="121908" tIns="60954" rIns="121908" bIns="60954">
            <a:spAutoFit/>
          </a:bodyPr>
          <a:lstStyle/>
          <a:p>
            <a:pPr algn="just"/>
            <a:r>
              <a:rPr lang="zh-CN" altLang="en-US" sz="1200" dirty="0">
                <a:solidFill>
                  <a:schemeClr val="tx1">
                    <a:lumMod val="50000"/>
                    <a:lumOff val="50000"/>
                  </a:schemeClr>
                </a:solidFill>
                <a:latin typeface="+mn-ea"/>
                <a:cs typeface="+mn-ea"/>
              </a:rPr>
              <a:t>单击此处添加文字内容单击此处添加文字内容单击此处添加文字内容单击此处添加文字内容单击此处添加文字内容单击此处添加文字内容  </a:t>
            </a:r>
            <a:endParaRPr lang="en-US" altLang="zh-CN" sz="1200" dirty="0">
              <a:solidFill>
                <a:schemeClr val="tx1">
                  <a:lumMod val="50000"/>
                  <a:lumOff val="50000"/>
                </a:schemeClr>
              </a:solidFill>
              <a:latin typeface="+mn-ea"/>
              <a:cs typeface="+mn-ea"/>
            </a:endParaRPr>
          </a:p>
        </p:txBody>
      </p:sp>
      <p:sp>
        <p:nvSpPr>
          <p:cNvPr id="20" name="矩形 19"/>
          <p:cNvSpPr/>
          <p:nvPr/>
        </p:nvSpPr>
        <p:spPr>
          <a:xfrm>
            <a:off x="3541480" y="5055560"/>
            <a:ext cx="2554521" cy="400097"/>
          </a:xfrm>
          <a:prstGeom prst="rect">
            <a:avLst/>
          </a:prstGeom>
        </p:spPr>
        <p:txBody>
          <a:bodyPr wrap="none" lIns="121908" tIns="60954" rIns="121908" bIns="60954">
            <a:spAutoFit/>
          </a:bodyPr>
          <a:lstStyle/>
          <a:p>
            <a:pPr algn="r"/>
            <a:r>
              <a:rPr lang="zh-CN" altLang="en-US" b="1" dirty="0">
                <a:solidFill>
                  <a:srgbClr val="7F7F7F"/>
                </a:solidFill>
                <a:latin typeface="+mn-ea"/>
                <a:cs typeface="+mn-ea"/>
              </a:rPr>
              <a:t>单击此处添加标题文字</a:t>
            </a:r>
            <a:endParaRPr lang="en-US" altLang="zh-CN" b="1" dirty="0">
              <a:solidFill>
                <a:srgbClr val="7F7F7F"/>
              </a:solidFill>
              <a:latin typeface="+mn-ea"/>
              <a:cs typeface="+mn-ea"/>
            </a:endParaRPr>
          </a:p>
        </p:txBody>
      </p:sp>
      <p:sp>
        <p:nvSpPr>
          <p:cNvPr id="21" name="矩形 20"/>
          <p:cNvSpPr/>
          <p:nvPr/>
        </p:nvSpPr>
        <p:spPr>
          <a:xfrm>
            <a:off x="1776083" y="5535612"/>
            <a:ext cx="4319918" cy="677096"/>
          </a:xfrm>
          <a:prstGeom prst="rect">
            <a:avLst/>
          </a:prstGeom>
        </p:spPr>
        <p:txBody>
          <a:bodyPr wrap="square" lIns="121908" tIns="60954" rIns="121908" bIns="60954">
            <a:spAutoFit/>
          </a:bodyPr>
          <a:lstStyle/>
          <a:p>
            <a:pPr algn="r"/>
            <a:r>
              <a:rPr lang="zh-CN" altLang="en-US" sz="1200" dirty="0">
                <a:solidFill>
                  <a:schemeClr val="tx1">
                    <a:lumMod val="50000"/>
                    <a:lumOff val="50000"/>
                  </a:schemeClr>
                </a:solidFill>
                <a:latin typeface="+mn-ea"/>
                <a:cs typeface="+mn-ea"/>
              </a:rPr>
              <a:t>单击此处添加文字内容单击此处添加文字内容单击此处添加文字内容单击此处添加文字内容单击此处添加文字内容单击此处添加文字内容  </a:t>
            </a:r>
            <a:endParaRPr lang="en-US" altLang="zh-CN" sz="1200" dirty="0">
              <a:solidFill>
                <a:schemeClr val="tx1">
                  <a:lumMod val="50000"/>
                  <a:lumOff val="50000"/>
                </a:schemeClr>
              </a:solidFill>
              <a:latin typeface="+mn-ea"/>
              <a:cs typeface="+mn-ea"/>
            </a:endParaRPr>
          </a:p>
        </p:txBody>
      </p:sp>
      <p:sp>
        <p:nvSpPr>
          <p:cNvPr id="22" name="矩形 21"/>
          <p:cNvSpPr/>
          <p:nvPr/>
        </p:nvSpPr>
        <p:spPr>
          <a:xfrm>
            <a:off x="1488089" y="3327367"/>
            <a:ext cx="1595996" cy="1231094"/>
          </a:xfrm>
          <a:prstGeom prst="rect">
            <a:avLst/>
          </a:prstGeom>
        </p:spPr>
        <p:txBody>
          <a:bodyPr wrap="square" lIns="121908" tIns="60954" rIns="121908" bIns="60954">
            <a:spAutoFit/>
          </a:bodyPr>
          <a:lstStyle/>
          <a:p>
            <a:pPr algn="r"/>
            <a:r>
              <a:rPr lang="zh-CN" altLang="en-US" b="1" dirty="0">
                <a:solidFill>
                  <a:schemeClr val="accent2"/>
                </a:solidFill>
                <a:latin typeface="+mn-ea"/>
                <a:cs typeface="+mn-ea"/>
              </a:rPr>
              <a:t>单击</a:t>
            </a:r>
            <a:endParaRPr lang="en-US" altLang="zh-CN" b="1" dirty="0">
              <a:solidFill>
                <a:schemeClr val="accent2"/>
              </a:solidFill>
              <a:latin typeface="+mn-ea"/>
              <a:cs typeface="+mn-ea"/>
            </a:endParaRPr>
          </a:p>
          <a:p>
            <a:pPr algn="r"/>
            <a:r>
              <a:rPr lang="zh-CN" altLang="en-US" b="1" dirty="0">
                <a:solidFill>
                  <a:schemeClr val="accent2"/>
                </a:solidFill>
                <a:latin typeface="+mn-ea"/>
                <a:cs typeface="+mn-ea"/>
              </a:rPr>
              <a:t>此处添加</a:t>
            </a:r>
            <a:endParaRPr lang="en-US" altLang="zh-CN" b="1" dirty="0">
              <a:solidFill>
                <a:schemeClr val="accent2"/>
              </a:solidFill>
              <a:latin typeface="+mn-ea"/>
              <a:cs typeface="+mn-ea"/>
            </a:endParaRPr>
          </a:p>
          <a:p>
            <a:pPr algn="r"/>
            <a:r>
              <a:rPr lang="zh-CN" altLang="en-US" b="1" dirty="0">
                <a:solidFill>
                  <a:schemeClr val="accent2"/>
                </a:solidFill>
                <a:latin typeface="+mn-ea"/>
                <a:cs typeface="+mn-ea"/>
              </a:rPr>
              <a:t>标题文</a:t>
            </a:r>
            <a:endParaRPr lang="en-US" altLang="zh-CN" b="1" dirty="0">
              <a:solidFill>
                <a:schemeClr val="accent2"/>
              </a:solidFill>
              <a:latin typeface="+mn-ea"/>
              <a:cs typeface="+mn-ea"/>
            </a:endParaRPr>
          </a:p>
          <a:p>
            <a:pPr algn="r"/>
            <a:r>
              <a:rPr lang="zh-CN" altLang="en-US" b="1" dirty="0">
                <a:solidFill>
                  <a:schemeClr val="accent2"/>
                </a:solidFill>
                <a:latin typeface="+mn-ea"/>
                <a:cs typeface="+mn-ea"/>
              </a:rPr>
              <a:t>字</a:t>
            </a:r>
            <a:endParaRPr lang="en-US" altLang="zh-CN" b="1" dirty="0">
              <a:solidFill>
                <a:schemeClr val="accent2"/>
              </a:solidFill>
              <a:latin typeface="+mn-ea"/>
              <a:cs typeface="+mn-ea"/>
            </a:endParaRPr>
          </a:p>
        </p:txBody>
      </p:sp>
      <p:sp>
        <p:nvSpPr>
          <p:cNvPr id="23" name="矩形 22"/>
          <p:cNvSpPr/>
          <p:nvPr/>
        </p:nvSpPr>
        <p:spPr>
          <a:xfrm>
            <a:off x="9223300" y="3423378"/>
            <a:ext cx="2967908" cy="861762"/>
          </a:xfrm>
          <a:prstGeom prst="rect">
            <a:avLst/>
          </a:prstGeom>
        </p:spPr>
        <p:txBody>
          <a:bodyPr wrap="square" lIns="121908" tIns="60954" rIns="121908" bIns="60954">
            <a:spAutoFit/>
          </a:bodyPr>
          <a:lstStyle/>
          <a:p>
            <a:pPr algn="just"/>
            <a:r>
              <a:rPr lang="zh-CN" altLang="en-US" sz="1200" dirty="0">
                <a:solidFill>
                  <a:schemeClr val="tx1">
                    <a:lumMod val="50000"/>
                    <a:lumOff val="50000"/>
                  </a:schemeClr>
                </a:solidFill>
                <a:latin typeface="+mn-ea"/>
                <a:cs typeface="+mn-ea"/>
              </a:rPr>
              <a:t>单击此处添加文字内容单击此处添加文字内容单击此处添加文字内容单击此处添加文字内容单击此处添加文字内容单击此处添加文字内容 </a:t>
            </a:r>
            <a:endParaRPr lang="en-US" altLang="zh-CN" sz="1200" dirty="0">
              <a:solidFill>
                <a:schemeClr val="tx1">
                  <a:lumMod val="50000"/>
                  <a:lumOff val="50000"/>
                </a:schemeClr>
              </a:solidFill>
              <a:latin typeface="+mn-ea"/>
              <a:cs typeface="+mn-ea"/>
            </a:endParaRPr>
          </a:p>
        </p:txBody>
      </p:sp>
      <p:sp>
        <p:nvSpPr>
          <p:cNvPr id="2" name="标题 1"/>
          <p:cNvSpPr>
            <a:spLocks noGrp="1"/>
          </p:cNvSpPr>
          <p:nvPr>
            <p:ph type="title"/>
          </p:nvPr>
        </p:nvSpPr>
        <p:spPr/>
        <p:txBody>
          <a:bodyPr>
            <a:normAutofit/>
          </a:bodyPr>
          <a:lstStyle/>
          <a:p>
            <a:r>
              <a:rPr lang="zh-CN" altLang="en-US" dirty="0">
                <a:cs typeface="+mn-ea"/>
              </a:rPr>
              <a:t>单击此处添加标题</a:t>
            </a:r>
            <a:endParaRPr lang="zh-CN" altLang="en-US" dirty="0">
              <a:ea typeface="+mn-ea"/>
              <a:cs typeface="+mn-ea"/>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300"/>
                                        <p:tgtEl>
                                          <p:spTgt spid="15"/>
                                        </p:tgtEl>
                                      </p:cBhvr>
                                    </p:animEffect>
                                  </p:childTnLst>
                                </p:cTn>
                              </p:par>
                              <p:par>
                                <p:cTn id="8" presetID="2" presetClass="entr" presetSubtype="2"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additive="base">
                                        <p:cTn id="10" dur="250" fill="hold"/>
                                        <p:tgtEl>
                                          <p:spTgt spid="8"/>
                                        </p:tgtEl>
                                        <p:attrNameLst>
                                          <p:attrName>ppt_x</p:attrName>
                                        </p:attrNameLst>
                                      </p:cBhvr>
                                      <p:tavLst>
                                        <p:tav tm="0">
                                          <p:val>
                                            <p:strVal val="1+#ppt_w/2"/>
                                          </p:val>
                                        </p:tav>
                                        <p:tav tm="100000">
                                          <p:val>
                                            <p:strVal val="#ppt_x"/>
                                          </p:val>
                                        </p:tav>
                                      </p:tavLst>
                                    </p:anim>
                                    <p:anim calcmode="lin" valueType="num">
                                      <p:cBhvr additive="base">
                                        <p:cTn id="11" dur="250" fill="hold"/>
                                        <p:tgtEl>
                                          <p:spTgt spid="8"/>
                                        </p:tgtEl>
                                        <p:attrNameLst>
                                          <p:attrName>ppt_y</p:attrName>
                                        </p:attrNameLst>
                                      </p:cBhvr>
                                      <p:tavLst>
                                        <p:tav tm="0">
                                          <p:val>
                                            <p:strVal val="#ppt_y"/>
                                          </p:val>
                                        </p:tav>
                                        <p:tav tm="100000">
                                          <p:val>
                                            <p:strVal val="#ppt_y"/>
                                          </p:val>
                                        </p:tav>
                                      </p:tavLst>
                                    </p:anim>
                                  </p:childTnLst>
                                </p:cTn>
                              </p:par>
                            </p:childTnLst>
                          </p:cTn>
                        </p:par>
                        <p:par>
                          <p:cTn id="12" fill="hold">
                            <p:stCondLst>
                              <p:cond delay="500"/>
                            </p:stCondLst>
                            <p:childTnLst>
                              <p:par>
                                <p:cTn id="13" presetID="53" presetClass="entr" presetSubtype="16"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250" fill="hold"/>
                                        <p:tgtEl>
                                          <p:spTgt spid="9"/>
                                        </p:tgtEl>
                                        <p:attrNameLst>
                                          <p:attrName>ppt_w</p:attrName>
                                        </p:attrNameLst>
                                      </p:cBhvr>
                                      <p:tavLst>
                                        <p:tav tm="0">
                                          <p:val>
                                            <p:fltVal val="0"/>
                                          </p:val>
                                        </p:tav>
                                        <p:tav tm="100000">
                                          <p:val>
                                            <p:strVal val="#ppt_w"/>
                                          </p:val>
                                        </p:tav>
                                      </p:tavLst>
                                    </p:anim>
                                    <p:anim calcmode="lin" valueType="num">
                                      <p:cBhvr>
                                        <p:cTn id="16" dur="250" fill="hold"/>
                                        <p:tgtEl>
                                          <p:spTgt spid="9"/>
                                        </p:tgtEl>
                                        <p:attrNameLst>
                                          <p:attrName>ppt_h</p:attrName>
                                        </p:attrNameLst>
                                      </p:cBhvr>
                                      <p:tavLst>
                                        <p:tav tm="0">
                                          <p:val>
                                            <p:fltVal val="0"/>
                                          </p:val>
                                        </p:tav>
                                        <p:tav tm="100000">
                                          <p:val>
                                            <p:strVal val="#ppt_h"/>
                                          </p:val>
                                        </p:tav>
                                      </p:tavLst>
                                    </p:anim>
                                    <p:animEffect transition="in" filter="fade">
                                      <p:cBhvr>
                                        <p:cTn id="17" dur="250"/>
                                        <p:tgtEl>
                                          <p:spTgt spid="9"/>
                                        </p:tgtEl>
                                      </p:cBhvr>
                                    </p:animEffect>
                                  </p:childTnLst>
                                </p:cTn>
                              </p:par>
                            </p:childTnLst>
                          </p:cTn>
                        </p:par>
                        <p:par>
                          <p:cTn id="18" fill="hold">
                            <p:stCondLst>
                              <p:cond delay="1000"/>
                            </p:stCondLst>
                            <p:childTnLst>
                              <p:par>
                                <p:cTn id="19" presetID="12" presetClass="entr" presetSubtype="4"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500"/>
                                        <p:tgtEl>
                                          <p:spTgt spid="3"/>
                                        </p:tgtEl>
                                        <p:attrNameLst>
                                          <p:attrName>ppt_y</p:attrName>
                                        </p:attrNameLst>
                                      </p:cBhvr>
                                      <p:tavLst>
                                        <p:tav tm="0">
                                          <p:val>
                                            <p:strVal val="#ppt_y+#ppt_h*1.125000"/>
                                          </p:val>
                                        </p:tav>
                                        <p:tav tm="100000">
                                          <p:val>
                                            <p:strVal val="#ppt_y"/>
                                          </p:val>
                                        </p:tav>
                                      </p:tavLst>
                                    </p:anim>
                                    <p:animEffect transition="in" filter="wipe(up)">
                                      <p:cBhvr>
                                        <p:cTn id="22" dur="500"/>
                                        <p:tgtEl>
                                          <p:spTgt spid="3"/>
                                        </p:tgtEl>
                                      </p:cBhvr>
                                    </p:animEffect>
                                  </p:childTnLst>
                                </p:cTn>
                              </p:par>
                              <p:par>
                                <p:cTn id="23" presetID="12" presetClass="entr" presetSubtype="1"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p:tgtEl>
                                          <p:spTgt spid="4"/>
                                        </p:tgtEl>
                                        <p:attrNameLst>
                                          <p:attrName>ppt_y</p:attrName>
                                        </p:attrNameLst>
                                      </p:cBhvr>
                                      <p:tavLst>
                                        <p:tav tm="0">
                                          <p:val>
                                            <p:strVal val="#ppt_y-#ppt_h*1.125000"/>
                                          </p:val>
                                        </p:tav>
                                        <p:tav tm="100000">
                                          <p:val>
                                            <p:strVal val="#ppt_y"/>
                                          </p:val>
                                        </p:tav>
                                      </p:tavLst>
                                    </p:anim>
                                    <p:animEffect transition="in" filter="wipe(down)">
                                      <p:cBhvr>
                                        <p:cTn id="26" dur="500"/>
                                        <p:tgtEl>
                                          <p:spTgt spid="4"/>
                                        </p:tgtEl>
                                      </p:cBhvr>
                                    </p:animEffect>
                                  </p:childTnLst>
                                </p:cTn>
                              </p:par>
                            </p:childTnLst>
                          </p:cTn>
                        </p:par>
                        <p:par>
                          <p:cTn id="27" fill="hold">
                            <p:stCondLst>
                              <p:cond delay="1500"/>
                            </p:stCondLst>
                            <p:childTnLst>
                              <p:par>
                                <p:cTn id="28" presetID="22" presetClass="entr" presetSubtype="8" fill="hold"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300"/>
                                        <p:tgtEl>
                                          <p:spTgt spid="10"/>
                                        </p:tgtEl>
                                      </p:cBhvr>
                                    </p:animEffect>
                                  </p:childTnLst>
                                </p:cTn>
                              </p:par>
                              <p:par>
                                <p:cTn id="31" presetID="2" presetClass="entr" presetSubtype="2"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250" fill="hold"/>
                                        <p:tgtEl>
                                          <p:spTgt spid="11"/>
                                        </p:tgtEl>
                                        <p:attrNameLst>
                                          <p:attrName>ppt_x</p:attrName>
                                        </p:attrNameLst>
                                      </p:cBhvr>
                                      <p:tavLst>
                                        <p:tav tm="0">
                                          <p:val>
                                            <p:strVal val="1+#ppt_w/2"/>
                                          </p:val>
                                        </p:tav>
                                        <p:tav tm="100000">
                                          <p:val>
                                            <p:strVal val="#ppt_x"/>
                                          </p:val>
                                        </p:tav>
                                      </p:tavLst>
                                    </p:anim>
                                    <p:anim calcmode="lin" valueType="num">
                                      <p:cBhvr additive="base">
                                        <p:cTn id="34" dur="250" fill="hold"/>
                                        <p:tgtEl>
                                          <p:spTgt spid="11"/>
                                        </p:tgtEl>
                                        <p:attrNameLst>
                                          <p:attrName>ppt_y</p:attrName>
                                        </p:attrNameLst>
                                      </p:cBhvr>
                                      <p:tavLst>
                                        <p:tav tm="0">
                                          <p:val>
                                            <p:strVal val="#ppt_y"/>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p:cTn id="38" dur="250" fill="hold"/>
                                        <p:tgtEl>
                                          <p:spTgt spid="12"/>
                                        </p:tgtEl>
                                        <p:attrNameLst>
                                          <p:attrName>ppt_w</p:attrName>
                                        </p:attrNameLst>
                                      </p:cBhvr>
                                      <p:tavLst>
                                        <p:tav tm="0">
                                          <p:val>
                                            <p:fltVal val="0"/>
                                          </p:val>
                                        </p:tav>
                                        <p:tav tm="100000">
                                          <p:val>
                                            <p:strVal val="#ppt_w"/>
                                          </p:val>
                                        </p:tav>
                                      </p:tavLst>
                                    </p:anim>
                                    <p:anim calcmode="lin" valueType="num">
                                      <p:cBhvr>
                                        <p:cTn id="39" dur="250" fill="hold"/>
                                        <p:tgtEl>
                                          <p:spTgt spid="12"/>
                                        </p:tgtEl>
                                        <p:attrNameLst>
                                          <p:attrName>ppt_h</p:attrName>
                                        </p:attrNameLst>
                                      </p:cBhvr>
                                      <p:tavLst>
                                        <p:tav tm="0">
                                          <p:val>
                                            <p:fltVal val="0"/>
                                          </p:val>
                                        </p:tav>
                                        <p:tav tm="100000">
                                          <p:val>
                                            <p:strVal val="#ppt_h"/>
                                          </p:val>
                                        </p:tav>
                                      </p:tavLst>
                                    </p:anim>
                                    <p:animEffect transition="in" filter="fade">
                                      <p:cBhvr>
                                        <p:cTn id="40" dur="250"/>
                                        <p:tgtEl>
                                          <p:spTgt spid="12"/>
                                        </p:tgtEl>
                                      </p:cBhvr>
                                    </p:animEffect>
                                  </p:childTnLst>
                                </p:cTn>
                              </p:par>
                            </p:childTnLst>
                          </p:cTn>
                        </p:par>
                        <p:par>
                          <p:cTn id="41" fill="hold">
                            <p:stCondLst>
                              <p:cond delay="2500"/>
                            </p:stCondLst>
                            <p:childTnLst>
                              <p:par>
                                <p:cTn id="42" presetID="12" presetClass="entr" presetSubtype="4"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 calcmode="lin" valueType="num">
                                      <p:cBhvr additive="base">
                                        <p:cTn id="44" dur="500"/>
                                        <p:tgtEl>
                                          <p:spTgt spid="22"/>
                                        </p:tgtEl>
                                        <p:attrNameLst>
                                          <p:attrName>ppt_y</p:attrName>
                                        </p:attrNameLst>
                                      </p:cBhvr>
                                      <p:tavLst>
                                        <p:tav tm="0">
                                          <p:val>
                                            <p:strVal val="#ppt_y+#ppt_h*1.125000"/>
                                          </p:val>
                                        </p:tav>
                                        <p:tav tm="100000">
                                          <p:val>
                                            <p:strVal val="#ppt_y"/>
                                          </p:val>
                                        </p:tav>
                                      </p:tavLst>
                                    </p:anim>
                                    <p:animEffect transition="in" filter="wipe(up)">
                                      <p:cBhvr>
                                        <p:cTn id="45" dur="500"/>
                                        <p:tgtEl>
                                          <p:spTgt spid="22"/>
                                        </p:tgtEl>
                                      </p:cBhvr>
                                    </p:animEffect>
                                  </p:childTnLst>
                                </p:cTn>
                              </p:par>
                              <p:par>
                                <p:cTn id="46" presetID="12" presetClass="entr" presetSubtype="1"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p:tgtEl>
                                          <p:spTgt spid="23"/>
                                        </p:tgtEl>
                                        <p:attrNameLst>
                                          <p:attrName>ppt_y</p:attrName>
                                        </p:attrNameLst>
                                      </p:cBhvr>
                                      <p:tavLst>
                                        <p:tav tm="0">
                                          <p:val>
                                            <p:strVal val="#ppt_y-#ppt_h*1.125000"/>
                                          </p:val>
                                        </p:tav>
                                        <p:tav tm="100000">
                                          <p:val>
                                            <p:strVal val="#ppt_y"/>
                                          </p:val>
                                        </p:tav>
                                      </p:tavLst>
                                    </p:anim>
                                    <p:animEffect transition="in" filter="wipe(down)">
                                      <p:cBhvr>
                                        <p:cTn id="49" dur="500"/>
                                        <p:tgtEl>
                                          <p:spTgt spid="23"/>
                                        </p:tgtEl>
                                      </p:cBhvr>
                                    </p:animEffect>
                                  </p:childTnLst>
                                </p:cTn>
                              </p:par>
                            </p:childTnLst>
                          </p:cTn>
                        </p:par>
                        <p:par>
                          <p:cTn id="50" fill="hold">
                            <p:stCondLst>
                              <p:cond delay="3000"/>
                            </p:stCondLst>
                            <p:childTnLst>
                              <p:par>
                                <p:cTn id="51" presetID="22" presetClass="entr" presetSubtype="2" fill="hold"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300"/>
                                        <p:tgtEl>
                                          <p:spTgt spid="14"/>
                                        </p:tgtEl>
                                      </p:cBhvr>
                                    </p:animEffect>
                                  </p:childTnLst>
                                </p:cTn>
                              </p:par>
                              <p:par>
                                <p:cTn id="54" presetID="2" presetClass="entr" presetSubtype="8" fill="hold" grpId="0" nodeType="with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additive="base">
                                        <p:cTn id="56" dur="250" fill="hold"/>
                                        <p:tgtEl>
                                          <p:spTgt spid="16"/>
                                        </p:tgtEl>
                                        <p:attrNameLst>
                                          <p:attrName>ppt_x</p:attrName>
                                        </p:attrNameLst>
                                      </p:cBhvr>
                                      <p:tavLst>
                                        <p:tav tm="0">
                                          <p:val>
                                            <p:strVal val="0-#ppt_w/2"/>
                                          </p:val>
                                        </p:tav>
                                        <p:tav tm="100000">
                                          <p:val>
                                            <p:strVal val="#ppt_x"/>
                                          </p:val>
                                        </p:tav>
                                      </p:tavLst>
                                    </p:anim>
                                    <p:anim calcmode="lin" valueType="num">
                                      <p:cBhvr additive="base">
                                        <p:cTn id="57" dur="250" fill="hold"/>
                                        <p:tgtEl>
                                          <p:spTgt spid="16"/>
                                        </p:tgtEl>
                                        <p:attrNameLst>
                                          <p:attrName>ppt_y</p:attrName>
                                        </p:attrNameLst>
                                      </p:cBhvr>
                                      <p:tavLst>
                                        <p:tav tm="0">
                                          <p:val>
                                            <p:strVal val="#ppt_y"/>
                                          </p:val>
                                        </p:tav>
                                        <p:tav tm="100000">
                                          <p:val>
                                            <p:strVal val="#ppt_y"/>
                                          </p:val>
                                        </p:tav>
                                      </p:tavLst>
                                    </p:anim>
                                  </p:childTnLst>
                                </p:cTn>
                              </p:par>
                            </p:childTnLst>
                          </p:cTn>
                        </p:par>
                        <p:par>
                          <p:cTn id="58" fill="hold">
                            <p:stCondLst>
                              <p:cond delay="3500"/>
                            </p:stCondLst>
                            <p:childTnLst>
                              <p:par>
                                <p:cTn id="59" presetID="53" presetClass="entr" presetSubtype="16"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p:cTn id="61" dur="250" fill="hold"/>
                                        <p:tgtEl>
                                          <p:spTgt spid="17"/>
                                        </p:tgtEl>
                                        <p:attrNameLst>
                                          <p:attrName>ppt_w</p:attrName>
                                        </p:attrNameLst>
                                      </p:cBhvr>
                                      <p:tavLst>
                                        <p:tav tm="0">
                                          <p:val>
                                            <p:fltVal val="0"/>
                                          </p:val>
                                        </p:tav>
                                        <p:tav tm="100000">
                                          <p:val>
                                            <p:strVal val="#ppt_w"/>
                                          </p:val>
                                        </p:tav>
                                      </p:tavLst>
                                    </p:anim>
                                    <p:anim calcmode="lin" valueType="num">
                                      <p:cBhvr>
                                        <p:cTn id="62" dur="250" fill="hold"/>
                                        <p:tgtEl>
                                          <p:spTgt spid="17"/>
                                        </p:tgtEl>
                                        <p:attrNameLst>
                                          <p:attrName>ppt_h</p:attrName>
                                        </p:attrNameLst>
                                      </p:cBhvr>
                                      <p:tavLst>
                                        <p:tav tm="0">
                                          <p:val>
                                            <p:fltVal val="0"/>
                                          </p:val>
                                        </p:tav>
                                        <p:tav tm="100000">
                                          <p:val>
                                            <p:strVal val="#ppt_h"/>
                                          </p:val>
                                        </p:tav>
                                      </p:tavLst>
                                    </p:anim>
                                    <p:animEffect transition="in" filter="fade">
                                      <p:cBhvr>
                                        <p:cTn id="63" dur="250"/>
                                        <p:tgtEl>
                                          <p:spTgt spid="17"/>
                                        </p:tgtEl>
                                      </p:cBhvr>
                                    </p:animEffect>
                                  </p:childTnLst>
                                </p:cTn>
                              </p:par>
                            </p:childTnLst>
                          </p:cTn>
                        </p:par>
                        <p:par>
                          <p:cTn id="64" fill="hold">
                            <p:stCondLst>
                              <p:cond delay="4000"/>
                            </p:stCondLst>
                            <p:childTnLst>
                              <p:par>
                                <p:cTn id="65" presetID="12" presetClass="entr" presetSubtype="4" fill="hold" grpId="0" nodeType="after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additive="base">
                                        <p:cTn id="67" dur="500"/>
                                        <p:tgtEl>
                                          <p:spTgt spid="20"/>
                                        </p:tgtEl>
                                        <p:attrNameLst>
                                          <p:attrName>ppt_y</p:attrName>
                                        </p:attrNameLst>
                                      </p:cBhvr>
                                      <p:tavLst>
                                        <p:tav tm="0">
                                          <p:val>
                                            <p:strVal val="#ppt_y+#ppt_h*1.125000"/>
                                          </p:val>
                                        </p:tav>
                                        <p:tav tm="100000">
                                          <p:val>
                                            <p:strVal val="#ppt_y"/>
                                          </p:val>
                                        </p:tav>
                                      </p:tavLst>
                                    </p:anim>
                                    <p:animEffect transition="in" filter="wipe(up)">
                                      <p:cBhvr>
                                        <p:cTn id="68" dur="500"/>
                                        <p:tgtEl>
                                          <p:spTgt spid="20"/>
                                        </p:tgtEl>
                                      </p:cBhvr>
                                    </p:animEffect>
                                  </p:childTnLst>
                                </p:cTn>
                              </p:par>
                              <p:par>
                                <p:cTn id="69" presetID="12" presetClass="entr" presetSubtype="1" fill="hold" grpId="0" nodeType="with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p:tgtEl>
                                          <p:spTgt spid="21"/>
                                        </p:tgtEl>
                                        <p:attrNameLst>
                                          <p:attrName>ppt_y</p:attrName>
                                        </p:attrNameLst>
                                      </p:cBhvr>
                                      <p:tavLst>
                                        <p:tav tm="0">
                                          <p:val>
                                            <p:strVal val="#ppt_y-#ppt_h*1.125000"/>
                                          </p:val>
                                        </p:tav>
                                        <p:tav tm="100000">
                                          <p:val>
                                            <p:strVal val="#ppt_y"/>
                                          </p:val>
                                        </p:tav>
                                      </p:tavLst>
                                    </p:anim>
                                    <p:animEffect transition="in" filter="wipe(down)">
                                      <p:cBhvr>
                                        <p:cTn id="7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1" grpId="0" animBg="1"/>
      <p:bldP spid="12" grpId="0"/>
      <p:bldP spid="16" grpId="0" animBg="1"/>
      <p:bldP spid="17" grpId="0"/>
      <p:bldP spid="3" grpId="0"/>
      <p:bldP spid="4" grpId="0"/>
      <p:bldP spid="20" grpId="0"/>
      <p:bldP spid="21" grpId="0"/>
      <p:bldP spid="22" grpId="0"/>
      <p:bldP spid="2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cs typeface="+mn-ea"/>
              </a:rPr>
              <a:t>单击此处添加标题</a:t>
            </a:r>
            <a:endParaRPr lang="zh-CN" altLang="en-US" dirty="0">
              <a:ea typeface="+mn-ea"/>
              <a:cs typeface="+mn-ea"/>
            </a:endParaRPr>
          </a:p>
        </p:txBody>
      </p:sp>
      <p:sp>
        <p:nvSpPr>
          <p:cNvPr id="32" name="TextBox 31"/>
          <p:cNvSpPr txBox="1"/>
          <p:nvPr/>
        </p:nvSpPr>
        <p:spPr>
          <a:xfrm>
            <a:off x="9375208" y="1909367"/>
            <a:ext cx="2290266" cy="215444"/>
          </a:xfrm>
          <a:prstGeom prst="rect">
            <a:avLst/>
          </a:prstGeom>
          <a:noFill/>
        </p:spPr>
        <p:txBody>
          <a:bodyPr wrap="square" lIns="0" tIns="0" rIns="0" bIns="0" rtlCol="0" anchor="ctr">
            <a:spAutoFit/>
          </a:bodyPr>
          <a:lstStyle/>
          <a:p>
            <a:r>
              <a:rPr lang="zh-CN" altLang="en-US" sz="1400" dirty="0">
                <a:solidFill>
                  <a:schemeClr val="accent5"/>
                </a:solidFill>
                <a:latin typeface="+mn-ea"/>
                <a:cs typeface="+mn-ea"/>
              </a:rPr>
              <a:t>员工界面</a:t>
            </a:r>
            <a:endParaRPr lang="en-AU" sz="1400" dirty="0">
              <a:solidFill>
                <a:schemeClr val="accent5"/>
              </a:solidFill>
              <a:latin typeface="+mn-ea"/>
              <a:cs typeface="+mn-ea"/>
            </a:endParaRPr>
          </a:p>
        </p:txBody>
      </p:sp>
      <p:sp>
        <p:nvSpPr>
          <p:cNvPr id="33" name="Text Placeholder 32"/>
          <p:cNvSpPr txBox="1"/>
          <p:nvPr/>
        </p:nvSpPr>
        <p:spPr>
          <a:xfrm>
            <a:off x="9375209" y="2186335"/>
            <a:ext cx="1960624" cy="791985"/>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30000"/>
              </a:lnSpc>
              <a:spcBef>
                <a:spcPts val="0"/>
              </a:spcBef>
              <a:buNone/>
            </a:pPr>
            <a:r>
              <a:rPr lang="zh-CN" altLang="en-US" sz="900" dirty="0">
                <a:solidFill>
                  <a:schemeClr val="tx1">
                    <a:lumMod val="65000"/>
                    <a:lumOff val="35000"/>
                  </a:schemeClr>
                </a:solidFill>
                <a:latin typeface="+mn-ea"/>
                <a:cs typeface="+mn-ea"/>
              </a:rPr>
              <a:t>此处添加详细文本描述，建议与标题相关并符合整体语言风格，语言描述尽量简洁生动。</a:t>
            </a:r>
            <a:endParaRPr lang="en-US" sz="900" dirty="0">
              <a:solidFill>
                <a:schemeClr val="tx1">
                  <a:lumMod val="65000"/>
                  <a:lumOff val="35000"/>
                </a:schemeClr>
              </a:solidFill>
              <a:latin typeface="+mn-ea"/>
              <a:cs typeface="+mn-ea"/>
            </a:endParaRPr>
          </a:p>
        </p:txBody>
      </p:sp>
      <p:sp>
        <p:nvSpPr>
          <p:cNvPr id="34" name="TextBox 33"/>
          <p:cNvSpPr txBox="1"/>
          <p:nvPr/>
        </p:nvSpPr>
        <p:spPr>
          <a:xfrm>
            <a:off x="9375208" y="3258775"/>
            <a:ext cx="2290266" cy="215444"/>
          </a:xfrm>
          <a:prstGeom prst="rect">
            <a:avLst/>
          </a:prstGeom>
          <a:noFill/>
        </p:spPr>
        <p:txBody>
          <a:bodyPr wrap="square" lIns="0" tIns="0" rIns="0" bIns="0" rtlCol="0" anchor="ctr">
            <a:spAutoFit/>
          </a:bodyPr>
          <a:lstStyle/>
          <a:p>
            <a:r>
              <a:rPr lang="zh-CN" altLang="en-US" sz="1400" dirty="0">
                <a:solidFill>
                  <a:schemeClr val="accent5"/>
                </a:solidFill>
                <a:latin typeface="+mn-ea"/>
                <a:cs typeface="+mn-ea"/>
              </a:rPr>
              <a:t>系统保护</a:t>
            </a:r>
            <a:endParaRPr lang="en-AU" sz="1400" dirty="0">
              <a:solidFill>
                <a:schemeClr val="accent5"/>
              </a:solidFill>
              <a:latin typeface="+mn-ea"/>
              <a:cs typeface="+mn-ea"/>
            </a:endParaRPr>
          </a:p>
        </p:txBody>
      </p:sp>
      <p:sp>
        <p:nvSpPr>
          <p:cNvPr id="35" name="Text Placeholder 32"/>
          <p:cNvSpPr txBox="1"/>
          <p:nvPr/>
        </p:nvSpPr>
        <p:spPr>
          <a:xfrm>
            <a:off x="9375209" y="3535743"/>
            <a:ext cx="1960624" cy="791985"/>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30000"/>
              </a:lnSpc>
              <a:spcBef>
                <a:spcPts val="0"/>
              </a:spcBef>
              <a:buNone/>
            </a:pPr>
            <a:r>
              <a:rPr lang="zh-CN" altLang="en-US" sz="900" dirty="0">
                <a:solidFill>
                  <a:schemeClr val="tx1">
                    <a:lumMod val="65000"/>
                    <a:lumOff val="35000"/>
                  </a:schemeClr>
                </a:solidFill>
                <a:latin typeface="+mn-ea"/>
                <a:cs typeface="+mn-ea"/>
              </a:rPr>
              <a:t>此处添加详细文本描述，建议与标题相关并符合整体语言风格，语言描述尽量简洁生动。</a:t>
            </a:r>
            <a:endParaRPr lang="en-US" sz="900" dirty="0">
              <a:solidFill>
                <a:schemeClr val="tx1">
                  <a:lumMod val="65000"/>
                  <a:lumOff val="35000"/>
                </a:schemeClr>
              </a:solidFill>
              <a:latin typeface="+mn-ea"/>
              <a:cs typeface="+mn-ea"/>
            </a:endParaRPr>
          </a:p>
        </p:txBody>
      </p:sp>
      <p:sp>
        <p:nvSpPr>
          <p:cNvPr id="36" name="TextBox 35"/>
          <p:cNvSpPr txBox="1"/>
          <p:nvPr/>
        </p:nvSpPr>
        <p:spPr>
          <a:xfrm>
            <a:off x="9375208" y="4608182"/>
            <a:ext cx="2290266" cy="215444"/>
          </a:xfrm>
          <a:prstGeom prst="rect">
            <a:avLst/>
          </a:prstGeom>
          <a:noFill/>
        </p:spPr>
        <p:txBody>
          <a:bodyPr wrap="square" lIns="0" tIns="0" rIns="0" bIns="0" rtlCol="0" anchor="ctr">
            <a:spAutoFit/>
          </a:bodyPr>
          <a:lstStyle/>
          <a:p>
            <a:r>
              <a:rPr lang="zh-CN" altLang="en-US" sz="1400" dirty="0">
                <a:solidFill>
                  <a:schemeClr val="accent5"/>
                </a:solidFill>
                <a:latin typeface="+mn-ea"/>
                <a:cs typeface="+mn-ea"/>
              </a:rPr>
              <a:t>数据分析</a:t>
            </a:r>
            <a:endParaRPr lang="en-AU" sz="1400" dirty="0">
              <a:solidFill>
                <a:schemeClr val="accent5"/>
              </a:solidFill>
              <a:latin typeface="+mn-ea"/>
              <a:cs typeface="+mn-ea"/>
            </a:endParaRPr>
          </a:p>
        </p:txBody>
      </p:sp>
      <p:sp>
        <p:nvSpPr>
          <p:cNvPr id="37" name="Text Placeholder 32"/>
          <p:cNvSpPr txBox="1"/>
          <p:nvPr/>
        </p:nvSpPr>
        <p:spPr>
          <a:xfrm>
            <a:off x="9375209" y="4885150"/>
            <a:ext cx="1960624" cy="791985"/>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30000"/>
              </a:lnSpc>
              <a:spcBef>
                <a:spcPts val="0"/>
              </a:spcBef>
              <a:buNone/>
            </a:pPr>
            <a:r>
              <a:rPr lang="zh-CN" altLang="en-US" sz="900" dirty="0">
                <a:solidFill>
                  <a:schemeClr val="tx1">
                    <a:lumMod val="65000"/>
                    <a:lumOff val="35000"/>
                  </a:schemeClr>
                </a:solidFill>
                <a:latin typeface="+mn-ea"/>
                <a:cs typeface="+mn-ea"/>
              </a:rPr>
              <a:t>此处添加详细文本描述，建议与标题相关并符合整体语言风格，语言描述尽量简洁生动。</a:t>
            </a:r>
            <a:endParaRPr lang="en-US" sz="900" dirty="0">
              <a:solidFill>
                <a:schemeClr val="tx1">
                  <a:lumMod val="65000"/>
                  <a:lumOff val="35000"/>
                </a:schemeClr>
              </a:solidFill>
              <a:latin typeface="+mn-ea"/>
              <a:cs typeface="+mn-ea"/>
            </a:endParaRPr>
          </a:p>
        </p:txBody>
      </p:sp>
      <p:sp>
        <p:nvSpPr>
          <p:cNvPr id="38" name="Rounded Rectangle 37"/>
          <p:cNvSpPr/>
          <p:nvPr/>
        </p:nvSpPr>
        <p:spPr>
          <a:xfrm>
            <a:off x="8560956" y="1934228"/>
            <a:ext cx="604616" cy="604695"/>
          </a:xfrm>
          <a:prstGeom prst="roundRect">
            <a:avLst>
              <a:gd name="adj" fmla="val 16554"/>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5" dirty="0">
              <a:solidFill>
                <a:schemeClr val="bg1"/>
              </a:solidFill>
              <a:latin typeface="+mn-ea"/>
              <a:cs typeface="+mn-ea"/>
            </a:endParaRPr>
          </a:p>
        </p:txBody>
      </p:sp>
      <p:sp>
        <p:nvSpPr>
          <p:cNvPr id="39" name="Rounded Rectangle 38"/>
          <p:cNvSpPr/>
          <p:nvPr/>
        </p:nvSpPr>
        <p:spPr>
          <a:xfrm>
            <a:off x="8560956" y="3283633"/>
            <a:ext cx="604616" cy="604695"/>
          </a:xfrm>
          <a:prstGeom prst="roundRect">
            <a:avLst>
              <a:gd name="adj" fmla="val 16554"/>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600" dirty="0">
              <a:solidFill>
                <a:srgbClr val="FFFFFF"/>
              </a:solidFill>
              <a:latin typeface="+mn-ea"/>
              <a:cs typeface="+mn-ea"/>
            </a:endParaRPr>
          </a:p>
        </p:txBody>
      </p:sp>
      <p:sp>
        <p:nvSpPr>
          <p:cNvPr id="40" name="Rounded Rectangle 39"/>
          <p:cNvSpPr/>
          <p:nvPr/>
        </p:nvSpPr>
        <p:spPr>
          <a:xfrm>
            <a:off x="8560956" y="4633040"/>
            <a:ext cx="604616" cy="604695"/>
          </a:xfrm>
          <a:prstGeom prst="roundRect">
            <a:avLst>
              <a:gd name="adj" fmla="val 16554"/>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endParaRPr lang="en-US" sz="1600" dirty="0">
              <a:solidFill>
                <a:srgbClr val="FFFFFF"/>
              </a:solidFill>
              <a:latin typeface="+mn-ea"/>
              <a:cs typeface="+mn-ea"/>
            </a:endParaRPr>
          </a:p>
        </p:txBody>
      </p:sp>
      <p:sp>
        <p:nvSpPr>
          <p:cNvPr id="41" name="TextBox 40"/>
          <p:cNvSpPr txBox="1"/>
          <p:nvPr/>
        </p:nvSpPr>
        <p:spPr>
          <a:xfrm flipH="1">
            <a:off x="695400" y="1909367"/>
            <a:ext cx="2290266" cy="215444"/>
          </a:xfrm>
          <a:prstGeom prst="rect">
            <a:avLst/>
          </a:prstGeom>
          <a:noFill/>
        </p:spPr>
        <p:txBody>
          <a:bodyPr wrap="square" lIns="0" tIns="0" rIns="0" bIns="0" rtlCol="0" anchor="ctr">
            <a:spAutoFit/>
          </a:bodyPr>
          <a:lstStyle/>
          <a:p>
            <a:pPr algn="r"/>
            <a:r>
              <a:rPr lang="zh-CN" altLang="en-US" sz="1400" dirty="0">
                <a:solidFill>
                  <a:schemeClr val="accent5"/>
                </a:solidFill>
                <a:latin typeface="+mn-ea"/>
                <a:cs typeface="+mn-ea"/>
              </a:rPr>
              <a:t>创意策略</a:t>
            </a:r>
            <a:endParaRPr lang="en-AU" sz="1400" dirty="0">
              <a:solidFill>
                <a:schemeClr val="accent5"/>
              </a:solidFill>
              <a:latin typeface="+mn-ea"/>
              <a:cs typeface="+mn-ea"/>
            </a:endParaRPr>
          </a:p>
        </p:txBody>
      </p:sp>
      <p:sp>
        <p:nvSpPr>
          <p:cNvPr id="42" name="Text Placeholder 32"/>
          <p:cNvSpPr txBox="1"/>
          <p:nvPr/>
        </p:nvSpPr>
        <p:spPr>
          <a:xfrm flipH="1">
            <a:off x="1000804" y="2186335"/>
            <a:ext cx="1984862" cy="791985"/>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lnSpc>
                <a:spcPct val="130000"/>
              </a:lnSpc>
              <a:spcBef>
                <a:spcPts val="0"/>
              </a:spcBef>
              <a:buNone/>
            </a:pPr>
            <a:r>
              <a:rPr lang="zh-CN" altLang="en-US" sz="900" dirty="0">
                <a:solidFill>
                  <a:schemeClr val="tx1">
                    <a:lumMod val="65000"/>
                    <a:lumOff val="35000"/>
                  </a:schemeClr>
                </a:solidFill>
                <a:latin typeface="+mn-ea"/>
                <a:cs typeface="+mn-ea"/>
              </a:rPr>
              <a:t>此处添加详细文本描述，建议与标题相关并符合整体语言风格，语言描述尽量简洁生动。</a:t>
            </a:r>
            <a:endParaRPr lang="en-US" sz="900" dirty="0">
              <a:solidFill>
                <a:schemeClr val="tx1">
                  <a:lumMod val="65000"/>
                  <a:lumOff val="35000"/>
                </a:schemeClr>
              </a:solidFill>
              <a:latin typeface="+mn-ea"/>
              <a:cs typeface="+mn-ea"/>
            </a:endParaRPr>
          </a:p>
        </p:txBody>
      </p:sp>
      <p:sp>
        <p:nvSpPr>
          <p:cNvPr id="43" name="TextBox 42"/>
          <p:cNvSpPr txBox="1"/>
          <p:nvPr/>
        </p:nvSpPr>
        <p:spPr>
          <a:xfrm flipH="1">
            <a:off x="695400" y="3258775"/>
            <a:ext cx="2290266" cy="215444"/>
          </a:xfrm>
          <a:prstGeom prst="rect">
            <a:avLst/>
          </a:prstGeom>
          <a:noFill/>
        </p:spPr>
        <p:txBody>
          <a:bodyPr wrap="square" lIns="0" tIns="0" rIns="0" bIns="0" rtlCol="0" anchor="ctr">
            <a:spAutoFit/>
          </a:bodyPr>
          <a:lstStyle/>
          <a:p>
            <a:pPr algn="r"/>
            <a:r>
              <a:rPr lang="zh-CN" altLang="en-US" sz="1400" dirty="0">
                <a:solidFill>
                  <a:schemeClr val="accent5"/>
                </a:solidFill>
                <a:latin typeface="+mn-ea"/>
                <a:cs typeface="+mn-ea"/>
              </a:rPr>
              <a:t>安全级别</a:t>
            </a:r>
            <a:endParaRPr lang="en-AU" sz="1400" dirty="0">
              <a:solidFill>
                <a:schemeClr val="accent5"/>
              </a:solidFill>
              <a:latin typeface="+mn-ea"/>
              <a:cs typeface="+mn-ea"/>
            </a:endParaRPr>
          </a:p>
        </p:txBody>
      </p:sp>
      <p:sp>
        <p:nvSpPr>
          <p:cNvPr id="44" name="Text Placeholder 32"/>
          <p:cNvSpPr txBox="1"/>
          <p:nvPr/>
        </p:nvSpPr>
        <p:spPr>
          <a:xfrm flipH="1">
            <a:off x="1000804" y="3535743"/>
            <a:ext cx="1984862" cy="791985"/>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lnSpc>
                <a:spcPct val="130000"/>
              </a:lnSpc>
              <a:spcBef>
                <a:spcPts val="0"/>
              </a:spcBef>
              <a:buNone/>
            </a:pPr>
            <a:r>
              <a:rPr lang="zh-CN" altLang="en-US" sz="900" dirty="0">
                <a:solidFill>
                  <a:schemeClr val="tx1">
                    <a:lumMod val="65000"/>
                    <a:lumOff val="35000"/>
                  </a:schemeClr>
                </a:solidFill>
                <a:latin typeface="+mn-ea"/>
                <a:cs typeface="+mn-ea"/>
              </a:rPr>
              <a:t>此处添加详细文本描述，建议与标题相关并符合整体语言风格，语言描述尽量简洁生动。</a:t>
            </a:r>
            <a:endParaRPr lang="en-US" sz="900" dirty="0">
              <a:solidFill>
                <a:schemeClr val="tx1">
                  <a:lumMod val="65000"/>
                  <a:lumOff val="35000"/>
                </a:schemeClr>
              </a:solidFill>
              <a:latin typeface="+mn-ea"/>
              <a:cs typeface="+mn-ea"/>
            </a:endParaRPr>
          </a:p>
        </p:txBody>
      </p:sp>
      <p:sp>
        <p:nvSpPr>
          <p:cNvPr id="45" name="TextBox 44"/>
          <p:cNvSpPr txBox="1"/>
          <p:nvPr/>
        </p:nvSpPr>
        <p:spPr>
          <a:xfrm flipH="1">
            <a:off x="695400" y="4608182"/>
            <a:ext cx="2290266" cy="215444"/>
          </a:xfrm>
          <a:prstGeom prst="rect">
            <a:avLst/>
          </a:prstGeom>
          <a:noFill/>
        </p:spPr>
        <p:txBody>
          <a:bodyPr wrap="square" lIns="0" tIns="0" rIns="0" bIns="0" rtlCol="0" anchor="ctr">
            <a:spAutoFit/>
          </a:bodyPr>
          <a:lstStyle/>
          <a:p>
            <a:pPr algn="r"/>
            <a:r>
              <a:rPr lang="zh-CN" altLang="en-US" sz="1400" dirty="0">
                <a:solidFill>
                  <a:schemeClr val="accent5"/>
                </a:solidFill>
                <a:latin typeface="+mn-ea"/>
                <a:cs typeface="+mn-ea"/>
              </a:rPr>
              <a:t>产品发布 </a:t>
            </a:r>
            <a:endParaRPr lang="en-AU" sz="1400" dirty="0">
              <a:solidFill>
                <a:schemeClr val="accent5"/>
              </a:solidFill>
              <a:latin typeface="+mn-ea"/>
              <a:cs typeface="+mn-ea"/>
            </a:endParaRPr>
          </a:p>
        </p:txBody>
      </p:sp>
      <p:sp>
        <p:nvSpPr>
          <p:cNvPr id="46" name="Text Placeholder 32"/>
          <p:cNvSpPr txBox="1"/>
          <p:nvPr/>
        </p:nvSpPr>
        <p:spPr>
          <a:xfrm flipH="1">
            <a:off x="1000804" y="4885150"/>
            <a:ext cx="1984862" cy="791985"/>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lnSpc>
                <a:spcPct val="130000"/>
              </a:lnSpc>
              <a:spcBef>
                <a:spcPts val="0"/>
              </a:spcBef>
              <a:buNone/>
            </a:pPr>
            <a:r>
              <a:rPr lang="zh-CN" altLang="en-US" sz="900" dirty="0">
                <a:solidFill>
                  <a:schemeClr val="tx1">
                    <a:lumMod val="65000"/>
                    <a:lumOff val="35000"/>
                  </a:schemeClr>
                </a:solidFill>
                <a:latin typeface="+mn-ea"/>
                <a:cs typeface="+mn-ea"/>
              </a:rPr>
              <a:t>此处添加详细文本描述，建议与标题相关并符合整体语言风格，语言描述尽量简洁生动。</a:t>
            </a:r>
            <a:endParaRPr lang="en-US" sz="900" dirty="0">
              <a:solidFill>
                <a:schemeClr val="tx1">
                  <a:lumMod val="65000"/>
                  <a:lumOff val="35000"/>
                </a:schemeClr>
              </a:solidFill>
              <a:latin typeface="+mn-ea"/>
              <a:cs typeface="+mn-ea"/>
            </a:endParaRPr>
          </a:p>
        </p:txBody>
      </p:sp>
      <p:sp>
        <p:nvSpPr>
          <p:cNvPr id="47" name="Rounded Rectangle 46"/>
          <p:cNvSpPr/>
          <p:nvPr/>
        </p:nvSpPr>
        <p:spPr>
          <a:xfrm flipH="1">
            <a:off x="3195306" y="1934228"/>
            <a:ext cx="604616" cy="604695"/>
          </a:xfrm>
          <a:prstGeom prst="roundRect">
            <a:avLst>
              <a:gd name="adj" fmla="val 16554"/>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600" dirty="0">
              <a:solidFill>
                <a:srgbClr val="FFFFFF"/>
              </a:solidFill>
              <a:latin typeface="+mn-ea"/>
              <a:cs typeface="+mn-ea"/>
            </a:endParaRPr>
          </a:p>
        </p:txBody>
      </p:sp>
      <p:sp>
        <p:nvSpPr>
          <p:cNvPr id="48" name="Rounded Rectangle 47"/>
          <p:cNvSpPr/>
          <p:nvPr/>
        </p:nvSpPr>
        <p:spPr>
          <a:xfrm flipH="1">
            <a:off x="3195306" y="3283633"/>
            <a:ext cx="604616" cy="604695"/>
          </a:xfrm>
          <a:prstGeom prst="roundRect">
            <a:avLst>
              <a:gd name="adj" fmla="val 16554"/>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5" dirty="0">
              <a:solidFill>
                <a:schemeClr val="bg1"/>
              </a:solidFill>
              <a:latin typeface="+mn-ea"/>
              <a:cs typeface="+mn-ea"/>
            </a:endParaRPr>
          </a:p>
        </p:txBody>
      </p:sp>
      <p:sp>
        <p:nvSpPr>
          <p:cNvPr id="49" name="Rounded Rectangle 48"/>
          <p:cNvSpPr/>
          <p:nvPr/>
        </p:nvSpPr>
        <p:spPr>
          <a:xfrm flipH="1">
            <a:off x="3195306" y="4633040"/>
            <a:ext cx="604616" cy="604695"/>
          </a:xfrm>
          <a:prstGeom prst="roundRect">
            <a:avLst>
              <a:gd name="adj" fmla="val 16554"/>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5" dirty="0">
              <a:solidFill>
                <a:schemeClr val="bg1"/>
              </a:solidFill>
              <a:latin typeface="+mn-ea"/>
              <a:cs typeface="+mn-ea"/>
            </a:endParaRPr>
          </a:p>
        </p:txBody>
      </p:sp>
      <p:sp>
        <p:nvSpPr>
          <p:cNvPr id="84" name="Freeform 5"/>
          <p:cNvSpPr/>
          <p:nvPr/>
        </p:nvSpPr>
        <p:spPr bwMode="auto">
          <a:xfrm>
            <a:off x="4349723" y="3209742"/>
            <a:ext cx="1828562" cy="752475"/>
          </a:xfrm>
          <a:custGeom>
            <a:avLst/>
            <a:gdLst>
              <a:gd name="T0" fmla="*/ 0 w 486"/>
              <a:gd name="T1" fmla="*/ 100 h 200"/>
              <a:gd name="T2" fmla="*/ 100 w 486"/>
              <a:gd name="T3" fmla="*/ 200 h 200"/>
              <a:gd name="T4" fmla="*/ 313 w 486"/>
              <a:gd name="T5" fmla="*/ 200 h 200"/>
              <a:gd name="T6" fmla="*/ 486 w 486"/>
              <a:gd name="T7" fmla="*/ 100 h 200"/>
              <a:gd name="T8" fmla="*/ 313 w 486"/>
              <a:gd name="T9" fmla="*/ 0 h 200"/>
              <a:gd name="T10" fmla="*/ 100 w 486"/>
              <a:gd name="T11" fmla="*/ 0 h 200"/>
              <a:gd name="T12" fmla="*/ 0 w 486"/>
              <a:gd name="T13" fmla="*/ 100 h 200"/>
            </a:gdLst>
            <a:ahLst/>
            <a:cxnLst>
              <a:cxn ang="0">
                <a:pos x="T0" y="T1"/>
              </a:cxn>
              <a:cxn ang="0">
                <a:pos x="T2" y="T3"/>
              </a:cxn>
              <a:cxn ang="0">
                <a:pos x="T4" y="T5"/>
              </a:cxn>
              <a:cxn ang="0">
                <a:pos x="T6" y="T7"/>
              </a:cxn>
              <a:cxn ang="0">
                <a:pos x="T8" y="T9"/>
              </a:cxn>
              <a:cxn ang="0">
                <a:pos x="T10" y="T11"/>
              </a:cxn>
              <a:cxn ang="0">
                <a:pos x="T12" y="T13"/>
              </a:cxn>
            </a:cxnLst>
            <a:rect l="0" t="0" r="r" b="b"/>
            <a:pathLst>
              <a:path w="486" h="200">
                <a:moveTo>
                  <a:pt x="0" y="100"/>
                </a:moveTo>
                <a:cubicBezTo>
                  <a:pt x="0" y="155"/>
                  <a:pt x="45" y="200"/>
                  <a:pt x="100" y="200"/>
                </a:cubicBezTo>
                <a:cubicBezTo>
                  <a:pt x="313" y="200"/>
                  <a:pt x="313" y="200"/>
                  <a:pt x="313" y="200"/>
                </a:cubicBezTo>
                <a:cubicBezTo>
                  <a:pt x="486" y="100"/>
                  <a:pt x="486" y="100"/>
                  <a:pt x="486" y="100"/>
                </a:cubicBezTo>
                <a:cubicBezTo>
                  <a:pt x="313" y="0"/>
                  <a:pt x="313" y="0"/>
                  <a:pt x="313" y="0"/>
                </a:cubicBezTo>
                <a:cubicBezTo>
                  <a:pt x="100" y="0"/>
                  <a:pt x="100" y="0"/>
                  <a:pt x="100" y="0"/>
                </a:cubicBezTo>
                <a:cubicBezTo>
                  <a:pt x="45" y="0"/>
                  <a:pt x="0" y="45"/>
                  <a:pt x="0" y="100"/>
                </a:cubicBezTo>
                <a:close/>
              </a:path>
            </a:pathLst>
          </a:custGeom>
          <a:solidFill>
            <a:schemeClr val="accent5"/>
          </a:solidFill>
          <a:ln>
            <a:noFill/>
          </a:ln>
        </p:spPr>
        <p:txBody>
          <a:bodyPr vert="horz" wrap="square" lIns="91440" tIns="45720" rIns="91440" bIns="45720" numCol="1" anchor="t" anchorCtr="0" compatLnSpc="1"/>
          <a:lstStyle/>
          <a:p>
            <a:endParaRPr lang="id-ID" sz="1405">
              <a:latin typeface="+mn-ea"/>
              <a:cs typeface="+mn-ea"/>
            </a:endParaRPr>
          </a:p>
        </p:txBody>
      </p:sp>
      <p:sp>
        <p:nvSpPr>
          <p:cNvPr id="85" name="Freeform 6"/>
          <p:cNvSpPr/>
          <p:nvPr/>
        </p:nvSpPr>
        <p:spPr bwMode="auto">
          <a:xfrm>
            <a:off x="6178286" y="3209742"/>
            <a:ext cx="1831737" cy="752475"/>
          </a:xfrm>
          <a:custGeom>
            <a:avLst/>
            <a:gdLst>
              <a:gd name="T0" fmla="*/ 487 w 487"/>
              <a:gd name="T1" fmla="*/ 100 h 200"/>
              <a:gd name="T2" fmla="*/ 387 w 487"/>
              <a:gd name="T3" fmla="*/ 200 h 200"/>
              <a:gd name="T4" fmla="*/ 174 w 487"/>
              <a:gd name="T5" fmla="*/ 200 h 200"/>
              <a:gd name="T6" fmla="*/ 0 w 487"/>
              <a:gd name="T7" fmla="*/ 100 h 200"/>
              <a:gd name="T8" fmla="*/ 174 w 487"/>
              <a:gd name="T9" fmla="*/ 0 h 200"/>
              <a:gd name="T10" fmla="*/ 387 w 487"/>
              <a:gd name="T11" fmla="*/ 0 h 200"/>
              <a:gd name="T12" fmla="*/ 487 w 487"/>
              <a:gd name="T13" fmla="*/ 100 h 200"/>
            </a:gdLst>
            <a:ahLst/>
            <a:cxnLst>
              <a:cxn ang="0">
                <a:pos x="T0" y="T1"/>
              </a:cxn>
              <a:cxn ang="0">
                <a:pos x="T2" y="T3"/>
              </a:cxn>
              <a:cxn ang="0">
                <a:pos x="T4" y="T5"/>
              </a:cxn>
              <a:cxn ang="0">
                <a:pos x="T6" y="T7"/>
              </a:cxn>
              <a:cxn ang="0">
                <a:pos x="T8" y="T9"/>
              </a:cxn>
              <a:cxn ang="0">
                <a:pos x="T10" y="T11"/>
              </a:cxn>
              <a:cxn ang="0">
                <a:pos x="T12" y="T13"/>
              </a:cxn>
            </a:cxnLst>
            <a:rect l="0" t="0" r="r" b="b"/>
            <a:pathLst>
              <a:path w="487" h="200">
                <a:moveTo>
                  <a:pt x="487" y="100"/>
                </a:moveTo>
                <a:cubicBezTo>
                  <a:pt x="487" y="155"/>
                  <a:pt x="442" y="200"/>
                  <a:pt x="387" y="200"/>
                </a:cubicBezTo>
                <a:cubicBezTo>
                  <a:pt x="174" y="200"/>
                  <a:pt x="174" y="200"/>
                  <a:pt x="174" y="200"/>
                </a:cubicBezTo>
                <a:cubicBezTo>
                  <a:pt x="0" y="100"/>
                  <a:pt x="0" y="100"/>
                  <a:pt x="0" y="100"/>
                </a:cubicBezTo>
                <a:cubicBezTo>
                  <a:pt x="174" y="0"/>
                  <a:pt x="174" y="0"/>
                  <a:pt x="174" y="0"/>
                </a:cubicBezTo>
                <a:cubicBezTo>
                  <a:pt x="387" y="0"/>
                  <a:pt x="387" y="0"/>
                  <a:pt x="387" y="0"/>
                </a:cubicBezTo>
                <a:cubicBezTo>
                  <a:pt x="442" y="0"/>
                  <a:pt x="486" y="45"/>
                  <a:pt x="487" y="100"/>
                </a:cubicBezTo>
                <a:close/>
              </a:path>
            </a:pathLst>
          </a:custGeom>
          <a:solidFill>
            <a:schemeClr val="accent5"/>
          </a:solidFill>
          <a:ln>
            <a:noFill/>
          </a:ln>
        </p:spPr>
        <p:txBody>
          <a:bodyPr vert="horz" wrap="square" lIns="91440" tIns="45720" rIns="91440" bIns="45720" numCol="1" anchor="t" anchorCtr="0" compatLnSpc="1"/>
          <a:lstStyle/>
          <a:p>
            <a:endParaRPr lang="id-ID" sz="1405">
              <a:latin typeface="+mn-ea"/>
              <a:cs typeface="+mn-ea"/>
            </a:endParaRPr>
          </a:p>
        </p:txBody>
      </p:sp>
      <p:sp>
        <p:nvSpPr>
          <p:cNvPr id="86" name="Freeform 7"/>
          <p:cNvSpPr/>
          <p:nvPr/>
        </p:nvSpPr>
        <p:spPr bwMode="auto">
          <a:xfrm>
            <a:off x="5022735" y="3585978"/>
            <a:ext cx="1155550" cy="1690688"/>
          </a:xfrm>
          <a:custGeom>
            <a:avLst/>
            <a:gdLst>
              <a:gd name="T0" fmla="*/ 64 w 307"/>
              <a:gd name="T1" fmla="*/ 421 h 449"/>
              <a:gd name="T2" fmla="*/ 201 w 307"/>
              <a:gd name="T3" fmla="*/ 384 h 449"/>
              <a:gd name="T4" fmla="*/ 307 w 307"/>
              <a:gd name="T5" fmla="*/ 200 h 449"/>
              <a:gd name="T6" fmla="*/ 307 w 307"/>
              <a:gd name="T7" fmla="*/ 0 h 449"/>
              <a:gd name="T8" fmla="*/ 134 w 307"/>
              <a:gd name="T9" fmla="*/ 100 h 449"/>
              <a:gd name="T10" fmla="*/ 28 w 307"/>
              <a:gd name="T11" fmla="*/ 284 h 449"/>
              <a:gd name="T12" fmla="*/ 64 w 307"/>
              <a:gd name="T13" fmla="*/ 421 h 449"/>
            </a:gdLst>
            <a:ahLst/>
            <a:cxnLst>
              <a:cxn ang="0">
                <a:pos x="T0" y="T1"/>
              </a:cxn>
              <a:cxn ang="0">
                <a:pos x="T2" y="T3"/>
              </a:cxn>
              <a:cxn ang="0">
                <a:pos x="T4" y="T5"/>
              </a:cxn>
              <a:cxn ang="0">
                <a:pos x="T6" y="T7"/>
              </a:cxn>
              <a:cxn ang="0">
                <a:pos x="T8" y="T9"/>
              </a:cxn>
              <a:cxn ang="0">
                <a:pos x="T10" y="T11"/>
              </a:cxn>
              <a:cxn ang="0">
                <a:pos x="T12" y="T13"/>
              </a:cxn>
            </a:cxnLst>
            <a:rect l="0" t="0" r="r" b="b"/>
            <a:pathLst>
              <a:path w="307" h="449">
                <a:moveTo>
                  <a:pt x="64" y="421"/>
                </a:moveTo>
                <a:cubicBezTo>
                  <a:pt x="112" y="449"/>
                  <a:pt x="173" y="432"/>
                  <a:pt x="201" y="384"/>
                </a:cubicBezTo>
                <a:cubicBezTo>
                  <a:pt x="307" y="200"/>
                  <a:pt x="307" y="200"/>
                  <a:pt x="307" y="200"/>
                </a:cubicBezTo>
                <a:cubicBezTo>
                  <a:pt x="307" y="0"/>
                  <a:pt x="307" y="0"/>
                  <a:pt x="307" y="0"/>
                </a:cubicBezTo>
                <a:cubicBezTo>
                  <a:pt x="134" y="100"/>
                  <a:pt x="134" y="100"/>
                  <a:pt x="134" y="100"/>
                </a:cubicBezTo>
                <a:cubicBezTo>
                  <a:pt x="28" y="284"/>
                  <a:pt x="28" y="284"/>
                  <a:pt x="28" y="284"/>
                </a:cubicBezTo>
                <a:cubicBezTo>
                  <a:pt x="0" y="332"/>
                  <a:pt x="16" y="393"/>
                  <a:pt x="64" y="421"/>
                </a:cubicBezTo>
                <a:close/>
              </a:path>
            </a:pathLst>
          </a:custGeom>
          <a:solidFill>
            <a:schemeClr val="accent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sz="1405">
              <a:latin typeface="+mn-ea"/>
              <a:cs typeface="+mn-ea"/>
            </a:endParaRPr>
          </a:p>
        </p:txBody>
      </p:sp>
      <p:sp>
        <p:nvSpPr>
          <p:cNvPr id="87" name="Freeform 8"/>
          <p:cNvSpPr/>
          <p:nvPr/>
        </p:nvSpPr>
        <p:spPr bwMode="auto">
          <a:xfrm>
            <a:off x="6178286" y="1895290"/>
            <a:ext cx="1158724" cy="1690688"/>
          </a:xfrm>
          <a:custGeom>
            <a:avLst/>
            <a:gdLst>
              <a:gd name="T0" fmla="*/ 243 w 308"/>
              <a:gd name="T1" fmla="*/ 28 h 449"/>
              <a:gd name="T2" fmla="*/ 280 w 308"/>
              <a:gd name="T3" fmla="*/ 165 h 449"/>
              <a:gd name="T4" fmla="*/ 174 w 308"/>
              <a:gd name="T5" fmla="*/ 349 h 449"/>
              <a:gd name="T6" fmla="*/ 0 w 308"/>
              <a:gd name="T7" fmla="*/ 449 h 449"/>
              <a:gd name="T8" fmla="*/ 0 w 308"/>
              <a:gd name="T9" fmla="*/ 249 h 449"/>
              <a:gd name="T10" fmla="*/ 107 w 308"/>
              <a:gd name="T11" fmla="*/ 65 h 449"/>
              <a:gd name="T12" fmla="*/ 243 w 308"/>
              <a:gd name="T13" fmla="*/ 28 h 449"/>
            </a:gdLst>
            <a:ahLst/>
            <a:cxnLst>
              <a:cxn ang="0">
                <a:pos x="T0" y="T1"/>
              </a:cxn>
              <a:cxn ang="0">
                <a:pos x="T2" y="T3"/>
              </a:cxn>
              <a:cxn ang="0">
                <a:pos x="T4" y="T5"/>
              </a:cxn>
              <a:cxn ang="0">
                <a:pos x="T6" y="T7"/>
              </a:cxn>
              <a:cxn ang="0">
                <a:pos x="T8" y="T9"/>
              </a:cxn>
              <a:cxn ang="0">
                <a:pos x="T10" y="T11"/>
              </a:cxn>
              <a:cxn ang="0">
                <a:pos x="T12" y="T13"/>
              </a:cxn>
            </a:cxnLst>
            <a:rect l="0" t="0" r="r" b="b"/>
            <a:pathLst>
              <a:path w="308" h="449">
                <a:moveTo>
                  <a:pt x="243" y="28"/>
                </a:moveTo>
                <a:cubicBezTo>
                  <a:pt x="291" y="56"/>
                  <a:pt x="308" y="117"/>
                  <a:pt x="280" y="165"/>
                </a:cubicBezTo>
                <a:cubicBezTo>
                  <a:pt x="174" y="349"/>
                  <a:pt x="174" y="349"/>
                  <a:pt x="174" y="349"/>
                </a:cubicBezTo>
                <a:cubicBezTo>
                  <a:pt x="0" y="449"/>
                  <a:pt x="0" y="449"/>
                  <a:pt x="0" y="449"/>
                </a:cubicBezTo>
                <a:cubicBezTo>
                  <a:pt x="0" y="249"/>
                  <a:pt x="0" y="249"/>
                  <a:pt x="0" y="249"/>
                </a:cubicBezTo>
                <a:cubicBezTo>
                  <a:pt x="107" y="65"/>
                  <a:pt x="107" y="65"/>
                  <a:pt x="107" y="65"/>
                </a:cubicBezTo>
                <a:cubicBezTo>
                  <a:pt x="134" y="17"/>
                  <a:pt x="196" y="0"/>
                  <a:pt x="243" y="28"/>
                </a:cubicBezTo>
                <a:close/>
              </a:path>
            </a:pathLst>
          </a:custGeom>
          <a:solidFill>
            <a:schemeClr val="accent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sz="1405">
              <a:latin typeface="+mn-ea"/>
              <a:cs typeface="+mn-ea"/>
            </a:endParaRPr>
          </a:p>
        </p:txBody>
      </p:sp>
      <p:sp>
        <p:nvSpPr>
          <p:cNvPr id="88" name="Freeform 9"/>
          <p:cNvSpPr/>
          <p:nvPr/>
        </p:nvSpPr>
        <p:spPr bwMode="auto">
          <a:xfrm>
            <a:off x="6178286" y="3585978"/>
            <a:ext cx="1158724" cy="1690688"/>
          </a:xfrm>
          <a:custGeom>
            <a:avLst/>
            <a:gdLst>
              <a:gd name="T0" fmla="*/ 243 w 308"/>
              <a:gd name="T1" fmla="*/ 421 h 449"/>
              <a:gd name="T2" fmla="*/ 280 w 308"/>
              <a:gd name="T3" fmla="*/ 284 h 449"/>
              <a:gd name="T4" fmla="*/ 174 w 308"/>
              <a:gd name="T5" fmla="*/ 100 h 449"/>
              <a:gd name="T6" fmla="*/ 0 w 308"/>
              <a:gd name="T7" fmla="*/ 0 h 449"/>
              <a:gd name="T8" fmla="*/ 0 w 308"/>
              <a:gd name="T9" fmla="*/ 200 h 449"/>
              <a:gd name="T10" fmla="*/ 107 w 308"/>
              <a:gd name="T11" fmla="*/ 384 h 449"/>
              <a:gd name="T12" fmla="*/ 243 w 308"/>
              <a:gd name="T13" fmla="*/ 421 h 449"/>
            </a:gdLst>
            <a:ahLst/>
            <a:cxnLst>
              <a:cxn ang="0">
                <a:pos x="T0" y="T1"/>
              </a:cxn>
              <a:cxn ang="0">
                <a:pos x="T2" y="T3"/>
              </a:cxn>
              <a:cxn ang="0">
                <a:pos x="T4" y="T5"/>
              </a:cxn>
              <a:cxn ang="0">
                <a:pos x="T6" y="T7"/>
              </a:cxn>
              <a:cxn ang="0">
                <a:pos x="T8" y="T9"/>
              </a:cxn>
              <a:cxn ang="0">
                <a:pos x="T10" y="T11"/>
              </a:cxn>
              <a:cxn ang="0">
                <a:pos x="T12" y="T13"/>
              </a:cxn>
            </a:cxnLst>
            <a:rect l="0" t="0" r="r" b="b"/>
            <a:pathLst>
              <a:path w="308" h="449">
                <a:moveTo>
                  <a:pt x="243" y="421"/>
                </a:moveTo>
                <a:cubicBezTo>
                  <a:pt x="291" y="393"/>
                  <a:pt x="308" y="332"/>
                  <a:pt x="280" y="284"/>
                </a:cubicBezTo>
                <a:cubicBezTo>
                  <a:pt x="174" y="100"/>
                  <a:pt x="174" y="100"/>
                  <a:pt x="174" y="100"/>
                </a:cubicBezTo>
                <a:cubicBezTo>
                  <a:pt x="0" y="0"/>
                  <a:pt x="0" y="0"/>
                  <a:pt x="0" y="0"/>
                </a:cubicBezTo>
                <a:cubicBezTo>
                  <a:pt x="0" y="200"/>
                  <a:pt x="0" y="200"/>
                  <a:pt x="0" y="200"/>
                </a:cubicBezTo>
                <a:cubicBezTo>
                  <a:pt x="107" y="384"/>
                  <a:pt x="107" y="384"/>
                  <a:pt x="107" y="384"/>
                </a:cubicBezTo>
                <a:cubicBezTo>
                  <a:pt x="134" y="432"/>
                  <a:pt x="196" y="449"/>
                  <a:pt x="243" y="421"/>
                </a:cubicBezTo>
                <a:close/>
              </a:path>
            </a:pathLst>
          </a:custGeom>
          <a:solidFill>
            <a:schemeClr val="accent3"/>
          </a:solidFill>
          <a:ln>
            <a:noFill/>
          </a:ln>
        </p:spPr>
        <p:txBody>
          <a:bodyPr vert="horz" wrap="square" lIns="91440" tIns="45720" rIns="91440" bIns="45720" numCol="1" anchor="t" anchorCtr="0" compatLnSpc="1"/>
          <a:lstStyle/>
          <a:p>
            <a:endParaRPr lang="id-ID" sz="1405">
              <a:latin typeface="+mn-ea"/>
              <a:cs typeface="+mn-ea"/>
            </a:endParaRPr>
          </a:p>
        </p:txBody>
      </p:sp>
      <p:sp>
        <p:nvSpPr>
          <p:cNvPr id="89" name="Freeform 10"/>
          <p:cNvSpPr/>
          <p:nvPr/>
        </p:nvSpPr>
        <p:spPr bwMode="auto">
          <a:xfrm>
            <a:off x="5022735" y="1895290"/>
            <a:ext cx="1155550" cy="1690688"/>
          </a:xfrm>
          <a:custGeom>
            <a:avLst/>
            <a:gdLst>
              <a:gd name="T0" fmla="*/ 64 w 307"/>
              <a:gd name="T1" fmla="*/ 28 h 449"/>
              <a:gd name="T2" fmla="*/ 201 w 307"/>
              <a:gd name="T3" fmla="*/ 65 h 449"/>
              <a:gd name="T4" fmla="*/ 307 w 307"/>
              <a:gd name="T5" fmla="*/ 249 h 449"/>
              <a:gd name="T6" fmla="*/ 307 w 307"/>
              <a:gd name="T7" fmla="*/ 449 h 449"/>
              <a:gd name="T8" fmla="*/ 134 w 307"/>
              <a:gd name="T9" fmla="*/ 349 h 449"/>
              <a:gd name="T10" fmla="*/ 28 w 307"/>
              <a:gd name="T11" fmla="*/ 165 h 449"/>
              <a:gd name="T12" fmla="*/ 64 w 307"/>
              <a:gd name="T13" fmla="*/ 28 h 449"/>
            </a:gdLst>
            <a:ahLst/>
            <a:cxnLst>
              <a:cxn ang="0">
                <a:pos x="T0" y="T1"/>
              </a:cxn>
              <a:cxn ang="0">
                <a:pos x="T2" y="T3"/>
              </a:cxn>
              <a:cxn ang="0">
                <a:pos x="T4" y="T5"/>
              </a:cxn>
              <a:cxn ang="0">
                <a:pos x="T6" y="T7"/>
              </a:cxn>
              <a:cxn ang="0">
                <a:pos x="T8" y="T9"/>
              </a:cxn>
              <a:cxn ang="0">
                <a:pos x="T10" y="T11"/>
              </a:cxn>
              <a:cxn ang="0">
                <a:pos x="T12" y="T13"/>
              </a:cxn>
            </a:cxnLst>
            <a:rect l="0" t="0" r="r" b="b"/>
            <a:pathLst>
              <a:path w="307" h="449">
                <a:moveTo>
                  <a:pt x="64" y="28"/>
                </a:moveTo>
                <a:cubicBezTo>
                  <a:pt x="112" y="0"/>
                  <a:pt x="173" y="17"/>
                  <a:pt x="201" y="65"/>
                </a:cubicBezTo>
                <a:cubicBezTo>
                  <a:pt x="307" y="249"/>
                  <a:pt x="307" y="249"/>
                  <a:pt x="307" y="249"/>
                </a:cubicBezTo>
                <a:cubicBezTo>
                  <a:pt x="307" y="449"/>
                  <a:pt x="307" y="449"/>
                  <a:pt x="307" y="449"/>
                </a:cubicBezTo>
                <a:cubicBezTo>
                  <a:pt x="134" y="349"/>
                  <a:pt x="134" y="349"/>
                  <a:pt x="134" y="349"/>
                </a:cubicBezTo>
                <a:cubicBezTo>
                  <a:pt x="28" y="165"/>
                  <a:pt x="28" y="165"/>
                  <a:pt x="28" y="165"/>
                </a:cubicBezTo>
                <a:cubicBezTo>
                  <a:pt x="0" y="117"/>
                  <a:pt x="16" y="56"/>
                  <a:pt x="64" y="28"/>
                </a:cubicBezTo>
                <a:close/>
              </a:path>
            </a:pathLst>
          </a:custGeom>
          <a:solidFill>
            <a:schemeClr val="accent3"/>
          </a:solidFill>
          <a:ln>
            <a:noFill/>
          </a:ln>
        </p:spPr>
        <p:txBody>
          <a:bodyPr vert="horz" wrap="square" lIns="91440" tIns="45720" rIns="91440" bIns="45720" numCol="1" anchor="t" anchorCtr="0" compatLnSpc="1"/>
          <a:lstStyle/>
          <a:p>
            <a:endParaRPr lang="id-ID" sz="1405">
              <a:latin typeface="+mn-ea"/>
              <a:cs typeface="+mn-ea"/>
            </a:endParaRPr>
          </a:p>
        </p:txBody>
      </p:sp>
      <p:sp>
        <p:nvSpPr>
          <p:cNvPr id="52" name="Oval 51"/>
          <p:cNvSpPr/>
          <p:nvPr/>
        </p:nvSpPr>
        <p:spPr>
          <a:xfrm>
            <a:off x="5199775" y="2071928"/>
            <a:ext cx="519856" cy="51992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accent3"/>
              </a:solidFill>
              <a:latin typeface="+mn-ea"/>
              <a:cs typeface="+mn-ea"/>
            </a:endParaRPr>
          </a:p>
        </p:txBody>
      </p:sp>
      <p:sp>
        <p:nvSpPr>
          <p:cNvPr id="53" name="Oval 52"/>
          <p:cNvSpPr/>
          <p:nvPr/>
        </p:nvSpPr>
        <p:spPr>
          <a:xfrm>
            <a:off x="6645816" y="2071928"/>
            <a:ext cx="519856" cy="51992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5" dirty="0">
              <a:solidFill>
                <a:schemeClr val="accent6"/>
              </a:solidFill>
              <a:latin typeface="+mn-ea"/>
              <a:cs typeface="+mn-ea"/>
            </a:endParaRPr>
          </a:p>
        </p:txBody>
      </p:sp>
      <p:sp>
        <p:nvSpPr>
          <p:cNvPr id="54" name="Oval 53"/>
          <p:cNvSpPr/>
          <p:nvPr/>
        </p:nvSpPr>
        <p:spPr>
          <a:xfrm>
            <a:off x="5199775" y="4580105"/>
            <a:ext cx="519856" cy="51992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5" dirty="0">
              <a:solidFill>
                <a:schemeClr val="accent6"/>
              </a:solidFill>
              <a:latin typeface="+mn-ea"/>
              <a:cs typeface="+mn-ea"/>
            </a:endParaRPr>
          </a:p>
        </p:txBody>
      </p:sp>
      <p:sp>
        <p:nvSpPr>
          <p:cNvPr id="55" name="Oval 54"/>
          <p:cNvSpPr/>
          <p:nvPr/>
        </p:nvSpPr>
        <p:spPr>
          <a:xfrm>
            <a:off x="6645816" y="4580105"/>
            <a:ext cx="519856" cy="51992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600" dirty="0">
              <a:solidFill>
                <a:schemeClr val="accent3"/>
              </a:solidFill>
              <a:latin typeface="+mn-ea"/>
              <a:cs typeface="+mn-ea"/>
            </a:endParaRPr>
          </a:p>
        </p:txBody>
      </p:sp>
      <p:sp>
        <p:nvSpPr>
          <p:cNvPr id="56" name="Oval 55"/>
          <p:cNvSpPr/>
          <p:nvPr/>
        </p:nvSpPr>
        <p:spPr>
          <a:xfrm>
            <a:off x="7361687" y="3329261"/>
            <a:ext cx="519856" cy="51992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accent5"/>
              </a:solidFill>
              <a:latin typeface="+mn-ea"/>
              <a:cs typeface="+mn-ea"/>
            </a:endParaRPr>
          </a:p>
        </p:txBody>
      </p:sp>
      <p:sp>
        <p:nvSpPr>
          <p:cNvPr id="57" name="Oval 56"/>
          <p:cNvSpPr/>
          <p:nvPr/>
        </p:nvSpPr>
        <p:spPr>
          <a:xfrm>
            <a:off x="4486892" y="3329261"/>
            <a:ext cx="519856" cy="51992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accent5"/>
              </a:solidFill>
              <a:latin typeface="+mn-ea"/>
              <a:cs typeface="+mn-ea"/>
            </a:endParaRPr>
          </a:p>
        </p:txBody>
      </p:sp>
      <p:grpSp>
        <p:nvGrpSpPr>
          <p:cNvPr id="50" name="组合 49"/>
          <p:cNvGrpSpPr/>
          <p:nvPr/>
        </p:nvGrpSpPr>
        <p:grpSpPr>
          <a:xfrm>
            <a:off x="8721947" y="3432372"/>
            <a:ext cx="307174" cy="307212"/>
            <a:chOff x="11121822" y="1145785"/>
            <a:chExt cx="307214" cy="307212"/>
          </a:xfrm>
          <a:solidFill>
            <a:schemeClr val="bg1"/>
          </a:solidFill>
        </p:grpSpPr>
        <p:sp>
          <p:nvSpPr>
            <p:cNvPr id="51" name="Freeform 140"/>
            <p:cNvSpPr>
              <a:spLocks noEditPoints="1"/>
            </p:cNvSpPr>
            <p:nvPr/>
          </p:nvSpPr>
          <p:spPr bwMode="auto">
            <a:xfrm>
              <a:off x="11121822" y="1211403"/>
              <a:ext cx="241594" cy="241594"/>
            </a:xfrm>
            <a:custGeom>
              <a:avLst/>
              <a:gdLst>
                <a:gd name="T0" fmla="*/ 103 w 112"/>
                <a:gd name="T1" fmla="*/ 47 h 112"/>
                <a:gd name="T2" fmla="*/ 106 w 112"/>
                <a:gd name="T3" fmla="*/ 36 h 112"/>
                <a:gd name="T4" fmla="*/ 102 w 112"/>
                <a:gd name="T5" fmla="*/ 22 h 112"/>
                <a:gd name="T6" fmla="*/ 92 w 112"/>
                <a:gd name="T7" fmla="*/ 25 h 112"/>
                <a:gd name="T8" fmla="*/ 90 w 112"/>
                <a:gd name="T9" fmla="*/ 14 h 112"/>
                <a:gd name="T10" fmla="*/ 79 w 112"/>
                <a:gd name="T11" fmla="*/ 4 h 112"/>
                <a:gd name="T12" fmla="*/ 71 w 112"/>
                <a:gd name="T13" fmla="*/ 11 h 112"/>
                <a:gd name="T14" fmla="*/ 64 w 112"/>
                <a:gd name="T15" fmla="*/ 3 h 112"/>
                <a:gd name="T16" fmla="*/ 50 w 112"/>
                <a:gd name="T17" fmla="*/ 0 h 112"/>
                <a:gd name="T18" fmla="*/ 47 w 112"/>
                <a:gd name="T19" fmla="*/ 10 h 112"/>
                <a:gd name="T20" fmla="*/ 37 w 112"/>
                <a:gd name="T21" fmla="*/ 6 h 112"/>
                <a:gd name="T22" fmla="*/ 23 w 112"/>
                <a:gd name="T23" fmla="*/ 11 h 112"/>
                <a:gd name="T24" fmla="*/ 25 w 112"/>
                <a:gd name="T25" fmla="*/ 20 h 112"/>
                <a:gd name="T26" fmla="*/ 14 w 112"/>
                <a:gd name="T27" fmla="*/ 22 h 112"/>
                <a:gd name="T28" fmla="*/ 5 w 112"/>
                <a:gd name="T29" fmla="*/ 33 h 112"/>
                <a:gd name="T30" fmla="*/ 12 w 112"/>
                <a:gd name="T31" fmla="*/ 41 h 112"/>
                <a:gd name="T32" fmla="*/ 3 w 112"/>
                <a:gd name="T33" fmla="*/ 48 h 112"/>
                <a:gd name="T34" fmla="*/ 0 w 112"/>
                <a:gd name="T35" fmla="*/ 62 h 112"/>
                <a:gd name="T36" fmla="*/ 10 w 112"/>
                <a:gd name="T37" fmla="*/ 65 h 112"/>
                <a:gd name="T38" fmla="*/ 6 w 112"/>
                <a:gd name="T39" fmla="*/ 75 h 112"/>
                <a:gd name="T40" fmla="*/ 11 w 112"/>
                <a:gd name="T41" fmla="*/ 89 h 112"/>
                <a:gd name="T42" fmla="*/ 21 w 112"/>
                <a:gd name="T43" fmla="*/ 87 h 112"/>
                <a:gd name="T44" fmla="*/ 23 w 112"/>
                <a:gd name="T45" fmla="*/ 98 h 112"/>
                <a:gd name="T46" fmla="*/ 34 w 112"/>
                <a:gd name="T47" fmla="*/ 108 h 112"/>
                <a:gd name="T48" fmla="*/ 41 w 112"/>
                <a:gd name="T49" fmla="*/ 101 h 112"/>
                <a:gd name="T50" fmla="*/ 48 w 112"/>
                <a:gd name="T51" fmla="*/ 109 h 112"/>
                <a:gd name="T52" fmla="*/ 63 w 112"/>
                <a:gd name="T53" fmla="*/ 112 h 112"/>
                <a:gd name="T54" fmla="*/ 66 w 112"/>
                <a:gd name="T55" fmla="*/ 102 h 112"/>
                <a:gd name="T56" fmla="*/ 76 w 112"/>
                <a:gd name="T57" fmla="*/ 106 h 112"/>
                <a:gd name="T58" fmla="*/ 90 w 112"/>
                <a:gd name="T59" fmla="*/ 101 h 112"/>
                <a:gd name="T60" fmla="*/ 88 w 112"/>
                <a:gd name="T61" fmla="*/ 91 h 112"/>
                <a:gd name="T62" fmla="*/ 98 w 112"/>
                <a:gd name="T63" fmla="*/ 89 h 112"/>
                <a:gd name="T64" fmla="*/ 108 w 112"/>
                <a:gd name="T65" fmla="*/ 78 h 112"/>
                <a:gd name="T66" fmla="*/ 101 w 112"/>
                <a:gd name="T67" fmla="*/ 71 h 112"/>
                <a:gd name="T68" fmla="*/ 110 w 112"/>
                <a:gd name="T69" fmla="*/ 64 h 112"/>
                <a:gd name="T70" fmla="*/ 112 w 112"/>
                <a:gd name="T71" fmla="*/ 49 h 112"/>
                <a:gd name="T72" fmla="*/ 56 w 112"/>
                <a:gd name="T73" fmla="*/ 86 h 112"/>
                <a:gd name="T74" fmla="*/ 56 w 112"/>
                <a:gd name="T75" fmla="*/ 26 h 112"/>
                <a:gd name="T76" fmla="*/ 56 w 112"/>
                <a:gd name="T77" fmla="*/ 8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2" h="112">
                  <a:moveTo>
                    <a:pt x="110" y="47"/>
                  </a:moveTo>
                  <a:cubicBezTo>
                    <a:pt x="103" y="47"/>
                    <a:pt x="103" y="47"/>
                    <a:pt x="103" y="47"/>
                  </a:cubicBezTo>
                  <a:cubicBezTo>
                    <a:pt x="102" y="44"/>
                    <a:pt x="101" y="42"/>
                    <a:pt x="101" y="39"/>
                  </a:cubicBezTo>
                  <a:cubicBezTo>
                    <a:pt x="106" y="36"/>
                    <a:pt x="106" y="36"/>
                    <a:pt x="106" y="36"/>
                  </a:cubicBezTo>
                  <a:cubicBezTo>
                    <a:pt x="108" y="35"/>
                    <a:pt x="108" y="34"/>
                    <a:pt x="107" y="32"/>
                  </a:cubicBezTo>
                  <a:cubicBezTo>
                    <a:pt x="102" y="22"/>
                    <a:pt x="102" y="22"/>
                    <a:pt x="102" y="22"/>
                  </a:cubicBezTo>
                  <a:cubicBezTo>
                    <a:pt x="101" y="21"/>
                    <a:pt x="99" y="20"/>
                    <a:pt x="98" y="21"/>
                  </a:cubicBezTo>
                  <a:cubicBezTo>
                    <a:pt x="92" y="25"/>
                    <a:pt x="92" y="25"/>
                    <a:pt x="92" y="25"/>
                  </a:cubicBezTo>
                  <a:cubicBezTo>
                    <a:pt x="90" y="23"/>
                    <a:pt x="88" y="21"/>
                    <a:pt x="87" y="20"/>
                  </a:cubicBezTo>
                  <a:cubicBezTo>
                    <a:pt x="90" y="14"/>
                    <a:pt x="90" y="14"/>
                    <a:pt x="90" y="14"/>
                  </a:cubicBezTo>
                  <a:cubicBezTo>
                    <a:pt x="91" y="12"/>
                    <a:pt x="90" y="11"/>
                    <a:pt x="89" y="10"/>
                  </a:cubicBezTo>
                  <a:cubicBezTo>
                    <a:pt x="79" y="4"/>
                    <a:pt x="79" y="4"/>
                    <a:pt x="79" y="4"/>
                  </a:cubicBezTo>
                  <a:cubicBezTo>
                    <a:pt x="77" y="3"/>
                    <a:pt x="76" y="4"/>
                    <a:pt x="75" y="5"/>
                  </a:cubicBezTo>
                  <a:cubicBezTo>
                    <a:pt x="71" y="11"/>
                    <a:pt x="71" y="11"/>
                    <a:pt x="71" y="11"/>
                  </a:cubicBezTo>
                  <a:cubicBezTo>
                    <a:pt x="69" y="10"/>
                    <a:pt x="67" y="10"/>
                    <a:pt x="64" y="9"/>
                  </a:cubicBezTo>
                  <a:cubicBezTo>
                    <a:pt x="64" y="3"/>
                    <a:pt x="64" y="3"/>
                    <a:pt x="64" y="3"/>
                  </a:cubicBezTo>
                  <a:cubicBezTo>
                    <a:pt x="64" y="1"/>
                    <a:pt x="63" y="0"/>
                    <a:pt x="61" y="0"/>
                  </a:cubicBezTo>
                  <a:cubicBezTo>
                    <a:pt x="50" y="0"/>
                    <a:pt x="50" y="0"/>
                    <a:pt x="50" y="0"/>
                  </a:cubicBezTo>
                  <a:cubicBezTo>
                    <a:pt x="48" y="0"/>
                    <a:pt x="47" y="1"/>
                    <a:pt x="47" y="3"/>
                  </a:cubicBezTo>
                  <a:cubicBezTo>
                    <a:pt x="47" y="10"/>
                    <a:pt x="47" y="10"/>
                    <a:pt x="47" y="10"/>
                  </a:cubicBezTo>
                  <a:cubicBezTo>
                    <a:pt x="45" y="10"/>
                    <a:pt x="42" y="11"/>
                    <a:pt x="40" y="12"/>
                  </a:cubicBezTo>
                  <a:cubicBezTo>
                    <a:pt x="37" y="6"/>
                    <a:pt x="37" y="6"/>
                    <a:pt x="37" y="6"/>
                  </a:cubicBezTo>
                  <a:cubicBezTo>
                    <a:pt x="36" y="4"/>
                    <a:pt x="34" y="4"/>
                    <a:pt x="33" y="5"/>
                  </a:cubicBezTo>
                  <a:cubicBezTo>
                    <a:pt x="23" y="11"/>
                    <a:pt x="23" y="11"/>
                    <a:pt x="23" y="11"/>
                  </a:cubicBezTo>
                  <a:cubicBezTo>
                    <a:pt x="21" y="11"/>
                    <a:pt x="21" y="13"/>
                    <a:pt x="22" y="14"/>
                  </a:cubicBezTo>
                  <a:cubicBezTo>
                    <a:pt x="25" y="20"/>
                    <a:pt x="25" y="20"/>
                    <a:pt x="25" y="20"/>
                  </a:cubicBezTo>
                  <a:cubicBezTo>
                    <a:pt x="23" y="22"/>
                    <a:pt x="22" y="24"/>
                    <a:pt x="20" y="26"/>
                  </a:cubicBezTo>
                  <a:cubicBezTo>
                    <a:pt x="14" y="22"/>
                    <a:pt x="14" y="22"/>
                    <a:pt x="14" y="22"/>
                  </a:cubicBezTo>
                  <a:cubicBezTo>
                    <a:pt x="13" y="22"/>
                    <a:pt x="11" y="22"/>
                    <a:pt x="10" y="23"/>
                  </a:cubicBezTo>
                  <a:cubicBezTo>
                    <a:pt x="5" y="33"/>
                    <a:pt x="5" y="33"/>
                    <a:pt x="5" y="33"/>
                  </a:cubicBezTo>
                  <a:cubicBezTo>
                    <a:pt x="4" y="35"/>
                    <a:pt x="4" y="36"/>
                    <a:pt x="6" y="37"/>
                  </a:cubicBezTo>
                  <a:cubicBezTo>
                    <a:pt x="12" y="41"/>
                    <a:pt x="12" y="41"/>
                    <a:pt x="12" y="41"/>
                  </a:cubicBezTo>
                  <a:cubicBezTo>
                    <a:pt x="11" y="43"/>
                    <a:pt x="10" y="45"/>
                    <a:pt x="10" y="48"/>
                  </a:cubicBezTo>
                  <a:cubicBezTo>
                    <a:pt x="3" y="48"/>
                    <a:pt x="3" y="48"/>
                    <a:pt x="3" y="48"/>
                  </a:cubicBezTo>
                  <a:cubicBezTo>
                    <a:pt x="2" y="48"/>
                    <a:pt x="0" y="49"/>
                    <a:pt x="0" y="51"/>
                  </a:cubicBezTo>
                  <a:cubicBezTo>
                    <a:pt x="0" y="62"/>
                    <a:pt x="0" y="62"/>
                    <a:pt x="0" y="62"/>
                  </a:cubicBezTo>
                  <a:cubicBezTo>
                    <a:pt x="0" y="64"/>
                    <a:pt x="2" y="65"/>
                    <a:pt x="3" y="65"/>
                  </a:cubicBezTo>
                  <a:cubicBezTo>
                    <a:pt x="10" y="65"/>
                    <a:pt x="10" y="65"/>
                    <a:pt x="10" y="65"/>
                  </a:cubicBezTo>
                  <a:cubicBezTo>
                    <a:pt x="11" y="68"/>
                    <a:pt x="11" y="70"/>
                    <a:pt x="12" y="72"/>
                  </a:cubicBezTo>
                  <a:cubicBezTo>
                    <a:pt x="6" y="75"/>
                    <a:pt x="6" y="75"/>
                    <a:pt x="6" y="75"/>
                  </a:cubicBezTo>
                  <a:cubicBezTo>
                    <a:pt x="5" y="76"/>
                    <a:pt x="5" y="78"/>
                    <a:pt x="5" y="79"/>
                  </a:cubicBezTo>
                  <a:cubicBezTo>
                    <a:pt x="11" y="89"/>
                    <a:pt x="11" y="89"/>
                    <a:pt x="11" y="89"/>
                  </a:cubicBezTo>
                  <a:cubicBezTo>
                    <a:pt x="12" y="91"/>
                    <a:pt x="14" y="91"/>
                    <a:pt x="15" y="90"/>
                  </a:cubicBezTo>
                  <a:cubicBezTo>
                    <a:pt x="21" y="87"/>
                    <a:pt x="21" y="87"/>
                    <a:pt x="21" y="87"/>
                  </a:cubicBezTo>
                  <a:cubicBezTo>
                    <a:pt x="23" y="89"/>
                    <a:pt x="24" y="91"/>
                    <a:pt x="26" y="92"/>
                  </a:cubicBezTo>
                  <a:cubicBezTo>
                    <a:pt x="23" y="98"/>
                    <a:pt x="23" y="98"/>
                    <a:pt x="23" y="98"/>
                  </a:cubicBezTo>
                  <a:cubicBezTo>
                    <a:pt x="22" y="99"/>
                    <a:pt x="23" y="101"/>
                    <a:pt x="24" y="102"/>
                  </a:cubicBezTo>
                  <a:cubicBezTo>
                    <a:pt x="34" y="108"/>
                    <a:pt x="34" y="108"/>
                    <a:pt x="34" y="108"/>
                  </a:cubicBezTo>
                  <a:cubicBezTo>
                    <a:pt x="35" y="108"/>
                    <a:pt x="37" y="108"/>
                    <a:pt x="38" y="106"/>
                  </a:cubicBezTo>
                  <a:cubicBezTo>
                    <a:pt x="41" y="101"/>
                    <a:pt x="41" y="101"/>
                    <a:pt x="41" y="101"/>
                  </a:cubicBezTo>
                  <a:cubicBezTo>
                    <a:pt x="44" y="101"/>
                    <a:pt x="46" y="102"/>
                    <a:pt x="48" y="102"/>
                  </a:cubicBezTo>
                  <a:cubicBezTo>
                    <a:pt x="48" y="109"/>
                    <a:pt x="48" y="109"/>
                    <a:pt x="48" y="109"/>
                  </a:cubicBezTo>
                  <a:cubicBezTo>
                    <a:pt x="48" y="111"/>
                    <a:pt x="50" y="112"/>
                    <a:pt x="51" y="112"/>
                  </a:cubicBezTo>
                  <a:cubicBezTo>
                    <a:pt x="63" y="112"/>
                    <a:pt x="63" y="112"/>
                    <a:pt x="63" y="112"/>
                  </a:cubicBezTo>
                  <a:cubicBezTo>
                    <a:pt x="64" y="112"/>
                    <a:pt x="66" y="111"/>
                    <a:pt x="66" y="109"/>
                  </a:cubicBezTo>
                  <a:cubicBezTo>
                    <a:pt x="66" y="102"/>
                    <a:pt x="66" y="102"/>
                    <a:pt x="66" y="102"/>
                  </a:cubicBezTo>
                  <a:cubicBezTo>
                    <a:pt x="68" y="102"/>
                    <a:pt x="70" y="101"/>
                    <a:pt x="73" y="100"/>
                  </a:cubicBezTo>
                  <a:cubicBezTo>
                    <a:pt x="76" y="106"/>
                    <a:pt x="76" y="106"/>
                    <a:pt x="76" y="106"/>
                  </a:cubicBezTo>
                  <a:cubicBezTo>
                    <a:pt x="77" y="107"/>
                    <a:pt x="79" y="108"/>
                    <a:pt x="80" y="107"/>
                  </a:cubicBezTo>
                  <a:cubicBezTo>
                    <a:pt x="90" y="101"/>
                    <a:pt x="90" y="101"/>
                    <a:pt x="90" y="101"/>
                  </a:cubicBezTo>
                  <a:cubicBezTo>
                    <a:pt x="91" y="100"/>
                    <a:pt x="92" y="99"/>
                    <a:pt x="91" y="97"/>
                  </a:cubicBezTo>
                  <a:cubicBezTo>
                    <a:pt x="88" y="91"/>
                    <a:pt x="88" y="91"/>
                    <a:pt x="88" y="91"/>
                  </a:cubicBezTo>
                  <a:cubicBezTo>
                    <a:pt x="89" y="90"/>
                    <a:pt x="91" y="88"/>
                    <a:pt x="93" y="86"/>
                  </a:cubicBezTo>
                  <a:cubicBezTo>
                    <a:pt x="98" y="89"/>
                    <a:pt x="98" y="89"/>
                    <a:pt x="98" y="89"/>
                  </a:cubicBezTo>
                  <a:cubicBezTo>
                    <a:pt x="100" y="90"/>
                    <a:pt x="102" y="90"/>
                    <a:pt x="102" y="88"/>
                  </a:cubicBezTo>
                  <a:cubicBezTo>
                    <a:pt x="108" y="78"/>
                    <a:pt x="108" y="78"/>
                    <a:pt x="108" y="78"/>
                  </a:cubicBezTo>
                  <a:cubicBezTo>
                    <a:pt x="109" y="77"/>
                    <a:pt x="108" y="75"/>
                    <a:pt x="107" y="74"/>
                  </a:cubicBezTo>
                  <a:cubicBezTo>
                    <a:pt x="101" y="71"/>
                    <a:pt x="101" y="71"/>
                    <a:pt x="101" y="71"/>
                  </a:cubicBezTo>
                  <a:cubicBezTo>
                    <a:pt x="102" y="69"/>
                    <a:pt x="102" y="66"/>
                    <a:pt x="103" y="64"/>
                  </a:cubicBezTo>
                  <a:cubicBezTo>
                    <a:pt x="110" y="64"/>
                    <a:pt x="110" y="64"/>
                    <a:pt x="110" y="64"/>
                  </a:cubicBezTo>
                  <a:cubicBezTo>
                    <a:pt x="111" y="64"/>
                    <a:pt x="112" y="63"/>
                    <a:pt x="112" y="61"/>
                  </a:cubicBezTo>
                  <a:cubicBezTo>
                    <a:pt x="112" y="49"/>
                    <a:pt x="112" y="49"/>
                    <a:pt x="112" y="49"/>
                  </a:cubicBezTo>
                  <a:cubicBezTo>
                    <a:pt x="112" y="48"/>
                    <a:pt x="111" y="47"/>
                    <a:pt x="110" y="47"/>
                  </a:cubicBezTo>
                  <a:close/>
                  <a:moveTo>
                    <a:pt x="56" y="86"/>
                  </a:moveTo>
                  <a:cubicBezTo>
                    <a:pt x="40" y="86"/>
                    <a:pt x="26" y="72"/>
                    <a:pt x="26" y="56"/>
                  </a:cubicBezTo>
                  <a:cubicBezTo>
                    <a:pt x="26" y="39"/>
                    <a:pt x="40" y="26"/>
                    <a:pt x="56" y="26"/>
                  </a:cubicBezTo>
                  <a:cubicBezTo>
                    <a:pt x="73" y="26"/>
                    <a:pt x="86" y="39"/>
                    <a:pt x="86" y="56"/>
                  </a:cubicBezTo>
                  <a:cubicBezTo>
                    <a:pt x="86" y="72"/>
                    <a:pt x="73" y="86"/>
                    <a:pt x="56" y="8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sp>
          <p:nvSpPr>
            <p:cNvPr id="58" name="Freeform 141"/>
            <p:cNvSpPr>
              <a:spLocks noEditPoints="1"/>
            </p:cNvSpPr>
            <p:nvPr/>
          </p:nvSpPr>
          <p:spPr bwMode="auto">
            <a:xfrm>
              <a:off x="11317186" y="1145785"/>
              <a:ext cx="111850" cy="113341"/>
            </a:xfrm>
            <a:custGeom>
              <a:avLst/>
              <a:gdLst>
                <a:gd name="T0" fmla="*/ 48 w 52"/>
                <a:gd name="T1" fmla="*/ 23 h 52"/>
                <a:gd name="T2" fmla="*/ 50 w 52"/>
                <a:gd name="T3" fmla="*/ 17 h 52"/>
                <a:gd name="T4" fmla="*/ 48 w 52"/>
                <a:gd name="T5" fmla="*/ 11 h 52"/>
                <a:gd name="T6" fmla="*/ 44 w 52"/>
                <a:gd name="T7" fmla="*/ 12 h 52"/>
                <a:gd name="T8" fmla="*/ 42 w 52"/>
                <a:gd name="T9" fmla="*/ 6 h 52"/>
                <a:gd name="T10" fmla="*/ 38 w 52"/>
                <a:gd name="T11" fmla="*/ 2 h 52"/>
                <a:gd name="T12" fmla="*/ 34 w 52"/>
                <a:gd name="T13" fmla="*/ 5 h 52"/>
                <a:gd name="T14" fmla="*/ 30 w 52"/>
                <a:gd name="T15" fmla="*/ 1 h 52"/>
                <a:gd name="T16" fmla="*/ 24 w 52"/>
                <a:gd name="T17" fmla="*/ 0 h 52"/>
                <a:gd name="T18" fmla="*/ 23 w 52"/>
                <a:gd name="T19" fmla="*/ 4 h 52"/>
                <a:gd name="T20" fmla="*/ 17 w 52"/>
                <a:gd name="T21" fmla="*/ 2 h 52"/>
                <a:gd name="T22" fmla="*/ 11 w 52"/>
                <a:gd name="T23" fmla="*/ 4 h 52"/>
                <a:gd name="T24" fmla="*/ 12 w 52"/>
                <a:gd name="T25" fmla="*/ 8 h 52"/>
                <a:gd name="T26" fmla="*/ 6 w 52"/>
                <a:gd name="T27" fmla="*/ 10 h 52"/>
                <a:gd name="T28" fmla="*/ 2 w 52"/>
                <a:gd name="T29" fmla="*/ 14 h 52"/>
                <a:gd name="T30" fmla="*/ 6 w 52"/>
                <a:gd name="T31" fmla="*/ 18 h 52"/>
                <a:gd name="T32" fmla="*/ 1 w 52"/>
                <a:gd name="T33" fmla="*/ 22 h 52"/>
                <a:gd name="T34" fmla="*/ 0 w 52"/>
                <a:gd name="T35" fmla="*/ 28 h 52"/>
                <a:gd name="T36" fmla="*/ 4 w 52"/>
                <a:gd name="T37" fmla="*/ 29 h 52"/>
                <a:gd name="T38" fmla="*/ 2 w 52"/>
                <a:gd name="T39" fmla="*/ 35 h 52"/>
                <a:gd name="T40" fmla="*/ 4 w 52"/>
                <a:gd name="T41" fmla="*/ 41 h 52"/>
                <a:gd name="T42" fmla="*/ 9 w 52"/>
                <a:gd name="T43" fmla="*/ 40 h 52"/>
                <a:gd name="T44" fmla="*/ 10 w 52"/>
                <a:gd name="T45" fmla="*/ 46 h 52"/>
                <a:gd name="T46" fmla="*/ 15 w 52"/>
                <a:gd name="T47" fmla="*/ 50 h 52"/>
                <a:gd name="T48" fmla="*/ 18 w 52"/>
                <a:gd name="T49" fmla="*/ 47 h 52"/>
                <a:gd name="T50" fmla="*/ 22 w 52"/>
                <a:gd name="T51" fmla="*/ 51 h 52"/>
                <a:gd name="T52" fmla="*/ 28 w 52"/>
                <a:gd name="T53" fmla="*/ 52 h 52"/>
                <a:gd name="T54" fmla="*/ 29 w 52"/>
                <a:gd name="T55" fmla="*/ 48 h 52"/>
                <a:gd name="T56" fmla="*/ 35 w 52"/>
                <a:gd name="T57" fmla="*/ 50 h 52"/>
                <a:gd name="T58" fmla="*/ 41 w 52"/>
                <a:gd name="T59" fmla="*/ 48 h 52"/>
                <a:gd name="T60" fmla="*/ 40 w 52"/>
                <a:gd name="T61" fmla="*/ 43 h 52"/>
                <a:gd name="T62" fmla="*/ 46 w 52"/>
                <a:gd name="T63" fmla="*/ 42 h 52"/>
                <a:gd name="T64" fmla="*/ 50 w 52"/>
                <a:gd name="T65" fmla="*/ 37 h 52"/>
                <a:gd name="T66" fmla="*/ 47 w 52"/>
                <a:gd name="T67" fmla="*/ 34 h 52"/>
                <a:gd name="T68" fmla="*/ 51 w 52"/>
                <a:gd name="T69" fmla="*/ 30 h 52"/>
                <a:gd name="T70" fmla="*/ 52 w 52"/>
                <a:gd name="T71" fmla="*/ 24 h 52"/>
                <a:gd name="T72" fmla="*/ 26 w 52"/>
                <a:gd name="T73" fmla="*/ 40 h 52"/>
                <a:gd name="T74" fmla="*/ 26 w 52"/>
                <a:gd name="T75" fmla="*/ 12 h 52"/>
                <a:gd name="T76" fmla="*/ 26 w 52"/>
                <a:gd name="T77" fmla="*/ 4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2" h="52">
                  <a:moveTo>
                    <a:pt x="51" y="23"/>
                  </a:moveTo>
                  <a:cubicBezTo>
                    <a:pt x="48" y="23"/>
                    <a:pt x="48" y="23"/>
                    <a:pt x="48" y="23"/>
                  </a:cubicBezTo>
                  <a:cubicBezTo>
                    <a:pt x="48" y="21"/>
                    <a:pt x="48" y="20"/>
                    <a:pt x="47" y="18"/>
                  </a:cubicBezTo>
                  <a:cubicBezTo>
                    <a:pt x="50" y="17"/>
                    <a:pt x="50" y="17"/>
                    <a:pt x="50" y="17"/>
                  </a:cubicBezTo>
                  <a:cubicBezTo>
                    <a:pt x="50" y="16"/>
                    <a:pt x="51" y="16"/>
                    <a:pt x="50" y="15"/>
                  </a:cubicBezTo>
                  <a:cubicBezTo>
                    <a:pt x="48" y="11"/>
                    <a:pt x="48" y="11"/>
                    <a:pt x="48" y="11"/>
                  </a:cubicBezTo>
                  <a:cubicBezTo>
                    <a:pt x="48" y="10"/>
                    <a:pt x="47" y="10"/>
                    <a:pt x="46" y="11"/>
                  </a:cubicBezTo>
                  <a:cubicBezTo>
                    <a:pt x="44" y="12"/>
                    <a:pt x="44" y="12"/>
                    <a:pt x="44" y="12"/>
                  </a:cubicBezTo>
                  <a:cubicBezTo>
                    <a:pt x="43" y="11"/>
                    <a:pt x="42" y="10"/>
                    <a:pt x="40" y="9"/>
                  </a:cubicBezTo>
                  <a:cubicBezTo>
                    <a:pt x="42" y="6"/>
                    <a:pt x="42" y="6"/>
                    <a:pt x="42" y="6"/>
                  </a:cubicBezTo>
                  <a:cubicBezTo>
                    <a:pt x="42" y="6"/>
                    <a:pt x="42" y="5"/>
                    <a:pt x="42" y="4"/>
                  </a:cubicBezTo>
                  <a:cubicBezTo>
                    <a:pt x="38" y="2"/>
                    <a:pt x="38" y="2"/>
                    <a:pt x="38" y="2"/>
                  </a:cubicBezTo>
                  <a:cubicBezTo>
                    <a:pt x="37" y="2"/>
                    <a:pt x="36" y="2"/>
                    <a:pt x="36" y="3"/>
                  </a:cubicBezTo>
                  <a:cubicBezTo>
                    <a:pt x="34" y="5"/>
                    <a:pt x="34" y="5"/>
                    <a:pt x="34" y="5"/>
                  </a:cubicBezTo>
                  <a:cubicBezTo>
                    <a:pt x="33" y="5"/>
                    <a:pt x="32" y="4"/>
                    <a:pt x="30" y="4"/>
                  </a:cubicBezTo>
                  <a:cubicBezTo>
                    <a:pt x="30" y="1"/>
                    <a:pt x="30" y="1"/>
                    <a:pt x="30" y="1"/>
                  </a:cubicBezTo>
                  <a:cubicBezTo>
                    <a:pt x="30" y="0"/>
                    <a:pt x="29" y="0"/>
                    <a:pt x="29" y="0"/>
                  </a:cubicBezTo>
                  <a:cubicBezTo>
                    <a:pt x="24" y="0"/>
                    <a:pt x="24" y="0"/>
                    <a:pt x="24" y="0"/>
                  </a:cubicBezTo>
                  <a:cubicBezTo>
                    <a:pt x="24" y="0"/>
                    <a:pt x="23" y="0"/>
                    <a:pt x="23" y="1"/>
                  </a:cubicBezTo>
                  <a:cubicBezTo>
                    <a:pt x="23" y="4"/>
                    <a:pt x="23" y="4"/>
                    <a:pt x="23" y="4"/>
                  </a:cubicBezTo>
                  <a:cubicBezTo>
                    <a:pt x="21" y="4"/>
                    <a:pt x="20" y="5"/>
                    <a:pt x="19" y="5"/>
                  </a:cubicBezTo>
                  <a:cubicBezTo>
                    <a:pt x="17" y="2"/>
                    <a:pt x="17" y="2"/>
                    <a:pt x="17" y="2"/>
                  </a:cubicBezTo>
                  <a:cubicBezTo>
                    <a:pt x="17" y="2"/>
                    <a:pt x="16" y="1"/>
                    <a:pt x="15" y="2"/>
                  </a:cubicBezTo>
                  <a:cubicBezTo>
                    <a:pt x="11" y="4"/>
                    <a:pt x="11" y="4"/>
                    <a:pt x="11" y="4"/>
                  </a:cubicBezTo>
                  <a:cubicBezTo>
                    <a:pt x="11" y="4"/>
                    <a:pt x="11" y="5"/>
                    <a:pt x="11" y="6"/>
                  </a:cubicBezTo>
                  <a:cubicBezTo>
                    <a:pt x="12" y="8"/>
                    <a:pt x="12" y="8"/>
                    <a:pt x="12" y="8"/>
                  </a:cubicBezTo>
                  <a:cubicBezTo>
                    <a:pt x="11" y="9"/>
                    <a:pt x="10" y="10"/>
                    <a:pt x="9" y="12"/>
                  </a:cubicBezTo>
                  <a:cubicBezTo>
                    <a:pt x="6" y="10"/>
                    <a:pt x="6" y="10"/>
                    <a:pt x="6" y="10"/>
                  </a:cubicBezTo>
                  <a:cubicBezTo>
                    <a:pt x="6" y="10"/>
                    <a:pt x="5" y="10"/>
                    <a:pt x="5" y="10"/>
                  </a:cubicBezTo>
                  <a:cubicBezTo>
                    <a:pt x="2" y="14"/>
                    <a:pt x="2" y="14"/>
                    <a:pt x="2" y="14"/>
                  </a:cubicBezTo>
                  <a:cubicBezTo>
                    <a:pt x="2" y="15"/>
                    <a:pt x="2" y="16"/>
                    <a:pt x="3" y="16"/>
                  </a:cubicBezTo>
                  <a:cubicBezTo>
                    <a:pt x="6" y="18"/>
                    <a:pt x="6" y="18"/>
                    <a:pt x="6" y="18"/>
                  </a:cubicBezTo>
                  <a:cubicBezTo>
                    <a:pt x="5" y="19"/>
                    <a:pt x="5" y="21"/>
                    <a:pt x="4" y="22"/>
                  </a:cubicBezTo>
                  <a:cubicBezTo>
                    <a:pt x="1" y="22"/>
                    <a:pt x="1" y="22"/>
                    <a:pt x="1" y="22"/>
                  </a:cubicBezTo>
                  <a:cubicBezTo>
                    <a:pt x="0" y="22"/>
                    <a:pt x="0" y="23"/>
                    <a:pt x="0" y="23"/>
                  </a:cubicBezTo>
                  <a:cubicBezTo>
                    <a:pt x="0" y="28"/>
                    <a:pt x="0" y="28"/>
                    <a:pt x="0" y="28"/>
                  </a:cubicBezTo>
                  <a:cubicBezTo>
                    <a:pt x="0" y="29"/>
                    <a:pt x="0" y="29"/>
                    <a:pt x="1" y="29"/>
                  </a:cubicBezTo>
                  <a:cubicBezTo>
                    <a:pt x="4" y="29"/>
                    <a:pt x="4" y="29"/>
                    <a:pt x="4" y="29"/>
                  </a:cubicBezTo>
                  <a:cubicBezTo>
                    <a:pt x="4" y="31"/>
                    <a:pt x="5" y="32"/>
                    <a:pt x="5" y="34"/>
                  </a:cubicBezTo>
                  <a:cubicBezTo>
                    <a:pt x="2" y="35"/>
                    <a:pt x="2" y="35"/>
                    <a:pt x="2" y="35"/>
                  </a:cubicBezTo>
                  <a:cubicBezTo>
                    <a:pt x="2" y="36"/>
                    <a:pt x="2" y="36"/>
                    <a:pt x="2" y="37"/>
                  </a:cubicBezTo>
                  <a:cubicBezTo>
                    <a:pt x="4" y="41"/>
                    <a:pt x="4" y="41"/>
                    <a:pt x="4" y="41"/>
                  </a:cubicBezTo>
                  <a:cubicBezTo>
                    <a:pt x="5" y="41"/>
                    <a:pt x="5" y="42"/>
                    <a:pt x="6" y="41"/>
                  </a:cubicBezTo>
                  <a:cubicBezTo>
                    <a:pt x="9" y="40"/>
                    <a:pt x="9" y="40"/>
                    <a:pt x="9" y="40"/>
                  </a:cubicBezTo>
                  <a:cubicBezTo>
                    <a:pt x="10" y="41"/>
                    <a:pt x="11" y="42"/>
                    <a:pt x="12" y="43"/>
                  </a:cubicBezTo>
                  <a:cubicBezTo>
                    <a:pt x="10" y="46"/>
                    <a:pt x="10" y="46"/>
                    <a:pt x="10" y="46"/>
                  </a:cubicBezTo>
                  <a:cubicBezTo>
                    <a:pt x="10" y="46"/>
                    <a:pt x="10" y="47"/>
                    <a:pt x="11" y="47"/>
                  </a:cubicBezTo>
                  <a:cubicBezTo>
                    <a:pt x="15" y="50"/>
                    <a:pt x="15" y="50"/>
                    <a:pt x="15" y="50"/>
                  </a:cubicBezTo>
                  <a:cubicBezTo>
                    <a:pt x="15" y="50"/>
                    <a:pt x="16" y="50"/>
                    <a:pt x="16" y="49"/>
                  </a:cubicBezTo>
                  <a:cubicBezTo>
                    <a:pt x="18" y="47"/>
                    <a:pt x="18" y="47"/>
                    <a:pt x="18" y="47"/>
                  </a:cubicBezTo>
                  <a:cubicBezTo>
                    <a:pt x="19" y="47"/>
                    <a:pt x="21" y="48"/>
                    <a:pt x="22" y="48"/>
                  </a:cubicBezTo>
                  <a:cubicBezTo>
                    <a:pt x="22" y="51"/>
                    <a:pt x="22" y="51"/>
                    <a:pt x="22" y="51"/>
                  </a:cubicBezTo>
                  <a:cubicBezTo>
                    <a:pt x="22" y="52"/>
                    <a:pt x="23" y="52"/>
                    <a:pt x="24" y="52"/>
                  </a:cubicBezTo>
                  <a:cubicBezTo>
                    <a:pt x="28" y="52"/>
                    <a:pt x="28" y="52"/>
                    <a:pt x="28" y="52"/>
                  </a:cubicBezTo>
                  <a:cubicBezTo>
                    <a:pt x="29" y="52"/>
                    <a:pt x="29" y="52"/>
                    <a:pt x="29" y="51"/>
                  </a:cubicBezTo>
                  <a:cubicBezTo>
                    <a:pt x="29" y="48"/>
                    <a:pt x="29" y="48"/>
                    <a:pt x="29" y="48"/>
                  </a:cubicBezTo>
                  <a:cubicBezTo>
                    <a:pt x="31" y="48"/>
                    <a:pt x="32" y="47"/>
                    <a:pt x="34" y="47"/>
                  </a:cubicBezTo>
                  <a:cubicBezTo>
                    <a:pt x="35" y="50"/>
                    <a:pt x="35" y="50"/>
                    <a:pt x="35" y="50"/>
                  </a:cubicBezTo>
                  <a:cubicBezTo>
                    <a:pt x="36" y="50"/>
                    <a:pt x="36" y="50"/>
                    <a:pt x="37" y="50"/>
                  </a:cubicBezTo>
                  <a:cubicBezTo>
                    <a:pt x="41" y="48"/>
                    <a:pt x="41" y="48"/>
                    <a:pt x="41" y="48"/>
                  </a:cubicBezTo>
                  <a:cubicBezTo>
                    <a:pt x="42" y="47"/>
                    <a:pt x="42" y="47"/>
                    <a:pt x="41" y="46"/>
                  </a:cubicBezTo>
                  <a:cubicBezTo>
                    <a:pt x="40" y="43"/>
                    <a:pt x="40" y="43"/>
                    <a:pt x="40" y="43"/>
                  </a:cubicBezTo>
                  <a:cubicBezTo>
                    <a:pt x="41" y="42"/>
                    <a:pt x="42" y="41"/>
                    <a:pt x="43" y="40"/>
                  </a:cubicBezTo>
                  <a:cubicBezTo>
                    <a:pt x="46" y="42"/>
                    <a:pt x="46" y="42"/>
                    <a:pt x="46" y="42"/>
                  </a:cubicBezTo>
                  <a:cubicBezTo>
                    <a:pt x="47" y="42"/>
                    <a:pt x="47" y="42"/>
                    <a:pt x="48" y="41"/>
                  </a:cubicBezTo>
                  <a:cubicBezTo>
                    <a:pt x="50" y="37"/>
                    <a:pt x="50" y="37"/>
                    <a:pt x="50" y="37"/>
                  </a:cubicBezTo>
                  <a:cubicBezTo>
                    <a:pt x="50" y="37"/>
                    <a:pt x="50" y="36"/>
                    <a:pt x="50" y="36"/>
                  </a:cubicBezTo>
                  <a:cubicBezTo>
                    <a:pt x="47" y="34"/>
                    <a:pt x="47" y="34"/>
                    <a:pt x="47" y="34"/>
                  </a:cubicBezTo>
                  <a:cubicBezTo>
                    <a:pt x="47" y="33"/>
                    <a:pt x="48" y="31"/>
                    <a:pt x="48" y="30"/>
                  </a:cubicBezTo>
                  <a:cubicBezTo>
                    <a:pt x="51" y="30"/>
                    <a:pt x="51" y="30"/>
                    <a:pt x="51" y="30"/>
                  </a:cubicBezTo>
                  <a:cubicBezTo>
                    <a:pt x="52" y="30"/>
                    <a:pt x="52" y="29"/>
                    <a:pt x="52" y="29"/>
                  </a:cubicBezTo>
                  <a:cubicBezTo>
                    <a:pt x="52" y="24"/>
                    <a:pt x="52" y="24"/>
                    <a:pt x="52" y="24"/>
                  </a:cubicBezTo>
                  <a:cubicBezTo>
                    <a:pt x="52" y="23"/>
                    <a:pt x="52" y="23"/>
                    <a:pt x="51" y="23"/>
                  </a:cubicBezTo>
                  <a:close/>
                  <a:moveTo>
                    <a:pt x="26" y="40"/>
                  </a:moveTo>
                  <a:cubicBezTo>
                    <a:pt x="18" y="40"/>
                    <a:pt x="12" y="34"/>
                    <a:pt x="12" y="26"/>
                  </a:cubicBezTo>
                  <a:cubicBezTo>
                    <a:pt x="12" y="18"/>
                    <a:pt x="18" y="12"/>
                    <a:pt x="26" y="12"/>
                  </a:cubicBezTo>
                  <a:cubicBezTo>
                    <a:pt x="34" y="12"/>
                    <a:pt x="40" y="18"/>
                    <a:pt x="40" y="26"/>
                  </a:cubicBezTo>
                  <a:cubicBezTo>
                    <a:pt x="40" y="34"/>
                    <a:pt x="34" y="40"/>
                    <a:pt x="26" y="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grpSp>
      <p:sp>
        <p:nvSpPr>
          <p:cNvPr id="59" name="Freeform 142"/>
          <p:cNvSpPr/>
          <p:nvPr/>
        </p:nvSpPr>
        <p:spPr bwMode="auto">
          <a:xfrm>
            <a:off x="3355808" y="4816079"/>
            <a:ext cx="292261" cy="238612"/>
          </a:xfrm>
          <a:custGeom>
            <a:avLst/>
            <a:gdLst>
              <a:gd name="T0" fmla="*/ 135 w 135"/>
              <a:gd name="T1" fmla="*/ 49 h 110"/>
              <a:gd name="T2" fmla="*/ 68 w 135"/>
              <a:gd name="T3" fmla="*/ 0 h 110"/>
              <a:gd name="T4" fmla="*/ 0 w 135"/>
              <a:gd name="T5" fmla="*/ 49 h 110"/>
              <a:gd name="T6" fmla="*/ 68 w 135"/>
              <a:gd name="T7" fmla="*/ 99 h 110"/>
              <a:gd name="T8" fmla="*/ 93 w 135"/>
              <a:gd name="T9" fmla="*/ 96 h 110"/>
              <a:gd name="T10" fmla="*/ 121 w 135"/>
              <a:gd name="T11" fmla="*/ 110 h 110"/>
              <a:gd name="T12" fmla="*/ 113 w 135"/>
              <a:gd name="T13" fmla="*/ 86 h 110"/>
              <a:gd name="T14" fmla="*/ 135 w 135"/>
              <a:gd name="T15" fmla="*/ 49 h 1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5" h="110">
                <a:moveTo>
                  <a:pt x="135" y="49"/>
                </a:moveTo>
                <a:cubicBezTo>
                  <a:pt x="135" y="22"/>
                  <a:pt x="105" y="0"/>
                  <a:pt x="68" y="0"/>
                </a:cubicBezTo>
                <a:cubicBezTo>
                  <a:pt x="30" y="0"/>
                  <a:pt x="0" y="22"/>
                  <a:pt x="0" y="49"/>
                </a:cubicBezTo>
                <a:cubicBezTo>
                  <a:pt x="0" y="77"/>
                  <a:pt x="30" y="99"/>
                  <a:pt x="68" y="99"/>
                </a:cubicBezTo>
                <a:cubicBezTo>
                  <a:pt x="76" y="99"/>
                  <a:pt x="85" y="98"/>
                  <a:pt x="93" y="96"/>
                </a:cubicBezTo>
                <a:cubicBezTo>
                  <a:pt x="95" y="95"/>
                  <a:pt x="121" y="110"/>
                  <a:pt x="121" y="110"/>
                </a:cubicBezTo>
                <a:cubicBezTo>
                  <a:pt x="113" y="86"/>
                  <a:pt x="113" y="86"/>
                  <a:pt x="113" y="86"/>
                </a:cubicBezTo>
                <a:cubicBezTo>
                  <a:pt x="126" y="77"/>
                  <a:pt x="135" y="64"/>
                  <a:pt x="135" y="49"/>
                </a:cubicBezTo>
                <a:close/>
              </a:path>
            </a:pathLst>
          </a:custGeom>
          <a:solidFill>
            <a:schemeClr val="bg1"/>
          </a:solidFill>
          <a:ln>
            <a:noFill/>
          </a:ln>
        </p:spPr>
        <p:txBody>
          <a:bodyPr vert="horz" wrap="square" lIns="91440" tIns="45720" rIns="91440" bIns="45720" numCol="1" anchor="t" anchorCtr="0" compatLnSpc="1"/>
          <a:lstStyle/>
          <a:p>
            <a:endParaRPr lang="en-US">
              <a:latin typeface="+mn-ea"/>
              <a:cs typeface="+mn-ea"/>
            </a:endParaRPr>
          </a:p>
        </p:txBody>
      </p:sp>
      <p:sp>
        <p:nvSpPr>
          <p:cNvPr id="60" name="Freeform 149"/>
          <p:cNvSpPr/>
          <p:nvPr/>
        </p:nvSpPr>
        <p:spPr bwMode="auto">
          <a:xfrm>
            <a:off x="3343264" y="3435356"/>
            <a:ext cx="307172" cy="301247"/>
          </a:xfrm>
          <a:custGeom>
            <a:avLst/>
            <a:gdLst>
              <a:gd name="T0" fmla="*/ 133 w 142"/>
              <a:gd name="T1" fmla="*/ 95 h 139"/>
              <a:gd name="T2" fmla="*/ 106 w 142"/>
              <a:gd name="T3" fmla="*/ 89 h 139"/>
              <a:gd name="T4" fmla="*/ 83 w 142"/>
              <a:gd name="T5" fmla="*/ 67 h 139"/>
              <a:gd name="T6" fmla="*/ 111 w 142"/>
              <a:gd name="T7" fmla="*/ 39 h 139"/>
              <a:gd name="T8" fmla="*/ 119 w 142"/>
              <a:gd name="T9" fmla="*/ 38 h 139"/>
              <a:gd name="T10" fmla="*/ 133 w 142"/>
              <a:gd name="T11" fmla="*/ 16 h 139"/>
              <a:gd name="T12" fmla="*/ 125 w 142"/>
              <a:gd name="T13" fmla="*/ 9 h 139"/>
              <a:gd name="T14" fmla="*/ 104 w 142"/>
              <a:gd name="T15" fmla="*/ 23 h 139"/>
              <a:gd name="T16" fmla="*/ 103 w 142"/>
              <a:gd name="T17" fmla="*/ 30 h 139"/>
              <a:gd name="T18" fmla="*/ 75 w 142"/>
              <a:gd name="T19" fmla="*/ 58 h 139"/>
              <a:gd name="T20" fmla="*/ 51 w 142"/>
              <a:gd name="T21" fmla="*/ 34 h 139"/>
              <a:gd name="T22" fmla="*/ 45 w 142"/>
              <a:gd name="T23" fmla="*/ 7 h 139"/>
              <a:gd name="T24" fmla="*/ 29 w 142"/>
              <a:gd name="T25" fmla="*/ 0 h 139"/>
              <a:gd name="T26" fmla="*/ 39 w 142"/>
              <a:gd name="T27" fmla="*/ 10 h 139"/>
              <a:gd name="T28" fmla="*/ 35 w 142"/>
              <a:gd name="T29" fmla="*/ 27 h 139"/>
              <a:gd name="T30" fmla="*/ 18 w 142"/>
              <a:gd name="T31" fmla="*/ 32 h 139"/>
              <a:gd name="T32" fmla="*/ 3 w 142"/>
              <a:gd name="T33" fmla="*/ 17 h 139"/>
              <a:gd name="T34" fmla="*/ 9 w 142"/>
              <a:gd name="T35" fmla="*/ 43 h 139"/>
              <a:gd name="T36" fmla="*/ 37 w 142"/>
              <a:gd name="T37" fmla="*/ 48 h 139"/>
              <a:gd name="T38" fmla="*/ 58 w 142"/>
              <a:gd name="T39" fmla="*/ 70 h 139"/>
              <a:gd name="T40" fmla="*/ 12 w 142"/>
              <a:gd name="T41" fmla="*/ 115 h 139"/>
              <a:gd name="T42" fmla="*/ 12 w 142"/>
              <a:gd name="T43" fmla="*/ 129 h 139"/>
              <a:gd name="T44" fmla="*/ 13 w 142"/>
              <a:gd name="T45" fmla="*/ 130 h 139"/>
              <a:gd name="T46" fmla="*/ 26 w 142"/>
              <a:gd name="T47" fmla="*/ 130 h 139"/>
              <a:gd name="T48" fmla="*/ 72 w 142"/>
              <a:gd name="T49" fmla="*/ 84 h 139"/>
              <a:gd name="T50" fmla="*/ 92 w 142"/>
              <a:gd name="T51" fmla="*/ 103 h 139"/>
              <a:gd name="T52" fmla="*/ 97 w 142"/>
              <a:gd name="T53" fmla="*/ 131 h 139"/>
              <a:gd name="T54" fmla="*/ 119 w 142"/>
              <a:gd name="T55" fmla="*/ 138 h 139"/>
              <a:gd name="T56" fmla="*/ 105 w 142"/>
              <a:gd name="T57" fmla="*/ 124 h 139"/>
              <a:gd name="T58" fmla="*/ 109 w 142"/>
              <a:gd name="T59" fmla="*/ 110 h 139"/>
              <a:gd name="T60" fmla="*/ 123 w 142"/>
              <a:gd name="T61" fmla="*/ 106 h 139"/>
              <a:gd name="T62" fmla="*/ 139 w 142"/>
              <a:gd name="T63" fmla="*/ 122 h 139"/>
              <a:gd name="T64" fmla="*/ 133 w 142"/>
              <a:gd name="T65" fmla="*/ 95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2" h="139">
                <a:moveTo>
                  <a:pt x="133" y="95"/>
                </a:moveTo>
                <a:cubicBezTo>
                  <a:pt x="126" y="87"/>
                  <a:pt x="115" y="86"/>
                  <a:pt x="106" y="89"/>
                </a:cubicBezTo>
                <a:cubicBezTo>
                  <a:pt x="83" y="67"/>
                  <a:pt x="83" y="67"/>
                  <a:pt x="83" y="67"/>
                </a:cubicBezTo>
                <a:cubicBezTo>
                  <a:pt x="111" y="39"/>
                  <a:pt x="111" y="39"/>
                  <a:pt x="111" y="39"/>
                </a:cubicBezTo>
                <a:cubicBezTo>
                  <a:pt x="119" y="38"/>
                  <a:pt x="119" y="38"/>
                  <a:pt x="119" y="38"/>
                </a:cubicBezTo>
                <a:cubicBezTo>
                  <a:pt x="133" y="16"/>
                  <a:pt x="133" y="16"/>
                  <a:pt x="133" y="16"/>
                </a:cubicBezTo>
                <a:cubicBezTo>
                  <a:pt x="125" y="9"/>
                  <a:pt x="125" y="9"/>
                  <a:pt x="125" y="9"/>
                </a:cubicBezTo>
                <a:cubicBezTo>
                  <a:pt x="104" y="23"/>
                  <a:pt x="104" y="23"/>
                  <a:pt x="104" y="23"/>
                </a:cubicBezTo>
                <a:cubicBezTo>
                  <a:pt x="103" y="30"/>
                  <a:pt x="103" y="30"/>
                  <a:pt x="103" y="30"/>
                </a:cubicBezTo>
                <a:cubicBezTo>
                  <a:pt x="75" y="58"/>
                  <a:pt x="75" y="58"/>
                  <a:pt x="75" y="58"/>
                </a:cubicBezTo>
                <a:cubicBezTo>
                  <a:pt x="51" y="34"/>
                  <a:pt x="51" y="34"/>
                  <a:pt x="51" y="34"/>
                </a:cubicBezTo>
                <a:cubicBezTo>
                  <a:pt x="54" y="25"/>
                  <a:pt x="52" y="14"/>
                  <a:pt x="45" y="7"/>
                </a:cubicBezTo>
                <a:cubicBezTo>
                  <a:pt x="41" y="2"/>
                  <a:pt x="35" y="0"/>
                  <a:pt x="29" y="0"/>
                </a:cubicBezTo>
                <a:cubicBezTo>
                  <a:pt x="39" y="10"/>
                  <a:pt x="39" y="10"/>
                  <a:pt x="39" y="10"/>
                </a:cubicBezTo>
                <a:cubicBezTo>
                  <a:pt x="35" y="27"/>
                  <a:pt x="35" y="27"/>
                  <a:pt x="35" y="27"/>
                </a:cubicBezTo>
                <a:cubicBezTo>
                  <a:pt x="18" y="32"/>
                  <a:pt x="18" y="32"/>
                  <a:pt x="18" y="32"/>
                </a:cubicBezTo>
                <a:cubicBezTo>
                  <a:pt x="3" y="17"/>
                  <a:pt x="3" y="17"/>
                  <a:pt x="3" y="17"/>
                </a:cubicBezTo>
                <a:cubicBezTo>
                  <a:pt x="0" y="26"/>
                  <a:pt x="3" y="36"/>
                  <a:pt x="9" y="43"/>
                </a:cubicBezTo>
                <a:cubicBezTo>
                  <a:pt x="17" y="50"/>
                  <a:pt x="28" y="52"/>
                  <a:pt x="37" y="48"/>
                </a:cubicBezTo>
                <a:cubicBezTo>
                  <a:pt x="58" y="70"/>
                  <a:pt x="58" y="70"/>
                  <a:pt x="58" y="70"/>
                </a:cubicBezTo>
                <a:cubicBezTo>
                  <a:pt x="12" y="115"/>
                  <a:pt x="12" y="115"/>
                  <a:pt x="12" y="115"/>
                </a:cubicBezTo>
                <a:cubicBezTo>
                  <a:pt x="9" y="119"/>
                  <a:pt x="9" y="125"/>
                  <a:pt x="12" y="129"/>
                </a:cubicBezTo>
                <a:cubicBezTo>
                  <a:pt x="13" y="130"/>
                  <a:pt x="13" y="130"/>
                  <a:pt x="13" y="130"/>
                </a:cubicBezTo>
                <a:cubicBezTo>
                  <a:pt x="17" y="133"/>
                  <a:pt x="23" y="133"/>
                  <a:pt x="26" y="130"/>
                </a:cubicBezTo>
                <a:cubicBezTo>
                  <a:pt x="72" y="84"/>
                  <a:pt x="72" y="84"/>
                  <a:pt x="72" y="84"/>
                </a:cubicBezTo>
                <a:cubicBezTo>
                  <a:pt x="92" y="103"/>
                  <a:pt x="92" y="103"/>
                  <a:pt x="92" y="103"/>
                </a:cubicBezTo>
                <a:cubicBezTo>
                  <a:pt x="88" y="112"/>
                  <a:pt x="90" y="123"/>
                  <a:pt x="97" y="131"/>
                </a:cubicBezTo>
                <a:cubicBezTo>
                  <a:pt x="103" y="136"/>
                  <a:pt x="111" y="139"/>
                  <a:pt x="119" y="138"/>
                </a:cubicBezTo>
                <a:cubicBezTo>
                  <a:pt x="105" y="124"/>
                  <a:pt x="105" y="124"/>
                  <a:pt x="105" y="124"/>
                </a:cubicBezTo>
                <a:cubicBezTo>
                  <a:pt x="109" y="110"/>
                  <a:pt x="109" y="110"/>
                  <a:pt x="109" y="110"/>
                </a:cubicBezTo>
                <a:cubicBezTo>
                  <a:pt x="123" y="106"/>
                  <a:pt x="123" y="106"/>
                  <a:pt x="123" y="106"/>
                </a:cubicBezTo>
                <a:cubicBezTo>
                  <a:pt x="139" y="122"/>
                  <a:pt x="139" y="122"/>
                  <a:pt x="139" y="122"/>
                </a:cubicBezTo>
                <a:cubicBezTo>
                  <a:pt x="142" y="113"/>
                  <a:pt x="140" y="102"/>
                  <a:pt x="133" y="95"/>
                </a:cubicBezTo>
                <a:close/>
              </a:path>
            </a:pathLst>
          </a:custGeom>
          <a:solidFill>
            <a:schemeClr val="bg1"/>
          </a:solidFill>
          <a:ln>
            <a:noFill/>
          </a:ln>
        </p:spPr>
        <p:txBody>
          <a:bodyPr vert="horz" wrap="square" lIns="91440" tIns="45720" rIns="91440" bIns="45720" numCol="1" anchor="t" anchorCtr="0" compatLnSpc="1"/>
          <a:lstStyle/>
          <a:p>
            <a:endParaRPr lang="en-US">
              <a:latin typeface="+mn-ea"/>
              <a:cs typeface="+mn-ea"/>
            </a:endParaRPr>
          </a:p>
        </p:txBody>
      </p:sp>
      <p:grpSp>
        <p:nvGrpSpPr>
          <p:cNvPr id="61" name="组合 60"/>
          <p:cNvGrpSpPr/>
          <p:nvPr/>
        </p:nvGrpSpPr>
        <p:grpSpPr>
          <a:xfrm>
            <a:off x="8712590" y="2144333"/>
            <a:ext cx="311646" cy="193872"/>
            <a:chOff x="8292784" y="1202455"/>
            <a:chExt cx="311687" cy="193872"/>
          </a:xfrm>
        </p:grpSpPr>
        <p:sp>
          <p:nvSpPr>
            <p:cNvPr id="62" name="Freeform 151"/>
            <p:cNvSpPr/>
            <p:nvPr/>
          </p:nvSpPr>
          <p:spPr bwMode="auto">
            <a:xfrm>
              <a:off x="8297258" y="1202455"/>
              <a:ext cx="299756" cy="123780"/>
            </a:xfrm>
            <a:custGeom>
              <a:avLst/>
              <a:gdLst>
                <a:gd name="T0" fmla="*/ 135 w 139"/>
                <a:gd name="T1" fmla="*/ 0 h 57"/>
                <a:gd name="T2" fmla="*/ 4 w 139"/>
                <a:gd name="T3" fmla="*/ 0 h 57"/>
                <a:gd name="T4" fmla="*/ 0 w 139"/>
                <a:gd name="T5" fmla="*/ 1 h 57"/>
                <a:gd name="T6" fmla="*/ 65 w 139"/>
                <a:gd name="T7" fmla="*/ 55 h 57"/>
                <a:gd name="T8" fmla="*/ 74 w 139"/>
                <a:gd name="T9" fmla="*/ 55 h 57"/>
                <a:gd name="T10" fmla="*/ 139 w 139"/>
                <a:gd name="T11" fmla="*/ 1 h 57"/>
                <a:gd name="T12" fmla="*/ 135 w 139"/>
                <a:gd name="T13" fmla="*/ 0 h 57"/>
              </a:gdLst>
              <a:ahLst/>
              <a:cxnLst>
                <a:cxn ang="0">
                  <a:pos x="T0" y="T1"/>
                </a:cxn>
                <a:cxn ang="0">
                  <a:pos x="T2" y="T3"/>
                </a:cxn>
                <a:cxn ang="0">
                  <a:pos x="T4" y="T5"/>
                </a:cxn>
                <a:cxn ang="0">
                  <a:pos x="T6" y="T7"/>
                </a:cxn>
                <a:cxn ang="0">
                  <a:pos x="T8" y="T9"/>
                </a:cxn>
                <a:cxn ang="0">
                  <a:pos x="T10" y="T11"/>
                </a:cxn>
                <a:cxn ang="0">
                  <a:pos x="T12" y="T13"/>
                </a:cxn>
              </a:cxnLst>
              <a:rect l="0" t="0" r="r" b="b"/>
              <a:pathLst>
                <a:path w="139" h="57">
                  <a:moveTo>
                    <a:pt x="135" y="0"/>
                  </a:moveTo>
                  <a:cubicBezTo>
                    <a:pt x="4" y="0"/>
                    <a:pt x="4" y="0"/>
                    <a:pt x="4" y="0"/>
                  </a:cubicBezTo>
                  <a:cubicBezTo>
                    <a:pt x="3" y="0"/>
                    <a:pt x="1" y="0"/>
                    <a:pt x="0" y="1"/>
                  </a:cubicBezTo>
                  <a:cubicBezTo>
                    <a:pt x="65" y="55"/>
                    <a:pt x="65" y="55"/>
                    <a:pt x="65" y="55"/>
                  </a:cubicBezTo>
                  <a:cubicBezTo>
                    <a:pt x="68" y="57"/>
                    <a:pt x="72" y="57"/>
                    <a:pt x="74" y="55"/>
                  </a:cubicBezTo>
                  <a:cubicBezTo>
                    <a:pt x="139" y="1"/>
                    <a:pt x="139" y="1"/>
                    <a:pt x="139" y="1"/>
                  </a:cubicBezTo>
                  <a:cubicBezTo>
                    <a:pt x="138" y="0"/>
                    <a:pt x="137" y="0"/>
                    <a:pt x="135" y="0"/>
                  </a:cubicBezTo>
                  <a:close/>
                </a:path>
              </a:pathLst>
            </a:custGeom>
            <a:solidFill>
              <a:schemeClr val="bg1"/>
            </a:solidFill>
            <a:ln>
              <a:noFill/>
            </a:ln>
          </p:spPr>
          <p:txBody>
            <a:bodyPr vert="horz" wrap="square" lIns="91440" tIns="45720" rIns="91440" bIns="45720" numCol="1" anchor="t" anchorCtr="0" compatLnSpc="1"/>
            <a:lstStyle/>
            <a:p>
              <a:endParaRPr lang="en-US">
                <a:latin typeface="+mn-ea"/>
                <a:cs typeface="+mn-ea"/>
              </a:endParaRPr>
            </a:p>
          </p:txBody>
        </p:sp>
        <p:sp>
          <p:nvSpPr>
            <p:cNvPr id="63" name="Freeform 152"/>
            <p:cNvSpPr>
              <a:spLocks noEditPoints="1"/>
            </p:cNvSpPr>
            <p:nvPr/>
          </p:nvSpPr>
          <p:spPr bwMode="auto">
            <a:xfrm>
              <a:off x="8292784" y="1221842"/>
              <a:ext cx="311687" cy="174485"/>
            </a:xfrm>
            <a:custGeom>
              <a:avLst/>
              <a:gdLst>
                <a:gd name="T0" fmla="*/ 77 w 144"/>
                <a:gd name="T1" fmla="*/ 55 h 81"/>
                <a:gd name="T2" fmla="*/ 67 w 144"/>
                <a:gd name="T3" fmla="*/ 55 h 81"/>
                <a:gd name="T4" fmla="*/ 0 w 144"/>
                <a:gd name="T5" fmla="*/ 0 h 81"/>
                <a:gd name="T6" fmla="*/ 0 w 144"/>
                <a:gd name="T7" fmla="*/ 74 h 81"/>
                <a:gd name="T8" fmla="*/ 6 w 144"/>
                <a:gd name="T9" fmla="*/ 81 h 81"/>
                <a:gd name="T10" fmla="*/ 137 w 144"/>
                <a:gd name="T11" fmla="*/ 81 h 81"/>
                <a:gd name="T12" fmla="*/ 144 w 144"/>
                <a:gd name="T13" fmla="*/ 74 h 81"/>
                <a:gd name="T14" fmla="*/ 144 w 144"/>
                <a:gd name="T15" fmla="*/ 0 h 81"/>
                <a:gd name="T16" fmla="*/ 77 w 144"/>
                <a:gd name="T17" fmla="*/ 55 h 81"/>
                <a:gd name="T18" fmla="*/ 41 w 144"/>
                <a:gd name="T19" fmla="*/ 45 h 81"/>
                <a:gd name="T20" fmla="*/ 10 w 144"/>
                <a:gd name="T21" fmla="*/ 75 h 81"/>
                <a:gd name="T22" fmla="*/ 8 w 144"/>
                <a:gd name="T23" fmla="*/ 76 h 81"/>
                <a:gd name="T24" fmla="*/ 6 w 144"/>
                <a:gd name="T25" fmla="*/ 75 h 81"/>
                <a:gd name="T26" fmla="*/ 6 w 144"/>
                <a:gd name="T27" fmla="*/ 71 h 81"/>
                <a:gd name="T28" fmla="*/ 37 w 144"/>
                <a:gd name="T29" fmla="*/ 41 h 81"/>
                <a:gd name="T30" fmla="*/ 41 w 144"/>
                <a:gd name="T31" fmla="*/ 41 h 81"/>
                <a:gd name="T32" fmla="*/ 41 w 144"/>
                <a:gd name="T33" fmla="*/ 45 h 81"/>
                <a:gd name="T34" fmla="*/ 138 w 144"/>
                <a:gd name="T35" fmla="*/ 75 h 81"/>
                <a:gd name="T36" fmla="*/ 136 w 144"/>
                <a:gd name="T37" fmla="*/ 76 h 81"/>
                <a:gd name="T38" fmla="*/ 134 w 144"/>
                <a:gd name="T39" fmla="*/ 75 h 81"/>
                <a:gd name="T40" fmla="*/ 102 w 144"/>
                <a:gd name="T41" fmla="*/ 45 h 81"/>
                <a:gd name="T42" fmla="*/ 102 w 144"/>
                <a:gd name="T43" fmla="*/ 41 h 81"/>
                <a:gd name="T44" fmla="*/ 106 w 144"/>
                <a:gd name="T45" fmla="*/ 41 h 81"/>
                <a:gd name="T46" fmla="*/ 138 w 144"/>
                <a:gd name="T47" fmla="*/ 71 h 81"/>
                <a:gd name="T48" fmla="*/ 138 w 144"/>
                <a:gd name="T49" fmla="*/ 75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4" h="81">
                  <a:moveTo>
                    <a:pt x="77" y="55"/>
                  </a:moveTo>
                  <a:cubicBezTo>
                    <a:pt x="74" y="57"/>
                    <a:pt x="69" y="57"/>
                    <a:pt x="67" y="55"/>
                  </a:cubicBezTo>
                  <a:cubicBezTo>
                    <a:pt x="0" y="0"/>
                    <a:pt x="0" y="0"/>
                    <a:pt x="0" y="0"/>
                  </a:cubicBezTo>
                  <a:cubicBezTo>
                    <a:pt x="0" y="74"/>
                    <a:pt x="0" y="74"/>
                    <a:pt x="0" y="74"/>
                  </a:cubicBezTo>
                  <a:cubicBezTo>
                    <a:pt x="0" y="78"/>
                    <a:pt x="3" y="81"/>
                    <a:pt x="6" y="81"/>
                  </a:cubicBezTo>
                  <a:cubicBezTo>
                    <a:pt x="137" y="81"/>
                    <a:pt x="137" y="81"/>
                    <a:pt x="137" y="81"/>
                  </a:cubicBezTo>
                  <a:cubicBezTo>
                    <a:pt x="141" y="81"/>
                    <a:pt x="144" y="78"/>
                    <a:pt x="144" y="74"/>
                  </a:cubicBezTo>
                  <a:cubicBezTo>
                    <a:pt x="144" y="0"/>
                    <a:pt x="144" y="0"/>
                    <a:pt x="144" y="0"/>
                  </a:cubicBezTo>
                  <a:lnTo>
                    <a:pt x="77" y="55"/>
                  </a:lnTo>
                  <a:close/>
                  <a:moveTo>
                    <a:pt x="41" y="45"/>
                  </a:moveTo>
                  <a:cubicBezTo>
                    <a:pt x="10" y="75"/>
                    <a:pt x="10" y="75"/>
                    <a:pt x="10" y="75"/>
                  </a:cubicBezTo>
                  <a:cubicBezTo>
                    <a:pt x="9" y="75"/>
                    <a:pt x="8" y="76"/>
                    <a:pt x="8" y="76"/>
                  </a:cubicBezTo>
                  <a:cubicBezTo>
                    <a:pt x="7" y="76"/>
                    <a:pt x="6" y="75"/>
                    <a:pt x="6" y="75"/>
                  </a:cubicBezTo>
                  <a:cubicBezTo>
                    <a:pt x="5" y="74"/>
                    <a:pt x="5" y="72"/>
                    <a:pt x="6" y="71"/>
                  </a:cubicBezTo>
                  <a:cubicBezTo>
                    <a:pt x="37" y="41"/>
                    <a:pt x="37" y="41"/>
                    <a:pt x="37" y="41"/>
                  </a:cubicBezTo>
                  <a:cubicBezTo>
                    <a:pt x="38" y="40"/>
                    <a:pt x="40" y="40"/>
                    <a:pt x="41" y="41"/>
                  </a:cubicBezTo>
                  <a:cubicBezTo>
                    <a:pt x="42" y="42"/>
                    <a:pt x="42" y="44"/>
                    <a:pt x="41" y="45"/>
                  </a:cubicBezTo>
                  <a:close/>
                  <a:moveTo>
                    <a:pt x="138" y="75"/>
                  </a:moveTo>
                  <a:cubicBezTo>
                    <a:pt x="137" y="75"/>
                    <a:pt x="136" y="76"/>
                    <a:pt x="136" y="76"/>
                  </a:cubicBezTo>
                  <a:cubicBezTo>
                    <a:pt x="135" y="76"/>
                    <a:pt x="134" y="75"/>
                    <a:pt x="134" y="75"/>
                  </a:cubicBezTo>
                  <a:cubicBezTo>
                    <a:pt x="102" y="45"/>
                    <a:pt x="102" y="45"/>
                    <a:pt x="102" y="45"/>
                  </a:cubicBezTo>
                  <a:cubicBezTo>
                    <a:pt x="101" y="44"/>
                    <a:pt x="101" y="42"/>
                    <a:pt x="102" y="41"/>
                  </a:cubicBezTo>
                  <a:cubicBezTo>
                    <a:pt x="103" y="40"/>
                    <a:pt x="105" y="40"/>
                    <a:pt x="106" y="41"/>
                  </a:cubicBezTo>
                  <a:cubicBezTo>
                    <a:pt x="138" y="71"/>
                    <a:pt x="138" y="71"/>
                    <a:pt x="138" y="71"/>
                  </a:cubicBezTo>
                  <a:cubicBezTo>
                    <a:pt x="139" y="72"/>
                    <a:pt x="139" y="74"/>
                    <a:pt x="138" y="75"/>
                  </a:cubicBezTo>
                  <a:close/>
                </a:path>
              </a:pathLst>
            </a:custGeom>
            <a:solidFill>
              <a:schemeClr val="bg1"/>
            </a:solidFill>
            <a:ln>
              <a:noFill/>
            </a:ln>
          </p:spPr>
          <p:txBody>
            <a:bodyPr vert="horz" wrap="square" lIns="91440" tIns="45720" rIns="91440" bIns="45720" numCol="1" anchor="t" anchorCtr="0" compatLnSpc="1"/>
            <a:lstStyle/>
            <a:p>
              <a:endParaRPr lang="en-US">
                <a:latin typeface="+mn-ea"/>
                <a:cs typeface="+mn-ea"/>
              </a:endParaRPr>
            </a:p>
          </p:txBody>
        </p:sp>
      </p:grpSp>
      <p:sp>
        <p:nvSpPr>
          <p:cNvPr id="64" name="Freeform 116"/>
          <p:cNvSpPr>
            <a:spLocks noEditPoints="1"/>
          </p:cNvSpPr>
          <p:nvPr/>
        </p:nvSpPr>
        <p:spPr bwMode="auto">
          <a:xfrm>
            <a:off x="3332843" y="2065780"/>
            <a:ext cx="329540" cy="290808"/>
          </a:xfrm>
          <a:custGeom>
            <a:avLst/>
            <a:gdLst>
              <a:gd name="T0" fmla="*/ 209 w 221"/>
              <a:gd name="T1" fmla="*/ 95 h 195"/>
              <a:gd name="T2" fmla="*/ 209 w 221"/>
              <a:gd name="T3" fmla="*/ 82 h 195"/>
              <a:gd name="T4" fmla="*/ 221 w 221"/>
              <a:gd name="T5" fmla="*/ 82 h 195"/>
              <a:gd name="T6" fmla="*/ 221 w 221"/>
              <a:gd name="T7" fmla="*/ 74 h 195"/>
              <a:gd name="T8" fmla="*/ 110 w 221"/>
              <a:gd name="T9" fmla="*/ 0 h 195"/>
              <a:gd name="T10" fmla="*/ 0 w 221"/>
              <a:gd name="T11" fmla="*/ 74 h 195"/>
              <a:gd name="T12" fmla="*/ 0 w 221"/>
              <a:gd name="T13" fmla="*/ 82 h 195"/>
              <a:gd name="T14" fmla="*/ 10 w 221"/>
              <a:gd name="T15" fmla="*/ 82 h 195"/>
              <a:gd name="T16" fmla="*/ 10 w 221"/>
              <a:gd name="T17" fmla="*/ 95 h 195"/>
              <a:gd name="T18" fmla="*/ 23 w 221"/>
              <a:gd name="T19" fmla="*/ 95 h 195"/>
              <a:gd name="T20" fmla="*/ 23 w 221"/>
              <a:gd name="T21" fmla="*/ 166 h 195"/>
              <a:gd name="T22" fmla="*/ 10 w 221"/>
              <a:gd name="T23" fmla="*/ 166 h 195"/>
              <a:gd name="T24" fmla="*/ 10 w 221"/>
              <a:gd name="T25" fmla="*/ 179 h 195"/>
              <a:gd name="T26" fmla="*/ 0 w 221"/>
              <a:gd name="T27" fmla="*/ 179 h 195"/>
              <a:gd name="T28" fmla="*/ 0 w 221"/>
              <a:gd name="T29" fmla="*/ 195 h 195"/>
              <a:gd name="T30" fmla="*/ 221 w 221"/>
              <a:gd name="T31" fmla="*/ 195 h 195"/>
              <a:gd name="T32" fmla="*/ 221 w 221"/>
              <a:gd name="T33" fmla="*/ 179 h 195"/>
              <a:gd name="T34" fmla="*/ 209 w 221"/>
              <a:gd name="T35" fmla="*/ 179 h 195"/>
              <a:gd name="T36" fmla="*/ 209 w 221"/>
              <a:gd name="T37" fmla="*/ 166 h 195"/>
              <a:gd name="T38" fmla="*/ 197 w 221"/>
              <a:gd name="T39" fmla="*/ 166 h 195"/>
              <a:gd name="T40" fmla="*/ 197 w 221"/>
              <a:gd name="T41" fmla="*/ 95 h 195"/>
              <a:gd name="T42" fmla="*/ 209 w 221"/>
              <a:gd name="T43" fmla="*/ 95 h 195"/>
              <a:gd name="T44" fmla="*/ 73 w 221"/>
              <a:gd name="T45" fmla="*/ 166 h 195"/>
              <a:gd name="T46" fmla="*/ 49 w 221"/>
              <a:gd name="T47" fmla="*/ 166 h 195"/>
              <a:gd name="T48" fmla="*/ 49 w 221"/>
              <a:gd name="T49" fmla="*/ 95 h 195"/>
              <a:gd name="T50" fmla="*/ 73 w 221"/>
              <a:gd name="T51" fmla="*/ 95 h 195"/>
              <a:gd name="T52" fmla="*/ 73 w 221"/>
              <a:gd name="T53" fmla="*/ 166 h 195"/>
              <a:gd name="T54" fmla="*/ 122 w 221"/>
              <a:gd name="T55" fmla="*/ 166 h 195"/>
              <a:gd name="T56" fmla="*/ 99 w 221"/>
              <a:gd name="T57" fmla="*/ 166 h 195"/>
              <a:gd name="T58" fmla="*/ 99 w 221"/>
              <a:gd name="T59" fmla="*/ 95 h 195"/>
              <a:gd name="T60" fmla="*/ 122 w 221"/>
              <a:gd name="T61" fmla="*/ 95 h 195"/>
              <a:gd name="T62" fmla="*/ 122 w 221"/>
              <a:gd name="T63" fmla="*/ 166 h 195"/>
              <a:gd name="T64" fmla="*/ 171 w 221"/>
              <a:gd name="T65" fmla="*/ 166 h 195"/>
              <a:gd name="T66" fmla="*/ 148 w 221"/>
              <a:gd name="T67" fmla="*/ 166 h 195"/>
              <a:gd name="T68" fmla="*/ 148 w 221"/>
              <a:gd name="T69" fmla="*/ 95 h 195"/>
              <a:gd name="T70" fmla="*/ 171 w 221"/>
              <a:gd name="T71" fmla="*/ 95 h 195"/>
              <a:gd name="T72" fmla="*/ 171 w 221"/>
              <a:gd name="T73" fmla="*/ 166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21" h="195">
                <a:moveTo>
                  <a:pt x="209" y="95"/>
                </a:moveTo>
                <a:lnTo>
                  <a:pt x="209" y="82"/>
                </a:lnTo>
                <a:lnTo>
                  <a:pt x="221" y="82"/>
                </a:lnTo>
                <a:lnTo>
                  <a:pt x="221" y="74"/>
                </a:lnTo>
                <a:lnTo>
                  <a:pt x="110" y="0"/>
                </a:lnTo>
                <a:lnTo>
                  <a:pt x="0" y="74"/>
                </a:lnTo>
                <a:lnTo>
                  <a:pt x="0" y="82"/>
                </a:lnTo>
                <a:lnTo>
                  <a:pt x="10" y="82"/>
                </a:lnTo>
                <a:lnTo>
                  <a:pt x="10" y="95"/>
                </a:lnTo>
                <a:lnTo>
                  <a:pt x="23" y="95"/>
                </a:lnTo>
                <a:lnTo>
                  <a:pt x="23" y="166"/>
                </a:lnTo>
                <a:lnTo>
                  <a:pt x="10" y="166"/>
                </a:lnTo>
                <a:lnTo>
                  <a:pt x="10" y="179"/>
                </a:lnTo>
                <a:lnTo>
                  <a:pt x="0" y="179"/>
                </a:lnTo>
                <a:lnTo>
                  <a:pt x="0" y="195"/>
                </a:lnTo>
                <a:lnTo>
                  <a:pt x="221" y="195"/>
                </a:lnTo>
                <a:lnTo>
                  <a:pt x="221" y="179"/>
                </a:lnTo>
                <a:lnTo>
                  <a:pt x="209" y="179"/>
                </a:lnTo>
                <a:lnTo>
                  <a:pt x="209" y="166"/>
                </a:lnTo>
                <a:lnTo>
                  <a:pt x="197" y="166"/>
                </a:lnTo>
                <a:lnTo>
                  <a:pt x="197" y="95"/>
                </a:lnTo>
                <a:lnTo>
                  <a:pt x="209" y="95"/>
                </a:lnTo>
                <a:close/>
                <a:moveTo>
                  <a:pt x="73" y="166"/>
                </a:moveTo>
                <a:lnTo>
                  <a:pt x="49" y="166"/>
                </a:lnTo>
                <a:lnTo>
                  <a:pt x="49" y="95"/>
                </a:lnTo>
                <a:lnTo>
                  <a:pt x="73" y="95"/>
                </a:lnTo>
                <a:lnTo>
                  <a:pt x="73" y="166"/>
                </a:lnTo>
                <a:close/>
                <a:moveTo>
                  <a:pt x="122" y="166"/>
                </a:moveTo>
                <a:lnTo>
                  <a:pt x="99" y="166"/>
                </a:lnTo>
                <a:lnTo>
                  <a:pt x="99" y="95"/>
                </a:lnTo>
                <a:lnTo>
                  <a:pt x="122" y="95"/>
                </a:lnTo>
                <a:lnTo>
                  <a:pt x="122" y="166"/>
                </a:lnTo>
                <a:close/>
                <a:moveTo>
                  <a:pt x="171" y="166"/>
                </a:moveTo>
                <a:lnTo>
                  <a:pt x="148" y="166"/>
                </a:lnTo>
                <a:lnTo>
                  <a:pt x="148" y="95"/>
                </a:lnTo>
                <a:lnTo>
                  <a:pt x="171" y="95"/>
                </a:lnTo>
                <a:lnTo>
                  <a:pt x="171" y="166"/>
                </a:lnTo>
                <a:close/>
              </a:path>
            </a:pathLst>
          </a:custGeom>
          <a:solidFill>
            <a:schemeClr val="bg1"/>
          </a:solidFill>
          <a:ln>
            <a:noFill/>
          </a:ln>
        </p:spPr>
        <p:txBody>
          <a:bodyPr vert="horz" wrap="square" lIns="91440" tIns="45720" rIns="91440" bIns="45720" numCol="1" anchor="t" anchorCtr="0" compatLnSpc="1"/>
          <a:lstStyle/>
          <a:p>
            <a:endParaRPr lang="en-US">
              <a:latin typeface="+mn-ea"/>
              <a:cs typeface="+mn-ea"/>
            </a:endParaRPr>
          </a:p>
        </p:txBody>
      </p:sp>
      <p:grpSp>
        <p:nvGrpSpPr>
          <p:cNvPr id="65" name="组合 64"/>
          <p:cNvGrpSpPr/>
          <p:nvPr/>
        </p:nvGrpSpPr>
        <p:grpSpPr>
          <a:xfrm>
            <a:off x="8656674" y="4769849"/>
            <a:ext cx="402605" cy="331075"/>
            <a:chOff x="5108575" y="3992563"/>
            <a:chExt cx="428625" cy="352426"/>
          </a:xfrm>
          <a:solidFill>
            <a:schemeClr val="bg1"/>
          </a:solidFill>
        </p:grpSpPr>
        <p:sp>
          <p:nvSpPr>
            <p:cNvPr id="66" name="Freeform 223"/>
            <p:cNvSpPr/>
            <p:nvPr/>
          </p:nvSpPr>
          <p:spPr bwMode="auto">
            <a:xfrm>
              <a:off x="5108575" y="3998913"/>
              <a:ext cx="201613" cy="106363"/>
            </a:xfrm>
            <a:custGeom>
              <a:avLst/>
              <a:gdLst>
                <a:gd name="T0" fmla="*/ 127 w 127"/>
                <a:gd name="T1" fmla="*/ 30 h 67"/>
                <a:gd name="T2" fmla="*/ 93 w 127"/>
                <a:gd name="T3" fmla="*/ 0 h 67"/>
                <a:gd name="T4" fmla="*/ 0 w 127"/>
                <a:gd name="T5" fmla="*/ 36 h 67"/>
                <a:gd name="T6" fmla="*/ 35 w 127"/>
                <a:gd name="T7" fmla="*/ 67 h 67"/>
                <a:gd name="T8" fmla="*/ 127 w 127"/>
                <a:gd name="T9" fmla="*/ 30 h 67"/>
              </a:gdLst>
              <a:ahLst/>
              <a:cxnLst>
                <a:cxn ang="0">
                  <a:pos x="T0" y="T1"/>
                </a:cxn>
                <a:cxn ang="0">
                  <a:pos x="T2" y="T3"/>
                </a:cxn>
                <a:cxn ang="0">
                  <a:pos x="T4" y="T5"/>
                </a:cxn>
                <a:cxn ang="0">
                  <a:pos x="T6" y="T7"/>
                </a:cxn>
                <a:cxn ang="0">
                  <a:pos x="T8" y="T9"/>
                </a:cxn>
              </a:cxnLst>
              <a:rect l="0" t="0" r="r" b="b"/>
              <a:pathLst>
                <a:path w="127" h="67">
                  <a:moveTo>
                    <a:pt x="127" y="30"/>
                  </a:moveTo>
                  <a:lnTo>
                    <a:pt x="93" y="0"/>
                  </a:lnTo>
                  <a:lnTo>
                    <a:pt x="0" y="36"/>
                  </a:lnTo>
                  <a:lnTo>
                    <a:pt x="35" y="67"/>
                  </a:lnTo>
                  <a:lnTo>
                    <a:pt x="127" y="3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sp>
          <p:nvSpPr>
            <p:cNvPr id="67" name="Freeform 224"/>
            <p:cNvSpPr/>
            <p:nvPr/>
          </p:nvSpPr>
          <p:spPr bwMode="auto">
            <a:xfrm>
              <a:off x="5324475" y="4168776"/>
              <a:ext cx="147638" cy="176213"/>
            </a:xfrm>
            <a:custGeom>
              <a:avLst/>
              <a:gdLst>
                <a:gd name="T0" fmla="*/ 0 w 93"/>
                <a:gd name="T1" fmla="*/ 0 h 111"/>
                <a:gd name="T2" fmla="*/ 0 w 93"/>
                <a:gd name="T3" fmla="*/ 111 h 111"/>
                <a:gd name="T4" fmla="*/ 93 w 93"/>
                <a:gd name="T5" fmla="*/ 73 h 111"/>
                <a:gd name="T6" fmla="*/ 93 w 93"/>
                <a:gd name="T7" fmla="*/ 15 h 111"/>
                <a:gd name="T8" fmla="*/ 41 w 93"/>
                <a:gd name="T9" fmla="*/ 37 h 111"/>
                <a:gd name="T10" fmla="*/ 0 w 93"/>
                <a:gd name="T11" fmla="*/ 0 h 111"/>
              </a:gdLst>
              <a:ahLst/>
              <a:cxnLst>
                <a:cxn ang="0">
                  <a:pos x="T0" y="T1"/>
                </a:cxn>
                <a:cxn ang="0">
                  <a:pos x="T2" y="T3"/>
                </a:cxn>
                <a:cxn ang="0">
                  <a:pos x="T4" y="T5"/>
                </a:cxn>
                <a:cxn ang="0">
                  <a:pos x="T6" y="T7"/>
                </a:cxn>
                <a:cxn ang="0">
                  <a:pos x="T8" y="T9"/>
                </a:cxn>
                <a:cxn ang="0">
                  <a:pos x="T10" y="T11"/>
                </a:cxn>
              </a:cxnLst>
              <a:rect l="0" t="0" r="r" b="b"/>
              <a:pathLst>
                <a:path w="93" h="111">
                  <a:moveTo>
                    <a:pt x="0" y="0"/>
                  </a:moveTo>
                  <a:lnTo>
                    <a:pt x="0" y="111"/>
                  </a:lnTo>
                  <a:lnTo>
                    <a:pt x="93" y="73"/>
                  </a:lnTo>
                  <a:lnTo>
                    <a:pt x="93" y="15"/>
                  </a:lnTo>
                  <a:lnTo>
                    <a:pt x="41" y="37"/>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sp>
          <p:nvSpPr>
            <p:cNvPr id="68" name="Freeform 225"/>
            <p:cNvSpPr/>
            <p:nvPr/>
          </p:nvSpPr>
          <p:spPr bwMode="auto">
            <a:xfrm>
              <a:off x="5334000" y="4110038"/>
              <a:ext cx="203200" cy="104775"/>
            </a:xfrm>
            <a:custGeom>
              <a:avLst/>
              <a:gdLst>
                <a:gd name="T0" fmla="*/ 0 w 128"/>
                <a:gd name="T1" fmla="*/ 36 h 66"/>
                <a:gd name="T2" fmla="*/ 36 w 128"/>
                <a:gd name="T3" fmla="*/ 66 h 66"/>
                <a:gd name="T4" fmla="*/ 128 w 128"/>
                <a:gd name="T5" fmla="*/ 29 h 66"/>
                <a:gd name="T6" fmla="*/ 93 w 128"/>
                <a:gd name="T7" fmla="*/ 0 h 66"/>
                <a:gd name="T8" fmla="*/ 0 w 128"/>
                <a:gd name="T9" fmla="*/ 36 h 66"/>
              </a:gdLst>
              <a:ahLst/>
              <a:cxnLst>
                <a:cxn ang="0">
                  <a:pos x="T0" y="T1"/>
                </a:cxn>
                <a:cxn ang="0">
                  <a:pos x="T2" y="T3"/>
                </a:cxn>
                <a:cxn ang="0">
                  <a:pos x="T4" y="T5"/>
                </a:cxn>
                <a:cxn ang="0">
                  <a:pos x="T6" y="T7"/>
                </a:cxn>
                <a:cxn ang="0">
                  <a:pos x="T8" y="T9"/>
                </a:cxn>
              </a:cxnLst>
              <a:rect l="0" t="0" r="r" b="b"/>
              <a:pathLst>
                <a:path w="128" h="66">
                  <a:moveTo>
                    <a:pt x="0" y="36"/>
                  </a:moveTo>
                  <a:lnTo>
                    <a:pt x="36" y="66"/>
                  </a:lnTo>
                  <a:lnTo>
                    <a:pt x="128" y="29"/>
                  </a:lnTo>
                  <a:lnTo>
                    <a:pt x="93" y="0"/>
                  </a:lnTo>
                  <a:lnTo>
                    <a:pt x="0" y="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sp>
          <p:nvSpPr>
            <p:cNvPr id="69" name="Freeform 226"/>
            <p:cNvSpPr/>
            <p:nvPr/>
          </p:nvSpPr>
          <p:spPr bwMode="auto">
            <a:xfrm>
              <a:off x="5319713" y="3992563"/>
              <a:ext cx="203200" cy="109538"/>
            </a:xfrm>
            <a:custGeom>
              <a:avLst/>
              <a:gdLst>
                <a:gd name="T0" fmla="*/ 128 w 128"/>
                <a:gd name="T1" fmla="*/ 36 h 69"/>
                <a:gd name="T2" fmla="*/ 35 w 128"/>
                <a:gd name="T3" fmla="*/ 0 h 69"/>
                <a:gd name="T4" fmla="*/ 0 w 128"/>
                <a:gd name="T5" fmla="*/ 32 h 69"/>
                <a:gd name="T6" fmla="*/ 93 w 128"/>
                <a:gd name="T7" fmla="*/ 69 h 69"/>
                <a:gd name="T8" fmla="*/ 128 w 128"/>
                <a:gd name="T9" fmla="*/ 36 h 69"/>
              </a:gdLst>
              <a:ahLst/>
              <a:cxnLst>
                <a:cxn ang="0">
                  <a:pos x="T0" y="T1"/>
                </a:cxn>
                <a:cxn ang="0">
                  <a:pos x="T2" y="T3"/>
                </a:cxn>
                <a:cxn ang="0">
                  <a:pos x="T4" y="T5"/>
                </a:cxn>
                <a:cxn ang="0">
                  <a:pos x="T6" y="T7"/>
                </a:cxn>
                <a:cxn ang="0">
                  <a:pos x="T8" y="T9"/>
                </a:cxn>
              </a:cxnLst>
              <a:rect l="0" t="0" r="r" b="b"/>
              <a:pathLst>
                <a:path w="128" h="69">
                  <a:moveTo>
                    <a:pt x="128" y="36"/>
                  </a:moveTo>
                  <a:lnTo>
                    <a:pt x="35" y="0"/>
                  </a:lnTo>
                  <a:lnTo>
                    <a:pt x="0" y="32"/>
                  </a:lnTo>
                  <a:lnTo>
                    <a:pt x="93" y="69"/>
                  </a:lnTo>
                  <a:lnTo>
                    <a:pt x="128" y="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sp>
          <p:nvSpPr>
            <p:cNvPr id="70" name="Freeform 227"/>
            <p:cNvSpPr/>
            <p:nvPr/>
          </p:nvSpPr>
          <p:spPr bwMode="auto">
            <a:xfrm>
              <a:off x="5165725" y="4181476"/>
              <a:ext cx="147638" cy="163513"/>
            </a:xfrm>
            <a:custGeom>
              <a:avLst/>
              <a:gdLst>
                <a:gd name="T0" fmla="*/ 0 w 93"/>
                <a:gd name="T1" fmla="*/ 11 h 103"/>
                <a:gd name="T2" fmla="*/ 0 w 93"/>
                <a:gd name="T3" fmla="*/ 65 h 103"/>
                <a:gd name="T4" fmla="*/ 93 w 93"/>
                <a:gd name="T5" fmla="*/ 103 h 103"/>
                <a:gd name="T6" fmla="*/ 93 w 93"/>
                <a:gd name="T7" fmla="*/ 0 h 103"/>
                <a:gd name="T8" fmla="*/ 57 w 93"/>
                <a:gd name="T9" fmla="*/ 34 h 103"/>
                <a:gd name="T10" fmla="*/ 0 w 93"/>
                <a:gd name="T11" fmla="*/ 11 h 103"/>
              </a:gdLst>
              <a:ahLst/>
              <a:cxnLst>
                <a:cxn ang="0">
                  <a:pos x="T0" y="T1"/>
                </a:cxn>
                <a:cxn ang="0">
                  <a:pos x="T2" y="T3"/>
                </a:cxn>
                <a:cxn ang="0">
                  <a:pos x="T4" y="T5"/>
                </a:cxn>
                <a:cxn ang="0">
                  <a:pos x="T6" y="T7"/>
                </a:cxn>
                <a:cxn ang="0">
                  <a:pos x="T8" y="T9"/>
                </a:cxn>
                <a:cxn ang="0">
                  <a:pos x="T10" y="T11"/>
                </a:cxn>
              </a:cxnLst>
              <a:rect l="0" t="0" r="r" b="b"/>
              <a:pathLst>
                <a:path w="93" h="103">
                  <a:moveTo>
                    <a:pt x="0" y="11"/>
                  </a:moveTo>
                  <a:lnTo>
                    <a:pt x="0" y="65"/>
                  </a:lnTo>
                  <a:lnTo>
                    <a:pt x="93" y="103"/>
                  </a:lnTo>
                  <a:lnTo>
                    <a:pt x="93" y="0"/>
                  </a:lnTo>
                  <a:lnTo>
                    <a:pt x="57" y="34"/>
                  </a:lnTo>
                  <a:lnTo>
                    <a:pt x="0"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sp>
          <p:nvSpPr>
            <p:cNvPr id="71" name="Freeform 228"/>
            <p:cNvSpPr/>
            <p:nvPr/>
          </p:nvSpPr>
          <p:spPr bwMode="auto">
            <a:xfrm>
              <a:off x="5108575" y="4114801"/>
              <a:ext cx="200025" cy="109538"/>
            </a:xfrm>
            <a:custGeom>
              <a:avLst/>
              <a:gdLst>
                <a:gd name="T0" fmla="*/ 126 w 126"/>
                <a:gd name="T1" fmla="*/ 36 h 69"/>
                <a:gd name="T2" fmla="*/ 33 w 126"/>
                <a:gd name="T3" fmla="*/ 0 h 69"/>
                <a:gd name="T4" fmla="*/ 0 w 126"/>
                <a:gd name="T5" fmla="*/ 31 h 69"/>
                <a:gd name="T6" fmla="*/ 91 w 126"/>
                <a:gd name="T7" fmla="*/ 69 h 69"/>
                <a:gd name="T8" fmla="*/ 126 w 126"/>
                <a:gd name="T9" fmla="*/ 36 h 69"/>
              </a:gdLst>
              <a:ahLst/>
              <a:cxnLst>
                <a:cxn ang="0">
                  <a:pos x="T0" y="T1"/>
                </a:cxn>
                <a:cxn ang="0">
                  <a:pos x="T2" y="T3"/>
                </a:cxn>
                <a:cxn ang="0">
                  <a:pos x="T4" y="T5"/>
                </a:cxn>
                <a:cxn ang="0">
                  <a:pos x="T6" y="T7"/>
                </a:cxn>
                <a:cxn ang="0">
                  <a:pos x="T8" y="T9"/>
                </a:cxn>
              </a:cxnLst>
              <a:rect l="0" t="0" r="r" b="b"/>
              <a:pathLst>
                <a:path w="126" h="69">
                  <a:moveTo>
                    <a:pt x="126" y="36"/>
                  </a:moveTo>
                  <a:lnTo>
                    <a:pt x="33" y="0"/>
                  </a:lnTo>
                  <a:lnTo>
                    <a:pt x="0" y="31"/>
                  </a:lnTo>
                  <a:lnTo>
                    <a:pt x="91" y="69"/>
                  </a:lnTo>
                  <a:lnTo>
                    <a:pt x="126" y="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grpSp>
      <p:sp>
        <p:nvSpPr>
          <p:cNvPr id="72" name="Freeform 116"/>
          <p:cNvSpPr>
            <a:spLocks noEditPoints="1"/>
          </p:cNvSpPr>
          <p:nvPr/>
        </p:nvSpPr>
        <p:spPr bwMode="auto">
          <a:xfrm>
            <a:off x="5294933" y="2164552"/>
            <a:ext cx="329540" cy="290808"/>
          </a:xfrm>
          <a:custGeom>
            <a:avLst/>
            <a:gdLst>
              <a:gd name="T0" fmla="*/ 209 w 221"/>
              <a:gd name="T1" fmla="*/ 95 h 195"/>
              <a:gd name="T2" fmla="*/ 209 w 221"/>
              <a:gd name="T3" fmla="*/ 82 h 195"/>
              <a:gd name="T4" fmla="*/ 221 w 221"/>
              <a:gd name="T5" fmla="*/ 82 h 195"/>
              <a:gd name="T6" fmla="*/ 221 w 221"/>
              <a:gd name="T7" fmla="*/ 74 h 195"/>
              <a:gd name="T8" fmla="*/ 110 w 221"/>
              <a:gd name="T9" fmla="*/ 0 h 195"/>
              <a:gd name="T10" fmla="*/ 0 w 221"/>
              <a:gd name="T11" fmla="*/ 74 h 195"/>
              <a:gd name="T12" fmla="*/ 0 w 221"/>
              <a:gd name="T13" fmla="*/ 82 h 195"/>
              <a:gd name="T14" fmla="*/ 10 w 221"/>
              <a:gd name="T15" fmla="*/ 82 h 195"/>
              <a:gd name="T16" fmla="*/ 10 w 221"/>
              <a:gd name="T17" fmla="*/ 95 h 195"/>
              <a:gd name="T18" fmla="*/ 23 w 221"/>
              <a:gd name="T19" fmla="*/ 95 h 195"/>
              <a:gd name="T20" fmla="*/ 23 w 221"/>
              <a:gd name="T21" fmla="*/ 166 h 195"/>
              <a:gd name="T22" fmla="*/ 10 w 221"/>
              <a:gd name="T23" fmla="*/ 166 h 195"/>
              <a:gd name="T24" fmla="*/ 10 w 221"/>
              <a:gd name="T25" fmla="*/ 179 h 195"/>
              <a:gd name="T26" fmla="*/ 0 w 221"/>
              <a:gd name="T27" fmla="*/ 179 h 195"/>
              <a:gd name="T28" fmla="*/ 0 w 221"/>
              <a:gd name="T29" fmla="*/ 195 h 195"/>
              <a:gd name="T30" fmla="*/ 221 w 221"/>
              <a:gd name="T31" fmla="*/ 195 h 195"/>
              <a:gd name="T32" fmla="*/ 221 w 221"/>
              <a:gd name="T33" fmla="*/ 179 h 195"/>
              <a:gd name="T34" fmla="*/ 209 w 221"/>
              <a:gd name="T35" fmla="*/ 179 h 195"/>
              <a:gd name="T36" fmla="*/ 209 w 221"/>
              <a:gd name="T37" fmla="*/ 166 h 195"/>
              <a:gd name="T38" fmla="*/ 197 w 221"/>
              <a:gd name="T39" fmla="*/ 166 h 195"/>
              <a:gd name="T40" fmla="*/ 197 w 221"/>
              <a:gd name="T41" fmla="*/ 95 h 195"/>
              <a:gd name="T42" fmla="*/ 209 w 221"/>
              <a:gd name="T43" fmla="*/ 95 h 195"/>
              <a:gd name="T44" fmla="*/ 73 w 221"/>
              <a:gd name="T45" fmla="*/ 166 h 195"/>
              <a:gd name="T46" fmla="*/ 49 w 221"/>
              <a:gd name="T47" fmla="*/ 166 h 195"/>
              <a:gd name="T48" fmla="*/ 49 w 221"/>
              <a:gd name="T49" fmla="*/ 95 h 195"/>
              <a:gd name="T50" fmla="*/ 73 w 221"/>
              <a:gd name="T51" fmla="*/ 95 h 195"/>
              <a:gd name="T52" fmla="*/ 73 w 221"/>
              <a:gd name="T53" fmla="*/ 166 h 195"/>
              <a:gd name="T54" fmla="*/ 122 w 221"/>
              <a:gd name="T55" fmla="*/ 166 h 195"/>
              <a:gd name="T56" fmla="*/ 99 w 221"/>
              <a:gd name="T57" fmla="*/ 166 h 195"/>
              <a:gd name="T58" fmla="*/ 99 w 221"/>
              <a:gd name="T59" fmla="*/ 95 h 195"/>
              <a:gd name="T60" fmla="*/ 122 w 221"/>
              <a:gd name="T61" fmla="*/ 95 h 195"/>
              <a:gd name="T62" fmla="*/ 122 w 221"/>
              <a:gd name="T63" fmla="*/ 166 h 195"/>
              <a:gd name="T64" fmla="*/ 171 w 221"/>
              <a:gd name="T65" fmla="*/ 166 h 195"/>
              <a:gd name="T66" fmla="*/ 148 w 221"/>
              <a:gd name="T67" fmla="*/ 166 h 195"/>
              <a:gd name="T68" fmla="*/ 148 w 221"/>
              <a:gd name="T69" fmla="*/ 95 h 195"/>
              <a:gd name="T70" fmla="*/ 171 w 221"/>
              <a:gd name="T71" fmla="*/ 95 h 195"/>
              <a:gd name="T72" fmla="*/ 171 w 221"/>
              <a:gd name="T73" fmla="*/ 166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21" h="195">
                <a:moveTo>
                  <a:pt x="209" y="95"/>
                </a:moveTo>
                <a:lnTo>
                  <a:pt x="209" y="82"/>
                </a:lnTo>
                <a:lnTo>
                  <a:pt x="221" y="82"/>
                </a:lnTo>
                <a:lnTo>
                  <a:pt x="221" y="74"/>
                </a:lnTo>
                <a:lnTo>
                  <a:pt x="110" y="0"/>
                </a:lnTo>
                <a:lnTo>
                  <a:pt x="0" y="74"/>
                </a:lnTo>
                <a:lnTo>
                  <a:pt x="0" y="82"/>
                </a:lnTo>
                <a:lnTo>
                  <a:pt x="10" y="82"/>
                </a:lnTo>
                <a:lnTo>
                  <a:pt x="10" y="95"/>
                </a:lnTo>
                <a:lnTo>
                  <a:pt x="23" y="95"/>
                </a:lnTo>
                <a:lnTo>
                  <a:pt x="23" y="166"/>
                </a:lnTo>
                <a:lnTo>
                  <a:pt x="10" y="166"/>
                </a:lnTo>
                <a:lnTo>
                  <a:pt x="10" y="179"/>
                </a:lnTo>
                <a:lnTo>
                  <a:pt x="0" y="179"/>
                </a:lnTo>
                <a:lnTo>
                  <a:pt x="0" y="195"/>
                </a:lnTo>
                <a:lnTo>
                  <a:pt x="221" y="195"/>
                </a:lnTo>
                <a:lnTo>
                  <a:pt x="221" y="179"/>
                </a:lnTo>
                <a:lnTo>
                  <a:pt x="209" y="179"/>
                </a:lnTo>
                <a:lnTo>
                  <a:pt x="209" y="166"/>
                </a:lnTo>
                <a:lnTo>
                  <a:pt x="197" y="166"/>
                </a:lnTo>
                <a:lnTo>
                  <a:pt x="197" y="95"/>
                </a:lnTo>
                <a:lnTo>
                  <a:pt x="209" y="95"/>
                </a:lnTo>
                <a:close/>
                <a:moveTo>
                  <a:pt x="73" y="166"/>
                </a:moveTo>
                <a:lnTo>
                  <a:pt x="49" y="166"/>
                </a:lnTo>
                <a:lnTo>
                  <a:pt x="49" y="95"/>
                </a:lnTo>
                <a:lnTo>
                  <a:pt x="73" y="95"/>
                </a:lnTo>
                <a:lnTo>
                  <a:pt x="73" y="166"/>
                </a:lnTo>
                <a:close/>
                <a:moveTo>
                  <a:pt x="122" y="166"/>
                </a:moveTo>
                <a:lnTo>
                  <a:pt x="99" y="166"/>
                </a:lnTo>
                <a:lnTo>
                  <a:pt x="99" y="95"/>
                </a:lnTo>
                <a:lnTo>
                  <a:pt x="122" y="95"/>
                </a:lnTo>
                <a:lnTo>
                  <a:pt x="122" y="166"/>
                </a:lnTo>
                <a:close/>
                <a:moveTo>
                  <a:pt x="171" y="166"/>
                </a:moveTo>
                <a:lnTo>
                  <a:pt x="148" y="166"/>
                </a:lnTo>
                <a:lnTo>
                  <a:pt x="148" y="95"/>
                </a:lnTo>
                <a:lnTo>
                  <a:pt x="171" y="95"/>
                </a:lnTo>
                <a:lnTo>
                  <a:pt x="171" y="166"/>
                </a:lnTo>
                <a:close/>
              </a:path>
            </a:pathLst>
          </a:custGeom>
          <a:solidFill>
            <a:schemeClr val="accent3"/>
          </a:solidFill>
          <a:ln>
            <a:noFill/>
          </a:ln>
        </p:spPr>
        <p:txBody>
          <a:bodyPr vert="horz" wrap="square" lIns="91440" tIns="45720" rIns="91440" bIns="45720" numCol="1" anchor="t" anchorCtr="0" compatLnSpc="1"/>
          <a:lstStyle/>
          <a:p>
            <a:endParaRPr lang="en-US">
              <a:latin typeface="+mn-ea"/>
              <a:cs typeface="+mn-ea"/>
            </a:endParaRPr>
          </a:p>
        </p:txBody>
      </p:sp>
      <p:grpSp>
        <p:nvGrpSpPr>
          <p:cNvPr id="73" name="组合 72"/>
          <p:cNvGrpSpPr/>
          <p:nvPr/>
        </p:nvGrpSpPr>
        <p:grpSpPr>
          <a:xfrm>
            <a:off x="7485022" y="3444881"/>
            <a:ext cx="307174" cy="307212"/>
            <a:chOff x="11121822" y="1145785"/>
            <a:chExt cx="307214" cy="307212"/>
          </a:xfrm>
          <a:solidFill>
            <a:schemeClr val="accent5"/>
          </a:solidFill>
        </p:grpSpPr>
        <p:sp>
          <p:nvSpPr>
            <p:cNvPr id="74" name="Freeform 140"/>
            <p:cNvSpPr>
              <a:spLocks noEditPoints="1"/>
            </p:cNvSpPr>
            <p:nvPr/>
          </p:nvSpPr>
          <p:spPr bwMode="auto">
            <a:xfrm>
              <a:off x="11121822" y="1211403"/>
              <a:ext cx="241594" cy="241594"/>
            </a:xfrm>
            <a:custGeom>
              <a:avLst/>
              <a:gdLst>
                <a:gd name="T0" fmla="*/ 103 w 112"/>
                <a:gd name="T1" fmla="*/ 47 h 112"/>
                <a:gd name="T2" fmla="*/ 106 w 112"/>
                <a:gd name="T3" fmla="*/ 36 h 112"/>
                <a:gd name="T4" fmla="*/ 102 w 112"/>
                <a:gd name="T5" fmla="*/ 22 h 112"/>
                <a:gd name="T6" fmla="*/ 92 w 112"/>
                <a:gd name="T7" fmla="*/ 25 h 112"/>
                <a:gd name="T8" fmla="*/ 90 w 112"/>
                <a:gd name="T9" fmla="*/ 14 h 112"/>
                <a:gd name="T10" fmla="*/ 79 w 112"/>
                <a:gd name="T11" fmla="*/ 4 h 112"/>
                <a:gd name="T12" fmla="*/ 71 w 112"/>
                <a:gd name="T13" fmla="*/ 11 h 112"/>
                <a:gd name="T14" fmla="*/ 64 w 112"/>
                <a:gd name="T15" fmla="*/ 3 h 112"/>
                <a:gd name="T16" fmla="*/ 50 w 112"/>
                <a:gd name="T17" fmla="*/ 0 h 112"/>
                <a:gd name="T18" fmla="*/ 47 w 112"/>
                <a:gd name="T19" fmla="*/ 10 h 112"/>
                <a:gd name="T20" fmla="*/ 37 w 112"/>
                <a:gd name="T21" fmla="*/ 6 h 112"/>
                <a:gd name="T22" fmla="*/ 23 w 112"/>
                <a:gd name="T23" fmla="*/ 11 h 112"/>
                <a:gd name="T24" fmla="*/ 25 w 112"/>
                <a:gd name="T25" fmla="*/ 20 h 112"/>
                <a:gd name="T26" fmla="*/ 14 w 112"/>
                <a:gd name="T27" fmla="*/ 22 h 112"/>
                <a:gd name="T28" fmla="*/ 5 w 112"/>
                <a:gd name="T29" fmla="*/ 33 h 112"/>
                <a:gd name="T30" fmla="*/ 12 w 112"/>
                <a:gd name="T31" fmla="*/ 41 h 112"/>
                <a:gd name="T32" fmla="*/ 3 w 112"/>
                <a:gd name="T33" fmla="*/ 48 h 112"/>
                <a:gd name="T34" fmla="*/ 0 w 112"/>
                <a:gd name="T35" fmla="*/ 62 h 112"/>
                <a:gd name="T36" fmla="*/ 10 w 112"/>
                <a:gd name="T37" fmla="*/ 65 h 112"/>
                <a:gd name="T38" fmla="*/ 6 w 112"/>
                <a:gd name="T39" fmla="*/ 75 h 112"/>
                <a:gd name="T40" fmla="*/ 11 w 112"/>
                <a:gd name="T41" fmla="*/ 89 h 112"/>
                <a:gd name="T42" fmla="*/ 21 w 112"/>
                <a:gd name="T43" fmla="*/ 87 h 112"/>
                <a:gd name="T44" fmla="*/ 23 w 112"/>
                <a:gd name="T45" fmla="*/ 98 h 112"/>
                <a:gd name="T46" fmla="*/ 34 w 112"/>
                <a:gd name="T47" fmla="*/ 108 h 112"/>
                <a:gd name="T48" fmla="*/ 41 w 112"/>
                <a:gd name="T49" fmla="*/ 101 h 112"/>
                <a:gd name="T50" fmla="*/ 48 w 112"/>
                <a:gd name="T51" fmla="*/ 109 h 112"/>
                <a:gd name="T52" fmla="*/ 63 w 112"/>
                <a:gd name="T53" fmla="*/ 112 h 112"/>
                <a:gd name="T54" fmla="*/ 66 w 112"/>
                <a:gd name="T55" fmla="*/ 102 h 112"/>
                <a:gd name="T56" fmla="*/ 76 w 112"/>
                <a:gd name="T57" fmla="*/ 106 h 112"/>
                <a:gd name="T58" fmla="*/ 90 w 112"/>
                <a:gd name="T59" fmla="*/ 101 h 112"/>
                <a:gd name="T60" fmla="*/ 88 w 112"/>
                <a:gd name="T61" fmla="*/ 91 h 112"/>
                <a:gd name="T62" fmla="*/ 98 w 112"/>
                <a:gd name="T63" fmla="*/ 89 h 112"/>
                <a:gd name="T64" fmla="*/ 108 w 112"/>
                <a:gd name="T65" fmla="*/ 78 h 112"/>
                <a:gd name="T66" fmla="*/ 101 w 112"/>
                <a:gd name="T67" fmla="*/ 71 h 112"/>
                <a:gd name="T68" fmla="*/ 110 w 112"/>
                <a:gd name="T69" fmla="*/ 64 h 112"/>
                <a:gd name="T70" fmla="*/ 112 w 112"/>
                <a:gd name="T71" fmla="*/ 49 h 112"/>
                <a:gd name="T72" fmla="*/ 56 w 112"/>
                <a:gd name="T73" fmla="*/ 86 h 112"/>
                <a:gd name="T74" fmla="*/ 56 w 112"/>
                <a:gd name="T75" fmla="*/ 26 h 112"/>
                <a:gd name="T76" fmla="*/ 56 w 112"/>
                <a:gd name="T77" fmla="*/ 8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2" h="112">
                  <a:moveTo>
                    <a:pt x="110" y="47"/>
                  </a:moveTo>
                  <a:cubicBezTo>
                    <a:pt x="103" y="47"/>
                    <a:pt x="103" y="47"/>
                    <a:pt x="103" y="47"/>
                  </a:cubicBezTo>
                  <a:cubicBezTo>
                    <a:pt x="102" y="44"/>
                    <a:pt x="101" y="42"/>
                    <a:pt x="101" y="39"/>
                  </a:cubicBezTo>
                  <a:cubicBezTo>
                    <a:pt x="106" y="36"/>
                    <a:pt x="106" y="36"/>
                    <a:pt x="106" y="36"/>
                  </a:cubicBezTo>
                  <a:cubicBezTo>
                    <a:pt x="108" y="35"/>
                    <a:pt x="108" y="34"/>
                    <a:pt x="107" y="32"/>
                  </a:cubicBezTo>
                  <a:cubicBezTo>
                    <a:pt x="102" y="22"/>
                    <a:pt x="102" y="22"/>
                    <a:pt x="102" y="22"/>
                  </a:cubicBezTo>
                  <a:cubicBezTo>
                    <a:pt x="101" y="21"/>
                    <a:pt x="99" y="20"/>
                    <a:pt x="98" y="21"/>
                  </a:cubicBezTo>
                  <a:cubicBezTo>
                    <a:pt x="92" y="25"/>
                    <a:pt x="92" y="25"/>
                    <a:pt x="92" y="25"/>
                  </a:cubicBezTo>
                  <a:cubicBezTo>
                    <a:pt x="90" y="23"/>
                    <a:pt x="88" y="21"/>
                    <a:pt x="87" y="20"/>
                  </a:cubicBezTo>
                  <a:cubicBezTo>
                    <a:pt x="90" y="14"/>
                    <a:pt x="90" y="14"/>
                    <a:pt x="90" y="14"/>
                  </a:cubicBezTo>
                  <a:cubicBezTo>
                    <a:pt x="91" y="12"/>
                    <a:pt x="90" y="11"/>
                    <a:pt x="89" y="10"/>
                  </a:cubicBezTo>
                  <a:cubicBezTo>
                    <a:pt x="79" y="4"/>
                    <a:pt x="79" y="4"/>
                    <a:pt x="79" y="4"/>
                  </a:cubicBezTo>
                  <a:cubicBezTo>
                    <a:pt x="77" y="3"/>
                    <a:pt x="76" y="4"/>
                    <a:pt x="75" y="5"/>
                  </a:cubicBezTo>
                  <a:cubicBezTo>
                    <a:pt x="71" y="11"/>
                    <a:pt x="71" y="11"/>
                    <a:pt x="71" y="11"/>
                  </a:cubicBezTo>
                  <a:cubicBezTo>
                    <a:pt x="69" y="10"/>
                    <a:pt x="67" y="10"/>
                    <a:pt x="64" y="9"/>
                  </a:cubicBezTo>
                  <a:cubicBezTo>
                    <a:pt x="64" y="3"/>
                    <a:pt x="64" y="3"/>
                    <a:pt x="64" y="3"/>
                  </a:cubicBezTo>
                  <a:cubicBezTo>
                    <a:pt x="64" y="1"/>
                    <a:pt x="63" y="0"/>
                    <a:pt x="61" y="0"/>
                  </a:cubicBezTo>
                  <a:cubicBezTo>
                    <a:pt x="50" y="0"/>
                    <a:pt x="50" y="0"/>
                    <a:pt x="50" y="0"/>
                  </a:cubicBezTo>
                  <a:cubicBezTo>
                    <a:pt x="48" y="0"/>
                    <a:pt x="47" y="1"/>
                    <a:pt x="47" y="3"/>
                  </a:cubicBezTo>
                  <a:cubicBezTo>
                    <a:pt x="47" y="10"/>
                    <a:pt x="47" y="10"/>
                    <a:pt x="47" y="10"/>
                  </a:cubicBezTo>
                  <a:cubicBezTo>
                    <a:pt x="45" y="10"/>
                    <a:pt x="42" y="11"/>
                    <a:pt x="40" y="12"/>
                  </a:cubicBezTo>
                  <a:cubicBezTo>
                    <a:pt x="37" y="6"/>
                    <a:pt x="37" y="6"/>
                    <a:pt x="37" y="6"/>
                  </a:cubicBezTo>
                  <a:cubicBezTo>
                    <a:pt x="36" y="4"/>
                    <a:pt x="34" y="4"/>
                    <a:pt x="33" y="5"/>
                  </a:cubicBezTo>
                  <a:cubicBezTo>
                    <a:pt x="23" y="11"/>
                    <a:pt x="23" y="11"/>
                    <a:pt x="23" y="11"/>
                  </a:cubicBezTo>
                  <a:cubicBezTo>
                    <a:pt x="21" y="11"/>
                    <a:pt x="21" y="13"/>
                    <a:pt x="22" y="14"/>
                  </a:cubicBezTo>
                  <a:cubicBezTo>
                    <a:pt x="25" y="20"/>
                    <a:pt x="25" y="20"/>
                    <a:pt x="25" y="20"/>
                  </a:cubicBezTo>
                  <a:cubicBezTo>
                    <a:pt x="23" y="22"/>
                    <a:pt x="22" y="24"/>
                    <a:pt x="20" y="26"/>
                  </a:cubicBezTo>
                  <a:cubicBezTo>
                    <a:pt x="14" y="22"/>
                    <a:pt x="14" y="22"/>
                    <a:pt x="14" y="22"/>
                  </a:cubicBezTo>
                  <a:cubicBezTo>
                    <a:pt x="13" y="22"/>
                    <a:pt x="11" y="22"/>
                    <a:pt x="10" y="23"/>
                  </a:cubicBezTo>
                  <a:cubicBezTo>
                    <a:pt x="5" y="33"/>
                    <a:pt x="5" y="33"/>
                    <a:pt x="5" y="33"/>
                  </a:cubicBezTo>
                  <a:cubicBezTo>
                    <a:pt x="4" y="35"/>
                    <a:pt x="4" y="36"/>
                    <a:pt x="6" y="37"/>
                  </a:cubicBezTo>
                  <a:cubicBezTo>
                    <a:pt x="12" y="41"/>
                    <a:pt x="12" y="41"/>
                    <a:pt x="12" y="41"/>
                  </a:cubicBezTo>
                  <a:cubicBezTo>
                    <a:pt x="11" y="43"/>
                    <a:pt x="10" y="45"/>
                    <a:pt x="10" y="48"/>
                  </a:cubicBezTo>
                  <a:cubicBezTo>
                    <a:pt x="3" y="48"/>
                    <a:pt x="3" y="48"/>
                    <a:pt x="3" y="48"/>
                  </a:cubicBezTo>
                  <a:cubicBezTo>
                    <a:pt x="2" y="48"/>
                    <a:pt x="0" y="49"/>
                    <a:pt x="0" y="51"/>
                  </a:cubicBezTo>
                  <a:cubicBezTo>
                    <a:pt x="0" y="62"/>
                    <a:pt x="0" y="62"/>
                    <a:pt x="0" y="62"/>
                  </a:cubicBezTo>
                  <a:cubicBezTo>
                    <a:pt x="0" y="64"/>
                    <a:pt x="2" y="65"/>
                    <a:pt x="3" y="65"/>
                  </a:cubicBezTo>
                  <a:cubicBezTo>
                    <a:pt x="10" y="65"/>
                    <a:pt x="10" y="65"/>
                    <a:pt x="10" y="65"/>
                  </a:cubicBezTo>
                  <a:cubicBezTo>
                    <a:pt x="11" y="68"/>
                    <a:pt x="11" y="70"/>
                    <a:pt x="12" y="72"/>
                  </a:cubicBezTo>
                  <a:cubicBezTo>
                    <a:pt x="6" y="75"/>
                    <a:pt x="6" y="75"/>
                    <a:pt x="6" y="75"/>
                  </a:cubicBezTo>
                  <a:cubicBezTo>
                    <a:pt x="5" y="76"/>
                    <a:pt x="5" y="78"/>
                    <a:pt x="5" y="79"/>
                  </a:cubicBezTo>
                  <a:cubicBezTo>
                    <a:pt x="11" y="89"/>
                    <a:pt x="11" y="89"/>
                    <a:pt x="11" y="89"/>
                  </a:cubicBezTo>
                  <a:cubicBezTo>
                    <a:pt x="12" y="91"/>
                    <a:pt x="14" y="91"/>
                    <a:pt x="15" y="90"/>
                  </a:cubicBezTo>
                  <a:cubicBezTo>
                    <a:pt x="21" y="87"/>
                    <a:pt x="21" y="87"/>
                    <a:pt x="21" y="87"/>
                  </a:cubicBezTo>
                  <a:cubicBezTo>
                    <a:pt x="23" y="89"/>
                    <a:pt x="24" y="91"/>
                    <a:pt x="26" y="92"/>
                  </a:cubicBezTo>
                  <a:cubicBezTo>
                    <a:pt x="23" y="98"/>
                    <a:pt x="23" y="98"/>
                    <a:pt x="23" y="98"/>
                  </a:cubicBezTo>
                  <a:cubicBezTo>
                    <a:pt x="22" y="99"/>
                    <a:pt x="23" y="101"/>
                    <a:pt x="24" y="102"/>
                  </a:cubicBezTo>
                  <a:cubicBezTo>
                    <a:pt x="34" y="108"/>
                    <a:pt x="34" y="108"/>
                    <a:pt x="34" y="108"/>
                  </a:cubicBezTo>
                  <a:cubicBezTo>
                    <a:pt x="35" y="108"/>
                    <a:pt x="37" y="108"/>
                    <a:pt x="38" y="106"/>
                  </a:cubicBezTo>
                  <a:cubicBezTo>
                    <a:pt x="41" y="101"/>
                    <a:pt x="41" y="101"/>
                    <a:pt x="41" y="101"/>
                  </a:cubicBezTo>
                  <a:cubicBezTo>
                    <a:pt x="44" y="101"/>
                    <a:pt x="46" y="102"/>
                    <a:pt x="48" y="102"/>
                  </a:cubicBezTo>
                  <a:cubicBezTo>
                    <a:pt x="48" y="109"/>
                    <a:pt x="48" y="109"/>
                    <a:pt x="48" y="109"/>
                  </a:cubicBezTo>
                  <a:cubicBezTo>
                    <a:pt x="48" y="111"/>
                    <a:pt x="50" y="112"/>
                    <a:pt x="51" y="112"/>
                  </a:cubicBezTo>
                  <a:cubicBezTo>
                    <a:pt x="63" y="112"/>
                    <a:pt x="63" y="112"/>
                    <a:pt x="63" y="112"/>
                  </a:cubicBezTo>
                  <a:cubicBezTo>
                    <a:pt x="64" y="112"/>
                    <a:pt x="66" y="111"/>
                    <a:pt x="66" y="109"/>
                  </a:cubicBezTo>
                  <a:cubicBezTo>
                    <a:pt x="66" y="102"/>
                    <a:pt x="66" y="102"/>
                    <a:pt x="66" y="102"/>
                  </a:cubicBezTo>
                  <a:cubicBezTo>
                    <a:pt x="68" y="102"/>
                    <a:pt x="70" y="101"/>
                    <a:pt x="73" y="100"/>
                  </a:cubicBezTo>
                  <a:cubicBezTo>
                    <a:pt x="76" y="106"/>
                    <a:pt x="76" y="106"/>
                    <a:pt x="76" y="106"/>
                  </a:cubicBezTo>
                  <a:cubicBezTo>
                    <a:pt x="77" y="107"/>
                    <a:pt x="79" y="108"/>
                    <a:pt x="80" y="107"/>
                  </a:cubicBezTo>
                  <a:cubicBezTo>
                    <a:pt x="90" y="101"/>
                    <a:pt x="90" y="101"/>
                    <a:pt x="90" y="101"/>
                  </a:cubicBezTo>
                  <a:cubicBezTo>
                    <a:pt x="91" y="100"/>
                    <a:pt x="92" y="99"/>
                    <a:pt x="91" y="97"/>
                  </a:cubicBezTo>
                  <a:cubicBezTo>
                    <a:pt x="88" y="91"/>
                    <a:pt x="88" y="91"/>
                    <a:pt x="88" y="91"/>
                  </a:cubicBezTo>
                  <a:cubicBezTo>
                    <a:pt x="89" y="90"/>
                    <a:pt x="91" y="88"/>
                    <a:pt x="93" y="86"/>
                  </a:cubicBezTo>
                  <a:cubicBezTo>
                    <a:pt x="98" y="89"/>
                    <a:pt x="98" y="89"/>
                    <a:pt x="98" y="89"/>
                  </a:cubicBezTo>
                  <a:cubicBezTo>
                    <a:pt x="100" y="90"/>
                    <a:pt x="102" y="90"/>
                    <a:pt x="102" y="88"/>
                  </a:cubicBezTo>
                  <a:cubicBezTo>
                    <a:pt x="108" y="78"/>
                    <a:pt x="108" y="78"/>
                    <a:pt x="108" y="78"/>
                  </a:cubicBezTo>
                  <a:cubicBezTo>
                    <a:pt x="109" y="77"/>
                    <a:pt x="108" y="75"/>
                    <a:pt x="107" y="74"/>
                  </a:cubicBezTo>
                  <a:cubicBezTo>
                    <a:pt x="101" y="71"/>
                    <a:pt x="101" y="71"/>
                    <a:pt x="101" y="71"/>
                  </a:cubicBezTo>
                  <a:cubicBezTo>
                    <a:pt x="102" y="69"/>
                    <a:pt x="102" y="66"/>
                    <a:pt x="103" y="64"/>
                  </a:cubicBezTo>
                  <a:cubicBezTo>
                    <a:pt x="110" y="64"/>
                    <a:pt x="110" y="64"/>
                    <a:pt x="110" y="64"/>
                  </a:cubicBezTo>
                  <a:cubicBezTo>
                    <a:pt x="111" y="64"/>
                    <a:pt x="112" y="63"/>
                    <a:pt x="112" y="61"/>
                  </a:cubicBezTo>
                  <a:cubicBezTo>
                    <a:pt x="112" y="49"/>
                    <a:pt x="112" y="49"/>
                    <a:pt x="112" y="49"/>
                  </a:cubicBezTo>
                  <a:cubicBezTo>
                    <a:pt x="112" y="48"/>
                    <a:pt x="111" y="47"/>
                    <a:pt x="110" y="47"/>
                  </a:cubicBezTo>
                  <a:close/>
                  <a:moveTo>
                    <a:pt x="56" y="86"/>
                  </a:moveTo>
                  <a:cubicBezTo>
                    <a:pt x="40" y="86"/>
                    <a:pt x="26" y="72"/>
                    <a:pt x="26" y="56"/>
                  </a:cubicBezTo>
                  <a:cubicBezTo>
                    <a:pt x="26" y="39"/>
                    <a:pt x="40" y="26"/>
                    <a:pt x="56" y="26"/>
                  </a:cubicBezTo>
                  <a:cubicBezTo>
                    <a:pt x="73" y="26"/>
                    <a:pt x="86" y="39"/>
                    <a:pt x="86" y="56"/>
                  </a:cubicBezTo>
                  <a:cubicBezTo>
                    <a:pt x="86" y="72"/>
                    <a:pt x="73" y="86"/>
                    <a:pt x="56" y="8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sp>
          <p:nvSpPr>
            <p:cNvPr id="75" name="Freeform 141"/>
            <p:cNvSpPr>
              <a:spLocks noEditPoints="1"/>
            </p:cNvSpPr>
            <p:nvPr/>
          </p:nvSpPr>
          <p:spPr bwMode="auto">
            <a:xfrm>
              <a:off x="11317186" y="1145785"/>
              <a:ext cx="111850" cy="113341"/>
            </a:xfrm>
            <a:custGeom>
              <a:avLst/>
              <a:gdLst>
                <a:gd name="T0" fmla="*/ 48 w 52"/>
                <a:gd name="T1" fmla="*/ 23 h 52"/>
                <a:gd name="T2" fmla="*/ 50 w 52"/>
                <a:gd name="T3" fmla="*/ 17 h 52"/>
                <a:gd name="T4" fmla="*/ 48 w 52"/>
                <a:gd name="T5" fmla="*/ 11 h 52"/>
                <a:gd name="T6" fmla="*/ 44 w 52"/>
                <a:gd name="T7" fmla="*/ 12 h 52"/>
                <a:gd name="T8" fmla="*/ 42 w 52"/>
                <a:gd name="T9" fmla="*/ 6 h 52"/>
                <a:gd name="T10" fmla="*/ 38 w 52"/>
                <a:gd name="T11" fmla="*/ 2 h 52"/>
                <a:gd name="T12" fmla="*/ 34 w 52"/>
                <a:gd name="T13" fmla="*/ 5 h 52"/>
                <a:gd name="T14" fmla="*/ 30 w 52"/>
                <a:gd name="T15" fmla="*/ 1 h 52"/>
                <a:gd name="T16" fmla="*/ 24 w 52"/>
                <a:gd name="T17" fmla="*/ 0 h 52"/>
                <a:gd name="T18" fmla="*/ 23 w 52"/>
                <a:gd name="T19" fmla="*/ 4 h 52"/>
                <a:gd name="T20" fmla="*/ 17 w 52"/>
                <a:gd name="T21" fmla="*/ 2 h 52"/>
                <a:gd name="T22" fmla="*/ 11 w 52"/>
                <a:gd name="T23" fmla="*/ 4 h 52"/>
                <a:gd name="T24" fmla="*/ 12 w 52"/>
                <a:gd name="T25" fmla="*/ 8 h 52"/>
                <a:gd name="T26" fmla="*/ 6 w 52"/>
                <a:gd name="T27" fmla="*/ 10 h 52"/>
                <a:gd name="T28" fmla="*/ 2 w 52"/>
                <a:gd name="T29" fmla="*/ 14 h 52"/>
                <a:gd name="T30" fmla="*/ 6 w 52"/>
                <a:gd name="T31" fmla="*/ 18 h 52"/>
                <a:gd name="T32" fmla="*/ 1 w 52"/>
                <a:gd name="T33" fmla="*/ 22 h 52"/>
                <a:gd name="T34" fmla="*/ 0 w 52"/>
                <a:gd name="T35" fmla="*/ 28 h 52"/>
                <a:gd name="T36" fmla="*/ 4 w 52"/>
                <a:gd name="T37" fmla="*/ 29 h 52"/>
                <a:gd name="T38" fmla="*/ 2 w 52"/>
                <a:gd name="T39" fmla="*/ 35 h 52"/>
                <a:gd name="T40" fmla="*/ 4 w 52"/>
                <a:gd name="T41" fmla="*/ 41 h 52"/>
                <a:gd name="T42" fmla="*/ 9 w 52"/>
                <a:gd name="T43" fmla="*/ 40 h 52"/>
                <a:gd name="T44" fmla="*/ 10 w 52"/>
                <a:gd name="T45" fmla="*/ 46 h 52"/>
                <a:gd name="T46" fmla="*/ 15 w 52"/>
                <a:gd name="T47" fmla="*/ 50 h 52"/>
                <a:gd name="T48" fmla="*/ 18 w 52"/>
                <a:gd name="T49" fmla="*/ 47 h 52"/>
                <a:gd name="T50" fmla="*/ 22 w 52"/>
                <a:gd name="T51" fmla="*/ 51 h 52"/>
                <a:gd name="T52" fmla="*/ 28 w 52"/>
                <a:gd name="T53" fmla="*/ 52 h 52"/>
                <a:gd name="T54" fmla="*/ 29 w 52"/>
                <a:gd name="T55" fmla="*/ 48 h 52"/>
                <a:gd name="T56" fmla="*/ 35 w 52"/>
                <a:gd name="T57" fmla="*/ 50 h 52"/>
                <a:gd name="T58" fmla="*/ 41 w 52"/>
                <a:gd name="T59" fmla="*/ 48 h 52"/>
                <a:gd name="T60" fmla="*/ 40 w 52"/>
                <a:gd name="T61" fmla="*/ 43 h 52"/>
                <a:gd name="T62" fmla="*/ 46 w 52"/>
                <a:gd name="T63" fmla="*/ 42 h 52"/>
                <a:gd name="T64" fmla="*/ 50 w 52"/>
                <a:gd name="T65" fmla="*/ 37 h 52"/>
                <a:gd name="T66" fmla="*/ 47 w 52"/>
                <a:gd name="T67" fmla="*/ 34 h 52"/>
                <a:gd name="T68" fmla="*/ 51 w 52"/>
                <a:gd name="T69" fmla="*/ 30 h 52"/>
                <a:gd name="T70" fmla="*/ 52 w 52"/>
                <a:gd name="T71" fmla="*/ 24 h 52"/>
                <a:gd name="T72" fmla="*/ 26 w 52"/>
                <a:gd name="T73" fmla="*/ 40 h 52"/>
                <a:gd name="T74" fmla="*/ 26 w 52"/>
                <a:gd name="T75" fmla="*/ 12 h 52"/>
                <a:gd name="T76" fmla="*/ 26 w 52"/>
                <a:gd name="T77" fmla="*/ 4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2" h="52">
                  <a:moveTo>
                    <a:pt x="51" y="23"/>
                  </a:moveTo>
                  <a:cubicBezTo>
                    <a:pt x="48" y="23"/>
                    <a:pt x="48" y="23"/>
                    <a:pt x="48" y="23"/>
                  </a:cubicBezTo>
                  <a:cubicBezTo>
                    <a:pt x="48" y="21"/>
                    <a:pt x="48" y="20"/>
                    <a:pt x="47" y="18"/>
                  </a:cubicBezTo>
                  <a:cubicBezTo>
                    <a:pt x="50" y="17"/>
                    <a:pt x="50" y="17"/>
                    <a:pt x="50" y="17"/>
                  </a:cubicBezTo>
                  <a:cubicBezTo>
                    <a:pt x="50" y="16"/>
                    <a:pt x="51" y="16"/>
                    <a:pt x="50" y="15"/>
                  </a:cubicBezTo>
                  <a:cubicBezTo>
                    <a:pt x="48" y="11"/>
                    <a:pt x="48" y="11"/>
                    <a:pt x="48" y="11"/>
                  </a:cubicBezTo>
                  <a:cubicBezTo>
                    <a:pt x="48" y="10"/>
                    <a:pt x="47" y="10"/>
                    <a:pt x="46" y="11"/>
                  </a:cubicBezTo>
                  <a:cubicBezTo>
                    <a:pt x="44" y="12"/>
                    <a:pt x="44" y="12"/>
                    <a:pt x="44" y="12"/>
                  </a:cubicBezTo>
                  <a:cubicBezTo>
                    <a:pt x="43" y="11"/>
                    <a:pt x="42" y="10"/>
                    <a:pt x="40" y="9"/>
                  </a:cubicBezTo>
                  <a:cubicBezTo>
                    <a:pt x="42" y="6"/>
                    <a:pt x="42" y="6"/>
                    <a:pt x="42" y="6"/>
                  </a:cubicBezTo>
                  <a:cubicBezTo>
                    <a:pt x="42" y="6"/>
                    <a:pt x="42" y="5"/>
                    <a:pt x="42" y="4"/>
                  </a:cubicBezTo>
                  <a:cubicBezTo>
                    <a:pt x="38" y="2"/>
                    <a:pt x="38" y="2"/>
                    <a:pt x="38" y="2"/>
                  </a:cubicBezTo>
                  <a:cubicBezTo>
                    <a:pt x="37" y="2"/>
                    <a:pt x="36" y="2"/>
                    <a:pt x="36" y="3"/>
                  </a:cubicBezTo>
                  <a:cubicBezTo>
                    <a:pt x="34" y="5"/>
                    <a:pt x="34" y="5"/>
                    <a:pt x="34" y="5"/>
                  </a:cubicBezTo>
                  <a:cubicBezTo>
                    <a:pt x="33" y="5"/>
                    <a:pt x="32" y="4"/>
                    <a:pt x="30" y="4"/>
                  </a:cubicBezTo>
                  <a:cubicBezTo>
                    <a:pt x="30" y="1"/>
                    <a:pt x="30" y="1"/>
                    <a:pt x="30" y="1"/>
                  </a:cubicBezTo>
                  <a:cubicBezTo>
                    <a:pt x="30" y="0"/>
                    <a:pt x="29" y="0"/>
                    <a:pt x="29" y="0"/>
                  </a:cubicBezTo>
                  <a:cubicBezTo>
                    <a:pt x="24" y="0"/>
                    <a:pt x="24" y="0"/>
                    <a:pt x="24" y="0"/>
                  </a:cubicBezTo>
                  <a:cubicBezTo>
                    <a:pt x="24" y="0"/>
                    <a:pt x="23" y="0"/>
                    <a:pt x="23" y="1"/>
                  </a:cubicBezTo>
                  <a:cubicBezTo>
                    <a:pt x="23" y="4"/>
                    <a:pt x="23" y="4"/>
                    <a:pt x="23" y="4"/>
                  </a:cubicBezTo>
                  <a:cubicBezTo>
                    <a:pt x="21" y="4"/>
                    <a:pt x="20" y="5"/>
                    <a:pt x="19" y="5"/>
                  </a:cubicBezTo>
                  <a:cubicBezTo>
                    <a:pt x="17" y="2"/>
                    <a:pt x="17" y="2"/>
                    <a:pt x="17" y="2"/>
                  </a:cubicBezTo>
                  <a:cubicBezTo>
                    <a:pt x="17" y="2"/>
                    <a:pt x="16" y="1"/>
                    <a:pt x="15" y="2"/>
                  </a:cubicBezTo>
                  <a:cubicBezTo>
                    <a:pt x="11" y="4"/>
                    <a:pt x="11" y="4"/>
                    <a:pt x="11" y="4"/>
                  </a:cubicBezTo>
                  <a:cubicBezTo>
                    <a:pt x="11" y="4"/>
                    <a:pt x="11" y="5"/>
                    <a:pt x="11" y="6"/>
                  </a:cubicBezTo>
                  <a:cubicBezTo>
                    <a:pt x="12" y="8"/>
                    <a:pt x="12" y="8"/>
                    <a:pt x="12" y="8"/>
                  </a:cubicBezTo>
                  <a:cubicBezTo>
                    <a:pt x="11" y="9"/>
                    <a:pt x="10" y="10"/>
                    <a:pt x="9" y="12"/>
                  </a:cubicBezTo>
                  <a:cubicBezTo>
                    <a:pt x="6" y="10"/>
                    <a:pt x="6" y="10"/>
                    <a:pt x="6" y="10"/>
                  </a:cubicBezTo>
                  <a:cubicBezTo>
                    <a:pt x="6" y="10"/>
                    <a:pt x="5" y="10"/>
                    <a:pt x="5" y="10"/>
                  </a:cubicBezTo>
                  <a:cubicBezTo>
                    <a:pt x="2" y="14"/>
                    <a:pt x="2" y="14"/>
                    <a:pt x="2" y="14"/>
                  </a:cubicBezTo>
                  <a:cubicBezTo>
                    <a:pt x="2" y="15"/>
                    <a:pt x="2" y="16"/>
                    <a:pt x="3" y="16"/>
                  </a:cubicBezTo>
                  <a:cubicBezTo>
                    <a:pt x="6" y="18"/>
                    <a:pt x="6" y="18"/>
                    <a:pt x="6" y="18"/>
                  </a:cubicBezTo>
                  <a:cubicBezTo>
                    <a:pt x="5" y="19"/>
                    <a:pt x="5" y="21"/>
                    <a:pt x="4" y="22"/>
                  </a:cubicBezTo>
                  <a:cubicBezTo>
                    <a:pt x="1" y="22"/>
                    <a:pt x="1" y="22"/>
                    <a:pt x="1" y="22"/>
                  </a:cubicBezTo>
                  <a:cubicBezTo>
                    <a:pt x="0" y="22"/>
                    <a:pt x="0" y="23"/>
                    <a:pt x="0" y="23"/>
                  </a:cubicBezTo>
                  <a:cubicBezTo>
                    <a:pt x="0" y="28"/>
                    <a:pt x="0" y="28"/>
                    <a:pt x="0" y="28"/>
                  </a:cubicBezTo>
                  <a:cubicBezTo>
                    <a:pt x="0" y="29"/>
                    <a:pt x="0" y="29"/>
                    <a:pt x="1" y="29"/>
                  </a:cubicBezTo>
                  <a:cubicBezTo>
                    <a:pt x="4" y="29"/>
                    <a:pt x="4" y="29"/>
                    <a:pt x="4" y="29"/>
                  </a:cubicBezTo>
                  <a:cubicBezTo>
                    <a:pt x="4" y="31"/>
                    <a:pt x="5" y="32"/>
                    <a:pt x="5" y="34"/>
                  </a:cubicBezTo>
                  <a:cubicBezTo>
                    <a:pt x="2" y="35"/>
                    <a:pt x="2" y="35"/>
                    <a:pt x="2" y="35"/>
                  </a:cubicBezTo>
                  <a:cubicBezTo>
                    <a:pt x="2" y="36"/>
                    <a:pt x="2" y="36"/>
                    <a:pt x="2" y="37"/>
                  </a:cubicBezTo>
                  <a:cubicBezTo>
                    <a:pt x="4" y="41"/>
                    <a:pt x="4" y="41"/>
                    <a:pt x="4" y="41"/>
                  </a:cubicBezTo>
                  <a:cubicBezTo>
                    <a:pt x="5" y="41"/>
                    <a:pt x="5" y="42"/>
                    <a:pt x="6" y="41"/>
                  </a:cubicBezTo>
                  <a:cubicBezTo>
                    <a:pt x="9" y="40"/>
                    <a:pt x="9" y="40"/>
                    <a:pt x="9" y="40"/>
                  </a:cubicBezTo>
                  <a:cubicBezTo>
                    <a:pt x="10" y="41"/>
                    <a:pt x="11" y="42"/>
                    <a:pt x="12" y="43"/>
                  </a:cubicBezTo>
                  <a:cubicBezTo>
                    <a:pt x="10" y="46"/>
                    <a:pt x="10" y="46"/>
                    <a:pt x="10" y="46"/>
                  </a:cubicBezTo>
                  <a:cubicBezTo>
                    <a:pt x="10" y="46"/>
                    <a:pt x="10" y="47"/>
                    <a:pt x="11" y="47"/>
                  </a:cubicBezTo>
                  <a:cubicBezTo>
                    <a:pt x="15" y="50"/>
                    <a:pt x="15" y="50"/>
                    <a:pt x="15" y="50"/>
                  </a:cubicBezTo>
                  <a:cubicBezTo>
                    <a:pt x="15" y="50"/>
                    <a:pt x="16" y="50"/>
                    <a:pt x="16" y="49"/>
                  </a:cubicBezTo>
                  <a:cubicBezTo>
                    <a:pt x="18" y="47"/>
                    <a:pt x="18" y="47"/>
                    <a:pt x="18" y="47"/>
                  </a:cubicBezTo>
                  <a:cubicBezTo>
                    <a:pt x="19" y="47"/>
                    <a:pt x="21" y="48"/>
                    <a:pt x="22" y="48"/>
                  </a:cubicBezTo>
                  <a:cubicBezTo>
                    <a:pt x="22" y="51"/>
                    <a:pt x="22" y="51"/>
                    <a:pt x="22" y="51"/>
                  </a:cubicBezTo>
                  <a:cubicBezTo>
                    <a:pt x="22" y="52"/>
                    <a:pt x="23" y="52"/>
                    <a:pt x="24" y="52"/>
                  </a:cubicBezTo>
                  <a:cubicBezTo>
                    <a:pt x="28" y="52"/>
                    <a:pt x="28" y="52"/>
                    <a:pt x="28" y="52"/>
                  </a:cubicBezTo>
                  <a:cubicBezTo>
                    <a:pt x="29" y="52"/>
                    <a:pt x="29" y="52"/>
                    <a:pt x="29" y="51"/>
                  </a:cubicBezTo>
                  <a:cubicBezTo>
                    <a:pt x="29" y="48"/>
                    <a:pt x="29" y="48"/>
                    <a:pt x="29" y="48"/>
                  </a:cubicBezTo>
                  <a:cubicBezTo>
                    <a:pt x="31" y="48"/>
                    <a:pt x="32" y="47"/>
                    <a:pt x="34" y="47"/>
                  </a:cubicBezTo>
                  <a:cubicBezTo>
                    <a:pt x="35" y="50"/>
                    <a:pt x="35" y="50"/>
                    <a:pt x="35" y="50"/>
                  </a:cubicBezTo>
                  <a:cubicBezTo>
                    <a:pt x="36" y="50"/>
                    <a:pt x="36" y="50"/>
                    <a:pt x="37" y="50"/>
                  </a:cubicBezTo>
                  <a:cubicBezTo>
                    <a:pt x="41" y="48"/>
                    <a:pt x="41" y="48"/>
                    <a:pt x="41" y="48"/>
                  </a:cubicBezTo>
                  <a:cubicBezTo>
                    <a:pt x="42" y="47"/>
                    <a:pt x="42" y="47"/>
                    <a:pt x="41" y="46"/>
                  </a:cubicBezTo>
                  <a:cubicBezTo>
                    <a:pt x="40" y="43"/>
                    <a:pt x="40" y="43"/>
                    <a:pt x="40" y="43"/>
                  </a:cubicBezTo>
                  <a:cubicBezTo>
                    <a:pt x="41" y="42"/>
                    <a:pt x="42" y="41"/>
                    <a:pt x="43" y="40"/>
                  </a:cubicBezTo>
                  <a:cubicBezTo>
                    <a:pt x="46" y="42"/>
                    <a:pt x="46" y="42"/>
                    <a:pt x="46" y="42"/>
                  </a:cubicBezTo>
                  <a:cubicBezTo>
                    <a:pt x="47" y="42"/>
                    <a:pt x="47" y="42"/>
                    <a:pt x="48" y="41"/>
                  </a:cubicBezTo>
                  <a:cubicBezTo>
                    <a:pt x="50" y="37"/>
                    <a:pt x="50" y="37"/>
                    <a:pt x="50" y="37"/>
                  </a:cubicBezTo>
                  <a:cubicBezTo>
                    <a:pt x="50" y="37"/>
                    <a:pt x="50" y="36"/>
                    <a:pt x="50" y="36"/>
                  </a:cubicBezTo>
                  <a:cubicBezTo>
                    <a:pt x="47" y="34"/>
                    <a:pt x="47" y="34"/>
                    <a:pt x="47" y="34"/>
                  </a:cubicBezTo>
                  <a:cubicBezTo>
                    <a:pt x="47" y="33"/>
                    <a:pt x="48" y="31"/>
                    <a:pt x="48" y="30"/>
                  </a:cubicBezTo>
                  <a:cubicBezTo>
                    <a:pt x="51" y="30"/>
                    <a:pt x="51" y="30"/>
                    <a:pt x="51" y="30"/>
                  </a:cubicBezTo>
                  <a:cubicBezTo>
                    <a:pt x="52" y="30"/>
                    <a:pt x="52" y="29"/>
                    <a:pt x="52" y="29"/>
                  </a:cubicBezTo>
                  <a:cubicBezTo>
                    <a:pt x="52" y="24"/>
                    <a:pt x="52" y="24"/>
                    <a:pt x="52" y="24"/>
                  </a:cubicBezTo>
                  <a:cubicBezTo>
                    <a:pt x="52" y="23"/>
                    <a:pt x="52" y="23"/>
                    <a:pt x="51" y="23"/>
                  </a:cubicBezTo>
                  <a:close/>
                  <a:moveTo>
                    <a:pt x="26" y="40"/>
                  </a:moveTo>
                  <a:cubicBezTo>
                    <a:pt x="18" y="40"/>
                    <a:pt x="12" y="34"/>
                    <a:pt x="12" y="26"/>
                  </a:cubicBezTo>
                  <a:cubicBezTo>
                    <a:pt x="12" y="18"/>
                    <a:pt x="18" y="12"/>
                    <a:pt x="26" y="12"/>
                  </a:cubicBezTo>
                  <a:cubicBezTo>
                    <a:pt x="34" y="12"/>
                    <a:pt x="40" y="18"/>
                    <a:pt x="40" y="26"/>
                  </a:cubicBezTo>
                  <a:cubicBezTo>
                    <a:pt x="40" y="34"/>
                    <a:pt x="34" y="40"/>
                    <a:pt x="26" y="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grpSp>
      <p:sp>
        <p:nvSpPr>
          <p:cNvPr id="76" name="Freeform 149"/>
          <p:cNvSpPr/>
          <p:nvPr/>
        </p:nvSpPr>
        <p:spPr bwMode="auto">
          <a:xfrm>
            <a:off x="4593683" y="3435356"/>
            <a:ext cx="307172" cy="301247"/>
          </a:xfrm>
          <a:custGeom>
            <a:avLst/>
            <a:gdLst>
              <a:gd name="T0" fmla="*/ 133 w 142"/>
              <a:gd name="T1" fmla="*/ 95 h 139"/>
              <a:gd name="T2" fmla="*/ 106 w 142"/>
              <a:gd name="T3" fmla="*/ 89 h 139"/>
              <a:gd name="T4" fmla="*/ 83 w 142"/>
              <a:gd name="T5" fmla="*/ 67 h 139"/>
              <a:gd name="T6" fmla="*/ 111 w 142"/>
              <a:gd name="T7" fmla="*/ 39 h 139"/>
              <a:gd name="T8" fmla="*/ 119 w 142"/>
              <a:gd name="T9" fmla="*/ 38 h 139"/>
              <a:gd name="T10" fmla="*/ 133 w 142"/>
              <a:gd name="T11" fmla="*/ 16 h 139"/>
              <a:gd name="T12" fmla="*/ 125 w 142"/>
              <a:gd name="T13" fmla="*/ 9 h 139"/>
              <a:gd name="T14" fmla="*/ 104 w 142"/>
              <a:gd name="T15" fmla="*/ 23 h 139"/>
              <a:gd name="T16" fmla="*/ 103 w 142"/>
              <a:gd name="T17" fmla="*/ 30 h 139"/>
              <a:gd name="T18" fmla="*/ 75 w 142"/>
              <a:gd name="T19" fmla="*/ 58 h 139"/>
              <a:gd name="T20" fmla="*/ 51 w 142"/>
              <a:gd name="T21" fmla="*/ 34 h 139"/>
              <a:gd name="T22" fmla="*/ 45 w 142"/>
              <a:gd name="T23" fmla="*/ 7 h 139"/>
              <a:gd name="T24" fmla="*/ 29 w 142"/>
              <a:gd name="T25" fmla="*/ 0 h 139"/>
              <a:gd name="T26" fmla="*/ 39 w 142"/>
              <a:gd name="T27" fmla="*/ 10 h 139"/>
              <a:gd name="T28" fmla="*/ 35 w 142"/>
              <a:gd name="T29" fmla="*/ 27 h 139"/>
              <a:gd name="T30" fmla="*/ 18 w 142"/>
              <a:gd name="T31" fmla="*/ 32 h 139"/>
              <a:gd name="T32" fmla="*/ 3 w 142"/>
              <a:gd name="T33" fmla="*/ 17 h 139"/>
              <a:gd name="T34" fmla="*/ 9 w 142"/>
              <a:gd name="T35" fmla="*/ 43 h 139"/>
              <a:gd name="T36" fmla="*/ 37 w 142"/>
              <a:gd name="T37" fmla="*/ 48 h 139"/>
              <a:gd name="T38" fmla="*/ 58 w 142"/>
              <a:gd name="T39" fmla="*/ 70 h 139"/>
              <a:gd name="T40" fmla="*/ 12 w 142"/>
              <a:gd name="T41" fmla="*/ 115 h 139"/>
              <a:gd name="T42" fmla="*/ 12 w 142"/>
              <a:gd name="T43" fmla="*/ 129 h 139"/>
              <a:gd name="T44" fmla="*/ 13 w 142"/>
              <a:gd name="T45" fmla="*/ 130 h 139"/>
              <a:gd name="T46" fmla="*/ 26 w 142"/>
              <a:gd name="T47" fmla="*/ 130 h 139"/>
              <a:gd name="T48" fmla="*/ 72 w 142"/>
              <a:gd name="T49" fmla="*/ 84 h 139"/>
              <a:gd name="T50" fmla="*/ 92 w 142"/>
              <a:gd name="T51" fmla="*/ 103 h 139"/>
              <a:gd name="T52" fmla="*/ 97 w 142"/>
              <a:gd name="T53" fmla="*/ 131 h 139"/>
              <a:gd name="T54" fmla="*/ 119 w 142"/>
              <a:gd name="T55" fmla="*/ 138 h 139"/>
              <a:gd name="T56" fmla="*/ 105 w 142"/>
              <a:gd name="T57" fmla="*/ 124 h 139"/>
              <a:gd name="T58" fmla="*/ 109 w 142"/>
              <a:gd name="T59" fmla="*/ 110 h 139"/>
              <a:gd name="T60" fmla="*/ 123 w 142"/>
              <a:gd name="T61" fmla="*/ 106 h 139"/>
              <a:gd name="T62" fmla="*/ 139 w 142"/>
              <a:gd name="T63" fmla="*/ 122 h 139"/>
              <a:gd name="T64" fmla="*/ 133 w 142"/>
              <a:gd name="T65" fmla="*/ 95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2" h="139">
                <a:moveTo>
                  <a:pt x="133" y="95"/>
                </a:moveTo>
                <a:cubicBezTo>
                  <a:pt x="126" y="87"/>
                  <a:pt x="115" y="86"/>
                  <a:pt x="106" y="89"/>
                </a:cubicBezTo>
                <a:cubicBezTo>
                  <a:pt x="83" y="67"/>
                  <a:pt x="83" y="67"/>
                  <a:pt x="83" y="67"/>
                </a:cubicBezTo>
                <a:cubicBezTo>
                  <a:pt x="111" y="39"/>
                  <a:pt x="111" y="39"/>
                  <a:pt x="111" y="39"/>
                </a:cubicBezTo>
                <a:cubicBezTo>
                  <a:pt x="119" y="38"/>
                  <a:pt x="119" y="38"/>
                  <a:pt x="119" y="38"/>
                </a:cubicBezTo>
                <a:cubicBezTo>
                  <a:pt x="133" y="16"/>
                  <a:pt x="133" y="16"/>
                  <a:pt x="133" y="16"/>
                </a:cubicBezTo>
                <a:cubicBezTo>
                  <a:pt x="125" y="9"/>
                  <a:pt x="125" y="9"/>
                  <a:pt x="125" y="9"/>
                </a:cubicBezTo>
                <a:cubicBezTo>
                  <a:pt x="104" y="23"/>
                  <a:pt x="104" y="23"/>
                  <a:pt x="104" y="23"/>
                </a:cubicBezTo>
                <a:cubicBezTo>
                  <a:pt x="103" y="30"/>
                  <a:pt x="103" y="30"/>
                  <a:pt x="103" y="30"/>
                </a:cubicBezTo>
                <a:cubicBezTo>
                  <a:pt x="75" y="58"/>
                  <a:pt x="75" y="58"/>
                  <a:pt x="75" y="58"/>
                </a:cubicBezTo>
                <a:cubicBezTo>
                  <a:pt x="51" y="34"/>
                  <a:pt x="51" y="34"/>
                  <a:pt x="51" y="34"/>
                </a:cubicBezTo>
                <a:cubicBezTo>
                  <a:pt x="54" y="25"/>
                  <a:pt x="52" y="14"/>
                  <a:pt x="45" y="7"/>
                </a:cubicBezTo>
                <a:cubicBezTo>
                  <a:pt x="41" y="2"/>
                  <a:pt x="35" y="0"/>
                  <a:pt x="29" y="0"/>
                </a:cubicBezTo>
                <a:cubicBezTo>
                  <a:pt x="39" y="10"/>
                  <a:pt x="39" y="10"/>
                  <a:pt x="39" y="10"/>
                </a:cubicBezTo>
                <a:cubicBezTo>
                  <a:pt x="35" y="27"/>
                  <a:pt x="35" y="27"/>
                  <a:pt x="35" y="27"/>
                </a:cubicBezTo>
                <a:cubicBezTo>
                  <a:pt x="18" y="32"/>
                  <a:pt x="18" y="32"/>
                  <a:pt x="18" y="32"/>
                </a:cubicBezTo>
                <a:cubicBezTo>
                  <a:pt x="3" y="17"/>
                  <a:pt x="3" y="17"/>
                  <a:pt x="3" y="17"/>
                </a:cubicBezTo>
                <a:cubicBezTo>
                  <a:pt x="0" y="26"/>
                  <a:pt x="3" y="36"/>
                  <a:pt x="9" y="43"/>
                </a:cubicBezTo>
                <a:cubicBezTo>
                  <a:pt x="17" y="50"/>
                  <a:pt x="28" y="52"/>
                  <a:pt x="37" y="48"/>
                </a:cubicBezTo>
                <a:cubicBezTo>
                  <a:pt x="58" y="70"/>
                  <a:pt x="58" y="70"/>
                  <a:pt x="58" y="70"/>
                </a:cubicBezTo>
                <a:cubicBezTo>
                  <a:pt x="12" y="115"/>
                  <a:pt x="12" y="115"/>
                  <a:pt x="12" y="115"/>
                </a:cubicBezTo>
                <a:cubicBezTo>
                  <a:pt x="9" y="119"/>
                  <a:pt x="9" y="125"/>
                  <a:pt x="12" y="129"/>
                </a:cubicBezTo>
                <a:cubicBezTo>
                  <a:pt x="13" y="130"/>
                  <a:pt x="13" y="130"/>
                  <a:pt x="13" y="130"/>
                </a:cubicBezTo>
                <a:cubicBezTo>
                  <a:pt x="17" y="133"/>
                  <a:pt x="23" y="133"/>
                  <a:pt x="26" y="130"/>
                </a:cubicBezTo>
                <a:cubicBezTo>
                  <a:pt x="72" y="84"/>
                  <a:pt x="72" y="84"/>
                  <a:pt x="72" y="84"/>
                </a:cubicBezTo>
                <a:cubicBezTo>
                  <a:pt x="92" y="103"/>
                  <a:pt x="92" y="103"/>
                  <a:pt x="92" y="103"/>
                </a:cubicBezTo>
                <a:cubicBezTo>
                  <a:pt x="88" y="112"/>
                  <a:pt x="90" y="123"/>
                  <a:pt x="97" y="131"/>
                </a:cubicBezTo>
                <a:cubicBezTo>
                  <a:pt x="103" y="136"/>
                  <a:pt x="111" y="139"/>
                  <a:pt x="119" y="138"/>
                </a:cubicBezTo>
                <a:cubicBezTo>
                  <a:pt x="105" y="124"/>
                  <a:pt x="105" y="124"/>
                  <a:pt x="105" y="124"/>
                </a:cubicBezTo>
                <a:cubicBezTo>
                  <a:pt x="109" y="110"/>
                  <a:pt x="109" y="110"/>
                  <a:pt x="109" y="110"/>
                </a:cubicBezTo>
                <a:cubicBezTo>
                  <a:pt x="123" y="106"/>
                  <a:pt x="123" y="106"/>
                  <a:pt x="123" y="106"/>
                </a:cubicBezTo>
                <a:cubicBezTo>
                  <a:pt x="139" y="122"/>
                  <a:pt x="139" y="122"/>
                  <a:pt x="139" y="122"/>
                </a:cubicBezTo>
                <a:cubicBezTo>
                  <a:pt x="142" y="113"/>
                  <a:pt x="140" y="102"/>
                  <a:pt x="133" y="95"/>
                </a:cubicBezTo>
                <a:close/>
              </a:path>
            </a:pathLst>
          </a:custGeom>
          <a:solidFill>
            <a:schemeClr val="accent5"/>
          </a:solidFill>
          <a:ln>
            <a:noFill/>
          </a:ln>
        </p:spPr>
        <p:txBody>
          <a:bodyPr vert="horz" wrap="square" lIns="91440" tIns="45720" rIns="91440" bIns="45720" numCol="1" anchor="t" anchorCtr="0" compatLnSpc="1"/>
          <a:lstStyle/>
          <a:p>
            <a:endParaRPr lang="en-US">
              <a:latin typeface="+mn-ea"/>
              <a:cs typeface="+mn-ea"/>
            </a:endParaRPr>
          </a:p>
        </p:txBody>
      </p:sp>
      <p:grpSp>
        <p:nvGrpSpPr>
          <p:cNvPr id="77" name="组合 76"/>
          <p:cNvGrpSpPr/>
          <p:nvPr/>
        </p:nvGrpSpPr>
        <p:grpSpPr>
          <a:xfrm>
            <a:off x="6701987" y="4686977"/>
            <a:ext cx="402605" cy="331075"/>
            <a:chOff x="5108575" y="3992563"/>
            <a:chExt cx="428625" cy="352426"/>
          </a:xfrm>
          <a:solidFill>
            <a:schemeClr val="accent3"/>
          </a:solidFill>
        </p:grpSpPr>
        <p:sp>
          <p:nvSpPr>
            <p:cNvPr id="78" name="Freeform 223"/>
            <p:cNvSpPr/>
            <p:nvPr/>
          </p:nvSpPr>
          <p:spPr bwMode="auto">
            <a:xfrm>
              <a:off x="5108575" y="3998913"/>
              <a:ext cx="201613" cy="106363"/>
            </a:xfrm>
            <a:custGeom>
              <a:avLst/>
              <a:gdLst>
                <a:gd name="T0" fmla="*/ 127 w 127"/>
                <a:gd name="T1" fmla="*/ 30 h 67"/>
                <a:gd name="T2" fmla="*/ 93 w 127"/>
                <a:gd name="T3" fmla="*/ 0 h 67"/>
                <a:gd name="T4" fmla="*/ 0 w 127"/>
                <a:gd name="T5" fmla="*/ 36 h 67"/>
                <a:gd name="T6" fmla="*/ 35 w 127"/>
                <a:gd name="T7" fmla="*/ 67 h 67"/>
                <a:gd name="T8" fmla="*/ 127 w 127"/>
                <a:gd name="T9" fmla="*/ 30 h 67"/>
              </a:gdLst>
              <a:ahLst/>
              <a:cxnLst>
                <a:cxn ang="0">
                  <a:pos x="T0" y="T1"/>
                </a:cxn>
                <a:cxn ang="0">
                  <a:pos x="T2" y="T3"/>
                </a:cxn>
                <a:cxn ang="0">
                  <a:pos x="T4" y="T5"/>
                </a:cxn>
                <a:cxn ang="0">
                  <a:pos x="T6" y="T7"/>
                </a:cxn>
                <a:cxn ang="0">
                  <a:pos x="T8" y="T9"/>
                </a:cxn>
              </a:cxnLst>
              <a:rect l="0" t="0" r="r" b="b"/>
              <a:pathLst>
                <a:path w="127" h="67">
                  <a:moveTo>
                    <a:pt x="127" y="30"/>
                  </a:moveTo>
                  <a:lnTo>
                    <a:pt x="93" y="0"/>
                  </a:lnTo>
                  <a:lnTo>
                    <a:pt x="0" y="36"/>
                  </a:lnTo>
                  <a:lnTo>
                    <a:pt x="35" y="67"/>
                  </a:lnTo>
                  <a:lnTo>
                    <a:pt x="127" y="3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sp>
          <p:nvSpPr>
            <p:cNvPr id="79" name="Freeform 224"/>
            <p:cNvSpPr/>
            <p:nvPr/>
          </p:nvSpPr>
          <p:spPr bwMode="auto">
            <a:xfrm>
              <a:off x="5324475" y="4168776"/>
              <a:ext cx="147638" cy="176213"/>
            </a:xfrm>
            <a:custGeom>
              <a:avLst/>
              <a:gdLst>
                <a:gd name="T0" fmla="*/ 0 w 93"/>
                <a:gd name="T1" fmla="*/ 0 h 111"/>
                <a:gd name="T2" fmla="*/ 0 w 93"/>
                <a:gd name="T3" fmla="*/ 111 h 111"/>
                <a:gd name="T4" fmla="*/ 93 w 93"/>
                <a:gd name="T5" fmla="*/ 73 h 111"/>
                <a:gd name="T6" fmla="*/ 93 w 93"/>
                <a:gd name="T7" fmla="*/ 15 h 111"/>
                <a:gd name="T8" fmla="*/ 41 w 93"/>
                <a:gd name="T9" fmla="*/ 37 h 111"/>
                <a:gd name="T10" fmla="*/ 0 w 93"/>
                <a:gd name="T11" fmla="*/ 0 h 111"/>
              </a:gdLst>
              <a:ahLst/>
              <a:cxnLst>
                <a:cxn ang="0">
                  <a:pos x="T0" y="T1"/>
                </a:cxn>
                <a:cxn ang="0">
                  <a:pos x="T2" y="T3"/>
                </a:cxn>
                <a:cxn ang="0">
                  <a:pos x="T4" y="T5"/>
                </a:cxn>
                <a:cxn ang="0">
                  <a:pos x="T6" y="T7"/>
                </a:cxn>
                <a:cxn ang="0">
                  <a:pos x="T8" y="T9"/>
                </a:cxn>
                <a:cxn ang="0">
                  <a:pos x="T10" y="T11"/>
                </a:cxn>
              </a:cxnLst>
              <a:rect l="0" t="0" r="r" b="b"/>
              <a:pathLst>
                <a:path w="93" h="111">
                  <a:moveTo>
                    <a:pt x="0" y="0"/>
                  </a:moveTo>
                  <a:lnTo>
                    <a:pt x="0" y="111"/>
                  </a:lnTo>
                  <a:lnTo>
                    <a:pt x="93" y="73"/>
                  </a:lnTo>
                  <a:lnTo>
                    <a:pt x="93" y="15"/>
                  </a:lnTo>
                  <a:lnTo>
                    <a:pt x="41" y="37"/>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sp>
          <p:nvSpPr>
            <p:cNvPr id="80" name="Freeform 225"/>
            <p:cNvSpPr/>
            <p:nvPr/>
          </p:nvSpPr>
          <p:spPr bwMode="auto">
            <a:xfrm>
              <a:off x="5334000" y="4110038"/>
              <a:ext cx="203200" cy="104775"/>
            </a:xfrm>
            <a:custGeom>
              <a:avLst/>
              <a:gdLst>
                <a:gd name="T0" fmla="*/ 0 w 128"/>
                <a:gd name="T1" fmla="*/ 36 h 66"/>
                <a:gd name="T2" fmla="*/ 36 w 128"/>
                <a:gd name="T3" fmla="*/ 66 h 66"/>
                <a:gd name="T4" fmla="*/ 128 w 128"/>
                <a:gd name="T5" fmla="*/ 29 h 66"/>
                <a:gd name="T6" fmla="*/ 93 w 128"/>
                <a:gd name="T7" fmla="*/ 0 h 66"/>
                <a:gd name="T8" fmla="*/ 0 w 128"/>
                <a:gd name="T9" fmla="*/ 36 h 66"/>
              </a:gdLst>
              <a:ahLst/>
              <a:cxnLst>
                <a:cxn ang="0">
                  <a:pos x="T0" y="T1"/>
                </a:cxn>
                <a:cxn ang="0">
                  <a:pos x="T2" y="T3"/>
                </a:cxn>
                <a:cxn ang="0">
                  <a:pos x="T4" y="T5"/>
                </a:cxn>
                <a:cxn ang="0">
                  <a:pos x="T6" y="T7"/>
                </a:cxn>
                <a:cxn ang="0">
                  <a:pos x="T8" y="T9"/>
                </a:cxn>
              </a:cxnLst>
              <a:rect l="0" t="0" r="r" b="b"/>
              <a:pathLst>
                <a:path w="128" h="66">
                  <a:moveTo>
                    <a:pt x="0" y="36"/>
                  </a:moveTo>
                  <a:lnTo>
                    <a:pt x="36" y="66"/>
                  </a:lnTo>
                  <a:lnTo>
                    <a:pt x="128" y="29"/>
                  </a:lnTo>
                  <a:lnTo>
                    <a:pt x="93" y="0"/>
                  </a:lnTo>
                  <a:lnTo>
                    <a:pt x="0" y="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sp>
          <p:nvSpPr>
            <p:cNvPr id="81" name="Freeform 226"/>
            <p:cNvSpPr/>
            <p:nvPr/>
          </p:nvSpPr>
          <p:spPr bwMode="auto">
            <a:xfrm>
              <a:off x="5319713" y="3992563"/>
              <a:ext cx="203200" cy="109538"/>
            </a:xfrm>
            <a:custGeom>
              <a:avLst/>
              <a:gdLst>
                <a:gd name="T0" fmla="*/ 128 w 128"/>
                <a:gd name="T1" fmla="*/ 36 h 69"/>
                <a:gd name="T2" fmla="*/ 35 w 128"/>
                <a:gd name="T3" fmla="*/ 0 h 69"/>
                <a:gd name="T4" fmla="*/ 0 w 128"/>
                <a:gd name="T5" fmla="*/ 32 h 69"/>
                <a:gd name="T6" fmla="*/ 93 w 128"/>
                <a:gd name="T7" fmla="*/ 69 h 69"/>
                <a:gd name="T8" fmla="*/ 128 w 128"/>
                <a:gd name="T9" fmla="*/ 36 h 69"/>
              </a:gdLst>
              <a:ahLst/>
              <a:cxnLst>
                <a:cxn ang="0">
                  <a:pos x="T0" y="T1"/>
                </a:cxn>
                <a:cxn ang="0">
                  <a:pos x="T2" y="T3"/>
                </a:cxn>
                <a:cxn ang="0">
                  <a:pos x="T4" y="T5"/>
                </a:cxn>
                <a:cxn ang="0">
                  <a:pos x="T6" y="T7"/>
                </a:cxn>
                <a:cxn ang="0">
                  <a:pos x="T8" y="T9"/>
                </a:cxn>
              </a:cxnLst>
              <a:rect l="0" t="0" r="r" b="b"/>
              <a:pathLst>
                <a:path w="128" h="69">
                  <a:moveTo>
                    <a:pt x="128" y="36"/>
                  </a:moveTo>
                  <a:lnTo>
                    <a:pt x="35" y="0"/>
                  </a:lnTo>
                  <a:lnTo>
                    <a:pt x="0" y="32"/>
                  </a:lnTo>
                  <a:lnTo>
                    <a:pt x="93" y="69"/>
                  </a:lnTo>
                  <a:lnTo>
                    <a:pt x="128" y="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sp>
          <p:nvSpPr>
            <p:cNvPr id="82" name="Freeform 227"/>
            <p:cNvSpPr/>
            <p:nvPr/>
          </p:nvSpPr>
          <p:spPr bwMode="auto">
            <a:xfrm>
              <a:off x="5165725" y="4181476"/>
              <a:ext cx="147638" cy="163513"/>
            </a:xfrm>
            <a:custGeom>
              <a:avLst/>
              <a:gdLst>
                <a:gd name="T0" fmla="*/ 0 w 93"/>
                <a:gd name="T1" fmla="*/ 11 h 103"/>
                <a:gd name="T2" fmla="*/ 0 w 93"/>
                <a:gd name="T3" fmla="*/ 65 h 103"/>
                <a:gd name="T4" fmla="*/ 93 w 93"/>
                <a:gd name="T5" fmla="*/ 103 h 103"/>
                <a:gd name="T6" fmla="*/ 93 w 93"/>
                <a:gd name="T7" fmla="*/ 0 h 103"/>
                <a:gd name="T8" fmla="*/ 57 w 93"/>
                <a:gd name="T9" fmla="*/ 34 h 103"/>
                <a:gd name="T10" fmla="*/ 0 w 93"/>
                <a:gd name="T11" fmla="*/ 11 h 103"/>
              </a:gdLst>
              <a:ahLst/>
              <a:cxnLst>
                <a:cxn ang="0">
                  <a:pos x="T0" y="T1"/>
                </a:cxn>
                <a:cxn ang="0">
                  <a:pos x="T2" y="T3"/>
                </a:cxn>
                <a:cxn ang="0">
                  <a:pos x="T4" y="T5"/>
                </a:cxn>
                <a:cxn ang="0">
                  <a:pos x="T6" y="T7"/>
                </a:cxn>
                <a:cxn ang="0">
                  <a:pos x="T8" y="T9"/>
                </a:cxn>
                <a:cxn ang="0">
                  <a:pos x="T10" y="T11"/>
                </a:cxn>
              </a:cxnLst>
              <a:rect l="0" t="0" r="r" b="b"/>
              <a:pathLst>
                <a:path w="93" h="103">
                  <a:moveTo>
                    <a:pt x="0" y="11"/>
                  </a:moveTo>
                  <a:lnTo>
                    <a:pt x="0" y="65"/>
                  </a:lnTo>
                  <a:lnTo>
                    <a:pt x="93" y="103"/>
                  </a:lnTo>
                  <a:lnTo>
                    <a:pt x="93" y="0"/>
                  </a:lnTo>
                  <a:lnTo>
                    <a:pt x="57" y="34"/>
                  </a:lnTo>
                  <a:lnTo>
                    <a:pt x="0"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sp>
          <p:nvSpPr>
            <p:cNvPr id="83" name="Freeform 228"/>
            <p:cNvSpPr/>
            <p:nvPr/>
          </p:nvSpPr>
          <p:spPr bwMode="auto">
            <a:xfrm>
              <a:off x="5108575" y="4114801"/>
              <a:ext cx="200025" cy="109538"/>
            </a:xfrm>
            <a:custGeom>
              <a:avLst/>
              <a:gdLst>
                <a:gd name="T0" fmla="*/ 126 w 126"/>
                <a:gd name="T1" fmla="*/ 36 h 69"/>
                <a:gd name="T2" fmla="*/ 33 w 126"/>
                <a:gd name="T3" fmla="*/ 0 h 69"/>
                <a:gd name="T4" fmla="*/ 0 w 126"/>
                <a:gd name="T5" fmla="*/ 31 h 69"/>
                <a:gd name="T6" fmla="*/ 91 w 126"/>
                <a:gd name="T7" fmla="*/ 69 h 69"/>
                <a:gd name="T8" fmla="*/ 126 w 126"/>
                <a:gd name="T9" fmla="*/ 36 h 69"/>
              </a:gdLst>
              <a:ahLst/>
              <a:cxnLst>
                <a:cxn ang="0">
                  <a:pos x="T0" y="T1"/>
                </a:cxn>
                <a:cxn ang="0">
                  <a:pos x="T2" y="T3"/>
                </a:cxn>
                <a:cxn ang="0">
                  <a:pos x="T4" y="T5"/>
                </a:cxn>
                <a:cxn ang="0">
                  <a:pos x="T6" y="T7"/>
                </a:cxn>
                <a:cxn ang="0">
                  <a:pos x="T8" y="T9"/>
                </a:cxn>
              </a:cxnLst>
              <a:rect l="0" t="0" r="r" b="b"/>
              <a:pathLst>
                <a:path w="126" h="69">
                  <a:moveTo>
                    <a:pt x="126" y="36"/>
                  </a:moveTo>
                  <a:lnTo>
                    <a:pt x="33" y="0"/>
                  </a:lnTo>
                  <a:lnTo>
                    <a:pt x="0" y="31"/>
                  </a:lnTo>
                  <a:lnTo>
                    <a:pt x="91" y="69"/>
                  </a:lnTo>
                  <a:lnTo>
                    <a:pt x="126" y="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grpSp>
      <p:grpSp>
        <p:nvGrpSpPr>
          <p:cNvPr id="90" name="组合 89"/>
          <p:cNvGrpSpPr/>
          <p:nvPr/>
        </p:nvGrpSpPr>
        <p:grpSpPr>
          <a:xfrm>
            <a:off x="6748956" y="2224352"/>
            <a:ext cx="311646" cy="193872"/>
            <a:chOff x="8292784" y="1202455"/>
            <a:chExt cx="311687" cy="193872"/>
          </a:xfrm>
          <a:solidFill>
            <a:schemeClr val="accent6"/>
          </a:solidFill>
        </p:grpSpPr>
        <p:sp>
          <p:nvSpPr>
            <p:cNvPr id="91" name="Freeform 151"/>
            <p:cNvSpPr/>
            <p:nvPr/>
          </p:nvSpPr>
          <p:spPr bwMode="auto">
            <a:xfrm>
              <a:off x="8297258" y="1202455"/>
              <a:ext cx="299756" cy="123780"/>
            </a:xfrm>
            <a:custGeom>
              <a:avLst/>
              <a:gdLst>
                <a:gd name="T0" fmla="*/ 135 w 139"/>
                <a:gd name="T1" fmla="*/ 0 h 57"/>
                <a:gd name="T2" fmla="*/ 4 w 139"/>
                <a:gd name="T3" fmla="*/ 0 h 57"/>
                <a:gd name="T4" fmla="*/ 0 w 139"/>
                <a:gd name="T5" fmla="*/ 1 h 57"/>
                <a:gd name="T6" fmla="*/ 65 w 139"/>
                <a:gd name="T7" fmla="*/ 55 h 57"/>
                <a:gd name="T8" fmla="*/ 74 w 139"/>
                <a:gd name="T9" fmla="*/ 55 h 57"/>
                <a:gd name="T10" fmla="*/ 139 w 139"/>
                <a:gd name="T11" fmla="*/ 1 h 57"/>
                <a:gd name="T12" fmla="*/ 135 w 139"/>
                <a:gd name="T13" fmla="*/ 0 h 57"/>
              </a:gdLst>
              <a:ahLst/>
              <a:cxnLst>
                <a:cxn ang="0">
                  <a:pos x="T0" y="T1"/>
                </a:cxn>
                <a:cxn ang="0">
                  <a:pos x="T2" y="T3"/>
                </a:cxn>
                <a:cxn ang="0">
                  <a:pos x="T4" y="T5"/>
                </a:cxn>
                <a:cxn ang="0">
                  <a:pos x="T6" y="T7"/>
                </a:cxn>
                <a:cxn ang="0">
                  <a:pos x="T8" y="T9"/>
                </a:cxn>
                <a:cxn ang="0">
                  <a:pos x="T10" y="T11"/>
                </a:cxn>
                <a:cxn ang="0">
                  <a:pos x="T12" y="T13"/>
                </a:cxn>
              </a:cxnLst>
              <a:rect l="0" t="0" r="r" b="b"/>
              <a:pathLst>
                <a:path w="139" h="57">
                  <a:moveTo>
                    <a:pt x="135" y="0"/>
                  </a:moveTo>
                  <a:cubicBezTo>
                    <a:pt x="4" y="0"/>
                    <a:pt x="4" y="0"/>
                    <a:pt x="4" y="0"/>
                  </a:cubicBezTo>
                  <a:cubicBezTo>
                    <a:pt x="3" y="0"/>
                    <a:pt x="1" y="0"/>
                    <a:pt x="0" y="1"/>
                  </a:cubicBezTo>
                  <a:cubicBezTo>
                    <a:pt x="65" y="55"/>
                    <a:pt x="65" y="55"/>
                    <a:pt x="65" y="55"/>
                  </a:cubicBezTo>
                  <a:cubicBezTo>
                    <a:pt x="68" y="57"/>
                    <a:pt x="72" y="57"/>
                    <a:pt x="74" y="55"/>
                  </a:cubicBezTo>
                  <a:cubicBezTo>
                    <a:pt x="139" y="1"/>
                    <a:pt x="139" y="1"/>
                    <a:pt x="139" y="1"/>
                  </a:cubicBezTo>
                  <a:cubicBezTo>
                    <a:pt x="138" y="0"/>
                    <a:pt x="137" y="0"/>
                    <a:pt x="135" y="0"/>
                  </a:cubicBezTo>
                  <a:close/>
                </a:path>
              </a:pathLst>
            </a:custGeom>
            <a:grpFill/>
            <a:ln>
              <a:noFill/>
            </a:ln>
          </p:spPr>
          <p:txBody>
            <a:bodyPr vert="horz" wrap="square" lIns="91440" tIns="45720" rIns="91440" bIns="45720" numCol="1" anchor="t" anchorCtr="0" compatLnSpc="1"/>
            <a:lstStyle/>
            <a:p>
              <a:endParaRPr lang="en-US">
                <a:latin typeface="+mn-ea"/>
                <a:cs typeface="+mn-ea"/>
              </a:endParaRPr>
            </a:p>
          </p:txBody>
        </p:sp>
        <p:sp>
          <p:nvSpPr>
            <p:cNvPr id="92" name="Freeform 152"/>
            <p:cNvSpPr>
              <a:spLocks noEditPoints="1"/>
            </p:cNvSpPr>
            <p:nvPr/>
          </p:nvSpPr>
          <p:spPr bwMode="auto">
            <a:xfrm>
              <a:off x="8292784" y="1221842"/>
              <a:ext cx="311687" cy="174485"/>
            </a:xfrm>
            <a:custGeom>
              <a:avLst/>
              <a:gdLst>
                <a:gd name="T0" fmla="*/ 77 w 144"/>
                <a:gd name="T1" fmla="*/ 55 h 81"/>
                <a:gd name="T2" fmla="*/ 67 w 144"/>
                <a:gd name="T3" fmla="*/ 55 h 81"/>
                <a:gd name="T4" fmla="*/ 0 w 144"/>
                <a:gd name="T5" fmla="*/ 0 h 81"/>
                <a:gd name="T6" fmla="*/ 0 w 144"/>
                <a:gd name="T7" fmla="*/ 74 h 81"/>
                <a:gd name="T8" fmla="*/ 6 w 144"/>
                <a:gd name="T9" fmla="*/ 81 h 81"/>
                <a:gd name="T10" fmla="*/ 137 w 144"/>
                <a:gd name="T11" fmla="*/ 81 h 81"/>
                <a:gd name="T12" fmla="*/ 144 w 144"/>
                <a:gd name="T13" fmla="*/ 74 h 81"/>
                <a:gd name="T14" fmla="*/ 144 w 144"/>
                <a:gd name="T15" fmla="*/ 0 h 81"/>
                <a:gd name="T16" fmla="*/ 77 w 144"/>
                <a:gd name="T17" fmla="*/ 55 h 81"/>
                <a:gd name="T18" fmla="*/ 41 w 144"/>
                <a:gd name="T19" fmla="*/ 45 h 81"/>
                <a:gd name="T20" fmla="*/ 10 w 144"/>
                <a:gd name="T21" fmla="*/ 75 h 81"/>
                <a:gd name="T22" fmla="*/ 8 w 144"/>
                <a:gd name="T23" fmla="*/ 76 h 81"/>
                <a:gd name="T24" fmla="*/ 6 w 144"/>
                <a:gd name="T25" fmla="*/ 75 h 81"/>
                <a:gd name="T26" fmla="*/ 6 w 144"/>
                <a:gd name="T27" fmla="*/ 71 h 81"/>
                <a:gd name="T28" fmla="*/ 37 w 144"/>
                <a:gd name="T29" fmla="*/ 41 h 81"/>
                <a:gd name="T30" fmla="*/ 41 w 144"/>
                <a:gd name="T31" fmla="*/ 41 h 81"/>
                <a:gd name="T32" fmla="*/ 41 w 144"/>
                <a:gd name="T33" fmla="*/ 45 h 81"/>
                <a:gd name="T34" fmla="*/ 138 w 144"/>
                <a:gd name="T35" fmla="*/ 75 h 81"/>
                <a:gd name="T36" fmla="*/ 136 w 144"/>
                <a:gd name="T37" fmla="*/ 76 h 81"/>
                <a:gd name="T38" fmla="*/ 134 w 144"/>
                <a:gd name="T39" fmla="*/ 75 h 81"/>
                <a:gd name="T40" fmla="*/ 102 w 144"/>
                <a:gd name="T41" fmla="*/ 45 h 81"/>
                <a:gd name="T42" fmla="*/ 102 w 144"/>
                <a:gd name="T43" fmla="*/ 41 h 81"/>
                <a:gd name="T44" fmla="*/ 106 w 144"/>
                <a:gd name="T45" fmla="*/ 41 h 81"/>
                <a:gd name="T46" fmla="*/ 138 w 144"/>
                <a:gd name="T47" fmla="*/ 71 h 81"/>
                <a:gd name="T48" fmla="*/ 138 w 144"/>
                <a:gd name="T49" fmla="*/ 75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4" h="81">
                  <a:moveTo>
                    <a:pt x="77" y="55"/>
                  </a:moveTo>
                  <a:cubicBezTo>
                    <a:pt x="74" y="57"/>
                    <a:pt x="69" y="57"/>
                    <a:pt x="67" y="55"/>
                  </a:cubicBezTo>
                  <a:cubicBezTo>
                    <a:pt x="0" y="0"/>
                    <a:pt x="0" y="0"/>
                    <a:pt x="0" y="0"/>
                  </a:cubicBezTo>
                  <a:cubicBezTo>
                    <a:pt x="0" y="74"/>
                    <a:pt x="0" y="74"/>
                    <a:pt x="0" y="74"/>
                  </a:cubicBezTo>
                  <a:cubicBezTo>
                    <a:pt x="0" y="78"/>
                    <a:pt x="3" y="81"/>
                    <a:pt x="6" y="81"/>
                  </a:cubicBezTo>
                  <a:cubicBezTo>
                    <a:pt x="137" y="81"/>
                    <a:pt x="137" y="81"/>
                    <a:pt x="137" y="81"/>
                  </a:cubicBezTo>
                  <a:cubicBezTo>
                    <a:pt x="141" y="81"/>
                    <a:pt x="144" y="78"/>
                    <a:pt x="144" y="74"/>
                  </a:cubicBezTo>
                  <a:cubicBezTo>
                    <a:pt x="144" y="0"/>
                    <a:pt x="144" y="0"/>
                    <a:pt x="144" y="0"/>
                  </a:cubicBezTo>
                  <a:lnTo>
                    <a:pt x="77" y="55"/>
                  </a:lnTo>
                  <a:close/>
                  <a:moveTo>
                    <a:pt x="41" y="45"/>
                  </a:moveTo>
                  <a:cubicBezTo>
                    <a:pt x="10" y="75"/>
                    <a:pt x="10" y="75"/>
                    <a:pt x="10" y="75"/>
                  </a:cubicBezTo>
                  <a:cubicBezTo>
                    <a:pt x="9" y="75"/>
                    <a:pt x="8" y="76"/>
                    <a:pt x="8" y="76"/>
                  </a:cubicBezTo>
                  <a:cubicBezTo>
                    <a:pt x="7" y="76"/>
                    <a:pt x="6" y="75"/>
                    <a:pt x="6" y="75"/>
                  </a:cubicBezTo>
                  <a:cubicBezTo>
                    <a:pt x="5" y="74"/>
                    <a:pt x="5" y="72"/>
                    <a:pt x="6" y="71"/>
                  </a:cubicBezTo>
                  <a:cubicBezTo>
                    <a:pt x="37" y="41"/>
                    <a:pt x="37" y="41"/>
                    <a:pt x="37" y="41"/>
                  </a:cubicBezTo>
                  <a:cubicBezTo>
                    <a:pt x="38" y="40"/>
                    <a:pt x="40" y="40"/>
                    <a:pt x="41" y="41"/>
                  </a:cubicBezTo>
                  <a:cubicBezTo>
                    <a:pt x="42" y="42"/>
                    <a:pt x="42" y="44"/>
                    <a:pt x="41" y="45"/>
                  </a:cubicBezTo>
                  <a:close/>
                  <a:moveTo>
                    <a:pt x="138" y="75"/>
                  </a:moveTo>
                  <a:cubicBezTo>
                    <a:pt x="137" y="75"/>
                    <a:pt x="136" y="76"/>
                    <a:pt x="136" y="76"/>
                  </a:cubicBezTo>
                  <a:cubicBezTo>
                    <a:pt x="135" y="76"/>
                    <a:pt x="134" y="75"/>
                    <a:pt x="134" y="75"/>
                  </a:cubicBezTo>
                  <a:cubicBezTo>
                    <a:pt x="102" y="45"/>
                    <a:pt x="102" y="45"/>
                    <a:pt x="102" y="45"/>
                  </a:cubicBezTo>
                  <a:cubicBezTo>
                    <a:pt x="101" y="44"/>
                    <a:pt x="101" y="42"/>
                    <a:pt x="102" y="41"/>
                  </a:cubicBezTo>
                  <a:cubicBezTo>
                    <a:pt x="103" y="40"/>
                    <a:pt x="105" y="40"/>
                    <a:pt x="106" y="41"/>
                  </a:cubicBezTo>
                  <a:cubicBezTo>
                    <a:pt x="138" y="71"/>
                    <a:pt x="138" y="71"/>
                    <a:pt x="138" y="71"/>
                  </a:cubicBezTo>
                  <a:cubicBezTo>
                    <a:pt x="139" y="72"/>
                    <a:pt x="139" y="74"/>
                    <a:pt x="138" y="75"/>
                  </a:cubicBezTo>
                  <a:close/>
                </a:path>
              </a:pathLst>
            </a:custGeom>
            <a:grpFill/>
            <a:ln>
              <a:noFill/>
            </a:ln>
          </p:spPr>
          <p:txBody>
            <a:bodyPr vert="horz" wrap="square" lIns="91440" tIns="45720" rIns="91440" bIns="45720" numCol="1" anchor="t" anchorCtr="0" compatLnSpc="1"/>
            <a:lstStyle/>
            <a:p>
              <a:endParaRPr lang="en-US">
                <a:latin typeface="+mn-ea"/>
                <a:cs typeface="+mn-ea"/>
              </a:endParaRPr>
            </a:p>
          </p:txBody>
        </p:sp>
      </p:grpSp>
      <p:sp>
        <p:nvSpPr>
          <p:cNvPr id="93" name="Freeform 142"/>
          <p:cNvSpPr/>
          <p:nvPr/>
        </p:nvSpPr>
        <p:spPr bwMode="auto">
          <a:xfrm>
            <a:off x="5315772" y="4720760"/>
            <a:ext cx="292261" cy="238612"/>
          </a:xfrm>
          <a:custGeom>
            <a:avLst/>
            <a:gdLst>
              <a:gd name="T0" fmla="*/ 135 w 135"/>
              <a:gd name="T1" fmla="*/ 49 h 110"/>
              <a:gd name="T2" fmla="*/ 68 w 135"/>
              <a:gd name="T3" fmla="*/ 0 h 110"/>
              <a:gd name="T4" fmla="*/ 0 w 135"/>
              <a:gd name="T5" fmla="*/ 49 h 110"/>
              <a:gd name="T6" fmla="*/ 68 w 135"/>
              <a:gd name="T7" fmla="*/ 99 h 110"/>
              <a:gd name="T8" fmla="*/ 93 w 135"/>
              <a:gd name="T9" fmla="*/ 96 h 110"/>
              <a:gd name="T10" fmla="*/ 121 w 135"/>
              <a:gd name="T11" fmla="*/ 110 h 110"/>
              <a:gd name="T12" fmla="*/ 113 w 135"/>
              <a:gd name="T13" fmla="*/ 86 h 110"/>
              <a:gd name="T14" fmla="*/ 135 w 135"/>
              <a:gd name="T15" fmla="*/ 49 h 1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5" h="110">
                <a:moveTo>
                  <a:pt x="135" y="49"/>
                </a:moveTo>
                <a:cubicBezTo>
                  <a:pt x="135" y="22"/>
                  <a:pt x="105" y="0"/>
                  <a:pt x="68" y="0"/>
                </a:cubicBezTo>
                <a:cubicBezTo>
                  <a:pt x="30" y="0"/>
                  <a:pt x="0" y="22"/>
                  <a:pt x="0" y="49"/>
                </a:cubicBezTo>
                <a:cubicBezTo>
                  <a:pt x="0" y="77"/>
                  <a:pt x="30" y="99"/>
                  <a:pt x="68" y="99"/>
                </a:cubicBezTo>
                <a:cubicBezTo>
                  <a:pt x="76" y="99"/>
                  <a:pt x="85" y="98"/>
                  <a:pt x="93" y="96"/>
                </a:cubicBezTo>
                <a:cubicBezTo>
                  <a:pt x="95" y="95"/>
                  <a:pt x="121" y="110"/>
                  <a:pt x="121" y="110"/>
                </a:cubicBezTo>
                <a:cubicBezTo>
                  <a:pt x="113" y="86"/>
                  <a:pt x="113" y="86"/>
                  <a:pt x="113" y="86"/>
                </a:cubicBezTo>
                <a:cubicBezTo>
                  <a:pt x="126" y="77"/>
                  <a:pt x="135" y="64"/>
                  <a:pt x="135" y="49"/>
                </a:cubicBezTo>
                <a:close/>
              </a:path>
            </a:pathLst>
          </a:custGeom>
          <a:solidFill>
            <a:schemeClr val="accent6"/>
          </a:solidFill>
          <a:ln>
            <a:noFill/>
          </a:ln>
        </p:spPr>
        <p:txBody>
          <a:bodyPr vert="horz" wrap="square" lIns="91440" tIns="45720" rIns="91440" bIns="45720" numCol="1" anchor="t" anchorCtr="0" compatLnSpc="1"/>
          <a:lstStyle/>
          <a:p>
            <a:endParaRPr lang="en-US">
              <a:latin typeface="+mn-ea"/>
              <a:cs typeface="+mn-ea"/>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fade">
                                      <p:cBhvr>
                                        <p:cTn id="7" dur="500"/>
                                        <p:tgtEl>
                                          <p:spTgt spid="5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9"/>
                                        </p:tgtEl>
                                        <p:attrNameLst>
                                          <p:attrName>style.visibility</p:attrName>
                                        </p:attrNameLst>
                                      </p:cBhvr>
                                      <p:to>
                                        <p:strVal val="visible"/>
                                      </p:to>
                                    </p:set>
                                    <p:animEffect transition="in" filter="fade">
                                      <p:cBhvr>
                                        <p:cTn id="10" dur="500"/>
                                        <p:tgtEl>
                                          <p:spTgt spid="8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7"/>
                                        </p:tgtEl>
                                        <p:attrNameLst>
                                          <p:attrName>style.visibility</p:attrName>
                                        </p:attrNameLst>
                                      </p:cBhvr>
                                      <p:to>
                                        <p:strVal val="visible"/>
                                      </p:to>
                                    </p:set>
                                    <p:animEffect transition="in" filter="fade">
                                      <p:cBhvr>
                                        <p:cTn id="15" dur="500"/>
                                        <p:tgtEl>
                                          <p:spTgt spid="4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1"/>
                                        </p:tgtEl>
                                        <p:attrNameLst>
                                          <p:attrName>style.visibility</p:attrName>
                                        </p:attrNameLst>
                                      </p:cBhvr>
                                      <p:to>
                                        <p:strVal val="visible"/>
                                      </p:to>
                                    </p:set>
                                    <p:animEffect transition="in" filter="fade">
                                      <p:cBhvr>
                                        <p:cTn id="18" dur="500"/>
                                        <p:tgtEl>
                                          <p:spTgt spid="41"/>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fade">
                                      <p:cBhvr>
                                        <p:cTn id="21" dur="500"/>
                                        <p:tgtEl>
                                          <p:spTgt spid="4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87"/>
                                        </p:tgtEl>
                                        <p:attrNameLst>
                                          <p:attrName>style.visibility</p:attrName>
                                        </p:attrNameLst>
                                      </p:cBhvr>
                                      <p:to>
                                        <p:strVal val="visible"/>
                                      </p:to>
                                    </p:set>
                                    <p:animEffect transition="in" filter="fade">
                                      <p:cBhvr>
                                        <p:cTn id="26" dur="500"/>
                                        <p:tgtEl>
                                          <p:spTgt spid="87"/>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53"/>
                                        </p:tgtEl>
                                        <p:attrNameLst>
                                          <p:attrName>style.visibility</p:attrName>
                                        </p:attrNameLst>
                                      </p:cBhvr>
                                      <p:to>
                                        <p:strVal val="visible"/>
                                      </p:to>
                                    </p:set>
                                    <p:animEffect transition="in" filter="fade">
                                      <p:cBhvr>
                                        <p:cTn id="29" dur="500"/>
                                        <p:tgtEl>
                                          <p:spTgt spid="53"/>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500"/>
                                        <p:tgtEl>
                                          <p:spTgt spid="38"/>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fade">
                                      <p:cBhvr>
                                        <p:cTn id="37" dur="500"/>
                                        <p:tgtEl>
                                          <p:spTgt spid="32"/>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fade">
                                      <p:cBhvr>
                                        <p:cTn id="40" dur="500"/>
                                        <p:tgtEl>
                                          <p:spTgt spid="33"/>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fade">
                                      <p:cBhvr>
                                        <p:cTn id="45" dur="500"/>
                                        <p:tgtEl>
                                          <p:spTgt spid="85"/>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56"/>
                                        </p:tgtEl>
                                        <p:attrNameLst>
                                          <p:attrName>style.visibility</p:attrName>
                                        </p:attrNameLst>
                                      </p:cBhvr>
                                      <p:to>
                                        <p:strVal val="visible"/>
                                      </p:to>
                                    </p:set>
                                    <p:animEffect transition="in" filter="fade">
                                      <p:cBhvr>
                                        <p:cTn id="48" dur="500"/>
                                        <p:tgtEl>
                                          <p:spTgt spid="56"/>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fade">
                                      <p:cBhvr>
                                        <p:cTn id="53" dur="500"/>
                                        <p:tgtEl>
                                          <p:spTgt spid="39"/>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34"/>
                                        </p:tgtEl>
                                        <p:attrNameLst>
                                          <p:attrName>style.visibility</p:attrName>
                                        </p:attrNameLst>
                                      </p:cBhvr>
                                      <p:to>
                                        <p:strVal val="visible"/>
                                      </p:to>
                                    </p:set>
                                    <p:animEffect transition="in" filter="fade">
                                      <p:cBhvr>
                                        <p:cTn id="56" dur="500"/>
                                        <p:tgtEl>
                                          <p:spTgt spid="34"/>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fade">
                                      <p:cBhvr>
                                        <p:cTn id="59" dur="500"/>
                                        <p:tgtEl>
                                          <p:spTgt spid="35"/>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88"/>
                                        </p:tgtEl>
                                        <p:attrNameLst>
                                          <p:attrName>style.visibility</p:attrName>
                                        </p:attrNameLst>
                                      </p:cBhvr>
                                      <p:to>
                                        <p:strVal val="visible"/>
                                      </p:to>
                                    </p:set>
                                    <p:animEffect transition="in" filter="fade">
                                      <p:cBhvr>
                                        <p:cTn id="64" dur="500"/>
                                        <p:tgtEl>
                                          <p:spTgt spid="88"/>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55"/>
                                        </p:tgtEl>
                                        <p:attrNameLst>
                                          <p:attrName>style.visibility</p:attrName>
                                        </p:attrNameLst>
                                      </p:cBhvr>
                                      <p:to>
                                        <p:strVal val="visible"/>
                                      </p:to>
                                    </p:set>
                                    <p:animEffect transition="in" filter="fade">
                                      <p:cBhvr>
                                        <p:cTn id="67" dur="500"/>
                                        <p:tgtEl>
                                          <p:spTgt spid="55"/>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40"/>
                                        </p:tgtEl>
                                        <p:attrNameLst>
                                          <p:attrName>style.visibility</p:attrName>
                                        </p:attrNameLst>
                                      </p:cBhvr>
                                      <p:to>
                                        <p:strVal val="visible"/>
                                      </p:to>
                                    </p:set>
                                    <p:animEffect transition="in" filter="fade">
                                      <p:cBhvr>
                                        <p:cTn id="72" dur="500"/>
                                        <p:tgtEl>
                                          <p:spTgt spid="40"/>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fade">
                                      <p:cBhvr>
                                        <p:cTn id="75" dur="500"/>
                                        <p:tgtEl>
                                          <p:spTgt spid="36"/>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37"/>
                                        </p:tgtEl>
                                        <p:attrNameLst>
                                          <p:attrName>style.visibility</p:attrName>
                                        </p:attrNameLst>
                                      </p:cBhvr>
                                      <p:to>
                                        <p:strVal val="visible"/>
                                      </p:to>
                                    </p:set>
                                    <p:animEffect transition="in" filter="fade">
                                      <p:cBhvr>
                                        <p:cTn id="78" dur="500"/>
                                        <p:tgtEl>
                                          <p:spTgt spid="37"/>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86"/>
                                        </p:tgtEl>
                                        <p:attrNameLst>
                                          <p:attrName>style.visibility</p:attrName>
                                        </p:attrNameLst>
                                      </p:cBhvr>
                                      <p:to>
                                        <p:strVal val="visible"/>
                                      </p:to>
                                    </p:set>
                                    <p:animEffect transition="in" filter="fade">
                                      <p:cBhvr>
                                        <p:cTn id="83" dur="500"/>
                                        <p:tgtEl>
                                          <p:spTgt spid="86"/>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54"/>
                                        </p:tgtEl>
                                        <p:attrNameLst>
                                          <p:attrName>style.visibility</p:attrName>
                                        </p:attrNameLst>
                                      </p:cBhvr>
                                      <p:to>
                                        <p:strVal val="visible"/>
                                      </p:to>
                                    </p:set>
                                    <p:animEffect transition="in" filter="fade">
                                      <p:cBhvr>
                                        <p:cTn id="86" dur="500"/>
                                        <p:tgtEl>
                                          <p:spTgt spid="54"/>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grpId="0" nodeType="clickEffect">
                                  <p:stCondLst>
                                    <p:cond delay="0"/>
                                  </p:stCondLst>
                                  <p:childTnLst>
                                    <p:set>
                                      <p:cBhvr>
                                        <p:cTn id="90" dur="1" fill="hold">
                                          <p:stCondLst>
                                            <p:cond delay="0"/>
                                          </p:stCondLst>
                                        </p:cTn>
                                        <p:tgtEl>
                                          <p:spTgt spid="49"/>
                                        </p:tgtEl>
                                        <p:attrNameLst>
                                          <p:attrName>style.visibility</p:attrName>
                                        </p:attrNameLst>
                                      </p:cBhvr>
                                      <p:to>
                                        <p:strVal val="visible"/>
                                      </p:to>
                                    </p:set>
                                    <p:animEffect transition="in" filter="fade">
                                      <p:cBhvr>
                                        <p:cTn id="91" dur="500"/>
                                        <p:tgtEl>
                                          <p:spTgt spid="49"/>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45"/>
                                        </p:tgtEl>
                                        <p:attrNameLst>
                                          <p:attrName>style.visibility</p:attrName>
                                        </p:attrNameLst>
                                      </p:cBhvr>
                                      <p:to>
                                        <p:strVal val="visible"/>
                                      </p:to>
                                    </p:set>
                                    <p:animEffect transition="in" filter="fade">
                                      <p:cBhvr>
                                        <p:cTn id="94" dur="500"/>
                                        <p:tgtEl>
                                          <p:spTgt spid="45"/>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46"/>
                                        </p:tgtEl>
                                        <p:attrNameLst>
                                          <p:attrName>style.visibility</p:attrName>
                                        </p:attrNameLst>
                                      </p:cBhvr>
                                      <p:to>
                                        <p:strVal val="visible"/>
                                      </p:to>
                                    </p:set>
                                    <p:animEffect transition="in" filter="fade">
                                      <p:cBhvr>
                                        <p:cTn id="97" dur="500"/>
                                        <p:tgtEl>
                                          <p:spTgt spid="46"/>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84"/>
                                        </p:tgtEl>
                                        <p:attrNameLst>
                                          <p:attrName>style.visibility</p:attrName>
                                        </p:attrNameLst>
                                      </p:cBhvr>
                                      <p:to>
                                        <p:strVal val="visible"/>
                                      </p:to>
                                    </p:set>
                                    <p:animEffect transition="in" filter="fade">
                                      <p:cBhvr>
                                        <p:cTn id="102" dur="500"/>
                                        <p:tgtEl>
                                          <p:spTgt spid="84"/>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57"/>
                                        </p:tgtEl>
                                        <p:attrNameLst>
                                          <p:attrName>style.visibility</p:attrName>
                                        </p:attrNameLst>
                                      </p:cBhvr>
                                      <p:to>
                                        <p:strVal val="visible"/>
                                      </p:to>
                                    </p:set>
                                    <p:animEffect transition="in" filter="fade">
                                      <p:cBhvr>
                                        <p:cTn id="105" dur="500"/>
                                        <p:tgtEl>
                                          <p:spTgt spid="57"/>
                                        </p:tgtEl>
                                      </p:cBhvr>
                                    </p:animEffect>
                                  </p:childTnLst>
                                </p:cTn>
                              </p:par>
                            </p:childTnLst>
                          </p:cTn>
                        </p:par>
                      </p:childTnLst>
                    </p:cTn>
                  </p:par>
                  <p:par>
                    <p:cTn id="106" fill="hold">
                      <p:stCondLst>
                        <p:cond delay="indefinite"/>
                      </p:stCondLst>
                      <p:childTnLst>
                        <p:par>
                          <p:cTn id="107" fill="hold">
                            <p:stCondLst>
                              <p:cond delay="0"/>
                            </p:stCondLst>
                            <p:childTnLst>
                              <p:par>
                                <p:cTn id="108" presetID="10" presetClass="entr" presetSubtype="0" fill="hold" grpId="0" nodeType="clickEffect">
                                  <p:stCondLst>
                                    <p:cond delay="0"/>
                                  </p:stCondLst>
                                  <p:childTnLst>
                                    <p:set>
                                      <p:cBhvr>
                                        <p:cTn id="109" dur="1" fill="hold">
                                          <p:stCondLst>
                                            <p:cond delay="0"/>
                                          </p:stCondLst>
                                        </p:cTn>
                                        <p:tgtEl>
                                          <p:spTgt spid="43"/>
                                        </p:tgtEl>
                                        <p:attrNameLst>
                                          <p:attrName>style.visibility</p:attrName>
                                        </p:attrNameLst>
                                      </p:cBhvr>
                                      <p:to>
                                        <p:strVal val="visible"/>
                                      </p:to>
                                    </p:set>
                                    <p:animEffect transition="in" filter="fade">
                                      <p:cBhvr>
                                        <p:cTn id="110" dur="500"/>
                                        <p:tgtEl>
                                          <p:spTgt spid="43"/>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44"/>
                                        </p:tgtEl>
                                        <p:attrNameLst>
                                          <p:attrName>style.visibility</p:attrName>
                                        </p:attrNameLst>
                                      </p:cBhvr>
                                      <p:to>
                                        <p:strVal val="visible"/>
                                      </p:to>
                                    </p:set>
                                    <p:animEffect transition="in" filter="fade">
                                      <p:cBhvr>
                                        <p:cTn id="113" dur="500"/>
                                        <p:tgtEl>
                                          <p:spTgt spid="44"/>
                                        </p:tgtEl>
                                      </p:cBhvr>
                                    </p:animEffect>
                                  </p:childTnLst>
                                </p:cTn>
                              </p:par>
                              <p:par>
                                <p:cTn id="114" presetID="10" presetClass="entr" presetSubtype="0" fill="hold" grpId="0" nodeType="withEffect">
                                  <p:stCondLst>
                                    <p:cond delay="0"/>
                                  </p:stCondLst>
                                  <p:childTnLst>
                                    <p:set>
                                      <p:cBhvr>
                                        <p:cTn id="115" dur="1" fill="hold">
                                          <p:stCondLst>
                                            <p:cond delay="0"/>
                                          </p:stCondLst>
                                        </p:cTn>
                                        <p:tgtEl>
                                          <p:spTgt spid="48"/>
                                        </p:tgtEl>
                                        <p:attrNameLst>
                                          <p:attrName>style.visibility</p:attrName>
                                        </p:attrNameLst>
                                      </p:cBhvr>
                                      <p:to>
                                        <p:strVal val="visible"/>
                                      </p:to>
                                    </p:set>
                                    <p:animEffect transition="in" filter="fade">
                                      <p:cBhvr>
                                        <p:cTn id="116"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4" grpId="0"/>
      <p:bldP spid="35" grpId="0"/>
      <p:bldP spid="36" grpId="0"/>
      <p:bldP spid="37" grpId="0"/>
      <p:bldP spid="38" grpId="0" animBg="1"/>
      <p:bldP spid="39" grpId="0" animBg="1"/>
      <p:bldP spid="40" grpId="0" animBg="1"/>
      <p:bldP spid="41" grpId="0"/>
      <p:bldP spid="42" grpId="0"/>
      <p:bldP spid="43" grpId="0"/>
      <p:bldP spid="44" grpId="0"/>
      <p:bldP spid="45" grpId="0"/>
      <p:bldP spid="46" grpId="0"/>
      <p:bldP spid="47" grpId="0" animBg="1"/>
      <p:bldP spid="48" grpId="0" animBg="1"/>
      <p:bldP spid="49" grpId="0" animBg="1"/>
      <p:bldP spid="84" grpId="0" animBg="1"/>
      <p:bldP spid="85" grpId="0" animBg="1"/>
      <p:bldP spid="86" grpId="0" animBg="1"/>
      <p:bldP spid="87" grpId="0" animBg="1"/>
      <p:bldP spid="88" grpId="0" animBg="1"/>
      <p:bldP spid="89" grpId="0" animBg="1"/>
      <p:bldP spid="52" grpId="0" animBg="1"/>
      <p:bldP spid="53" grpId="0" animBg="1"/>
      <p:bldP spid="54" grpId="0" animBg="1"/>
      <p:bldP spid="55" grpId="0" animBg="1"/>
      <p:bldP spid="56" grpId="0" animBg="1"/>
      <p:bldP spid="5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rmAutofit/>
          </a:bodyPr>
          <a:lstStyle/>
          <a:p>
            <a:r>
              <a:rPr lang="zh-CN" altLang="en-US" dirty="0">
                <a:cs typeface="+mn-ea"/>
              </a:rPr>
              <a:t>单击此处添加标题</a:t>
            </a:r>
            <a:endParaRPr lang="zh-CN" altLang="en-US" dirty="0">
              <a:ea typeface="+mn-ea"/>
              <a:cs typeface="+mn-ea"/>
            </a:endParaRPr>
          </a:p>
        </p:txBody>
      </p:sp>
      <p:sp>
        <p:nvSpPr>
          <p:cNvPr id="2" name="Rounded Rectangle 1"/>
          <p:cNvSpPr/>
          <p:nvPr/>
        </p:nvSpPr>
        <p:spPr>
          <a:xfrm>
            <a:off x="1533265" y="5299532"/>
            <a:ext cx="1036240" cy="204389"/>
          </a:xfrm>
          <a:prstGeom prst="roundRect">
            <a:avLst>
              <a:gd name="adj" fmla="val 50000"/>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n-ea"/>
              <a:cs typeface="+mn-ea"/>
            </a:endParaRPr>
          </a:p>
        </p:txBody>
      </p:sp>
      <p:sp>
        <p:nvSpPr>
          <p:cNvPr id="27" name="Text Placeholder 32"/>
          <p:cNvSpPr txBox="1"/>
          <p:nvPr/>
        </p:nvSpPr>
        <p:spPr>
          <a:xfrm>
            <a:off x="6537304" y="2262673"/>
            <a:ext cx="4333225" cy="1365716"/>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50000"/>
              </a:lnSpc>
              <a:buNone/>
            </a:pPr>
            <a:r>
              <a:rPr lang="zh-CN" altLang="en-US" sz="1000" dirty="0">
                <a:solidFill>
                  <a:srgbClr val="7F7F7F"/>
                </a:solidFill>
                <a:latin typeface="+mn-ea"/>
                <a:cs typeface="+mn-ea"/>
              </a:rPr>
              <a:t>此处添加详细文本描述，建议与标题相关并符合整体语言风格，语言描述尽量简洁生动。尽量将每页幻灯片的字数控制在</a:t>
            </a:r>
            <a:r>
              <a:rPr lang="en-US" altLang="zh-CN" sz="1000" dirty="0">
                <a:solidFill>
                  <a:srgbClr val="7F7F7F"/>
                </a:solidFill>
                <a:latin typeface="+mn-ea"/>
                <a:cs typeface="+mn-ea"/>
              </a:rPr>
              <a:t>200</a:t>
            </a:r>
            <a:r>
              <a:rPr lang="zh-CN" altLang="en-US" sz="1000" dirty="0">
                <a:solidFill>
                  <a:srgbClr val="7F7F7F"/>
                </a:solidFill>
                <a:latin typeface="+mn-ea"/>
                <a:cs typeface="+mn-ea"/>
              </a:rPr>
              <a:t>字以内，据统计每页幻灯片的最好控制在</a:t>
            </a:r>
            <a:r>
              <a:rPr lang="en-US" altLang="zh-CN" sz="1000" dirty="0">
                <a:solidFill>
                  <a:srgbClr val="7F7F7F"/>
                </a:solidFill>
                <a:latin typeface="+mn-ea"/>
                <a:cs typeface="+mn-ea"/>
              </a:rPr>
              <a:t>5</a:t>
            </a:r>
            <a:r>
              <a:rPr lang="zh-CN" altLang="en-US" sz="1000" dirty="0">
                <a:solidFill>
                  <a:srgbClr val="7F7F7F"/>
                </a:solidFill>
                <a:latin typeface="+mn-ea"/>
                <a:cs typeface="+mn-ea"/>
              </a:rPr>
              <a:t>分钟之内。此处添加详细文本描述，建议与标题相关并符合整体语言风格，语言描述尽量简洁生动。尽量将每页幻灯片的字数控制在</a:t>
            </a:r>
            <a:r>
              <a:rPr lang="en-US" altLang="zh-CN" sz="1000" dirty="0">
                <a:solidFill>
                  <a:srgbClr val="7F7F7F"/>
                </a:solidFill>
                <a:latin typeface="+mn-ea"/>
                <a:cs typeface="+mn-ea"/>
              </a:rPr>
              <a:t>200</a:t>
            </a:r>
            <a:r>
              <a:rPr lang="zh-CN" altLang="en-US" sz="1000" dirty="0">
                <a:solidFill>
                  <a:srgbClr val="7F7F7F"/>
                </a:solidFill>
                <a:latin typeface="+mn-ea"/>
                <a:cs typeface="+mn-ea"/>
              </a:rPr>
              <a:t>字以内，据统计每页幻灯片的最好控制在</a:t>
            </a:r>
            <a:r>
              <a:rPr lang="en-US" altLang="zh-CN" sz="1000" dirty="0">
                <a:solidFill>
                  <a:srgbClr val="7F7F7F"/>
                </a:solidFill>
                <a:latin typeface="+mn-ea"/>
                <a:cs typeface="+mn-ea"/>
              </a:rPr>
              <a:t>5</a:t>
            </a:r>
            <a:r>
              <a:rPr lang="zh-CN" altLang="en-US" sz="1000" dirty="0">
                <a:solidFill>
                  <a:srgbClr val="7F7F7F"/>
                </a:solidFill>
                <a:latin typeface="+mn-ea"/>
                <a:cs typeface="+mn-ea"/>
              </a:rPr>
              <a:t>分钟之内。</a:t>
            </a:r>
            <a:endParaRPr lang="zh-CN" altLang="en-US" sz="1000" dirty="0">
              <a:solidFill>
                <a:srgbClr val="7F7F7F"/>
              </a:solidFill>
              <a:latin typeface="+mn-ea"/>
              <a:cs typeface="+mn-ea"/>
            </a:endParaRPr>
          </a:p>
        </p:txBody>
      </p:sp>
      <p:sp>
        <p:nvSpPr>
          <p:cNvPr id="28" name="Text Placeholder 33"/>
          <p:cNvSpPr txBox="1"/>
          <p:nvPr/>
        </p:nvSpPr>
        <p:spPr>
          <a:xfrm>
            <a:off x="6523639" y="1956480"/>
            <a:ext cx="3880273" cy="306195"/>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zh-CN" altLang="en-US" sz="1300" dirty="0">
                <a:solidFill>
                  <a:schemeClr val="accent5"/>
                </a:solidFill>
                <a:latin typeface="+mn-ea"/>
                <a:cs typeface="+mn-ea"/>
              </a:rPr>
              <a:t>社交网络数据分析</a:t>
            </a:r>
            <a:endParaRPr lang="en-AU" sz="1300" dirty="0">
              <a:solidFill>
                <a:schemeClr val="accent5"/>
              </a:solidFill>
              <a:latin typeface="+mn-ea"/>
              <a:cs typeface="+mn-ea"/>
            </a:endParaRPr>
          </a:p>
        </p:txBody>
      </p:sp>
      <p:sp>
        <p:nvSpPr>
          <p:cNvPr id="60" name="Rounded Rectangle 59"/>
          <p:cNvSpPr/>
          <p:nvPr/>
        </p:nvSpPr>
        <p:spPr>
          <a:xfrm>
            <a:off x="1533265" y="5015649"/>
            <a:ext cx="1036240" cy="204389"/>
          </a:xfrm>
          <a:prstGeom prst="roundRect">
            <a:avLst>
              <a:gd name="adj" fmla="val 50000"/>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n-ea"/>
              <a:cs typeface="+mn-ea"/>
            </a:endParaRPr>
          </a:p>
        </p:txBody>
      </p:sp>
      <p:sp>
        <p:nvSpPr>
          <p:cNvPr id="61" name="Rounded Rectangle 60"/>
          <p:cNvSpPr/>
          <p:nvPr/>
        </p:nvSpPr>
        <p:spPr>
          <a:xfrm>
            <a:off x="1533265" y="4738623"/>
            <a:ext cx="1036240" cy="204389"/>
          </a:xfrm>
          <a:prstGeom prst="roundRect">
            <a:avLst>
              <a:gd name="adj" fmla="val 50000"/>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n-ea"/>
              <a:cs typeface="+mn-ea"/>
            </a:endParaRPr>
          </a:p>
        </p:txBody>
      </p:sp>
      <p:sp>
        <p:nvSpPr>
          <p:cNvPr id="62" name="Rounded Rectangle 61"/>
          <p:cNvSpPr/>
          <p:nvPr/>
        </p:nvSpPr>
        <p:spPr>
          <a:xfrm>
            <a:off x="1533265" y="4454740"/>
            <a:ext cx="1036240" cy="204389"/>
          </a:xfrm>
          <a:prstGeom prst="roundRect">
            <a:avLst>
              <a:gd name="adj" fmla="val 50000"/>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n-ea"/>
              <a:cs typeface="+mn-ea"/>
            </a:endParaRPr>
          </a:p>
        </p:txBody>
      </p:sp>
      <p:sp>
        <p:nvSpPr>
          <p:cNvPr id="63" name="Rounded Rectangle 62"/>
          <p:cNvSpPr/>
          <p:nvPr/>
        </p:nvSpPr>
        <p:spPr>
          <a:xfrm>
            <a:off x="1533265" y="4170374"/>
            <a:ext cx="1036240" cy="204389"/>
          </a:xfrm>
          <a:prstGeom prst="roundRect">
            <a:avLst>
              <a:gd name="adj" fmla="val 50000"/>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n-ea"/>
              <a:cs typeface="+mn-ea"/>
            </a:endParaRPr>
          </a:p>
        </p:txBody>
      </p:sp>
      <p:sp>
        <p:nvSpPr>
          <p:cNvPr id="79" name="Rounded Rectangle 78"/>
          <p:cNvSpPr/>
          <p:nvPr/>
        </p:nvSpPr>
        <p:spPr>
          <a:xfrm>
            <a:off x="1533265" y="3886491"/>
            <a:ext cx="1036240" cy="204389"/>
          </a:xfrm>
          <a:prstGeom prst="roundRect">
            <a:avLst>
              <a:gd name="adj" fmla="val 50000"/>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n-ea"/>
              <a:cs typeface="+mn-ea"/>
            </a:endParaRPr>
          </a:p>
        </p:txBody>
      </p:sp>
      <p:sp>
        <p:nvSpPr>
          <p:cNvPr id="80" name="Rounded Rectangle 79"/>
          <p:cNvSpPr/>
          <p:nvPr/>
        </p:nvSpPr>
        <p:spPr>
          <a:xfrm>
            <a:off x="1533265" y="3609465"/>
            <a:ext cx="1036240" cy="204389"/>
          </a:xfrm>
          <a:prstGeom prst="roundRect">
            <a:avLst>
              <a:gd name="adj" fmla="val 50000"/>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n-ea"/>
              <a:cs typeface="+mn-ea"/>
            </a:endParaRPr>
          </a:p>
        </p:txBody>
      </p:sp>
      <p:sp>
        <p:nvSpPr>
          <p:cNvPr id="81" name="Rounded Rectangle 80"/>
          <p:cNvSpPr/>
          <p:nvPr/>
        </p:nvSpPr>
        <p:spPr>
          <a:xfrm>
            <a:off x="1533265" y="3325582"/>
            <a:ext cx="1036240" cy="204389"/>
          </a:xfrm>
          <a:prstGeom prst="roundRect">
            <a:avLst>
              <a:gd name="adj" fmla="val 50000"/>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n-ea"/>
              <a:cs typeface="+mn-ea"/>
            </a:endParaRPr>
          </a:p>
        </p:txBody>
      </p:sp>
      <p:sp>
        <p:nvSpPr>
          <p:cNvPr id="82" name="Rounded Rectangle 81"/>
          <p:cNvSpPr/>
          <p:nvPr/>
        </p:nvSpPr>
        <p:spPr>
          <a:xfrm>
            <a:off x="2982370" y="5299532"/>
            <a:ext cx="1036240" cy="204389"/>
          </a:xfrm>
          <a:prstGeom prst="roundRect">
            <a:avLst>
              <a:gd name="adj" fmla="val 50000"/>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n-ea"/>
              <a:cs typeface="+mn-ea"/>
            </a:endParaRPr>
          </a:p>
        </p:txBody>
      </p:sp>
      <p:sp>
        <p:nvSpPr>
          <p:cNvPr id="83" name="Rounded Rectangle 82"/>
          <p:cNvSpPr/>
          <p:nvPr/>
        </p:nvSpPr>
        <p:spPr>
          <a:xfrm>
            <a:off x="2982370" y="5015649"/>
            <a:ext cx="1036240" cy="204389"/>
          </a:xfrm>
          <a:prstGeom prst="roundRect">
            <a:avLst>
              <a:gd name="adj" fmla="val 50000"/>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n-ea"/>
              <a:cs typeface="+mn-ea"/>
            </a:endParaRPr>
          </a:p>
        </p:txBody>
      </p:sp>
      <p:sp>
        <p:nvSpPr>
          <p:cNvPr id="84" name="Rounded Rectangle 83"/>
          <p:cNvSpPr/>
          <p:nvPr/>
        </p:nvSpPr>
        <p:spPr>
          <a:xfrm>
            <a:off x="2982370" y="4738623"/>
            <a:ext cx="1036240" cy="204389"/>
          </a:xfrm>
          <a:prstGeom prst="roundRect">
            <a:avLst>
              <a:gd name="adj" fmla="val 50000"/>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n-ea"/>
              <a:cs typeface="+mn-ea"/>
            </a:endParaRPr>
          </a:p>
        </p:txBody>
      </p:sp>
      <p:sp>
        <p:nvSpPr>
          <p:cNvPr id="85" name="Rounded Rectangle 84"/>
          <p:cNvSpPr/>
          <p:nvPr/>
        </p:nvSpPr>
        <p:spPr>
          <a:xfrm>
            <a:off x="2982370" y="4454740"/>
            <a:ext cx="1036240" cy="204389"/>
          </a:xfrm>
          <a:prstGeom prst="roundRect">
            <a:avLst>
              <a:gd name="adj" fmla="val 50000"/>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n-ea"/>
              <a:cs typeface="+mn-ea"/>
            </a:endParaRPr>
          </a:p>
        </p:txBody>
      </p:sp>
      <p:sp>
        <p:nvSpPr>
          <p:cNvPr id="86" name="Rounded Rectangle 85"/>
          <p:cNvSpPr/>
          <p:nvPr/>
        </p:nvSpPr>
        <p:spPr>
          <a:xfrm>
            <a:off x="2982370" y="4170374"/>
            <a:ext cx="1036240" cy="204389"/>
          </a:xfrm>
          <a:prstGeom prst="roundRect">
            <a:avLst>
              <a:gd name="adj" fmla="val 50000"/>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n-ea"/>
              <a:cs typeface="+mn-ea"/>
            </a:endParaRPr>
          </a:p>
        </p:txBody>
      </p:sp>
      <p:sp>
        <p:nvSpPr>
          <p:cNvPr id="87" name="Rounded Rectangle 86"/>
          <p:cNvSpPr/>
          <p:nvPr/>
        </p:nvSpPr>
        <p:spPr>
          <a:xfrm>
            <a:off x="2982370" y="3886491"/>
            <a:ext cx="1036240" cy="204389"/>
          </a:xfrm>
          <a:prstGeom prst="roundRect">
            <a:avLst>
              <a:gd name="adj" fmla="val 50000"/>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n-ea"/>
              <a:cs typeface="+mn-ea"/>
            </a:endParaRPr>
          </a:p>
        </p:txBody>
      </p:sp>
      <p:sp>
        <p:nvSpPr>
          <p:cNvPr id="88" name="Rounded Rectangle 87"/>
          <p:cNvSpPr/>
          <p:nvPr/>
        </p:nvSpPr>
        <p:spPr>
          <a:xfrm>
            <a:off x="2982370" y="3609465"/>
            <a:ext cx="1036240" cy="204389"/>
          </a:xfrm>
          <a:prstGeom prst="roundRect">
            <a:avLst>
              <a:gd name="adj" fmla="val 50000"/>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n-ea"/>
              <a:cs typeface="+mn-ea"/>
            </a:endParaRPr>
          </a:p>
        </p:txBody>
      </p:sp>
      <p:sp>
        <p:nvSpPr>
          <p:cNvPr id="89" name="Rounded Rectangle 88"/>
          <p:cNvSpPr/>
          <p:nvPr/>
        </p:nvSpPr>
        <p:spPr>
          <a:xfrm>
            <a:off x="2982370" y="3325582"/>
            <a:ext cx="1036240" cy="204389"/>
          </a:xfrm>
          <a:prstGeom prst="roundRect">
            <a:avLst>
              <a:gd name="adj" fmla="val 50000"/>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n-ea"/>
              <a:cs typeface="+mn-ea"/>
            </a:endParaRPr>
          </a:p>
        </p:txBody>
      </p:sp>
      <p:sp>
        <p:nvSpPr>
          <p:cNvPr id="90" name="Rounded Rectangle 89"/>
          <p:cNvSpPr/>
          <p:nvPr/>
        </p:nvSpPr>
        <p:spPr>
          <a:xfrm>
            <a:off x="4476293" y="5299532"/>
            <a:ext cx="1036240" cy="204389"/>
          </a:xfrm>
          <a:prstGeom prst="roundRect">
            <a:avLst>
              <a:gd name="adj" fmla="val 50000"/>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n-ea"/>
              <a:cs typeface="+mn-ea"/>
            </a:endParaRPr>
          </a:p>
        </p:txBody>
      </p:sp>
      <p:sp>
        <p:nvSpPr>
          <p:cNvPr id="91" name="Rounded Rectangle 90"/>
          <p:cNvSpPr/>
          <p:nvPr/>
        </p:nvSpPr>
        <p:spPr>
          <a:xfrm>
            <a:off x="4476293" y="5015649"/>
            <a:ext cx="1036240" cy="204389"/>
          </a:xfrm>
          <a:prstGeom prst="roundRect">
            <a:avLst>
              <a:gd name="adj" fmla="val 50000"/>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n-ea"/>
              <a:cs typeface="+mn-ea"/>
            </a:endParaRPr>
          </a:p>
        </p:txBody>
      </p:sp>
      <p:sp>
        <p:nvSpPr>
          <p:cNvPr id="92" name="Rounded Rectangle 91"/>
          <p:cNvSpPr/>
          <p:nvPr/>
        </p:nvSpPr>
        <p:spPr>
          <a:xfrm>
            <a:off x="4476293" y="4738623"/>
            <a:ext cx="1036240" cy="204389"/>
          </a:xfrm>
          <a:prstGeom prst="roundRect">
            <a:avLst>
              <a:gd name="adj" fmla="val 50000"/>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n-ea"/>
              <a:cs typeface="+mn-ea"/>
            </a:endParaRPr>
          </a:p>
        </p:txBody>
      </p:sp>
      <p:sp>
        <p:nvSpPr>
          <p:cNvPr id="93" name="Rounded Rectangle 92"/>
          <p:cNvSpPr/>
          <p:nvPr/>
        </p:nvSpPr>
        <p:spPr>
          <a:xfrm>
            <a:off x="4476293" y="4454740"/>
            <a:ext cx="1036240" cy="204389"/>
          </a:xfrm>
          <a:prstGeom prst="roundRect">
            <a:avLst>
              <a:gd name="adj" fmla="val 50000"/>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n-ea"/>
              <a:cs typeface="+mn-ea"/>
            </a:endParaRPr>
          </a:p>
        </p:txBody>
      </p:sp>
      <p:sp>
        <p:nvSpPr>
          <p:cNvPr id="94" name="Rounded Rectangle 93"/>
          <p:cNvSpPr/>
          <p:nvPr/>
        </p:nvSpPr>
        <p:spPr>
          <a:xfrm>
            <a:off x="4476293" y="4170374"/>
            <a:ext cx="1036240" cy="204389"/>
          </a:xfrm>
          <a:prstGeom prst="roundRect">
            <a:avLst>
              <a:gd name="adj" fmla="val 50000"/>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n-ea"/>
              <a:cs typeface="+mn-ea"/>
            </a:endParaRPr>
          </a:p>
        </p:txBody>
      </p:sp>
      <p:sp>
        <p:nvSpPr>
          <p:cNvPr id="95" name="Rounded Rectangle 94"/>
          <p:cNvSpPr/>
          <p:nvPr/>
        </p:nvSpPr>
        <p:spPr>
          <a:xfrm>
            <a:off x="4476293" y="3886491"/>
            <a:ext cx="1036240" cy="204389"/>
          </a:xfrm>
          <a:prstGeom prst="roundRect">
            <a:avLst>
              <a:gd name="adj" fmla="val 50000"/>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n-ea"/>
              <a:cs typeface="+mn-ea"/>
            </a:endParaRPr>
          </a:p>
        </p:txBody>
      </p:sp>
      <p:sp>
        <p:nvSpPr>
          <p:cNvPr id="96" name="Rounded Rectangle 95"/>
          <p:cNvSpPr/>
          <p:nvPr/>
        </p:nvSpPr>
        <p:spPr>
          <a:xfrm>
            <a:off x="4476293" y="3609465"/>
            <a:ext cx="1036240" cy="204389"/>
          </a:xfrm>
          <a:prstGeom prst="roundRect">
            <a:avLst>
              <a:gd name="adj" fmla="val 50000"/>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n-ea"/>
              <a:cs typeface="+mn-ea"/>
            </a:endParaRPr>
          </a:p>
        </p:txBody>
      </p:sp>
      <p:sp>
        <p:nvSpPr>
          <p:cNvPr id="97" name="Rounded Rectangle 96"/>
          <p:cNvSpPr/>
          <p:nvPr/>
        </p:nvSpPr>
        <p:spPr>
          <a:xfrm>
            <a:off x="4476293" y="3325582"/>
            <a:ext cx="1036240" cy="204389"/>
          </a:xfrm>
          <a:prstGeom prst="roundRect">
            <a:avLst>
              <a:gd name="adj" fmla="val 50000"/>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n-ea"/>
              <a:cs typeface="+mn-ea"/>
            </a:endParaRPr>
          </a:p>
        </p:txBody>
      </p:sp>
      <p:sp>
        <p:nvSpPr>
          <p:cNvPr id="98" name="Rounded Rectangle 97"/>
          <p:cNvSpPr/>
          <p:nvPr/>
        </p:nvSpPr>
        <p:spPr>
          <a:xfrm>
            <a:off x="1533265" y="3038769"/>
            <a:ext cx="1036240" cy="204389"/>
          </a:xfrm>
          <a:prstGeom prst="roundRect">
            <a:avLst>
              <a:gd name="adj" fmla="val 50000"/>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n-ea"/>
              <a:cs typeface="+mn-ea"/>
            </a:endParaRPr>
          </a:p>
        </p:txBody>
      </p:sp>
      <p:sp>
        <p:nvSpPr>
          <p:cNvPr id="99" name="Rounded Rectangle 98"/>
          <p:cNvSpPr/>
          <p:nvPr/>
        </p:nvSpPr>
        <p:spPr>
          <a:xfrm>
            <a:off x="2982370" y="3038769"/>
            <a:ext cx="1036240" cy="204389"/>
          </a:xfrm>
          <a:prstGeom prst="roundRect">
            <a:avLst>
              <a:gd name="adj" fmla="val 50000"/>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n-ea"/>
              <a:cs typeface="+mn-ea"/>
            </a:endParaRPr>
          </a:p>
        </p:txBody>
      </p:sp>
      <p:sp>
        <p:nvSpPr>
          <p:cNvPr id="100" name="Rounded Rectangle 99"/>
          <p:cNvSpPr/>
          <p:nvPr/>
        </p:nvSpPr>
        <p:spPr>
          <a:xfrm>
            <a:off x="4476293" y="3038769"/>
            <a:ext cx="1036240" cy="204389"/>
          </a:xfrm>
          <a:prstGeom prst="roundRect">
            <a:avLst>
              <a:gd name="adj" fmla="val 50000"/>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n-ea"/>
              <a:cs typeface="+mn-ea"/>
            </a:endParaRPr>
          </a:p>
        </p:txBody>
      </p:sp>
      <p:sp>
        <p:nvSpPr>
          <p:cNvPr id="103" name="Rounded Rectangle 102"/>
          <p:cNvSpPr/>
          <p:nvPr/>
        </p:nvSpPr>
        <p:spPr>
          <a:xfrm>
            <a:off x="1533265" y="2757434"/>
            <a:ext cx="1036240" cy="204389"/>
          </a:xfrm>
          <a:prstGeom prst="roundRect">
            <a:avLst>
              <a:gd name="adj" fmla="val 50000"/>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n-ea"/>
              <a:cs typeface="+mn-ea"/>
            </a:endParaRPr>
          </a:p>
        </p:txBody>
      </p:sp>
      <p:sp>
        <p:nvSpPr>
          <p:cNvPr id="104" name="Rounded Rectangle 103"/>
          <p:cNvSpPr/>
          <p:nvPr/>
        </p:nvSpPr>
        <p:spPr>
          <a:xfrm>
            <a:off x="2982370" y="2757434"/>
            <a:ext cx="1036240" cy="204389"/>
          </a:xfrm>
          <a:prstGeom prst="roundRect">
            <a:avLst>
              <a:gd name="adj" fmla="val 50000"/>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n-ea"/>
              <a:cs typeface="+mn-ea"/>
            </a:endParaRPr>
          </a:p>
        </p:txBody>
      </p:sp>
      <p:sp>
        <p:nvSpPr>
          <p:cNvPr id="105" name="Rounded Rectangle 104"/>
          <p:cNvSpPr/>
          <p:nvPr/>
        </p:nvSpPr>
        <p:spPr>
          <a:xfrm>
            <a:off x="4476293" y="2757434"/>
            <a:ext cx="1036240" cy="204389"/>
          </a:xfrm>
          <a:prstGeom prst="roundRect">
            <a:avLst>
              <a:gd name="adj" fmla="val 50000"/>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n-ea"/>
              <a:cs typeface="+mn-ea"/>
            </a:endParaRPr>
          </a:p>
        </p:txBody>
      </p:sp>
      <p:sp>
        <p:nvSpPr>
          <p:cNvPr id="109" name="Oval 108"/>
          <p:cNvSpPr>
            <a:spLocks noChangeAspect="1"/>
          </p:cNvSpPr>
          <p:nvPr/>
        </p:nvSpPr>
        <p:spPr>
          <a:xfrm>
            <a:off x="6510812" y="3521672"/>
            <a:ext cx="548569" cy="548640"/>
          </a:xfrm>
          <a:prstGeom prst="ellipse">
            <a:avLst/>
          </a:prstGeom>
          <a:solidFill>
            <a:schemeClr val="accent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mn-ea"/>
              <a:cs typeface="+mn-ea"/>
            </a:endParaRPr>
          </a:p>
        </p:txBody>
      </p:sp>
      <p:sp>
        <p:nvSpPr>
          <p:cNvPr id="110" name="TextBox 109"/>
          <p:cNvSpPr txBox="1"/>
          <p:nvPr/>
        </p:nvSpPr>
        <p:spPr>
          <a:xfrm>
            <a:off x="7183960" y="3496257"/>
            <a:ext cx="1181580" cy="400110"/>
          </a:xfrm>
          <a:prstGeom prst="rect">
            <a:avLst/>
          </a:prstGeom>
          <a:noFill/>
        </p:spPr>
        <p:txBody>
          <a:bodyPr wrap="none" rtlCol="0">
            <a:spAutoFit/>
          </a:bodyPr>
          <a:lstStyle/>
          <a:p>
            <a:r>
              <a:rPr lang="en-US" sz="2000" dirty="0">
                <a:solidFill>
                  <a:srgbClr val="7F7F7F"/>
                </a:solidFill>
                <a:latin typeface="+mn-ea"/>
                <a:cs typeface="+mn-ea"/>
              </a:rPr>
              <a:t>1.908 </a:t>
            </a:r>
            <a:r>
              <a:rPr lang="zh-CN" altLang="en-US" sz="2000" dirty="0">
                <a:solidFill>
                  <a:srgbClr val="7F7F7F"/>
                </a:solidFill>
                <a:latin typeface="+mn-ea"/>
                <a:cs typeface="+mn-ea"/>
              </a:rPr>
              <a:t>万</a:t>
            </a:r>
            <a:endParaRPr lang="en-US" sz="2000" dirty="0">
              <a:solidFill>
                <a:srgbClr val="7F7F7F"/>
              </a:solidFill>
              <a:latin typeface="+mn-ea"/>
              <a:cs typeface="+mn-ea"/>
            </a:endParaRPr>
          </a:p>
        </p:txBody>
      </p:sp>
      <p:sp>
        <p:nvSpPr>
          <p:cNvPr id="112" name="Oval 111"/>
          <p:cNvSpPr>
            <a:spLocks noChangeAspect="1"/>
          </p:cNvSpPr>
          <p:nvPr/>
        </p:nvSpPr>
        <p:spPr>
          <a:xfrm>
            <a:off x="8816810" y="3521672"/>
            <a:ext cx="548569" cy="548640"/>
          </a:xfrm>
          <a:prstGeom prst="ellipse">
            <a:avLst/>
          </a:prstGeom>
          <a:solidFill>
            <a:schemeClr val="accent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mn-ea"/>
              <a:cs typeface="+mn-ea"/>
            </a:endParaRPr>
          </a:p>
        </p:txBody>
      </p:sp>
      <p:sp>
        <p:nvSpPr>
          <p:cNvPr id="113" name="TextBox 112"/>
          <p:cNvSpPr txBox="1"/>
          <p:nvPr/>
        </p:nvSpPr>
        <p:spPr>
          <a:xfrm>
            <a:off x="9489958" y="3496257"/>
            <a:ext cx="1181580" cy="400110"/>
          </a:xfrm>
          <a:prstGeom prst="rect">
            <a:avLst/>
          </a:prstGeom>
          <a:noFill/>
        </p:spPr>
        <p:txBody>
          <a:bodyPr wrap="none" rtlCol="0">
            <a:spAutoFit/>
          </a:bodyPr>
          <a:lstStyle/>
          <a:p>
            <a:r>
              <a:rPr lang="en-US" sz="2000" dirty="0">
                <a:solidFill>
                  <a:srgbClr val="7F7F7F"/>
                </a:solidFill>
                <a:latin typeface="+mn-ea"/>
                <a:cs typeface="+mn-ea"/>
              </a:rPr>
              <a:t>2.074 </a:t>
            </a:r>
            <a:r>
              <a:rPr lang="zh-CN" altLang="en-US" sz="2000" dirty="0">
                <a:solidFill>
                  <a:srgbClr val="7F7F7F"/>
                </a:solidFill>
                <a:latin typeface="+mn-ea"/>
                <a:cs typeface="+mn-ea"/>
              </a:rPr>
              <a:t>万</a:t>
            </a:r>
            <a:endParaRPr lang="en-US" sz="2000" dirty="0">
              <a:solidFill>
                <a:srgbClr val="7F7F7F"/>
              </a:solidFill>
              <a:latin typeface="+mn-ea"/>
              <a:cs typeface="+mn-ea"/>
            </a:endParaRPr>
          </a:p>
        </p:txBody>
      </p:sp>
      <p:sp>
        <p:nvSpPr>
          <p:cNvPr id="114" name="Rectangle 113"/>
          <p:cNvSpPr/>
          <p:nvPr/>
        </p:nvSpPr>
        <p:spPr>
          <a:xfrm>
            <a:off x="7285620" y="3878411"/>
            <a:ext cx="512894" cy="153888"/>
          </a:xfrm>
          <a:prstGeom prst="rect">
            <a:avLst/>
          </a:prstGeom>
        </p:spPr>
        <p:txBody>
          <a:bodyPr wrap="none" lIns="0" tIns="0" rIns="0" bIns="0">
            <a:spAutoFit/>
          </a:bodyPr>
          <a:lstStyle/>
          <a:p>
            <a:r>
              <a:rPr lang="zh-CN" altLang="en-US" sz="1000" dirty="0">
                <a:solidFill>
                  <a:srgbClr val="7F7F7F"/>
                </a:solidFill>
                <a:latin typeface="+mn-ea"/>
                <a:cs typeface="+mn-ea"/>
              </a:rPr>
              <a:t>男性用户</a:t>
            </a:r>
            <a:endParaRPr lang="en-US" sz="1000" dirty="0">
              <a:solidFill>
                <a:srgbClr val="7F7F7F"/>
              </a:solidFill>
              <a:latin typeface="+mn-ea"/>
              <a:cs typeface="+mn-ea"/>
            </a:endParaRPr>
          </a:p>
        </p:txBody>
      </p:sp>
      <p:sp>
        <p:nvSpPr>
          <p:cNvPr id="115" name="Rectangle 114"/>
          <p:cNvSpPr/>
          <p:nvPr/>
        </p:nvSpPr>
        <p:spPr>
          <a:xfrm>
            <a:off x="9591618" y="3867791"/>
            <a:ext cx="512894" cy="153888"/>
          </a:xfrm>
          <a:prstGeom prst="rect">
            <a:avLst/>
          </a:prstGeom>
        </p:spPr>
        <p:txBody>
          <a:bodyPr wrap="none" lIns="0" tIns="0" rIns="0" bIns="0">
            <a:spAutoFit/>
          </a:bodyPr>
          <a:lstStyle/>
          <a:p>
            <a:r>
              <a:rPr lang="zh-CN" altLang="en-US" sz="1000" dirty="0">
                <a:solidFill>
                  <a:srgbClr val="7F7F7F"/>
                </a:solidFill>
                <a:latin typeface="+mn-ea"/>
                <a:cs typeface="+mn-ea"/>
              </a:rPr>
              <a:t>女性用户</a:t>
            </a:r>
            <a:endParaRPr lang="en-US" sz="1000" dirty="0">
              <a:solidFill>
                <a:srgbClr val="7F7F7F"/>
              </a:solidFill>
              <a:latin typeface="+mn-ea"/>
              <a:cs typeface="+mn-ea"/>
            </a:endParaRPr>
          </a:p>
        </p:txBody>
      </p:sp>
      <p:sp>
        <p:nvSpPr>
          <p:cNvPr id="116" name="Rounded Rectangle 115"/>
          <p:cNvSpPr/>
          <p:nvPr/>
        </p:nvSpPr>
        <p:spPr>
          <a:xfrm>
            <a:off x="6523638" y="4498539"/>
            <a:ext cx="4346890" cy="976184"/>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ctr"/>
          <a:lstStyle/>
          <a:p>
            <a:pPr>
              <a:lnSpc>
                <a:spcPct val="150000"/>
              </a:lnSpc>
            </a:pPr>
            <a:r>
              <a:rPr lang="zh-CN" altLang="en-US" sz="900" dirty="0">
                <a:solidFill>
                  <a:srgbClr val="7F7F7F"/>
                </a:solidFill>
                <a:latin typeface="+mn-ea"/>
                <a:cs typeface="+mn-ea"/>
              </a:rPr>
              <a:t>此处添加详细文本描述，建议与标题相关并符合整体语言风格，语言描述尽量简洁生动。尽量将每页幻灯片的字数控制在</a:t>
            </a:r>
            <a:r>
              <a:rPr lang="en-US" altLang="zh-CN" sz="900" dirty="0">
                <a:solidFill>
                  <a:srgbClr val="7F7F7F"/>
                </a:solidFill>
                <a:latin typeface="+mn-ea"/>
                <a:cs typeface="+mn-ea"/>
              </a:rPr>
              <a:t>200</a:t>
            </a:r>
            <a:r>
              <a:rPr lang="zh-CN" altLang="en-US" sz="900" dirty="0">
                <a:solidFill>
                  <a:srgbClr val="7F7F7F"/>
                </a:solidFill>
                <a:latin typeface="+mn-ea"/>
                <a:cs typeface="+mn-ea"/>
              </a:rPr>
              <a:t>字以内，据统计每页幻灯片的最好控制在</a:t>
            </a:r>
            <a:r>
              <a:rPr lang="en-US" altLang="zh-CN" sz="900" dirty="0">
                <a:solidFill>
                  <a:srgbClr val="7F7F7F"/>
                </a:solidFill>
                <a:latin typeface="+mn-ea"/>
                <a:cs typeface="+mn-ea"/>
              </a:rPr>
              <a:t>5</a:t>
            </a:r>
            <a:r>
              <a:rPr lang="zh-CN" altLang="en-US" sz="900" dirty="0">
                <a:solidFill>
                  <a:srgbClr val="7F7F7F"/>
                </a:solidFill>
                <a:latin typeface="+mn-ea"/>
                <a:cs typeface="+mn-ea"/>
              </a:rPr>
              <a:t>分钟之内。</a:t>
            </a:r>
            <a:endParaRPr lang="en-US" sz="900" dirty="0">
              <a:solidFill>
                <a:srgbClr val="7F7F7F"/>
              </a:solidFill>
              <a:latin typeface="+mn-ea"/>
              <a:cs typeface="+mn-ea"/>
            </a:endParaRPr>
          </a:p>
        </p:txBody>
      </p:sp>
      <p:sp>
        <p:nvSpPr>
          <p:cNvPr id="51" name="Freeform 142"/>
          <p:cNvSpPr/>
          <p:nvPr/>
        </p:nvSpPr>
        <p:spPr bwMode="auto">
          <a:xfrm>
            <a:off x="4676761" y="1971988"/>
            <a:ext cx="601196" cy="490837"/>
          </a:xfrm>
          <a:custGeom>
            <a:avLst/>
            <a:gdLst>
              <a:gd name="T0" fmla="*/ 135 w 135"/>
              <a:gd name="T1" fmla="*/ 49 h 110"/>
              <a:gd name="T2" fmla="*/ 68 w 135"/>
              <a:gd name="T3" fmla="*/ 0 h 110"/>
              <a:gd name="T4" fmla="*/ 0 w 135"/>
              <a:gd name="T5" fmla="*/ 49 h 110"/>
              <a:gd name="T6" fmla="*/ 68 w 135"/>
              <a:gd name="T7" fmla="*/ 99 h 110"/>
              <a:gd name="T8" fmla="*/ 93 w 135"/>
              <a:gd name="T9" fmla="*/ 96 h 110"/>
              <a:gd name="T10" fmla="*/ 121 w 135"/>
              <a:gd name="T11" fmla="*/ 110 h 110"/>
              <a:gd name="T12" fmla="*/ 113 w 135"/>
              <a:gd name="T13" fmla="*/ 86 h 110"/>
              <a:gd name="T14" fmla="*/ 135 w 135"/>
              <a:gd name="T15" fmla="*/ 49 h 1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5" h="110">
                <a:moveTo>
                  <a:pt x="135" y="49"/>
                </a:moveTo>
                <a:cubicBezTo>
                  <a:pt x="135" y="22"/>
                  <a:pt x="105" y="0"/>
                  <a:pt x="68" y="0"/>
                </a:cubicBezTo>
                <a:cubicBezTo>
                  <a:pt x="30" y="0"/>
                  <a:pt x="0" y="22"/>
                  <a:pt x="0" y="49"/>
                </a:cubicBezTo>
                <a:cubicBezTo>
                  <a:pt x="0" y="77"/>
                  <a:pt x="30" y="99"/>
                  <a:pt x="68" y="99"/>
                </a:cubicBezTo>
                <a:cubicBezTo>
                  <a:pt x="76" y="99"/>
                  <a:pt x="85" y="98"/>
                  <a:pt x="93" y="96"/>
                </a:cubicBezTo>
                <a:cubicBezTo>
                  <a:pt x="95" y="95"/>
                  <a:pt x="121" y="110"/>
                  <a:pt x="121" y="110"/>
                </a:cubicBezTo>
                <a:cubicBezTo>
                  <a:pt x="113" y="86"/>
                  <a:pt x="113" y="86"/>
                  <a:pt x="113" y="86"/>
                </a:cubicBezTo>
                <a:cubicBezTo>
                  <a:pt x="126" y="77"/>
                  <a:pt x="135" y="64"/>
                  <a:pt x="135" y="49"/>
                </a:cubicBezTo>
                <a:close/>
              </a:path>
            </a:pathLst>
          </a:custGeom>
          <a:solidFill>
            <a:schemeClr val="accent6"/>
          </a:solidFill>
          <a:ln>
            <a:noFill/>
          </a:ln>
        </p:spPr>
        <p:txBody>
          <a:bodyPr vert="horz" wrap="square" lIns="91440" tIns="45720" rIns="91440" bIns="45720" numCol="1" anchor="t" anchorCtr="0" compatLnSpc="1"/>
          <a:lstStyle/>
          <a:p>
            <a:endParaRPr lang="en-US">
              <a:latin typeface="+mn-ea"/>
              <a:cs typeface="+mn-ea"/>
            </a:endParaRPr>
          </a:p>
        </p:txBody>
      </p:sp>
      <p:sp>
        <p:nvSpPr>
          <p:cNvPr id="52" name="Freeform 149"/>
          <p:cNvSpPr/>
          <p:nvPr/>
        </p:nvSpPr>
        <p:spPr bwMode="auto">
          <a:xfrm>
            <a:off x="3179286" y="1880273"/>
            <a:ext cx="631869" cy="619681"/>
          </a:xfrm>
          <a:custGeom>
            <a:avLst/>
            <a:gdLst>
              <a:gd name="T0" fmla="*/ 133 w 142"/>
              <a:gd name="T1" fmla="*/ 95 h 139"/>
              <a:gd name="T2" fmla="*/ 106 w 142"/>
              <a:gd name="T3" fmla="*/ 89 h 139"/>
              <a:gd name="T4" fmla="*/ 83 w 142"/>
              <a:gd name="T5" fmla="*/ 67 h 139"/>
              <a:gd name="T6" fmla="*/ 111 w 142"/>
              <a:gd name="T7" fmla="*/ 39 h 139"/>
              <a:gd name="T8" fmla="*/ 119 w 142"/>
              <a:gd name="T9" fmla="*/ 38 h 139"/>
              <a:gd name="T10" fmla="*/ 133 w 142"/>
              <a:gd name="T11" fmla="*/ 16 h 139"/>
              <a:gd name="T12" fmla="*/ 125 w 142"/>
              <a:gd name="T13" fmla="*/ 9 h 139"/>
              <a:gd name="T14" fmla="*/ 104 w 142"/>
              <a:gd name="T15" fmla="*/ 23 h 139"/>
              <a:gd name="T16" fmla="*/ 103 w 142"/>
              <a:gd name="T17" fmla="*/ 30 h 139"/>
              <a:gd name="T18" fmla="*/ 75 w 142"/>
              <a:gd name="T19" fmla="*/ 58 h 139"/>
              <a:gd name="T20" fmla="*/ 51 w 142"/>
              <a:gd name="T21" fmla="*/ 34 h 139"/>
              <a:gd name="T22" fmla="*/ 45 w 142"/>
              <a:gd name="T23" fmla="*/ 7 h 139"/>
              <a:gd name="T24" fmla="*/ 29 w 142"/>
              <a:gd name="T25" fmla="*/ 0 h 139"/>
              <a:gd name="T26" fmla="*/ 39 w 142"/>
              <a:gd name="T27" fmla="*/ 10 h 139"/>
              <a:gd name="T28" fmla="*/ 35 w 142"/>
              <a:gd name="T29" fmla="*/ 27 h 139"/>
              <a:gd name="T30" fmla="*/ 18 w 142"/>
              <a:gd name="T31" fmla="*/ 32 h 139"/>
              <a:gd name="T32" fmla="*/ 3 w 142"/>
              <a:gd name="T33" fmla="*/ 17 h 139"/>
              <a:gd name="T34" fmla="*/ 9 w 142"/>
              <a:gd name="T35" fmla="*/ 43 h 139"/>
              <a:gd name="T36" fmla="*/ 37 w 142"/>
              <a:gd name="T37" fmla="*/ 48 h 139"/>
              <a:gd name="T38" fmla="*/ 58 w 142"/>
              <a:gd name="T39" fmla="*/ 70 h 139"/>
              <a:gd name="T40" fmla="*/ 12 w 142"/>
              <a:gd name="T41" fmla="*/ 115 h 139"/>
              <a:gd name="T42" fmla="*/ 12 w 142"/>
              <a:gd name="T43" fmla="*/ 129 h 139"/>
              <a:gd name="T44" fmla="*/ 13 w 142"/>
              <a:gd name="T45" fmla="*/ 130 h 139"/>
              <a:gd name="T46" fmla="*/ 26 w 142"/>
              <a:gd name="T47" fmla="*/ 130 h 139"/>
              <a:gd name="T48" fmla="*/ 72 w 142"/>
              <a:gd name="T49" fmla="*/ 84 h 139"/>
              <a:gd name="T50" fmla="*/ 92 w 142"/>
              <a:gd name="T51" fmla="*/ 103 h 139"/>
              <a:gd name="T52" fmla="*/ 97 w 142"/>
              <a:gd name="T53" fmla="*/ 131 h 139"/>
              <a:gd name="T54" fmla="*/ 119 w 142"/>
              <a:gd name="T55" fmla="*/ 138 h 139"/>
              <a:gd name="T56" fmla="*/ 105 w 142"/>
              <a:gd name="T57" fmla="*/ 124 h 139"/>
              <a:gd name="T58" fmla="*/ 109 w 142"/>
              <a:gd name="T59" fmla="*/ 110 h 139"/>
              <a:gd name="T60" fmla="*/ 123 w 142"/>
              <a:gd name="T61" fmla="*/ 106 h 139"/>
              <a:gd name="T62" fmla="*/ 139 w 142"/>
              <a:gd name="T63" fmla="*/ 122 h 139"/>
              <a:gd name="T64" fmla="*/ 133 w 142"/>
              <a:gd name="T65" fmla="*/ 95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2" h="139">
                <a:moveTo>
                  <a:pt x="133" y="95"/>
                </a:moveTo>
                <a:cubicBezTo>
                  <a:pt x="126" y="87"/>
                  <a:pt x="115" y="86"/>
                  <a:pt x="106" y="89"/>
                </a:cubicBezTo>
                <a:cubicBezTo>
                  <a:pt x="83" y="67"/>
                  <a:pt x="83" y="67"/>
                  <a:pt x="83" y="67"/>
                </a:cubicBezTo>
                <a:cubicBezTo>
                  <a:pt x="111" y="39"/>
                  <a:pt x="111" y="39"/>
                  <a:pt x="111" y="39"/>
                </a:cubicBezTo>
                <a:cubicBezTo>
                  <a:pt x="119" y="38"/>
                  <a:pt x="119" y="38"/>
                  <a:pt x="119" y="38"/>
                </a:cubicBezTo>
                <a:cubicBezTo>
                  <a:pt x="133" y="16"/>
                  <a:pt x="133" y="16"/>
                  <a:pt x="133" y="16"/>
                </a:cubicBezTo>
                <a:cubicBezTo>
                  <a:pt x="125" y="9"/>
                  <a:pt x="125" y="9"/>
                  <a:pt x="125" y="9"/>
                </a:cubicBezTo>
                <a:cubicBezTo>
                  <a:pt x="104" y="23"/>
                  <a:pt x="104" y="23"/>
                  <a:pt x="104" y="23"/>
                </a:cubicBezTo>
                <a:cubicBezTo>
                  <a:pt x="103" y="30"/>
                  <a:pt x="103" y="30"/>
                  <a:pt x="103" y="30"/>
                </a:cubicBezTo>
                <a:cubicBezTo>
                  <a:pt x="75" y="58"/>
                  <a:pt x="75" y="58"/>
                  <a:pt x="75" y="58"/>
                </a:cubicBezTo>
                <a:cubicBezTo>
                  <a:pt x="51" y="34"/>
                  <a:pt x="51" y="34"/>
                  <a:pt x="51" y="34"/>
                </a:cubicBezTo>
                <a:cubicBezTo>
                  <a:pt x="54" y="25"/>
                  <a:pt x="52" y="14"/>
                  <a:pt x="45" y="7"/>
                </a:cubicBezTo>
                <a:cubicBezTo>
                  <a:pt x="41" y="2"/>
                  <a:pt x="35" y="0"/>
                  <a:pt x="29" y="0"/>
                </a:cubicBezTo>
                <a:cubicBezTo>
                  <a:pt x="39" y="10"/>
                  <a:pt x="39" y="10"/>
                  <a:pt x="39" y="10"/>
                </a:cubicBezTo>
                <a:cubicBezTo>
                  <a:pt x="35" y="27"/>
                  <a:pt x="35" y="27"/>
                  <a:pt x="35" y="27"/>
                </a:cubicBezTo>
                <a:cubicBezTo>
                  <a:pt x="18" y="32"/>
                  <a:pt x="18" y="32"/>
                  <a:pt x="18" y="32"/>
                </a:cubicBezTo>
                <a:cubicBezTo>
                  <a:pt x="3" y="17"/>
                  <a:pt x="3" y="17"/>
                  <a:pt x="3" y="17"/>
                </a:cubicBezTo>
                <a:cubicBezTo>
                  <a:pt x="0" y="26"/>
                  <a:pt x="3" y="36"/>
                  <a:pt x="9" y="43"/>
                </a:cubicBezTo>
                <a:cubicBezTo>
                  <a:pt x="17" y="50"/>
                  <a:pt x="28" y="52"/>
                  <a:pt x="37" y="48"/>
                </a:cubicBezTo>
                <a:cubicBezTo>
                  <a:pt x="58" y="70"/>
                  <a:pt x="58" y="70"/>
                  <a:pt x="58" y="70"/>
                </a:cubicBezTo>
                <a:cubicBezTo>
                  <a:pt x="12" y="115"/>
                  <a:pt x="12" y="115"/>
                  <a:pt x="12" y="115"/>
                </a:cubicBezTo>
                <a:cubicBezTo>
                  <a:pt x="9" y="119"/>
                  <a:pt x="9" y="125"/>
                  <a:pt x="12" y="129"/>
                </a:cubicBezTo>
                <a:cubicBezTo>
                  <a:pt x="13" y="130"/>
                  <a:pt x="13" y="130"/>
                  <a:pt x="13" y="130"/>
                </a:cubicBezTo>
                <a:cubicBezTo>
                  <a:pt x="17" y="133"/>
                  <a:pt x="23" y="133"/>
                  <a:pt x="26" y="130"/>
                </a:cubicBezTo>
                <a:cubicBezTo>
                  <a:pt x="72" y="84"/>
                  <a:pt x="72" y="84"/>
                  <a:pt x="72" y="84"/>
                </a:cubicBezTo>
                <a:cubicBezTo>
                  <a:pt x="92" y="103"/>
                  <a:pt x="92" y="103"/>
                  <a:pt x="92" y="103"/>
                </a:cubicBezTo>
                <a:cubicBezTo>
                  <a:pt x="88" y="112"/>
                  <a:pt x="90" y="123"/>
                  <a:pt x="97" y="131"/>
                </a:cubicBezTo>
                <a:cubicBezTo>
                  <a:pt x="103" y="136"/>
                  <a:pt x="111" y="139"/>
                  <a:pt x="119" y="138"/>
                </a:cubicBezTo>
                <a:cubicBezTo>
                  <a:pt x="105" y="124"/>
                  <a:pt x="105" y="124"/>
                  <a:pt x="105" y="124"/>
                </a:cubicBezTo>
                <a:cubicBezTo>
                  <a:pt x="109" y="110"/>
                  <a:pt x="109" y="110"/>
                  <a:pt x="109" y="110"/>
                </a:cubicBezTo>
                <a:cubicBezTo>
                  <a:pt x="123" y="106"/>
                  <a:pt x="123" y="106"/>
                  <a:pt x="123" y="106"/>
                </a:cubicBezTo>
                <a:cubicBezTo>
                  <a:pt x="139" y="122"/>
                  <a:pt x="139" y="122"/>
                  <a:pt x="139" y="122"/>
                </a:cubicBezTo>
                <a:cubicBezTo>
                  <a:pt x="142" y="113"/>
                  <a:pt x="140" y="102"/>
                  <a:pt x="133" y="95"/>
                </a:cubicBezTo>
                <a:close/>
              </a:path>
            </a:pathLst>
          </a:custGeom>
          <a:solidFill>
            <a:schemeClr val="accent5"/>
          </a:solidFill>
          <a:ln>
            <a:noFill/>
          </a:ln>
        </p:spPr>
        <p:txBody>
          <a:bodyPr vert="horz" wrap="square" lIns="91440" tIns="45720" rIns="91440" bIns="45720" numCol="1" anchor="t" anchorCtr="0" compatLnSpc="1"/>
          <a:lstStyle/>
          <a:p>
            <a:endParaRPr lang="en-US">
              <a:latin typeface="+mn-ea"/>
              <a:cs typeface="+mn-ea"/>
            </a:endParaRPr>
          </a:p>
        </p:txBody>
      </p:sp>
      <p:sp>
        <p:nvSpPr>
          <p:cNvPr id="56" name="Freeform 116"/>
          <p:cNvSpPr>
            <a:spLocks noEditPoints="1"/>
          </p:cNvSpPr>
          <p:nvPr/>
        </p:nvSpPr>
        <p:spPr bwMode="auto">
          <a:xfrm>
            <a:off x="1723979" y="1864618"/>
            <a:ext cx="677881" cy="598207"/>
          </a:xfrm>
          <a:custGeom>
            <a:avLst/>
            <a:gdLst>
              <a:gd name="T0" fmla="*/ 209 w 221"/>
              <a:gd name="T1" fmla="*/ 95 h 195"/>
              <a:gd name="T2" fmla="*/ 209 w 221"/>
              <a:gd name="T3" fmla="*/ 82 h 195"/>
              <a:gd name="T4" fmla="*/ 221 w 221"/>
              <a:gd name="T5" fmla="*/ 82 h 195"/>
              <a:gd name="T6" fmla="*/ 221 w 221"/>
              <a:gd name="T7" fmla="*/ 74 h 195"/>
              <a:gd name="T8" fmla="*/ 110 w 221"/>
              <a:gd name="T9" fmla="*/ 0 h 195"/>
              <a:gd name="T10" fmla="*/ 0 w 221"/>
              <a:gd name="T11" fmla="*/ 74 h 195"/>
              <a:gd name="T12" fmla="*/ 0 w 221"/>
              <a:gd name="T13" fmla="*/ 82 h 195"/>
              <a:gd name="T14" fmla="*/ 10 w 221"/>
              <a:gd name="T15" fmla="*/ 82 h 195"/>
              <a:gd name="T16" fmla="*/ 10 w 221"/>
              <a:gd name="T17" fmla="*/ 95 h 195"/>
              <a:gd name="T18" fmla="*/ 23 w 221"/>
              <a:gd name="T19" fmla="*/ 95 h 195"/>
              <a:gd name="T20" fmla="*/ 23 w 221"/>
              <a:gd name="T21" fmla="*/ 166 h 195"/>
              <a:gd name="T22" fmla="*/ 10 w 221"/>
              <a:gd name="T23" fmla="*/ 166 h 195"/>
              <a:gd name="T24" fmla="*/ 10 w 221"/>
              <a:gd name="T25" fmla="*/ 179 h 195"/>
              <a:gd name="T26" fmla="*/ 0 w 221"/>
              <a:gd name="T27" fmla="*/ 179 h 195"/>
              <a:gd name="T28" fmla="*/ 0 w 221"/>
              <a:gd name="T29" fmla="*/ 195 h 195"/>
              <a:gd name="T30" fmla="*/ 221 w 221"/>
              <a:gd name="T31" fmla="*/ 195 h 195"/>
              <a:gd name="T32" fmla="*/ 221 w 221"/>
              <a:gd name="T33" fmla="*/ 179 h 195"/>
              <a:gd name="T34" fmla="*/ 209 w 221"/>
              <a:gd name="T35" fmla="*/ 179 h 195"/>
              <a:gd name="T36" fmla="*/ 209 w 221"/>
              <a:gd name="T37" fmla="*/ 166 h 195"/>
              <a:gd name="T38" fmla="*/ 197 w 221"/>
              <a:gd name="T39" fmla="*/ 166 h 195"/>
              <a:gd name="T40" fmla="*/ 197 w 221"/>
              <a:gd name="T41" fmla="*/ 95 h 195"/>
              <a:gd name="T42" fmla="*/ 209 w 221"/>
              <a:gd name="T43" fmla="*/ 95 h 195"/>
              <a:gd name="T44" fmla="*/ 73 w 221"/>
              <a:gd name="T45" fmla="*/ 166 h 195"/>
              <a:gd name="T46" fmla="*/ 49 w 221"/>
              <a:gd name="T47" fmla="*/ 166 h 195"/>
              <a:gd name="T48" fmla="*/ 49 w 221"/>
              <a:gd name="T49" fmla="*/ 95 h 195"/>
              <a:gd name="T50" fmla="*/ 73 w 221"/>
              <a:gd name="T51" fmla="*/ 95 h 195"/>
              <a:gd name="T52" fmla="*/ 73 w 221"/>
              <a:gd name="T53" fmla="*/ 166 h 195"/>
              <a:gd name="T54" fmla="*/ 122 w 221"/>
              <a:gd name="T55" fmla="*/ 166 h 195"/>
              <a:gd name="T56" fmla="*/ 99 w 221"/>
              <a:gd name="T57" fmla="*/ 166 h 195"/>
              <a:gd name="T58" fmla="*/ 99 w 221"/>
              <a:gd name="T59" fmla="*/ 95 h 195"/>
              <a:gd name="T60" fmla="*/ 122 w 221"/>
              <a:gd name="T61" fmla="*/ 95 h 195"/>
              <a:gd name="T62" fmla="*/ 122 w 221"/>
              <a:gd name="T63" fmla="*/ 166 h 195"/>
              <a:gd name="T64" fmla="*/ 171 w 221"/>
              <a:gd name="T65" fmla="*/ 166 h 195"/>
              <a:gd name="T66" fmla="*/ 148 w 221"/>
              <a:gd name="T67" fmla="*/ 166 h 195"/>
              <a:gd name="T68" fmla="*/ 148 w 221"/>
              <a:gd name="T69" fmla="*/ 95 h 195"/>
              <a:gd name="T70" fmla="*/ 171 w 221"/>
              <a:gd name="T71" fmla="*/ 95 h 195"/>
              <a:gd name="T72" fmla="*/ 171 w 221"/>
              <a:gd name="T73" fmla="*/ 166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21" h="195">
                <a:moveTo>
                  <a:pt x="209" y="95"/>
                </a:moveTo>
                <a:lnTo>
                  <a:pt x="209" y="82"/>
                </a:lnTo>
                <a:lnTo>
                  <a:pt x="221" y="82"/>
                </a:lnTo>
                <a:lnTo>
                  <a:pt x="221" y="74"/>
                </a:lnTo>
                <a:lnTo>
                  <a:pt x="110" y="0"/>
                </a:lnTo>
                <a:lnTo>
                  <a:pt x="0" y="74"/>
                </a:lnTo>
                <a:lnTo>
                  <a:pt x="0" y="82"/>
                </a:lnTo>
                <a:lnTo>
                  <a:pt x="10" y="82"/>
                </a:lnTo>
                <a:lnTo>
                  <a:pt x="10" y="95"/>
                </a:lnTo>
                <a:lnTo>
                  <a:pt x="23" y="95"/>
                </a:lnTo>
                <a:lnTo>
                  <a:pt x="23" y="166"/>
                </a:lnTo>
                <a:lnTo>
                  <a:pt x="10" y="166"/>
                </a:lnTo>
                <a:lnTo>
                  <a:pt x="10" y="179"/>
                </a:lnTo>
                <a:lnTo>
                  <a:pt x="0" y="179"/>
                </a:lnTo>
                <a:lnTo>
                  <a:pt x="0" y="195"/>
                </a:lnTo>
                <a:lnTo>
                  <a:pt x="221" y="195"/>
                </a:lnTo>
                <a:lnTo>
                  <a:pt x="221" y="179"/>
                </a:lnTo>
                <a:lnTo>
                  <a:pt x="209" y="179"/>
                </a:lnTo>
                <a:lnTo>
                  <a:pt x="209" y="166"/>
                </a:lnTo>
                <a:lnTo>
                  <a:pt x="197" y="166"/>
                </a:lnTo>
                <a:lnTo>
                  <a:pt x="197" y="95"/>
                </a:lnTo>
                <a:lnTo>
                  <a:pt x="209" y="95"/>
                </a:lnTo>
                <a:close/>
                <a:moveTo>
                  <a:pt x="73" y="166"/>
                </a:moveTo>
                <a:lnTo>
                  <a:pt x="49" y="166"/>
                </a:lnTo>
                <a:lnTo>
                  <a:pt x="49" y="95"/>
                </a:lnTo>
                <a:lnTo>
                  <a:pt x="73" y="95"/>
                </a:lnTo>
                <a:lnTo>
                  <a:pt x="73" y="166"/>
                </a:lnTo>
                <a:close/>
                <a:moveTo>
                  <a:pt x="122" y="166"/>
                </a:moveTo>
                <a:lnTo>
                  <a:pt x="99" y="166"/>
                </a:lnTo>
                <a:lnTo>
                  <a:pt x="99" y="95"/>
                </a:lnTo>
                <a:lnTo>
                  <a:pt x="122" y="95"/>
                </a:lnTo>
                <a:lnTo>
                  <a:pt x="122" y="166"/>
                </a:lnTo>
                <a:close/>
                <a:moveTo>
                  <a:pt x="171" y="166"/>
                </a:moveTo>
                <a:lnTo>
                  <a:pt x="148" y="166"/>
                </a:lnTo>
                <a:lnTo>
                  <a:pt x="148" y="95"/>
                </a:lnTo>
                <a:lnTo>
                  <a:pt x="171" y="95"/>
                </a:lnTo>
                <a:lnTo>
                  <a:pt x="171" y="166"/>
                </a:lnTo>
                <a:close/>
              </a:path>
            </a:pathLst>
          </a:custGeom>
          <a:solidFill>
            <a:schemeClr val="accent3"/>
          </a:solidFill>
          <a:ln>
            <a:noFill/>
          </a:ln>
        </p:spPr>
        <p:txBody>
          <a:bodyPr vert="horz" wrap="square" lIns="91440" tIns="45720" rIns="91440" bIns="45720" numCol="1" anchor="t" anchorCtr="0" compatLnSpc="1"/>
          <a:lstStyle/>
          <a:p>
            <a:endParaRPr lang="en-US">
              <a:latin typeface="+mn-ea"/>
              <a:cs typeface="+mn-ea"/>
            </a:endParaRPr>
          </a:p>
        </p:txBody>
      </p:sp>
      <p:grpSp>
        <p:nvGrpSpPr>
          <p:cNvPr id="57" name="组合 56"/>
          <p:cNvGrpSpPr/>
          <p:nvPr/>
        </p:nvGrpSpPr>
        <p:grpSpPr>
          <a:xfrm>
            <a:off x="6698098" y="3597216"/>
            <a:ext cx="162534" cy="383271"/>
            <a:chOff x="10488011" y="3227671"/>
            <a:chExt cx="162555" cy="383271"/>
          </a:xfrm>
          <a:solidFill>
            <a:schemeClr val="bg1"/>
          </a:solidFill>
        </p:grpSpPr>
        <p:sp>
          <p:nvSpPr>
            <p:cNvPr id="58" name="Freeform 290"/>
            <p:cNvSpPr/>
            <p:nvPr/>
          </p:nvSpPr>
          <p:spPr bwMode="auto">
            <a:xfrm>
              <a:off x="10488011" y="3311186"/>
              <a:ext cx="162555" cy="299756"/>
            </a:xfrm>
            <a:custGeom>
              <a:avLst/>
              <a:gdLst>
                <a:gd name="T0" fmla="*/ 65 w 75"/>
                <a:gd name="T1" fmla="*/ 0 h 139"/>
                <a:gd name="T2" fmla="*/ 9 w 75"/>
                <a:gd name="T3" fmla="*/ 0 h 139"/>
                <a:gd name="T4" fmla="*/ 0 w 75"/>
                <a:gd name="T5" fmla="*/ 10 h 139"/>
                <a:gd name="T6" fmla="*/ 2 w 75"/>
                <a:gd name="T7" fmla="*/ 71 h 139"/>
                <a:gd name="T8" fmla="*/ 10 w 75"/>
                <a:gd name="T9" fmla="*/ 83 h 139"/>
                <a:gd name="T10" fmla="*/ 12 w 75"/>
                <a:gd name="T11" fmla="*/ 127 h 139"/>
                <a:gd name="T12" fmla="*/ 18 w 75"/>
                <a:gd name="T13" fmla="*/ 136 h 139"/>
                <a:gd name="T14" fmla="*/ 31 w 75"/>
                <a:gd name="T15" fmla="*/ 139 h 139"/>
                <a:gd name="T16" fmla="*/ 31 w 75"/>
                <a:gd name="T17" fmla="*/ 102 h 139"/>
                <a:gd name="T18" fmla="*/ 33 w 75"/>
                <a:gd name="T19" fmla="*/ 93 h 139"/>
                <a:gd name="T20" fmla="*/ 42 w 75"/>
                <a:gd name="T21" fmla="*/ 93 h 139"/>
                <a:gd name="T22" fmla="*/ 43 w 75"/>
                <a:gd name="T23" fmla="*/ 102 h 139"/>
                <a:gd name="T24" fmla="*/ 44 w 75"/>
                <a:gd name="T25" fmla="*/ 139 h 139"/>
                <a:gd name="T26" fmla="*/ 56 w 75"/>
                <a:gd name="T27" fmla="*/ 136 h 139"/>
                <a:gd name="T28" fmla="*/ 63 w 75"/>
                <a:gd name="T29" fmla="*/ 127 h 139"/>
                <a:gd name="T30" fmla="*/ 64 w 75"/>
                <a:gd name="T31" fmla="*/ 83 h 139"/>
                <a:gd name="T32" fmla="*/ 73 w 75"/>
                <a:gd name="T33" fmla="*/ 71 h 139"/>
                <a:gd name="T34" fmla="*/ 75 w 75"/>
                <a:gd name="T35" fmla="*/ 10 h 139"/>
                <a:gd name="T36" fmla="*/ 65 w 75"/>
                <a:gd name="T37"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5" h="139">
                  <a:moveTo>
                    <a:pt x="65" y="0"/>
                  </a:moveTo>
                  <a:cubicBezTo>
                    <a:pt x="47" y="0"/>
                    <a:pt x="28" y="0"/>
                    <a:pt x="9" y="0"/>
                  </a:cubicBezTo>
                  <a:cubicBezTo>
                    <a:pt x="4" y="0"/>
                    <a:pt x="0" y="5"/>
                    <a:pt x="0" y="10"/>
                  </a:cubicBezTo>
                  <a:cubicBezTo>
                    <a:pt x="0" y="30"/>
                    <a:pt x="1" y="51"/>
                    <a:pt x="2" y="71"/>
                  </a:cubicBezTo>
                  <a:cubicBezTo>
                    <a:pt x="2" y="76"/>
                    <a:pt x="6" y="82"/>
                    <a:pt x="10" y="83"/>
                  </a:cubicBezTo>
                  <a:cubicBezTo>
                    <a:pt x="11" y="98"/>
                    <a:pt x="11" y="112"/>
                    <a:pt x="12" y="127"/>
                  </a:cubicBezTo>
                  <a:cubicBezTo>
                    <a:pt x="12" y="131"/>
                    <a:pt x="15" y="135"/>
                    <a:pt x="18" y="136"/>
                  </a:cubicBezTo>
                  <a:cubicBezTo>
                    <a:pt x="23" y="137"/>
                    <a:pt x="27" y="138"/>
                    <a:pt x="31" y="139"/>
                  </a:cubicBezTo>
                  <a:cubicBezTo>
                    <a:pt x="31" y="126"/>
                    <a:pt x="31" y="114"/>
                    <a:pt x="31" y="102"/>
                  </a:cubicBezTo>
                  <a:cubicBezTo>
                    <a:pt x="31" y="98"/>
                    <a:pt x="32" y="94"/>
                    <a:pt x="33" y="93"/>
                  </a:cubicBezTo>
                  <a:cubicBezTo>
                    <a:pt x="36" y="89"/>
                    <a:pt x="39" y="89"/>
                    <a:pt x="42" y="93"/>
                  </a:cubicBezTo>
                  <a:cubicBezTo>
                    <a:pt x="43" y="94"/>
                    <a:pt x="43" y="98"/>
                    <a:pt x="43" y="102"/>
                  </a:cubicBezTo>
                  <a:cubicBezTo>
                    <a:pt x="43" y="114"/>
                    <a:pt x="43" y="126"/>
                    <a:pt x="44" y="139"/>
                  </a:cubicBezTo>
                  <a:cubicBezTo>
                    <a:pt x="48" y="138"/>
                    <a:pt x="52" y="137"/>
                    <a:pt x="56" y="136"/>
                  </a:cubicBezTo>
                  <a:cubicBezTo>
                    <a:pt x="60" y="135"/>
                    <a:pt x="63" y="131"/>
                    <a:pt x="63" y="127"/>
                  </a:cubicBezTo>
                  <a:cubicBezTo>
                    <a:pt x="63" y="112"/>
                    <a:pt x="64" y="98"/>
                    <a:pt x="64" y="83"/>
                  </a:cubicBezTo>
                  <a:cubicBezTo>
                    <a:pt x="69" y="82"/>
                    <a:pt x="72" y="76"/>
                    <a:pt x="73" y="71"/>
                  </a:cubicBezTo>
                  <a:cubicBezTo>
                    <a:pt x="73" y="51"/>
                    <a:pt x="74" y="30"/>
                    <a:pt x="75" y="10"/>
                  </a:cubicBezTo>
                  <a:cubicBezTo>
                    <a:pt x="75" y="5"/>
                    <a:pt x="71" y="0"/>
                    <a:pt x="6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sp>
          <p:nvSpPr>
            <p:cNvPr id="59" name="Oval 291"/>
            <p:cNvSpPr>
              <a:spLocks noChangeArrowheads="1"/>
            </p:cNvSpPr>
            <p:nvPr/>
          </p:nvSpPr>
          <p:spPr bwMode="auto">
            <a:xfrm>
              <a:off x="10531259" y="3227671"/>
              <a:ext cx="74566" cy="7605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grpSp>
      <p:grpSp>
        <p:nvGrpSpPr>
          <p:cNvPr id="64" name="组合 63"/>
          <p:cNvGrpSpPr/>
          <p:nvPr/>
        </p:nvGrpSpPr>
        <p:grpSpPr>
          <a:xfrm>
            <a:off x="8980005" y="3615853"/>
            <a:ext cx="222179" cy="372830"/>
            <a:chOff x="9749806" y="3232145"/>
            <a:chExt cx="222208" cy="372830"/>
          </a:xfrm>
          <a:solidFill>
            <a:schemeClr val="bg1"/>
          </a:solidFill>
        </p:grpSpPr>
        <p:sp>
          <p:nvSpPr>
            <p:cNvPr id="65" name="Freeform 292"/>
            <p:cNvSpPr/>
            <p:nvPr/>
          </p:nvSpPr>
          <p:spPr bwMode="auto">
            <a:xfrm>
              <a:off x="9749806" y="3312676"/>
              <a:ext cx="222208" cy="292299"/>
            </a:xfrm>
            <a:custGeom>
              <a:avLst/>
              <a:gdLst>
                <a:gd name="T0" fmla="*/ 100 w 103"/>
                <a:gd name="T1" fmla="*/ 46 h 135"/>
                <a:gd name="T2" fmla="*/ 73 w 103"/>
                <a:gd name="T3" fmla="*/ 10 h 135"/>
                <a:gd name="T4" fmla="*/ 68 w 103"/>
                <a:gd name="T5" fmla="*/ 5 h 135"/>
                <a:gd name="T6" fmla="*/ 66 w 103"/>
                <a:gd name="T7" fmla="*/ 3 h 135"/>
                <a:gd name="T8" fmla="*/ 37 w 103"/>
                <a:gd name="T9" fmla="*/ 3 h 135"/>
                <a:gd name="T10" fmla="*/ 36 w 103"/>
                <a:gd name="T11" fmla="*/ 4 h 135"/>
                <a:gd name="T12" fmla="*/ 30 w 103"/>
                <a:gd name="T13" fmla="*/ 10 h 135"/>
                <a:gd name="T14" fmla="*/ 3 w 103"/>
                <a:gd name="T15" fmla="*/ 46 h 135"/>
                <a:gd name="T16" fmla="*/ 0 w 103"/>
                <a:gd name="T17" fmla="*/ 52 h 135"/>
                <a:gd name="T18" fmla="*/ 8 w 103"/>
                <a:gd name="T19" fmla="*/ 58 h 135"/>
                <a:gd name="T20" fmla="*/ 13 w 103"/>
                <a:gd name="T21" fmla="*/ 53 h 135"/>
                <a:gd name="T22" fmla="*/ 23 w 103"/>
                <a:gd name="T23" fmla="*/ 40 h 135"/>
                <a:gd name="T24" fmla="*/ 13 w 103"/>
                <a:gd name="T25" fmla="*/ 75 h 135"/>
                <a:gd name="T26" fmla="*/ 21 w 103"/>
                <a:gd name="T27" fmla="*/ 86 h 135"/>
                <a:gd name="T28" fmla="*/ 25 w 103"/>
                <a:gd name="T29" fmla="*/ 86 h 135"/>
                <a:gd name="T30" fmla="*/ 26 w 103"/>
                <a:gd name="T31" fmla="*/ 125 h 135"/>
                <a:gd name="T32" fmla="*/ 33 w 103"/>
                <a:gd name="T33" fmla="*/ 134 h 135"/>
                <a:gd name="T34" fmla="*/ 37 w 103"/>
                <a:gd name="T35" fmla="*/ 135 h 135"/>
                <a:gd name="T36" fmla="*/ 43 w 103"/>
                <a:gd name="T37" fmla="*/ 100 h 135"/>
                <a:gd name="T38" fmla="*/ 46 w 103"/>
                <a:gd name="T39" fmla="*/ 91 h 135"/>
                <a:gd name="T40" fmla="*/ 57 w 103"/>
                <a:gd name="T41" fmla="*/ 91 h 135"/>
                <a:gd name="T42" fmla="*/ 60 w 103"/>
                <a:gd name="T43" fmla="*/ 100 h 135"/>
                <a:gd name="T44" fmla="*/ 66 w 103"/>
                <a:gd name="T45" fmla="*/ 135 h 135"/>
                <a:gd name="T46" fmla="*/ 71 w 103"/>
                <a:gd name="T47" fmla="*/ 134 h 135"/>
                <a:gd name="T48" fmla="*/ 77 w 103"/>
                <a:gd name="T49" fmla="*/ 125 h 135"/>
                <a:gd name="T50" fmla="*/ 79 w 103"/>
                <a:gd name="T51" fmla="*/ 86 h 135"/>
                <a:gd name="T52" fmla="*/ 82 w 103"/>
                <a:gd name="T53" fmla="*/ 86 h 135"/>
                <a:gd name="T54" fmla="*/ 90 w 103"/>
                <a:gd name="T55" fmla="*/ 75 h 135"/>
                <a:gd name="T56" fmla="*/ 81 w 103"/>
                <a:gd name="T57" fmla="*/ 41 h 135"/>
                <a:gd name="T58" fmla="*/ 90 w 103"/>
                <a:gd name="T59" fmla="*/ 53 h 135"/>
                <a:gd name="T60" fmla="*/ 95 w 103"/>
                <a:gd name="T61" fmla="*/ 58 h 135"/>
                <a:gd name="T62" fmla="*/ 103 w 103"/>
                <a:gd name="T63" fmla="*/ 52 h 135"/>
                <a:gd name="T64" fmla="*/ 100 w 103"/>
                <a:gd name="T65" fmla="*/ 46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3" h="135">
                  <a:moveTo>
                    <a:pt x="100" y="46"/>
                  </a:moveTo>
                  <a:cubicBezTo>
                    <a:pt x="91" y="34"/>
                    <a:pt x="82" y="22"/>
                    <a:pt x="73" y="10"/>
                  </a:cubicBezTo>
                  <a:cubicBezTo>
                    <a:pt x="71" y="8"/>
                    <a:pt x="69" y="6"/>
                    <a:pt x="68" y="5"/>
                  </a:cubicBezTo>
                  <a:cubicBezTo>
                    <a:pt x="67" y="4"/>
                    <a:pt x="66" y="4"/>
                    <a:pt x="66" y="3"/>
                  </a:cubicBezTo>
                  <a:cubicBezTo>
                    <a:pt x="56" y="0"/>
                    <a:pt x="48" y="0"/>
                    <a:pt x="37" y="3"/>
                  </a:cubicBezTo>
                  <a:cubicBezTo>
                    <a:pt x="37" y="4"/>
                    <a:pt x="37" y="4"/>
                    <a:pt x="36" y="4"/>
                  </a:cubicBezTo>
                  <a:cubicBezTo>
                    <a:pt x="35" y="5"/>
                    <a:pt x="32" y="8"/>
                    <a:pt x="30" y="10"/>
                  </a:cubicBezTo>
                  <a:cubicBezTo>
                    <a:pt x="21" y="22"/>
                    <a:pt x="12" y="34"/>
                    <a:pt x="3" y="46"/>
                  </a:cubicBezTo>
                  <a:cubicBezTo>
                    <a:pt x="1" y="49"/>
                    <a:pt x="0" y="51"/>
                    <a:pt x="0" y="52"/>
                  </a:cubicBezTo>
                  <a:cubicBezTo>
                    <a:pt x="3" y="54"/>
                    <a:pt x="5" y="56"/>
                    <a:pt x="8" y="58"/>
                  </a:cubicBezTo>
                  <a:cubicBezTo>
                    <a:pt x="9" y="58"/>
                    <a:pt x="11" y="56"/>
                    <a:pt x="13" y="53"/>
                  </a:cubicBezTo>
                  <a:cubicBezTo>
                    <a:pt x="17" y="49"/>
                    <a:pt x="20" y="44"/>
                    <a:pt x="23" y="40"/>
                  </a:cubicBezTo>
                  <a:cubicBezTo>
                    <a:pt x="20" y="52"/>
                    <a:pt x="17" y="63"/>
                    <a:pt x="13" y="75"/>
                  </a:cubicBezTo>
                  <a:cubicBezTo>
                    <a:pt x="12" y="79"/>
                    <a:pt x="15" y="85"/>
                    <a:pt x="21" y="86"/>
                  </a:cubicBezTo>
                  <a:cubicBezTo>
                    <a:pt x="22" y="86"/>
                    <a:pt x="24" y="86"/>
                    <a:pt x="25" y="86"/>
                  </a:cubicBezTo>
                  <a:cubicBezTo>
                    <a:pt x="25" y="99"/>
                    <a:pt x="26" y="112"/>
                    <a:pt x="26" y="125"/>
                  </a:cubicBezTo>
                  <a:cubicBezTo>
                    <a:pt x="26" y="129"/>
                    <a:pt x="29" y="133"/>
                    <a:pt x="33" y="134"/>
                  </a:cubicBezTo>
                  <a:cubicBezTo>
                    <a:pt x="34" y="134"/>
                    <a:pt x="36" y="135"/>
                    <a:pt x="37" y="135"/>
                  </a:cubicBezTo>
                  <a:cubicBezTo>
                    <a:pt x="39" y="123"/>
                    <a:pt x="41" y="112"/>
                    <a:pt x="43" y="100"/>
                  </a:cubicBezTo>
                  <a:cubicBezTo>
                    <a:pt x="44" y="96"/>
                    <a:pt x="45" y="92"/>
                    <a:pt x="46" y="91"/>
                  </a:cubicBezTo>
                  <a:cubicBezTo>
                    <a:pt x="50" y="88"/>
                    <a:pt x="53" y="88"/>
                    <a:pt x="57" y="91"/>
                  </a:cubicBezTo>
                  <a:cubicBezTo>
                    <a:pt x="58" y="92"/>
                    <a:pt x="60" y="96"/>
                    <a:pt x="60" y="100"/>
                  </a:cubicBezTo>
                  <a:cubicBezTo>
                    <a:pt x="62" y="112"/>
                    <a:pt x="64" y="123"/>
                    <a:pt x="66" y="135"/>
                  </a:cubicBezTo>
                  <a:cubicBezTo>
                    <a:pt x="68" y="135"/>
                    <a:pt x="69" y="134"/>
                    <a:pt x="71" y="134"/>
                  </a:cubicBezTo>
                  <a:cubicBezTo>
                    <a:pt x="74" y="133"/>
                    <a:pt x="77" y="129"/>
                    <a:pt x="77" y="125"/>
                  </a:cubicBezTo>
                  <a:cubicBezTo>
                    <a:pt x="78" y="112"/>
                    <a:pt x="78" y="99"/>
                    <a:pt x="79" y="86"/>
                  </a:cubicBezTo>
                  <a:cubicBezTo>
                    <a:pt x="80" y="86"/>
                    <a:pt x="81" y="86"/>
                    <a:pt x="82" y="86"/>
                  </a:cubicBezTo>
                  <a:cubicBezTo>
                    <a:pt x="88" y="85"/>
                    <a:pt x="92" y="79"/>
                    <a:pt x="90" y="75"/>
                  </a:cubicBezTo>
                  <a:cubicBezTo>
                    <a:pt x="87" y="63"/>
                    <a:pt x="84" y="52"/>
                    <a:pt x="81" y="41"/>
                  </a:cubicBezTo>
                  <a:cubicBezTo>
                    <a:pt x="84" y="45"/>
                    <a:pt x="87" y="49"/>
                    <a:pt x="90" y="53"/>
                  </a:cubicBezTo>
                  <a:cubicBezTo>
                    <a:pt x="92" y="56"/>
                    <a:pt x="94" y="58"/>
                    <a:pt x="95" y="58"/>
                  </a:cubicBezTo>
                  <a:cubicBezTo>
                    <a:pt x="98" y="56"/>
                    <a:pt x="100" y="54"/>
                    <a:pt x="103" y="52"/>
                  </a:cubicBezTo>
                  <a:cubicBezTo>
                    <a:pt x="103" y="51"/>
                    <a:pt x="102" y="49"/>
                    <a:pt x="100"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sp>
          <p:nvSpPr>
            <p:cNvPr id="66" name="Oval 293"/>
            <p:cNvSpPr>
              <a:spLocks noChangeArrowheads="1"/>
            </p:cNvSpPr>
            <p:nvPr/>
          </p:nvSpPr>
          <p:spPr bwMode="auto">
            <a:xfrm>
              <a:off x="9822881" y="3232145"/>
              <a:ext cx="76058" cy="7605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gr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0"/>
                                        </p:tgtEl>
                                        <p:attrNameLst>
                                          <p:attrName>style.visibility</p:attrName>
                                        </p:attrNameLst>
                                      </p:cBhvr>
                                      <p:to>
                                        <p:strVal val="visible"/>
                                      </p:to>
                                    </p:set>
                                    <p:animEffect transition="in" filter="fade">
                                      <p:cBhvr>
                                        <p:cTn id="10" dur="500"/>
                                        <p:tgtEl>
                                          <p:spTgt spid="6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1"/>
                                        </p:tgtEl>
                                        <p:attrNameLst>
                                          <p:attrName>style.visibility</p:attrName>
                                        </p:attrNameLst>
                                      </p:cBhvr>
                                      <p:to>
                                        <p:strVal val="visible"/>
                                      </p:to>
                                    </p:set>
                                    <p:animEffect transition="in" filter="fade">
                                      <p:cBhvr>
                                        <p:cTn id="13" dur="500"/>
                                        <p:tgtEl>
                                          <p:spTgt spid="6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Effect transition="in" filter="fade">
                                      <p:cBhvr>
                                        <p:cTn id="16" dur="500"/>
                                        <p:tgtEl>
                                          <p:spTgt spid="6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3"/>
                                        </p:tgtEl>
                                        <p:attrNameLst>
                                          <p:attrName>style.visibility</p:attrName>
                                        </p:attrNameLst>
                                      </p:cBhvr>
                                      <p:to>
                                        <p:strVal val="visible"/>
                                      </p:to>
                                    </p:set>
                                    <p:animEffect transition="in" filter="fade">
                                      <p:cBhvr>
                                        <p:cTn id="19" dur="500"/>
                                        <p:tgtEl>
                                          <p:spTgt spid="6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79"/>
                                        </p:tgtEl>
                                        <p:attrNameLst>
                                          <p:attrName>style.visibility</p:attrName>
                                        </p:attrNameLst>
                                      </p:cBhvr>
                                      <p:to>
                                        <p:strVal val="visible"/>
                                      </p:to>
                                    </p:set>
                                    <p:animEffect transition="in" filter="fade">
                                      <p:cBhvr>
                                        <p:cTn id="22" dur="500"/>
                                        <p:tgtEl>
                                          <p:spTgt spid="7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80"/>
                                        </p:tgtEl>
                                        <p:attrNameLst>
                                          <p:attrName>style.visibility</p:attrName>
                                        </p:attrNameLst>
                                      </p:cBhvr>
                                      <p:to>
                                        <p:strVal val="visible"/>
                                      </p:to>
                                    </p:set>
                                    <p:animEffect transition="in" filter="fade">
                                      <p:cBhvr>
                                        <p:cTn id="25" dur="500"/>
                                        <p:tgtEl>
                                          <p:spTgt spid="8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81"/>
                                        </p:tgtEl>
                                        <p:attrNameLst>
                                          <p:attrName>style.visibility</p:attrName>
                                        </p:attrNameLst>
                                      </p:cBhvr>
                                      <p:to>
                                        <p:strVal val="visible"/>
                                      </p:to>
                                    </p:set>
                                    <p:animEffect transition="in" filter="fade">
                                      <p:cBhvr>
                                        <p:cTn id="28" dur="500"/>
                                        <p:tgtEl>
                                          <p:spTgt spid="8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98"/>
                                        </p:tgtEl>
                                        <p:attrNameLst>
                                          <p:attrName>style.visibility</p:attrName>
                                        </p:attrNameLst>
                                      </p:cBhvr>
                                      <p:to>
                                        <p:strVal val="visible"/>
                                      </p:to>
                                    </p:set>
                                    <p:animEffect transition="in" filter="fade">
                                      <p:cBhvr>
                                        <p:cTn id="31" dur="500"/>
                                        <p:tgtEl>
                                          <p:spTgt spid="98"/>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03"/>
                                        </p:tgtEl>
                                        <p:attrNameLst>
                                          <p:attrName>style.visibility</p:attrName>
                                        </p:attrNameLst>
                                      </p:cBhvr>
                                      <p:to>
                                        <p:strVal val="visible"/>
                                      </p:to>
                                    </p:set>
                                    <p:animEffect transition="in" filter="fade">
                                      <p:cBhvr>
                                        <p:cTn id="34" dur="500"/>
                                        <p:tgtEl>
                                          <p:spTgt spid="103"/>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82"/>
                                        </p:tgtEl>
                                        <p:attrNameLst>
                                          <p:attrName>style.visibility</p:attrName>
                                        </p:attrNameLst>
                                      </p:cBhvr>
                                      <p:to>
                                        <p:strVal val="visible"/>
                                      </p:to>
                                    </p:set>
                                    <p:animEffect transition="in" filter="fade">
                                      <p:cBhvr>
                                        <p:cTn id="39" dur="500"/>
                                        <p:tgtEl>
                                          <p:spTgt spid="82"/>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83"/>
                                        </p:tgtEl>
                                        <p:attrNameLst>
                                          <p:attrName>style.visibility</p:attrName>
                                        </p:attrNameLst>
                                      </p:cBhvr>
                                      <p:to>
                                        <p:strVal val="visible"/>
                                      </p:to>
                                    </p:set>
                                    <p:animEffect transition="in" filter="fade">
                                      <p:cBhvr>
                                        <p:cTn id="42" dur="500"/>
                                        <p:tgtEl>
                                          <p:spTgt spid="83"/>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84"/>
                                        </p:tgtEl>
                                        <p:attrNameLst>
                                          <p:attrName>style.visibility</p:attrName>
                                        </p:attrNameLst>
                                      </p:cBhvr>
                                      <p:to>
                                        <p:strVal val="visible"/>
                                      </p:to>
                                    </p:set>
                                    <p:animEffect transition="in" filter="fade">
                                      <p:cBhvr>
                                        <p:cTn id="45" dur="500"/>
                                        <p:tgtEl>
                                          <p:spTgt spid="84"/>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85"/>
                                        </p:tgtEl>
                                        <p:attrNameLst>
                                          <p:attrName>style.visibility</p:attrName>
                                        </p:attrNameLst>
                                      </p:cBhvr>
                                      <p:to>
                                        <p:strVal val="visible"/>
                                      </p:to>
                                    </p:set>
                                    <p:animEffect transition="in" filter="fade">
                                      <p:cBhvr>
                                        <p:cTn id="48" dur="500"/>
                                        <p:tgtEl>
                                          <p:spTgt spid="85"/>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86"/>
                                        </p:tgtEl>
                                        <p:attrNameLst>
                                          <p:attrName>style.visibility</p:attrName>
                                        </p:attrNameLst>
                                      </p:cBhvr>
                                      <p:to>
                                        <p:strVal val="visible"/>
                                      </p:to>
                                    </p:set>
                                    <p:animEffect transition="in" filter="fade">
                                      <p:cBhvr>
                                        <p:cTn id="51" dur="500"/>
                                        <p:tgtEl>
                                          <p:spTgt spid="86"/>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fade">
                                      <p:cBhvr>
                                        <p:cTn id="54" dur="500"/>
                                        <p:tgtEl>
                                          <p:spTgt spid="87"/>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88"/>
                                        </p:tgtEl>
                                        <p:attrNameLst>
                                          <p:attrName>style.visibility</p:attrName>
                                        </p:attrNameLst>
                                      </p:cBhvr>
                                      <p:to>
                                        <p:strVal val="visible"/>
                                      </p:to>
                                    </p:set>
                                    <p:animEffect transition="in" filter="fade">
                                      <p:cBhvr>
                                        <p:cTn id="57" dur="500"/>
                                        <p:tgtEl>
                                          <p:spTgt spid="88"/>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89"/>
                                        </p:tgtEl>
                                        <p:attrNameLst>
                                          <p:attrName>style.visibility</p:attrName>
                                        </p:attrNameLst>
                                      </p:cBhvr>
                                      <p:to>
                                        <p:strVal val="visible"/>
                                      </p:to>
                                    </p:set>
                                    <p:animEffect transition="in" filter="fade">
                                      <p:cBhvr>
                                        <p:cTn id="60" dur="500"/>
                                        <p:tgtEl>
                                          <p:spTgt spid="89"/>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99"/>
                                        </p:tgtEl>
                                        <p:attrNameLst>
                                          <p:attrName>style.visibility</p:attrName>
                                        </p:attrNameLst>
                                      </p:cBhvr>
                                      <p:to>
                                        <p:strVal val="visible"/>
                                      </p:to>
                                    </p:set>
                                    <p:animEffect transition="in" filter="fade">
                                      <p:cBhvr>
                                        <p:cTn id="63" dur="500"/>
                                        <p:tgtEl>
                                          <p:spTgt spid="99"/>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104"/>
                                        </p:tgtEl>
                                        <p:attrNameLst>
                                          <p:attrName>style.visibility</p:attrName>
                                        </p:attrNameLst>
                                      </p:cBhvr>
                                      <p:to>
                                        <p:strVal val="visible"/>
                                      </p:to>
                                    </p:set>
                                    <p:animEffect transition="in" filter="fade">
                                      <p:cBhvr>
                                        <p:cTn id="66" dur="500"/>
                                        <p:tgtEl>
                                          <p:spTgt spid="104"/>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90"/>
                                        </p:tgtEl>
                                        <p:attrNameLst>
                                          <p:attrName>style.visibility</p:attrName>
                                        </p:attrNameLst>
                                      </p:cBhvr>
                                      <p:to>
                                        <p:strVal val="visible"/>
                                      </p:to>
                                    </p:set>
                                    <p:animEffect transition="in" filter="fade">
                                      <p:cBhvr>
                                        <p:cTn id="71" dur="500"/>
                                        <p:tgtEl>
                                          <p:spTgt spid="90"/>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91"/>
                                        </p:tgtEl>
                                        <p:attrNameLst>
                                          <p:attrName>style.visibility</p:attrName>
                                        </p:attrNameLst>
                                      </p:cBhvr>
                                      <p:to>
                                        <p:strVal val="visible"/>
                                      </p:to>
                                    </p:set>
                                    <p:animEffect transition="in" filter="fade">
                                      <p:cBhvr>
                                        <p:cTn id="74" dur="500"/>
                                        <p:tgtEl>
                                          <p:spTgt spid="91"/>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92"/>
                                        </p:tgtEl>
                                        <p:attrNameLst>
                                          <p:attrName>style.visibility</p:attrName>
                                        </p:attrNameLst>
                                      </p:cBhvr>
                                      <p:to>
                                        <p:strVal val="visible"/>
                                      </p:to>
                                    </p:set>
                                    <p:animEffect transition="in" filter="fade">
                                      <p:cBhvr>
                                        <p:cTn id="77" dur="500"/>
                                        <p:tgtEl>
                                          <p:spTgt spid="92"/>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93"/>
                                        </p:tgtEl>
                                        <p:attrNameLst>
                                          <p:attrName>style.visibility</p:attrName>
                                        </p:attrNameLst>
                                      </p:cBhvr>
                                      <p:to>
                                        <p:strVal val="visible"/>
                                      </p:to>
                                    </p:set>
                                    <p:animEffect transition="in" filter="fade">
                                      <p:cBhvr>
                                        <p:cTn id="80" dur="500"/>
                                        <p:tgtEl>
                                          <p:spTgt spid="93"/>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94"/>
                                        </p:tgtEl>
                                        <p:attrNameLst>
                                          <p:attrName>style.visibility</p:attrName>
                                        </p:attrNameLst>
                                      </p:cBhvr>
                                      <p:to>
                                        <p:strVal val="visible"/>
                                      </p:to>
                                    </p:set>
                                    <p:animEffect transition="in" filter="fade">
                                      <p:cBhvr>
                                        <p:cTn id="83" dur="500"/>
                                        <p:tgtEl>
                                          <p:spTgt spid="94"/>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95"/>
                                        </p:tgtEl>
                                        <p:attrNameLst>
                                          <p:attrName>style.visibility</p:attrName>
                                        </p:attrNameLst>
                                      </p:cBhvr>
                                      <p:to>
                                        <p:strVal val="visible"/>
                                      </p:to>
                                    </p:set>
                                    <p:animEffect transition="in" filter="fade">
                                      <p:cBhvr>
                                        <p:cTn id="86" dur="500"/>
                                        <p:tgtEl>
                                          <p:spTgt spid="95"/>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96"/>
                                        </p:tgtEl>
                                        <p:attrNameLst>
                                          <p:attrName>style.visibility</p:attrName>
                                        </p:attrNameLst>
                                      </p:cBhvr>
                                      <p:to>
                                        <p:strVal val="visible"/>
                                      </p:to>
                                    </p:set>
                                    <p:animEffect transition="in" filter="fade">
                                      <p:cBhvr>
                                        <p:cTn id="89" dur="500"/>
                                        <p:tgtEl>
                                          <p:spTgt spid="96"/>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97"/>
                                        </p:tgtEl>
                                        <p:attrNameLst>
                                          <p:attrName>style.visibility</p:attrName>
                                        </p:attrNameLst>
                                      </p:cBhvr>
                                      <p:to>
                                        <p:strVal val="visible"/>
                                      </p:to>
                                    </p:set>
                                    <p:animEffect transition="in" filter="fade">
                                      <p:cBhvr>
                                        <p:cTn id="92" dur="500"/>
                                        <p:tgtEl>
                                          <p:spTgt spid="97"/>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500"/>
                                        <p:tgtEl>
                                          <p:spTgt spid="100"/>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105"/>
                                        </p:tgtEl>
                                        <p:attrNameLst>
                                          <p:attrName>style.visibility</p:attrName>
                                        </p:attrNameLst>
                                      </p:cBhvr>
                                      <p:to>
                                        <p:strVal val="visible"/>
                                      </p:to>
                                    </p:set>
                                    <p:animEffect transition="in" filter="fade">
                                      <p:cBhvr>
                                        <p:cTn id="98" dur="500"/>
                                        <p:tgtEl>
                                          <p:spTgt spid="105"/>
                                        </p:tgtEl>
                                      </p:cBhvr>
                                    </p:animEffect>
                                  </p:childTnLst>
                                </p:cTn>
                              </p:par>
                            </p:childTnLst>
                          </p:cTn>
                        </p:par>
                      </p:childTnLst>
                    </p:cTn>
                  </p:par>
                  <p:par>
                    <p:cTn id="99" fill="hold">
                      <p:stCondLst>
                        <p:cond delay="indefinite"/>
                      </p:stCondLst>
                      <p:childTnLst>
                        <p:par>
                          <p:cTn id="100" fill="hold">
                            <p:stCondLst>
                              <p:cond delay="0"/>
                            </p:stCondLst>
                            <p:childTnLst>
                              <p:par>
                                <p:cTn id="101" presetID="22" presetClass="entr" presetSubtype="4" fill="hold" grpId="0" nodeType="clickEffect">
                                  <p:stCondLst>
                                    <p:cond delay="0"/>
                                  </p:stCondLst>
                                  <p:childTnLst>
                                    <p:set>
                                      <p:cBhvr>
                                        <p:cTn id="102" dur="1" fill="hold">
                                          <p:stCondLst>
                                            <p:cond delay="0"/>
                                          </p:stCondLst>
                                        </p:cTn>
                                        <p:tgtEl>
                                          <p:spTgt spid="28"/>
                                        </p:tgtEl>
                                        <p:attrNameLst>
                                          <p:attrName>style.visibility</p:attrName>
                                        </p:attrNameLst>
                                      </p:cBhvr>
                                      <p:to>
                                        <p:strVal val="visible"/>
                                      </p:to>
                                    </p:set>
                                    <p:animEffect transition="in" filter="wipe(down)">
                                      <p:cBhvr>
                                        <p:cTn id="103" dur="500"/>
                                        <p:tgtEl>
                                          <p:spTgt spid="28"/>
                                        </p:tgtEl>
                                      </p:cBhvr>
                                    </p:animEffect>
                                  </p:childTnLst>
                                </p:cTn>
                              </p:par>
                              <p:par>
                                <p:cTn id="104" presetID="22" presetClass="entr" presetSubtype="4" fill="hold" grpId="0" nodeType="withEffect">
                                  <p:stCondLst>
                                    <p:cond delay="0"/>
                                  </p:stCondLst>
                                  <p:childTnLst>
                                    <p:set>
                                      <p:cBhvr>
                                        <p:cTn id="105" dur="1" fill="hold">
                                          <p:stCondLst>
                                            <p:cond delay="0"/>
                                          </p:stCondLst>
                                        </p:cTn>
                                        <p:tgtEl>
                                          <p:spTgt spid="27"/>
                                        </p:tgtEl>
                                        <p:attrNameLst>
                                          <p:attrName>style.visibility</p:attrName>
                                        </p:attrNameLst>
                                      </p:cBhvr>
                                      <p:to>
                                        <p:strVal val="visible"/>
                                      </p:to>
                                    </p:set>
                                    <p:animEffect transition="in" filter="wipe(down)">
                                      <p:cBhvr>
                                        <p:cTn id="106" dur="500"/>
                                        <p:tgtEl>
                                          <p:spTgt spid="27"/>
                                        </p:tgtEl>
                                      </p:cBhvr>
                                    </p:animEffect>
                                  </p:childTnLst>
                                </p:cTn>
                              </p:par>
                            </p:childTnLst>
                          </p:cTn>
                        </p:par>
                      </p:childTnLst>
                    </p:cTn>
                  </p:par>
                  <p:par>
                    <p:cTn id="107" fill="hold">
                      <p:stCondLst>
                        <p:cond delay="indefinite"/>
                      </p:stCondLst>
                      <p:childTnLst>
                        <p:par>
                          <p:cTn id="108" fill="hold">
                            <p:stCondLst>
                              <p:cond delay="0"/>
                            </p:stCondLst>
                            <p:childTnLst>
                              <p:par>
                                <p:cTn id="109" presetID="10" presetClass="entr" presetSubtype="0" fill="hold" grpId="0" nodeType="clickEffect">
                                  <p:stCondLst>
                                    <p:cond delay="0"/>
                                  </p:stCondLst>
                                  <p:childTnLst>
                                    <p:set>
                                      <p:cBhvr>
                                        <p:cTn id="110" dur="1" fill="hold">
                                          <p:stCondLst>
                                            <p:cond delay="0"/>
                                          </p:stCondLst>
                                        </p:cTn>
                                        <p:tgtEl>
                                          <p:spTgt spid="110"/>
                                        </p:tgtEl>
                                        <p:attrNameLst>
                                          <p:attrName>style.visibility</p:attrName>
                                        </p:attrNameLst>
                                      </p:cBhvr>
                                      <p:to>
                                        <p:strVal val="visible"/>
                                      </p:to>
                                    </p:set>
                                    <p:animEffect transition="in" filter="fade">
                                      <p:cBhvr>
                                        <p:cTn id="111" dur="500"/>
                                        <p:tgtEl>
                                          <p:spTgt spid="110"/>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114"/>
                                        </p:tgtEl>
                                        <p:attrNameLst>
                                          <p:attrName>style.visibility</p:attrName>
                                        </p:attrNameLst>
                                      </p:cBhvr>
                                      <p:to>
                                        <p:strVal val="visible"/>
                                      </p:to>
                                    </p:set>
                                    <p:animEffect transition="in" filter="fade">
                                      <p:cBhvr>
                                        <p:cTn id="114" dur="500"/>
                                        <p:tgtEl>
                                          <p:spTgt spid="114"/>
                                        </p:tgtEl>
                                      </p:cBhvr>
                                    </p:animEffect>
                                  </p:childTnLst>
                                </p:cTn>
                              </p:par>
                              <p:par>
                                <p:cTn id="115" presetID="10" presetClass="entr" presetSubtype="0" fill="hold" grpId="0" nodeType="withEffect">
                                  <p:stCondLst>
                                    <p:cond delay="0"/>
                                  </p:stCondLst>
                                  <p:childTnLst>
                                    <p:set>
                                      <p:cBhvr>
                                        <p:cTn id="116" dur="1" fill="hold">
                                          <p:stCondLst>
                                            <p:cond delay="0"/>
                                          </p:stCondLst>
                                        </p:cTn>
                                        <p:tgtEl>
                                          <p:spTgt spid="109"/>
                                        </p:tgtEl>
                                        <p:attrNameLst>
                                          <p:attrName>style.visibility</p:attrName>
                                        </p:attrNameLst>
                                      </p:cBhvr>
                                      <p:to>
                                        <p:strVal val="visible"/>
                                      </p:to>
                                    </p:set>
                                    <p:animEffect transition="in" filter="fade">
                                      <p:cBhvr>
                                        <p:cTn id="117" dur="500"/>
                                        <p:tgtEl>
                                          <p:spTgt spid="109"/>
                                        </p:tgtEl>
                                      </p:cBhvr>
                                    </p:animEffect>
                                  </p:childTnLst>
                                </p:cTn>
                              </p:par>
                            </p:childTnLst>
                          </p:cTn>
                        </p:par>
                      </p:childTnLst>
                    </p:cTn>
                  </p:par>
                  <p:par>
                    <p:cTn id="118" fill="hold">
                      <p:stCondLst>
                        <p:cond delay="indefinite"/>
                      </p:stCondLst>
                      <p:childTnLst>
                        <p:par>
                          <p:cTn id="119" fill="hold">
                            <p:stCondLst>
                              <p:cond delay="0"/>
                            </p:stCondLst>
                            <p:childTnLst>
                              <p:par>
                                <p:cTn id="120" presetID="10" presetClass="entr" presetSubtype="0" fill="hold" grpId="0" nodeType="clickEffect">
                                  <p:stCondLst>
                                    <p:cond delay="0"/>
                                  </p:stCondLst>
                                  <p:childTnLst>
                                    <p:set>
                                      <p:cBhvr>
                                        <p:cTn id="121" dur="1" fill="hold">
                                          <p:stCondLst>
                                            <p:cond delay="0"/>
                                          </p:stCondLst>
                                        </p:cTn>
                                        <p:tgtEl>
                                          <p:spTgt spid="112"/>
                                        </p:tgtEl>
                                        <p:attrNameLst>
                                          <p:attrName>style.visibility</p:attrName>
                                        </p:attrNameLst>
                                      </p:cBhvr>
                                      <p:to>
                                        <p:strVal val="visible"/>
                                      </p:to>
                                    </p:set>
                                    <p:animEffect transition="in" filter="fade">
                                      <p:cBhvr>
                                        <p:cTn id="122" dur="500"/>
                                        <p:tgtEl>
                                          <p:spTgt spid="112"/>
                                        </p:tgtEl>
                                      </p:cBhvr>
                                    </p:animEffect>
                                  </p:childTnLst>
                                </p:cTn>
                              </p:par>
                              <p:par>
                                <p:cTn id="123" presetID="10"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500"/>
                                        <p:tgtEl>
                                          <p:spTgt spid="113"/>
                                        </p:tgtEl>
                                      </p:cBhvr>
                                    </p:animEffect>
                                  </p:childTnLst>
                                </p:cTn>
                              </p:par>
                              <p:par>
                                <p:cTn id="126" presetID="10" presetClass="entr" presetSubtype="0" fill="hold" grpId="0" nodeType="withEffect">
                                  <p:stCondLst>
                                    <p:cond delay="0"/>
                                  </p:stCondLst>
                                  <p:childTnLst>
                                    <p:set>
                                      <p:cBhvr>
                                        <p:cTn id="127" dur="1" fill="hold">
                                          <p:stCondLst>
                                            <p:cond delay="0"/>
                                          </p:stCondLst>
                                        </p:cTn>
                                        <p:tgtEl>
                                          <p:spTgt spid="115"/>
                                        </p:tgtEl>
                                        <p:attrNameLst>
                                          <p:attrName>style.visibility</p:attrName>
                                        </p:attrNameLst>
                                      </p:cBhvr>
                                      <p:to>
                                        <p:strVal val="visible"/>
                                      </p:to>
                                    </p:set>
                                    <p:animEffect transition="in" filter="fade">
                                      <p:cBhvr>
                                        <p:cTn id="128" dur="500"/>
                                        <p:tgtEl>
                                          <p:spTgt spid="115"/>
                                        </p:tgtEl>
                                      </p:cBhvr>
                                    </p:animEffect>
                                  </p:childTnLst>
                                </p:cTn>
                              </p:par>
                            </p:childTnLst>
                          </p:cTn>
                        </p:par>
                      </p:childTnLst>
                    </p:cTn>
                  </p:par>
                  <p:par>
                    <p:cTn id="129" fill="hold">
                      <p:stCondLst>
                        <p:cond delay="indefinite"/>
                      </p:stCondLst>
                      <p:childTnLst>
                        <p:par>
                          <p:cTn id="130" fill="hold">
                            <p:stCondLst>
                              <p:cond delay="0"/>
                            </p:stCondLst>
                            <p:childTnLst>
                              <p:par>
                                <p:cTn id="131" presetID="10" presetClass="entr" presetSubtype="0" fill="hold" grpId="0" nodeType="clickEffect">
                                  <p:stCondLst>
                                    <p:cond delay="0"/>
                                  </p:stCondLst>
                                  <p:childTnLst>
                                    <p:set>
                                      <p:cBhvr>
                                        <p:cTn id="132" dur="1" fill="hold">
                                          <p:stCondLst>
                                            <p:cond delay="0"/>
                                          </p:stCondLst>
                                        </p:cTn>
                                        <p:tgtEl>
                                          <p:spTgt spid="116"/>
                                        </p:tgtEl>
                                        <p:attrNameLst>
                                          <p:attrName>style.visibility</p:attrName>
                                        </p:attrNameLst>
                                      </p:cBhvr>
                                      <p:to>
                                        <p:strVal val="visible"/>
                                      </p:to>
                                    </p:set>
                                    <p:animEffect transition="in" filter="fade">
                                      <p:cBhvr>
                                        <p:cTn id="13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7" grpId="0"/>
      <p:bldP spid="28" grpId="0"/>
      <p:bldP spid="60" grpId="0" animBg="1"/>
      <p:bldP spid="61" grpId="0" animBg="1"/>
      <p:bldP spid="62" grpId="0" animBg="1"/>
      <p:bldP spid="63"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3" grpId="0" animBg="1"/>
      <p:bldP spid="104" grpId="0" animBg="1"/>
      <p:bldP spid="105" grpId="0" animBg="1"/>
      <p:bldP spid="109" grpId="0" animBg="1"/>
      <p:bldP spid="110" grpId="0"/>
      <p:bldP spid="112" grpId="0" animBg="1"/>
      <p:bldP spid="113" grpId="0"/>
      <p:bldP spid="114" grpId="0"/>
      <p:bldP spid="115" grpId="0"/>
      <p:bldP spid="11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cs typeface="+mn-ea"/>
              </a:rPr>
              <a:t>单击此处添加标题</a:t>
            </a:r>
            <a:endParaRPr lang="zh-CN" altLang="en-US" dirty="0">
              <a:ea typeface="+mn-ea"/>
              <a:cs typeface="+mn-ea"/>
            </a:endParaRPr>
          </a:p>
        </p:txBody>
      </p:sp>
      <p:sp>
        <p:nvSpPr>
          <p:cNvPr id="46" name="Freeform 45"/>
          <p:cNvSpPr/>
          <p:nvPr/>
        </p:nvSpPr>
        <p:spPr>
          <a:xfrm>
            <a:off x="8175598" y="3048369"/>
            <a:ext cx="2572600" cy="1281236"/>
          </a:xfrm>
          <a:custGeom>
            <a:avLst/>
            <a:gdLst>
              <a:gd name="connsiteX0" fmla="*/ 0 w 2223735"/>
              <a:gd name="connsiteY0" fmla="*/ 0 h 1107346"/>
              <a:gd name="connsiteX1" fmla="*/ 280086 w 2223735"/>
              <a:gd name="connsiteY1" fmla="*/ 0 h 1107346"/>
              <a:gd name="connsiteX2" fmla="*/ 284141 w 2223735"/>
              <a:gd name="connsiteY2" fmla="*/ 80308 h 1107346"/>
              <a:gd name="connsiteX3" fmla="*/ 1111867 w 2223735"/>
              <a:gd name="connsiteY3" fmla="*/ 827260 h 1107346"/>
              <a:gd name="connsiteX4" fmla="*/ 1939593 w 2223735"/>
              <a:gd name="connsiteY4" fmla="*/ 80308 h 1107346"/>
              <a:gd name="connsiteX5" fmla="*/ 1943649 w 2223735"/>
              <a:gd name="connsiteY5" fmla="*/ 0 h 1107346"/>
              <a:gd name="connsiteX6" fmla="*/ 2223735 w 2223735"/>
              <a:gd name="connsiteY6" fmla="*/ 0 h 1107346"/>
              <a:gd name="connsiteX7" fmla="*/ 2218233 w 2223735"/>
              <a:gd name="connsiteY7" fmla="*/ 108945 h 1107346"/>
              <a:gd name="connsiteX8" fmla="*/ 1111867 w 2223735"/>
              <a:gd name="connsiteY8" fmla="*/ 1107346 h 1107346"/>
              <a:gd name="connsiteX9" fmla="*/ 5501 w 2223735"/>
              <a:gd name="connsiteY9" fmla="*/ 108945 h 1107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23735" h="1107346">
                <a:moveTo>
                  <a:pt x="0" y="0"/>
                </a:moveTo>
                <a:lnTo>
                  <a:pt x="280086" y="0"/>
                </a:lnTo>
                <a:lnTo>
                  <a:pt x="284141" y="80308"/>
                </a:lnTo>
                <a:cubicBezTo>
                  <a:pt x="326749" y="499860"/>
                  <a:pt x="681074" y="827260"/>
                  <a:pt x="1111867" y="827260"/>
                </a:cubicBezTo>
                <a:cubicBezTo>
                  <a:pt x="1542661" y="827260"/>
                  <a:pt x="1896986" y="499860"/>
                  <a:pt x="1939593" y="80308"/>
                </a:cubicBezTo>
                <a:lnTo>
                  <a:pt x="1943649" y="0"/>
                </a:lnTo>
                <a:lnTo>
                  <a:pt x="2223735" y="0"/>
                </a:lnTo>
                <a:lnTo>
                  <a:pt x="2218233" y="108945"/>
                </a:lnTo>
                <a:cubicBezTo>
                  <a:pt x="2161282" y="669732"/>
                  <a:pt x="1687680" y="1107346"/>
                  <a:pt x="1111867" y="1107346"/>
                </a:cubicBezTo>
                <a:cubicBezTo>
                  <a:pt x="536055" y="1107346"/>
                  <a:pt x="62452" y="669732"/>
                  <a:pt x="5501" y="108945"/>
                </a:cubicBezTo>
                <a:close/>
              </a:path>
            </a:pathLst>
          </a:cu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latin typeface="+mn-ea"/>
              <a:cs typeface="+mn-ea"/>
            </a:endParaRPr>
          </a:p>
        </p:txBody>
      </p:sp>
      <p:sp>
        <p:nvSpPr>
          <p:cNvPr id="45" name="Freeform 44"/>
          <p:cNvSpPr/>
          <p:nvPr/>
        </p:nvSpPr>
        <p:spPr>
          <a:xfrm>
            <a:off x="3687737" y="3048369"/>
            <a:ext cx="2572600" cy="1281236"/>
          </a:xfrm>
          <a:custGeom>
            <a:avLst/>
            <a:gdLst>
              <a:gd name="connsiteX0" fmla="*/ 0 w 2223735"/>
              <a:gd name="connsiteY0" fmla="*/ 0 h 1107346"/>
              <a:gd name="connsiteX1" fmla="*/ 280086 w 2223735"/>
              <a:gd name="connsiteY1" fmla="*/ 0 h 1107346"/>
              <a:gd name="connsiteX2" fmla="*/ 284141 w 2223735"/>
              <a:gd name="connsiteY2" fmla="*/ 80308 h 1107346"/>
              <a:gd name="connsiteX3" fmla="*/ 1111867 w 2223735"/>
              <a:gd name="connsiteY3" fmla="*/ 827260 h 1107346"/>
              <a:gd name="connsiteX4" fmla="*/ 1939593 w 2223735"/>
              <a:gd name="connsiteY4" fmla="*/ 80308 h 1107346"/>
              <a:gd name="connsiteX5" fmla="*/ 1943649 w 2223735"/>
              <a:gd name="connsiteY5" fmla="*/ 0 h 1107346"/>
              <a:gd name="connsiteX6" fmla="*/ 2223735 w 2223735"/>
              <a:gd name="connsiteY6" fmla="*/ 0 h 1107346"/>
              <a:gd name="connsiteX7" fmla="*/ 2218233 w 2223735"/>
              <a:gd name="connsiteY7" fmla="*/ 108945 h 1107346"/>
              <a:gd name="connsiteX8" fmla="*/ 1111867 w 2223735"/>
              <a:gd name="connsiteY8" fmla="*/ 1107346 h 1107346"/>
              <a:gd name="connsiteX9" fmla="*/ 5501 w 2223735"/>
              <a:gd name="connsiteY9" fmla="*/ 108945 h 1107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23735" h="1107346">
                <a:moveTo>
                  <a:pt x="0" y="0"/>
                </a:moveTo>
                <a:lnTo>
                  <a:pt x="280086" y="0"/>
                </a:lnTo>
                <a:lnTo>
                  <a:pt x="284141" y="80308"/>
                </a:lnTo>
                <a:cubicBezTo>
                  <a:pt x="326749" y="499860"/>
                  <a:pt x="681074" y="827260"/>
                  <a:pt x="1111867" y="827260"/>
                </a:cubicBezTo>
                <a:cubicBezTo>
                  <a:pt x="1542661" y="827260"/>
                  <a:pt x="1896986" y="499860"/>
                  <a:pt x="1939593" y="80308"/>
                </a:cubicBezTo>
                <a:lnTo>
                  <a:pt x="1943649" y="0"/>
                </a:lnTo>
                <a:lnTo>
                  <a:pt x="2223735" y="0"/>
                </a:lnTo>
                <a:lnTo>
                  <a:pt x="2218233" y="108945"/>
                </a:lnTo>
                <a:cubicBezTo>
                  <a:pt x="2161282" y="669732"/>
                  <a:pt x="1687680" y="1107346"/>
                  <a:pt x="1111867" y="1107346"/>
                </a:cubicBezTo>
                <a:cubicBezTo>
                  <a:pt x="536055" y="1107346"/>
                  <a:pt x="62452" y="669732"/>
                  <a:pt x="5501" y="108945"/>
                </a:cubicBezTo>
                <a:close/>
              </a:path>
            </a:pathLst>
          </a:cu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latin typeface="+mn-ea"/>
              <a:cs typeface="+mn-ea"/>
            </a:endParaRPr>
          </a:p>
        </p:txBody>
      </p:sp>
      <p:sp>
        <p:nvSpPr>
          <p:cNvPr id="42" name="Freeform 41"/>
          <p:cNvSpPr/>
          <p:nvPr/>
        </p:nvSpPr>
        <p:spPr>
          <a:xfrm flipV="1">
            <a:off x="5931667" y="1767133"/>
            <a:ext cx="2572600" cy="1281236"/>
          </a:xfrm>
          <a:custGeom>
            <a:avLst/>
            <a:gdLst>
              <a:gd name="connsiteX0" fmla="*/ 0 w 2223735"/>
              <a:gd name="connsiteY0" fmla="*/ 0 h 1107346"/>
              <a:gd name="connsiteX1" fmla="*/ 280086 w 2223735"/>
              <a:gd name="connsiteY1" fmla="*/ 0 h 1107346"/>
              <a:gd name="connsiteX2" fmla="*/ 284141 w 2223735"/>
              <a:gd name="connsiteY2" fmla="*/ 80308 h 1107346"/>
              <a:gd name="connsiteX3" fmla="*/ 1111867 w 2223735"/>
              <a:gd name="connsiteY3" fmla="*/ 827260 h 1107346"/>
              <a:gd name="connsiteX4" fmla="*/ 1939593 w 2223735"/>
              <a:gd name="connsiteY4" fmla="*/ 80308 h 1107346"/>
              <a:gd name="connsiteX5" fmla="*/ 1943649 w 2223735"/>
              <a:gd name="connsiteY5" fmla="*/ 0 h 1107346"/>
              <a:gd name="connsiteX6" fmla="*/ 2223735 w 2223735"/>
              <a:gd name="connsiteY6" fmla="*/ 0 h 1107346"/>
              <a:gd name="connsiteX7" fmla="*/ 2218233 w 2223735"/>
              <a:gd name="connsiteY7" fmla="*/ 108945 h 1107346"/>
              <a:gd name="connsiteX8" fmla="*/ 1111867 w 2223735"/>
              <a:gd name="connsiteY8" fmla="*/ 1107346 h 1107346"/>
              <a:gd name="connsiteX9" fmla="*/ 5501 w 2223735"/>
              <a:gd name="connsiteY9" fmla="*/ 108945 h 1107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23735" h="1107346">
                <a:moveTo>
                  <a:pt x="0" y="0"/>
                </a:moveTo>
                <a:lnTo>
                  <a:pt x="280086" y="0"/>
                </a:lnTo>
                <a:lnTo>
                  <a:pt x="284141" y="80308"/>
                </a:lnTo>
                <a:cubicBezTo>
                  <a:pt x="326749" y="499860"/>
                  <a:pt x="681074" y="827260"/>
                  <a:pt x="1111867" y="827260"/>
                </a:cubicBezTo>
                <a:cubicBezTo>
                  <a:pt x="1542661" y="827260"/>
                  <a:pt x="1896986" y="499860"/>
                  <a:pt x="1939593" y="80308"/>
                </a:cubicBezTo>
                <a:lnTo>
                  <a:pt x="1943649" y="0"/>
                </a:lnTo>
                <a:lnTo>
                  <a:pt x="2223735" y="0"/>
                </a:lnTo>
                <a:lnTo>
                  <a:pt x="2218233" y="108945"/>
                </a:lnTo>
                <a:cubicBezTo>
                  <a:pt x="2161282" y="669732"/>
                  <a:pt x="1687680" y="1107346"/>
                  <a:pt x="1111867" y="1107346"/>
                </a:cubicBezTo>
                <a:cubicBezTo>
                  <a:pt x="536055" y="1107346"/>
                  <a:pt x="62452" y="669732"/>
                  <a:pt x="5501" y="108945"/>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latin typeface="+mn-ea"/>
              <a:cs typeface="+mn-ea"/>
            </a:endParaRPr>
          </a:p>
        </p:txBody>
      </p:sp>
      <p:sp>
        <p:nvSpPr>
          <p:cNvPr id="41" name="Freeform 40"/>
          <p:cNvSpPr/>
          <p:nvPr/>
        </p:nvSpPr>
        <p:spPr>
          <a:xfrm flipV="1">
            <a:off x="1443806" y="1767133"/>
            <a:ext cx="2572600" cy="1281236"/>
          </a:xfrm>
          <a:custGeom>
            <a:avLst/>
            <a:gdLst>
              <a:gd name="connsiteX0" fmla="*/ 0 w 2223735"/>
              <a:gd name="connsiteY0" fmla="*/ 0 h 1107346"/>
              <a:gd name="connsiteX1" fmla="*/ 280086 w 2223735"/>
              <a:gd name="connsiteY1" fmla="*/ 0 h 1107346"/>
              <a:gd name="connsiteX2" fmla="*/ 284141 w 2223735"/>
              <a:gd name="connsiteY2" fmla="*/ 80308 h 1107346"/>
              <a:gd name="connsiteX3" fmla="*/ 1111867 w 2223735"/>
              <a:gd name="connsiteY3" fmla="*/ 827260 h 1107346"/>
              <a:gd name="connsiteX4" fmla="*/ 1939593 w 2223735"/>
              <a:gd name="connsiteY4" fmla="*/ 80308 h 1107346"/>
              <a:gd name="connsiteX5" fmla="*/ 1943649 w 2223735"/>
              <a:gd name="connsiteY5" fmla="*/ 0 h 1107346"/>
              <a:gd name="connsiteX6" fmla="*/ 2223735 w 2223735"/>
              <a:gd name="connsiteY6" fmla="*/ 0 h 1107346"/>
              <a:gd name="connsiteX7" fmla="*/ 2218233 w 2223735"/>
              <a:gd name="connsiteY7" fmla="*/ 108945 h 1107346"/>
              <a:gd name="connsiteX8" fmla="*/ 1111867 w 2223735"/>
              <a:gd name="connsiteY8" fmla="*/ 1107346 h 1107346"/>
              <a:gd name="connsiteX9" fmla="*/ 5501 w 2223735"/>
              <a:gd name="connsiteY9" fmla="*/ 108945 h 1107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23735" h="1107346">
                <a:moveTo>
                  <a:pt x="0" y="0"/>
                </a:moveTo>
                <a:lnTo>
                  <a:pt x="280086" y="0"/>
                </a:lnTo>
                <a:lnTo>
                  <a:pt x="284141" y="80308"/>
                </a:lnTo>
                <a:cubicBezTo>
                  <a:pt x="326749" y="499860"/>
                  <a:pt x="681074" y="827260"/>
                  <a:pt x="1111867" y="827260"/>
                </a:cubicBezTo>
                <a:cubicBezTo>
                  <a:pt x="1542661" y="827260"/>
                  <a:pt x="1896986" y="499860"/>
                  <a:pt x="1939593" y="80308"/>
                </a:cubicBezTo>
                <a:lnTo>
                  <a:pt x="1943649" y="0"/>
                </a:lnTo>
                <a:lnTo>
                  <a:pt x="2223735" y="0"/>
                </a:lnTo>
                <a:lnTo>
                  <a:pt x="2218233" y="108945"/>
                </a:lnTo>
                <a:cubicBezTo>
                  <a:pt x="2161282" y="669732"/>
                  <a:pt x="1687680" y="1107346"/>
                  <a:pt x="1111867" y="1107346"/>
                </a:cubicBezTo>
                <a:cubicBezTo>
                  <a:pt x="536055" y="1107346"/>
                  <a:pt x="62452" y="669732"/>
                  <a:pt x="5501" y="108945"/>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latin typeface="+mn-ea"/>
              <a:cs typeface="+mn-ea"/>
            </a:endParaRPr>
          </a:p>
        </p:txBody>
      </p:sp>
      <p:sp>
        <p:nvSpPr>
          <p:cNvPr id="43" name="Freeform 42"/>
          <p:cNvSpPr/>
          <p:nvPr/>
        </p:nvSpPr>
        <p:spPr>
          <a:xfrm>
            <a:off x="1443806" y="3048369"/>
            <a:ext cx="2572600" cy="1281236"/>
          </a:xfrm>
          <a:custGeom>
            <a:avLst/>
            <a:gdLst>
              <a:gd name="connsiteX0" fmla="*/ 0 w 2223735"/>
              <a:gd name="connsiteY0" fmla="*/ 0 h 1107346"/>
              <a:gd name="connsiteX1" fmla="*/ 280086 w 2223735"/>
              <a:gd name="connsiteY1" fmla="*/ 0 h 1107346"/>
              <a:gd name="connsiteX2" fmla="*/ 284141 w 2223735"/>
              <a:gd name="connsiteY2" fmla="*/ 80308 h 1107346"/>
              <a:gd name="connsiteX3" fmla="*/ 1111867 w 2223735"/>
              <a:gd name="connsiteY3" fmla="*/ 827260 h 1107346"/>
              <a:gd name="connsiteX4" fmla="*/ 1939593 w 2223735"/>
              <a:gd name="connsiteY4" fmla="*/ 80308 h 1107346"/>
              <a:gd name="connsiteX5" fmla="*/ 1943649 w 2223735"/>
              <a:gd name="connsiteY5" fmla="*/ 0 h 1107346"/>
              <a:gd name="connsiteX6" fmla="*/ 2223735 w 2223735"/>
              <a:gd name="connsiteY6" fmla="*/ 0 h 1107346"/>
              <a:gd name="connsiteX7" fmla="*/ 2218233 w 2223735"/>
              <a:gd name="connsiteY7" fmla="*/ 108945 h 1107346"/>
              <a:gd name="connsiteX8" fmla="*/ 1111867 w 2223735"/>
              <a:gd name="connsiteY8" fmla="*/ 1107346 h 1107346"/>
              <a:gd name="connsiteX9" fmla="*/ 5501 w 2223735"/>
              <a:gd name="connsiteY9" fmla="*/ 108945 h 1107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23735" h="1107346">
                <a:moveTo>
                  <a:pt x="0" y="0"/>
                </a:moveTo>
                <a:lnTo>
                  <a:pt x="280086" y="0"/>
                </a:lnTo>
                <a:lnTo>
                  <a:pt x="284141" y="80308"/>
                </a:lnTo>
                <a:cubicBezTo>
                  <a:pt x="326749" y="499860"/>
                  <a:pt x="681074" y="827260"/>
                  <a:pt x="1111867" y="827260"/>
                </a:cubicBezTo>
                <a:cubicBezTo>
                  <a:pt x="1542661" y="827260"/>
                  <a:pt x="1896986" y="499860"/>
                  <a:pt x="1939593" y="80308"/>
                </a:cubicBezTo>
                <a:lnTo>
                  <a:pt x="1943649" y="0"/>
                </a:lnTo>
                <a:lnTo>
                  <a:pt x="2223735" y="0"/>
                </a:lnTo>
                <a:lnTo>
                  <a:pt x="2218233" y="108945"/>
                </a:lnTo>
                <a:cubicBezTo>
                  <a:pt x="2161282" y="669732"/>
                  <a:pt x="1687680" y="1107346"/>
                  <a:pt x="1111867" y="1107346"/>
                </a:cubicBezTo>
                <a:cubicBezTo>
                  <a:pt x="536055" y="1107346"/>
                  <a:pt x="62452" y="669732"/>
                  <a:pt x="5501" y="108945"/>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latin typeface="+mn-ea"/>
              <a:cs typeface="+mn-ea"/>
            </a:endParaRPr>
          </a:p>
        </p:txBody>
      </p:sp>
      <p:sp>
        <p:nvSpPr>
          <p:cNvPr id="49" name="Freeform 48"/>
          <p:cNvSpPr/>
          <p:nvPr/>
        </p:nvSpPr>
        <p:spPr>
          <a:xfrm>
            <a:off x="5931667" y="3048369"/>
            <a:ext cx="2572600" cy="1281236"/>
          </a:xfrm>
          <a:custGeom>
            <a:avLst/>
            <a:gdLst>
              <a:gd name="connsiteX0" fmla="*/ 0 w 2223735"/>
              <a:gd name="connsiteY0" fmla="*/ 0 h 1107346"/>
              <a:gd name="connsiteX1" fmla="*/ 280086 w 2223735"/>
              <a:gd name="connsiteY1" fmla="*/ 0 h 1107346"/>
              <a:gd name="connsiteX2" fmla="*/ 284141 w 2223735"/>
              <a:gd name="connsiteY2" fmla="*/ 80308 h 1107346"/>
              <a:gd name="connsiteX3" fmla="*/ 1111867 w 2223735"/>
              <a:gd name="connsiteY3" fmla="*/ 827260 h 1107346"/>
              <a:gd name="connsiteX4" fmla="*/ 1939593 w 2223735"/>
              <a:gd name="connsiteY4" fmla="*/ 80308 h 1107346"/>
              <a:gd name="connsiteX5" fmla="*/ 1943649 w 2223735"/>
              <a:gd name="connsiteY5" fmla="*/ 0 h 1107346"/>
              <a:gd name="connsiteX6" fmla="*/ 2223735 w 2223735"/>
              <a:gd name="connsiteY6" fmla="*/ 0 h 1107346"/>
              <a:gd name="connsiteX7" fmla="*/ 2218233 w 2223735"/>
              <a:gd name="connsiteY7" fmla="*/ 108945 h 1107346"/>
              <a:gd name="connsiteX8" fmla="*/ 1111867 w 2223735"/>
              <a:gd name="connsiteY8" fmla="*/ 1107346 h 1107346"/>
              <a:gd name="connsiteX9" fmla="*/ 5501 w 2223735"/>
              <a:gd name="connsiteY9" fmla="*/ 108945 h 1107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23735" h="1107346">
                <a:moveTo>
                  <a:pt x="0" y="0"/>
                </a:moveTo>
                <a:lnTo>
                  <a:pt x="280086" y="0"/>
                </a:lnTo>
                <a:lnTo>
                  <a:pt x="284141" y="80308"/>
                </a:lnTo>
                <a:cubicBezTo>
                  <a:pt x="326749" y="499860"/>
                  <a:pt x="681074" y="827260"/>
                  <a:pt x="1111867" y="827260"/>
                </a:cubicBezTo>
                <a:cubicBezTo>
                  <a:pt x="1542661" y="827260"/>
                  <a:pt x="1896986" y="499860"/>
                  <a:pt x="1939593" y="80308"/>
                </a:cubicBezTo>
                <a:lnTo>
                  <a:pt x="1943649" y="0"/>
                </a:lnTo>
                <a:lnTo>
                  <a:pt x="2223735" y="0"/>
                </a:lnTo>
                <a:lnTo>
                  <a:pt x="2218233" y="108945"/>
                </a:lnTo>
                <a:cubicBezTo>
                  <a:pt x="2161282" y="669732"/>
                  <a:pt x="1687680" y="1107346"/>
                  <a:pt x="1111867" y="1107346"/>
                </a:cubicBezTo>
                <a:cubicBezTo>
                  <a:pt x="536055" y="1107346"/>
                  <a:pt x="62452" y="669732"/>
                  <a:pt x="5501" y="108945"/>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latin typeface="+mn-ea"/>
              <a:cs typeface="+mn-ea"/>
            </a:endParaRPr>
          </a:p>
        </p:txBody>
      </p:sp>
      <p:sp>
        <p:nvSpPr>
          <p:cNvPr id="70" name="Freeform 69"/>
          <p:cNvSpPr/>
          <p:nvPr/>
        </p:nvSpPr>
        <p:spPr>
          <a:xfrm flipV="1">
            <a:off x="3687737" y="1767133"/>
            <a:ext cx="2572600" cy="1281236"/>
          </a:xfrm>
          <a:custGeom>
            <a:avLst/>
            <a:gdLst>
              <a:gd name="connsiteX0" fmla="*/ 0 w 2223735"/>
              <a:gd name="connsiteY0" fmla="*/ 0 h 1107346"/>
              <a:gd name="connsiteX1" fmla="*/ 280086 w 2223735"/>
              <a:gd name="connsiteY1" fmla="*/ 0 h 1107346"/>
              <a:gd name="connsiteX2" fmla="*/ 284141 w 2223735"/>
              <a:gd name="connsiteY2" fmla="*/ 80308 h 1107346"/>
              <a:gd name="connsiteX3" fmla="*/ 1111867 w 2223735"/>
              <a:gd name="connsiteY3" fmla="*/ 827260 h 1107346"/>
              <a:gd name="connsiteX4" fmla="*/ 1939593 w 2223735"/>
              <a:gd name="connsiteY4" fmla="*/ 80308 h 1107346"/>
              <a:gd name="connsiteX5" fmla="*/ 1943649 w 2223735"/>
              <a:gd name="connsiteY5" fmla="*/ 0 h 1107346"/>
              <a:gd name="connsiteX6" fmla="*/ 2223735 w 2223735"/>
              <a:gd name="connsiteY6" fmla="*/ 0 h 1107346"/>
              <a:gd name="connsiteX7" fmla="*/ 2218233 w 2223735"/>
              <a:gd name="connsiteY7" fmla="*/ 108945 h 1107346"/>
              <a:gd name="connsiteX8" fmla="*/ 1111867 w 2223735"/>
              <a:gd name="connsiteY8" fmla="*/ 1107346 h 1107346"/>
              <a:gd name="connsiteX9" fmla="*/ 5501 w 2223735"/>
              <a:gd name="connsiteY9" fmla="*/ 108945 h 1107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23735" h="1107346">
                <a:moveTo>
                  <a:pt x="0" y="0"/>
                </a:moveTo>
                <a:lnTo>
                  <a:pt x="280086" y="0"/>
                </a:lnTo>
                <a:lnTo>
                  <a:pt x="284141" y="80308"/>
                </a:lnTo>
                <a:cubicBezTo>
                  <a:pt x="326749" y="499860"/>
                  <a:pt x="681074" y="827260"/>
                  <a:pt x="1111867" y="827260"/>
                </a:cubicBezTo>
                <a:cubicBezTo>
                  <a:pt x="1542661" y="827260"/>
                  <a:pt x="1896986" y="499860"/>
                  <a:pt x="1939593" y="80308"/>
                </a:cubicBezTo>
                <a:lnTo>
                  <a:pt x="1943649" y="0"/>
                </a:lnTo>
                <a:lnTo>
                  <a:pt x="2223735" y="0"/>
                </a:lnTo>
                <a:lnTo>
                  <a:pt x="2218233" y="108945"/>
                </a:lnTo>
                <a:cubicBezTo>
                  <a:pt x="2161282" y="669732"/>
                  <a:pt x="1687680" y="1107346"/>
                  <a:pt x="1111867" y="1107346"/>
                </a:cubicBezTo>
                <a:cubicBezTo>
                  <a:pt x="536055" y="1107346"/>
                  <a:pt x="62452" y="669732"/>
                  <a:pt x="5501" y="108945"/>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latin typeface="+mn-ea"/>
              <a:cs typeface="+mn-ea"/>
            </a:endParaRPr>
          </a:p>
        </p:txBody>
      </p:sp>
      <p:sp>
        <p:nvSpPr>
          <p:cNvPr id="71" name="Freeform 70"/>
          <p:cNvSpPr/>
          <p:nvPr/>
        </p:nvSpPr>
        <p:spPr>
          <a:xfrm flipV="1">
            <a:off x="8175598" y="1767133"/>
            <a:ext cx="2572600" cy="1281236"/>
          </a:xfrm>
          <a:custGeom>
            <a:avLst/>
            <a:gdLst>
              <a:gd name="connsiteX0" fmla="*/ 0 w 2223735"/>
              <a:gd name="connsiteY0" fmla="*/ 0 h 1107346"/>
              <a:gd name="connsiteX1" fmla="*/ 280086 w 2223735"/>
              <a:gd name="connsiteY1" fmla="*/ 0 h 1107346"/>
              <a:gd name="connsiteX2" fmla="*/ 284141 w 2223735"/>
              <a:gd name="connsiteY2" fmla="*/ 80308 h 1107346"/>
              <a:gd name="connsiteX3" fmla="*/ 1111867 w 2223735"/>
              <a:gd name="connsiteY3" fmla="*/ 827260 h 1107346"/>
              <a:gd name="connsiteX4" fmla="*/ 1939593 w 2223735"/>
              <a:gd name="connsiteY4" fmla="*/ 80308 h 1107346"/>
              <a:gd name="connsiteX5" fmla="*/ 1943649 w 2223735"/>
              <a:gd name="connsiteY5" fmla="*/ 0 h 1107346"/>
              <a:gd name="connsiteX6" fmla="*/ 2223735 w 2223735"/>
              <a:gd name="connsiteY6" fmla="*/ 0 h 1107346"/>
              <a:gd name="connsiteX7" fmla="*/ 2218233 w 2223735"/>
              <a:gd name="connsiteY7" fmla="*/ 108945 h 1107346"/>
              <a:gd name="connsiteX8" fmla="*/ 1111867 w 2223735"/>
              <a:gd name="connsiteY8" fmla="*/ 1107346 h 1107346"/>
              <a:gd name="connsiteX9" fmla="*/ 5501 w 2223735"/>
              <a:gd name="connsiteY9" fmla="*/ 108945 h 1107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23735" h="1107346">
                <a:moveTo>
                  <a:pt x="0" y="0"/>
                </a:moveTo>
                <a:lnTo>
                  <a:pt x="280086" y="0"/>
                </a:lnTo>
                <a:lnTo>
                  <a:pt x="284141" y="80308"/>
                </a:lnTo>
                <a:cubicBezTo>
                  <a:pt x="326749" y="499860"/>
                  <a:pt x="681074" y="827260"/>
                  <a:pt x="1111867" y="827260"/>
                </a:cubicBezTo>
                <a:cubicBezTo>
                  <a:pt x="1542661" y="827260"/>
                  <a:pt x="1896986" y="499860"/>
                  <a:pt x="1939593" y="80308"/>
                </a:cubicBezTo>
                <a:lnTo>
                  <a:pt x="1943649" y="0"/>
                </a:lnTo>
                <a:lnTo>
                  <a:pt x="2223735" y="0"/>
                </a:lnTo>
                <a:lnTo>
                  <a:pt x="2218233" y="108945"/>
                </a:lnTo>
                <a:cubicBezTo>
                  <a:pt x="2161282" y="669732"/>
                  <a:pt x="1687680" y="1107346"/>
                  <a:pt x="1111867" y="1107346"/>
                </a:cubicBezTo>
                <a:cubicBezTo>
                  <a:pt x="536055" y="1107346"/>
                  <a:pt x="62452" y="669732"/>
                  <a:pt x="5501" y="108945"/>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latin typeface="+mn-ea"/>
              <a:cs typeface="+mn-ea"/>
            </a:endParaRPr>
          </a:p>
        </p:txBody>
      </p:sp>
      <p:sp>
        <p:nvSpPr>
          <p:cNvPr id="75" name="Oval 74"/>
          <p:cNvSpPr>
            <a:spLocks noChangeAspect="1"/>
          </p:cNvSpPr>
          <p:nvPr/>
        </p:nvSpPr>
        <p:spPr>
          <a:xfrm>
            <a:off x="2244867" y="2557390"/>
            <a:ext cx="967218" cy="96734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2400" dirty="0">
              <a:solidFill>
                <a:schemeClr val="bg1"/>
              </a:solidFill>
              <a:latin typeface="+mn-ea"/>
              <a:cs typeface="+mn-ea"/>
            </a:endParaRPr>
          </a:p>
        </p:txBody>
      </p:sp>
      <p:sp>
        <p:nvSpPr>
          <p:cNvPr id="76" name="Oval 75"/>
          <p:cNvSpPr>
            <a:spLocks noChangeAspect="1"/>
          </p:cNvSpPr>
          <p:nvPr/>
        </p:nvSpPr>
        <p:spPr>
          <a:xfrm>
            <a:off x="4498172" y="2557390"/>
            <a:ext cx="967218" cy="96734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lvl="0" algn="ctr"/>
            <a:endParaRPr lang="en-US" sz="2400" dirty="0">
              <a:latin typeface="+mn-ea"/>
              <a:cs typeface="+mn-ea"/>
            </a:endParaRPr>
          </a:p>
        </p:txBody>
      </p:sp>
      <p:sp>
        <p:nvSpPr>
          <p:cNvPr id="77" name="Oval 76"/>
          <p:cNvSpPr>
            <a:spLocks noChangeAspect="1"/>
          </p:cNvSpPr>
          <p:nvPr/>
        </p:nvSpPr>
        <p:spPr>
          <a:xfrm>
            <a:off x="6726613" y="2557390"/>
            <a:ext cx="967218" cy="96734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2400" dirty="0">
              <a:solidFill>
                <a:schemeClr val="bg1"/>
              </a:solidFill>
              <a:latin typeface="+mn-ea"/>
              <a:cs typeface="+mn-ea"/>
            </a:endParaRPr>
          </a:p>
        </p:txBody>
      </p:sp>
      <p:sp>
        <p:nvSpPr>
          <p:cNvPr id="78" name="Oval 77"/>
          <p:cNvSpPr>
            <a:spLocks noChangeAspect="1"/>
          </p:cNvSpPr>
          <p:nvPr/>
        </p:nvSpPr>
        <p:spPr>
          <a:xfrm>
            <a:off x="8987209" y="2557390"/>
            <a:ext cx="967218" cy="967344"/>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lvl="0" algn="ctr"/>
            <a:endParaRPr lang="en-US" sz="2400" dirty="0">
              <a:latin typeface="+mn-ea"/>
              <a:cs typeface="+mn-ea"/>
            </a:endParaRPr>
          </a:p>
        </p:txBody>
      </p:sp>
      <p:sp>
        <p:nvSpPr>
          <p:cNvPr id="79" name="Text Placeholder 32"/>
          <p:cNvSpPr txBox="1"/>
          <p:nvPr/>
        </p:nvSpPr>
        <p:spPr>
          <a:xfrm>
            <a:off x="1909004" y="4989101"/>
            <a:ext cx="1650125" cy="781698"/>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20000"/>
              </a:lnSpc>
              <a:buNone/>
            </a:pPr>
            <a:r>
              <a:rPr lang="zh-CN" altLang="en-US" sz="900" dirty="0">
                <a:solidFill>
                  <a:srgbClr val="7F7F7F"/>
                </a:solidFill>
                <a:latin typeface="+mn-ea"/>
                <a:cs typeface="+mn-ea"/>
              </a:rPr>
              <a:t>此处添加详细文本描述，建议与标题相关并符合整体语言风格，语言描述尽量简洁生动。</a:t>
            </a:r>
            <a:endParaRPr lang="zh-CN" altLang="en-US" sz="900" dirty="0">
              <a:solidFill>
                <a:srgbClr val="7F7F7F"/>
              </a:solidFill>
              <a:latin typeface="+mn-ea"/>
              <a:cs typeface="+mn-ea"/>
            </a:endParaRPr>
          </a:p>
        </p:txBody>
      </p:sp>
      <p:sp>
        <p:nvSpPr>
          <p:cNvPr id="80" name="Text Placeholder 33"/>
          <p:cNvSpPr txBox="1"/>
          <p:nvPr/>
        </p:nvSpPr>
        <p:spPr>
          <a:xfrm>
            <a:off x="1909005" y="4670237"/>
            <a:ext cx="1650123" cy="318864"/>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zh-CN" altLang="en-US" sz="1400" b="1" dirty="0">
                <a:solidFill>
                  <a:schemeClr val="accent1"/>
                </a:solidFill>
                <a:latin typeface="+mn-ea"/>
                <a:cs typeface="+mn-ea"/>
              </a:rPr>
              <a:t>概念策略</a:t>
            </a:r>
            <a:endParaRPr lang="en-AU" sz="1400" dirty="0">
              <a:solidFill>
                <a:schemeClr val="accent1"/>
              </a:solidFill>
              <a:latin typeface="+mn-ea"/>
              <a:cs typeface="+mn-ea"/>
            </a:endParaRPr>
          </a:p>
        </p:txBody>
      </p:sp>
      <p:sp>
        <p:nvSpPr>
          <p:cNvPr id="47" name="Text Placeholder 32"/>
          <p:cNvSpPr txBox="1"/>
          <p:nvPr/>
        </p:nvSpPr>
        <p:spPr>
          <a:xfrm>
            <a:off x="4165828" y="4989101"/>
            <a:ext cx="1650125" cy="781698"/>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20000"/>
              </a:lnSpc>
              <a:buNone/>
            </a:pPr>
            <a:r>
              <a:rPr lang="zh-CN" altLang="en-US" sz="900" dirty="0">
                <a:solidFill>
                  <a:srgbClr val="7F7F7F"/>
                </a:solidFill>
                <a:latin typeface="+mn-ea"/>
                <a:cs typeface="+mn-ea"/>
              </a:rPr>
              <a:t>此处添加详细文本描述，建议与标题相关并符合整体语言风格，语言描述尽量简洁生动。</a:t>
            </a:r>
            <a:endParaRPr lang="zh-CN" altLang="en-US" sz="900" dirty="0">
              <a:solidFill>
                <a:srgbClr val="7F7F7F"/>
              </a:solidFill>
              <a:latin typeface="+mn-ea"/>
              <a:cs typeface="+mn-ea"/>
            </a:endParaRPr>
          </a:p>
        </p:txBody>
      </p:sp>
      <p:sp>
        <p:nvSpPr>
          <p:cNvPr id="48" name="Text Placeholder 33"/>
          <p:cNvSpPr txBox="1"/>
          <p:nvPr/>
        </p:nvSpPr>
        <p:spPr>
          <a:xfrm>
            <a:off x="4165829" y="4670237"/>
            <a:ext cx="1650123" cy="318864"/>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zh-CN" altLang="en-US" sz="1400" b="1" dirty="0">
                <a:solidFill>
                  <a:srgbClr val="7F7F7F"/>
                </a:solidFill>
                <a:latin typeface="+mn-ea"/>
                <a:cs typeface="+mn-ea"/>
              </a:rPr>
              <a:t>行程安排</a:t>
            </a:r>
            <a:endParaRPr lang="en-AU" sz="1400" dirty="0">
              <a:solidFill>
                <a:srgbClr val="7F7F7F"/>
              </a:solidFill>
              <a:latin typeface="+mn-ea"/>
              <a:cs typeface="+mn-ea"/>
            </a:endParaRPr>
          </a:p>
        </p:txBody>
      </p:sp>
      <p:sp>
        <p:nvSpPr>
          <p:cNvPr id="50" name="Text Placeholder 32"/>
          <p:cNvSpPr txBox="1"/>
          <p:nvPr/>
        </p:nvSpPr>
        <p:spPr>
          <a:xfrm>
            <a:off x="6390287" y="4989101"/>
            <a:ext cx="1650125" cy="781698"/>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20000"/>
              </a:lnSpc>
              <a:buNone/>
            </a:pPr>
            <a:r>
              <a:rPr lang="zh-CN" altLang="en-US" sz="900" dirty="0">
                <a:solidFill>
                  <a:srgbClr val="7F7F7F"/>
                </a:solidFill>
                <a:latin typeface="+mn-ea"/>
                <a:cs typeface="+mn-ea"/>
              </a:rPr>
              <a:t>此处添加详细文本描述，建议与标题相关并符合整体语言风格，语言描述尽量简洁生动。</a:t>
            </a:r>
            <a:endParaRPr lang="zh-CN" altLang="en-US" sz="900" dirty="0">
              <a:solidFill>
                <a:srgbClr val="7F7F7F"/>
              </a:solidFill>
              <a:latin typeface="+mn-ea"/>
              <a:cs typeface="+mn-ea"/>
            </a:endParaRPr>
          </a:p>
        </p:txBody>
      </p:sp>
      <p:sp>
        <p:nvSpPr>
          <p:cNvPr id="51" name="Text Placeholder 33"/>
          <p:cNvSpPr txBox="1"/>
          <p:nvPr/>
        </p:nvSpPr>
        <p:spPr>
          <a:xfrm>
            <a:off x="6390288" y="4670237"/>
            <a:ext cx="1650123" cy="318864"/>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zh-CN" altLang="en-US" sz="1400" b="1" dirty="0">
                <a:solidFill>
                  <a:schemeClr val="accent5"/>
                </a:solidFill>
                <a:latin typeface="+mn-ea"/>
                <a:cs typeface="+mn-ea"/>
              </a:rPr>
              <a:t>系统安全</a:t>
            </a:r>
            <a:endParaRPr lang="en-AU" sz="1400" dirty="0">
              <a:solidFill>
                <a:schemeClr val="accent5"/>
              </a:solidFill>
              <a:latin typeface="+mn-ea"/>
              <a:cs typeface="+mn-ea"/>
            </a:endParaRPr>
          </a:p>
        </p:txBody>
      </p:sp>
      <p:sp>
        <p:nvSpPr>
          <p:cNvPr id="52" name="Text Placeholder 32"/>
          <p:cNvSpPr txBox="1"/>
          <p:nvPr/>
        </p:nvSpPr>
        <p:spPr>
          <a:xfrm>
            <a:off x="8633310" y="4989101"/>
            <a:ext cx="1650125" cy="781698"/>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20000"/>
              </a:lnSpc>
              <a:buNone/>
            </a:pPr>
            <a:r>
              <a:rPr lang="zh-CN" altLang="en-US" sz="900" dirty="0">
                <a:solidFill>
                  <a:srgbClr val="7F7F7F"/>
                </a:solidFill>
                <a:latin typeface="+mn-ea"/>
                <a:cs typeface="+mn-ea"/>
              </a:rPr>
              <a:t>此处添加详细文本描述，建议与标题相关并符合整体语言风格，语言描述尽量简洁生动。</a:t>
            </a:r>
            <a:endParaRPr lang="zh-CN" altLang="en-US" sz="900" dirty="0">
              <a:solidFill>
                <a:srgbClr val="7F7F7F"/>
              </a:solidFill>
              <a:latin typeface="+mn-ea"/>
              <a:cs typeface="+mn-ea"/>
            </a:endParaRPr>
          </a:p>
        </p:txBody>
      </p:sp>
      <p:sp>
        <p:nvSpPr>
          <p:cNvPr id="53" name="Text Placeholder 33"/>
          <p:cNvSpPr txBox="1"/>
          <p:nvPr/>
        </p:nvSpPr>
        <p:spPr>
          <a:xfrm>
            <a:off x="8633311" y="4670237"/>
            <a:ext cx="1650123" cy="318864"/>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zh-CN" altLang="en-US" sz="1400" b="1" dirty="0">
                <a:solidFill>
                  <a:schemeClr val="accent6"/>
                </a:solidFill>
                <a:latin typeface="+mn-ea"/>
                <a:cs typeface="+mn-ea"/>
              </a:rPr>
              <a:t>产品发布 </a:t>
            </a:r>
            <a:endParaRPr lang="en-AU" sz="1400" dirty="0">
              <a:solidFill>
                <a:schemeClr val="accent6"/>
              </a:solidFill>
              <a:latin typeface="+mn-ea"/>
              <a:cs typeface="+mn-ea"/>
            </a:endParaRPr>
          </a:p>
        </p:txBody>
      </p:sp>
      <p:sp>
        <p:nvSpPr>
          <p:cNvPr id="26" name="Freeform 142"/>
          <p:cNvSpPr/>
          <p:nvPr/>
        </p:nvSpPr>
        <p:spPr bwMode="auto">
          <a:xfrm>
            <a:off x="7090667" y="2921756"/>
            <a:ext cx="292261" cy="238612"/>
          </a:xfrm>
          <a:custGeom>
            <a:avLst/>
            <a:gdLst>
              <a:gd name="T0" fmla="*/ 135 w 135"/>
              <a:gd name="T1" fmla="*/ 49 h 110"/>
              <a:gd name="T2" fmla="*/ 68 w 135"/>
              <a:gd name="T3" fmla="*/ 0 h 110"/>
              <a:gd name="T4" fmla="*/ 0 w 135"/>
              <a:gd name="T5" fmla="*/ 49 h 110"/>
              <a:gd name="T6" fmla="*/ 68 w 135"/>
              <a:gd name="T7" fmla="*/ 99 h 110"/>
              <a:gd name="T8" fmla="*/ 93 w 135"/>
              <a:gd name="T9" fmla="*/ 96 h 110"/>
              <a:gd name="T10" fmla="*/ 121 w 135"/>
              <a:gd name="T11" fmla="*/ 110 h 110"/>
              <a:gd name="T12" fmla="*/ 113 w 135"/>
              <a:gd name="T13" fmla="*/ 86 h 110"/>
              <a:gd name="T14" fmla="*/ 135 w 135"/>
              <a:gd name="T15" fmla="*/ 49 h 1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5" h="110">
                <a:moveTo>
                  <a:pt x="135" y="49"/>
                </a:moveTo>
                <a:cubicBezTo>
                  <a:pt x="135" y="22"/>
                  <a:pt x="105" y="0"/>
                  <a:pt x="68" y="0"/>
                </a:cubicBezTo>
                <a:cubicBezTo>
                  <a:pt x="30" y="0"/>
                  <a:pt x="0" y="22"/>
                  <a:pt x="0" y="49"/>
                </a:cubicBezTo>
                <a:cubicBezTo>
                  <a:pt x="0" y="77"/>
                  <a:pt x="30" y="99"/>
                  <a:pt x="68" y="99"/>
                </a:cubicBezTo>
                <a:cubicBezTo>
                  <a:pt x="76" y="99"/>
                  <a:pt x="85" y="98"/>
                  <a:pt x="93" y="96"/>
                </a:cubicBezTo>
                <a:cubicBezTo>
                  <a:pt x="95" y="95"/>
                  <a:pt x="121" y="110"/>
                  <a:pt x="121" y="110"/>
                </a:cubicBezTo>
                <a:cubicBezTo>
                  <a:pt x="113" y="86"/>
                  <a:pt x="113" y="86"/>
                  <a:pt x="113" y="86"/>
                </a:cubicBezTo>
                <a:cubicBezTo>
                  <a:pt x="126" y="77"/>
                  <a:pt x="135" y="64"/>
                  <a:pt x="135" y="49"/>
                </a:cubicBezTo>
                <a:close/>
              </a:path>
            </a:pathLst>
          </a:custGeom>
          <a:solidFill>
            <a:schemeClr val="bg1"/>
          </a:solidFill>
          <a:ln>
            <a:noFill/>
          </a:ln>
        </p:spPr>
        <p:txBody>
          <a:bodyPr vert="horz" wrap="square" lIns="91440" tIns="45720" rIns="91440" bIns="45720" numCol="1" anchor="t" anchorCtr="0" compatLnSpc="1"/>
          <a:lstStyle/>
          <a:p>
            <a:endParaRPr lang="en-US">
              <a:latin typeface="+mn-ea"/>
              <a:cs typeface="+mn-ea"/>
            </a:endParaRPr>
          </a:p>
        </p:txBody>
      </p:sp>
      <p:sp>
        <p:nvSpPr>
          <p:cNvPr id="27" name="Freeform 149"/>
          <p:cNvSpPr/>
          <p:nvPr/>
        </p:nvSpPr>
        <p:spPr bwMode="auto">
          <a:xfrm>
            <a:off x="4817467" y="2859123"/>
            <a:ext cx="307172" cy="301247"/>
          </a:xfrm>
          <a:custGeom>
            <a:avLst/>
            <a:gdLst>
              <a:gd name="T0" fmla="*/ 133 w 142"/>
              <a:gd name="T1" fmla="*/ 95 h 139"/>
              <a:gd name="T2" fmla="*/ 106 w 142"/>
              <a:gd name="T3" fmla="*/ 89 h 139"/>
              <a:gd name="T4" fmla="*/ 83 w 142"/>
              <a:gd name="T5" fmla="*/ 67 h 139"/>
              <a:gd name="T6" fmla="*/ 111 w 142"/>
              <a:gd name="T7" fmla="*/ 39 h 139"/>
              <a:gd name="T8" fmla="*/ 119 w 142"/>
              <a:gd name="T9" fmla="*/ 38 h 139"/>
              <a:gd name="T10" fmla="*/ 133 w 142"/>
              <a:gd name="T11" fmla="*/ 16 h 139"/>
              <a:gd name="T12" fmla="*/ 125 w 142"/>
              <a:gd name="T13" fmla="*/ 9 h 139"/>
              <a:gd name="T14" fmla="*/ 104 w 142"/>
              <a:gd name="T15" fmla="*/ 23 h 139"/>
              <a:gd name="T16" fmla="*/ 103 w 142"/>
              <a:gd name="T17" fmla="*/ 30 h 139"/>
              <a:gd name="T18" fmla="*/ 75 w 142"/>
              <a:gd name="T19" fmla="*/ 58 h 139"/>
              <a:gd name="T20" fmla="*/ 51 w 142"/>
              <a:gd name="T21" fmla="*/ 34 h 139"/>
              <a:gd name="T22" fmla="*/ 45 w 142"/>
              <a:gd name="T23" fmla="*/ 7 h 139"/>
              <a:gd name="T24" fmla="*/ 29 w 142"/>
              <a:gd name="T25" fmla="*/ 0 h 139"/>
              <a:gd name="T26" fmla="*/ 39 w 142"/>
              <a:gd name="T27" fmla="*/ 10 h 139"/>
              <a:gd name="T28" fmla="*/ 35 w 142"/>
              <a:gd name="T29" fmla="*/ 27 h 139"/>
              <a:gd name="T30" fmla="*/ 18 w 142"/>
              <a:gd name="T31" fmla="*/ 32 h 139"/>
              <a:gd name="T32" fmla="*/ 3 w 142"/>
              <a:gd name="T33" fmla="*/ 17 h 139"/>
              <a:gd name="T34" fmla="*/ 9 w 142"/>
              <a:gd name="T35" fmla="*/ 43 h 139"/>
              <a:gd name="T36" fmla="*/ 37 w 142"/>
              <a:gd name="T37" fmla="*/ 48 h 139"/>
              <a:gd name="T38" fmla="*/ 58 w 142"/>
              <a:gd name="T39" fmla="*/ 70 h 139"/>
              <a:gd name="T40" fmla="*/ 12 w 142"/>
              <a:gd name="T41" fmla="*/ 115 h 139"/>
              <a:gd name="T42" fmla="*/ 12 w 142"/>
              <a:gd name="T43" fmla="*/ 129 h 139"/>
              <a:gd name="T44" fmla="*/ 13 w 142"/>
              <a:gd name="T45" fmla="*/ 130 h 139"/>
              <a:gd name="T46" fmla="*/ 26 w 142"/>
              <a:gd name="T47" fmla="*/ 130 h 139"/>
              <a:gd name="T48" fmla="*/ 72 w 142"/>
              <a:gd name="T49" fmla="*/ 84 h 139"/>
              <a:gd name="T50" fmla="*/ 92 w 142"/>
              <a:gd name="T51" fmla="*/ 103 h 139"/>
              <a:gd name="T52" fmla="*/ 97 w 142"/>
              <a:gd name="T53" fmla="*/ 131 h 139"/>
              <a:gd name="T54" fmla="*/ 119 w 142"/>
              <a:gd name="T55" fmla="*/ 138 h 139"/>
              <a:gd name="T56" fmla="*/ 105 w 142"/>
              <a:gd name="T57" fmla="*/ 124 h 139"/>
              <a:gd name="T58" fmla="*/ 109 w 142"/>
              <a:gd name="T59" fmla="*/ 110 h 139"/>
              <a:gd name="T60" fmla="*/ 123 w 142"/>
              <a:gd name="T61" fmla="*/ 106 h 139"/>
              <a:gd name="T62" fmla="*/ 139 w 142"/>
              <a:gd name="T63" fmla="*/ 122 h 139"/>
              <a:gd name="T64" fmla="*/ 133 w 142"/>
              <a:gd name="T65" fmla="*/ 95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2" h="139">
                <a:moveTo>
                  <a:pt x="133" y="95"/>
                </a:moveTo>
                <a:cubicBezTo>
                  <a:pt x="126" y="87"/>
                  <a:pt x="115" y="86"/>
                  <a:pt x="106" y="89"/>
                </a:cubicBezTo>
                <a:cubicBezTo>
                  <a:pt x="83" y="67"/>
                  <a:pt x="83" y="67"/>
                  <a:pt x="83" y="67"/>
                </a:cubicBezTo>
                <a:cubicBezTo>
                  <a:pt x="111" y="39"/>
                  <a:pt x="111" y="39"/>
                  <a:pt x="111" y="39"/>
                </a:cubicBezTo>
                <a:cubicBezTo>
                  <a:pt x="119" y="38"/>
                  <a:pt x="119" y="38"/>
                  <a:pt x="119" y="38"/>
                </a:cubicBezTo>
                <a:cubicBezTo>
                  <a:pt x="133" y="16"/>
                  <a:pt x="133" y="16"/>
                  <a:pt x="133" y="16"/>
                </a:cubicBezTo>
                <a:cubicBezTo>
                  <a:pt x="125" y="9"/>
                  <a:pt x="125" y="9"/>
                  <a:pt x="125" y="9"/>
                </a:cubicBezTo>
                <a:cubicBezTo>
                  <a:pt x="104" y="23"/>
                  <a:pt x="104" y="23"/>
                  <a:pt x="104" y="23"/>
                </a:cubicBezTo>
                <a:cubicBezTo>
                  <a:pt x="103" y="30"/>
                  <a:pt x="103" y="30"/>
                  <a:pt x="103" y="30"/>
                </a:cubicBezTo>
                <a:cubicBezTo>
                  <a:pt x="75" y="58"/>
                  <a:pt x="75" y="58"/>
                  <a:pt x="75" y="58"/>
                </a:cubicBezTo>
                <a:cubicBezTo>
                  <a:pt x="51" y="34"/>
                  <a:pt x="51" y="34"/>
                  <a:pt x="51" y="34"/>
                </a:cubicBezTo>
                <a:cubicBezTo>
                  <a:pt x="54" y="25"/>
                  <a:pt x="52" y="14"/>
                  <a:pt x="45" y="7"/>
                </a:cubicBezTo>
                <a:cubicBezTo>
                  <a:pt x="41" y="2"/>
                  <a:pt x="35" y="0"/>
                  <a:pt x="29" y="0"/>
                </a:cubicBezTo>
                <a:cubicBezTo>
                  <a:pt x="39" y="10"/>
                  <a:pt x="39" y="10"/>
                  <a:pt x="39" y="10"/>
                </a:cubicBezTo>
                <a:cubicBezTo>
                  <a:pt x="35" y="27"/>
                  <a:pt x="35" y="27"/>
                  <a:pt x="35" y="27"/>
                </a:cubicBezTo>
                <a:cubicBezTo>
                  <a:pt x="18" y="32"/>
                  <a:pt x="18" y="32"/>
                  <a:pt x="18" y="32"/>
                </a:cubicBezTo>
                <a:cubicBezTo>
                  <a:pt x="3" y="17"/>
                  <a:pt x="3" y="17"/>
                  <a:pt x="3" y="17"/>
                </a:cubicBezTo>
                <a:cubicBezTo>
                  <a:pt x="0" y="26"/>
                  <a:pt x="3" y="36"/>
                  <a:pt x="9" y="43"/>
                </a:cubicBezTo>
                <a:cubicBezTo>
                  <a:pt x="17" y="50"/>
                  <a:pt x="28" y="52"/>
                  <a:pt x="37" y="48"/>
                </a:cubicBezTo>
                <a:cubicBezTo>
                  <a:pt x="58" y="70"/>
                  <a:pt x="58" y="70"/>
                  <a:pt x="58" y="70"/>
                </a:cubicBezTo>
                <a:cubicBezTo>
                  <a:pt x="12" y="115"/>
                  <a:pt x="12" y="115"/>
                  <a:pt x="12" y="115"/>
                </a:cubicBezTo>
                <a:cubicBezTo>
                  <a:pt x="9" y="119"/>
                  <a:pt x="9" y="125"/>
                  <a:pt x="12" y="129"/>
                </a:cubicBezTo>
                <a:cubicBezTo>
                  <a:pt x="13" y="130"/>
                  <a:pt x="13" y="130"/>
                  <a:pt x="13" y="130"/>
                </a:cubicBezTo>
                <a:cubicBezTo>
                  <a:pt x="17" y="133"/>
                  <a:pt x="23" y="133"/>
                  <a:pt x="26" y="130"/>
                </a:cubicBezTo>
                <a:cubicBezTo>
                  <a:pt x="72" y="84"/>
                  <a:pt x="72" y="84"/>
                  <a:pt x="72" y="84"/>
                </a:cubicBezTo>
                <a:cubicBezTo>
                  <a:pt x="92" y="103"/>
                  <a:pt x="92" y="103"/>
                  <a:pt x="92" y="103"/>
                </a:cubicBezTo>
                <a:cubicBezTo>
                  <a:pt x="88" y="112"/>
                  <a:pt x="90" y="123"/>
                  <a:pt x="97" y="131"/>
                </a:cubicBezTo>
                <a:cubicBezTo>
                  <a:pt x="103" y="136"/>
                  <a:pt x="111" y="139"/>
                  <a:pt x="119" y="138"/>
                </a:cubicBezTo>
                <a:cubicBezTo>
                  <a:pt x="105" y="124"/>
                  <a:pt x="105" y="124"/>
                  <a:pt x="105" y="124"/>
                </a:cubicBezTo>
                <a:cubicBezTo>
                  <a:pt x="109" y="110"/>
                  <a:pt x="109" y="110"/>
                  <a:pt x="109" y="110"/>
                </a:cubicBezTo>
                <a:cubicBezTo>
                  <a:pt x="123" y="106"/>
                  <a:pt x="123" y="106"/>
                  <a:pt x="123" y="106"/>
                </a:cubicBezTo>
                <a:cubicBezTo>
                  <a:pt x="139" y="122"/>
                  <a:pt x="139" y="122"/>
                  <a:pt x="139" y="122"/>
                </a:cubicBezTo>
                <a:cubicBezTo>
                  <a:pt x="142" y="113"/>
                  <a:pt x="140" y="102"/>
                  <a:pt x="133" y="95"/>
                </a:cubicBezTo>
                <a:close/>
              </a:path>
            </a:pathLst>
          </a:custGeom>
          <a:solidFill>
            <a:schemeClr val="bg1"/>
          </a:solidFill>
          <a:ln>
            <a:noFill/>
          </a:ln>
        </p:spPr>
        <p:txBody>
          <a:bodyPr vert="horz" wrap="square" lIns="91440" tIns="45720" rIns="91440" bIns="45720" numCol="1" anchor="t" anchorCtr="0" compatLnSpc="1"/>
          <a:lstStyle/>
          <a:p>
            <a:endParaRPr lang="en-US">
              <a:latin typeface="+mn-ea"/>
              <a:cs typeface="+mn-ea"/>
            </a:endParaRPr>
          </a:p>
        </p:txBody>
      </p:sp>
      <p:sp>
        <p:nvSpPr>
          <p:cNvPr id="28" name="Freeform 116"/>
          <p:cNvSpPr>
            <a:spLocks noEditPoints="1"/>
          </p:cNvSpPr>
          <p:nvPr/>
        </p:nvSpPr>
        <p:spPr bwMode="auto">
          <a:xfrm>
            <a:off x="2563706" y="2884903"/>
            <a:ext cx="329540" cy="290808"/>
          </a:xfrm>
          <a:custGeom>
            <a:avLst/>
            <a:gdLst>
              <a:gd name="T0" fmla="*/ 209 w 221"/>
              <a:gd name="T1" fmla="*/ 95 h 195"/>
              <a:gd name="T2" fmla="*/ 209 w 221"/>
              <a:gd name="T3" fmla="*/ 82 h 195"/>
              <a:gd name="T4" fmla="*/ 221 w 221"/>
              <a:gd name="T5" fmla="*/ 82 h 195"/>
              <a:gd name="T6" fmla="*/ 221 w 221"/>
              <a:gd name="T7" fmla="*/ 74 h 195"/>
              <a:gd name="T8" fmla="*/ 110 w 221"/>
              <a:gd name="T9" fmla="*/ 0 h 195"/>
              <a:gd name="T10" fmla="*/ 0 w 221"/>
              <a:gd name="T11" fmla="*/ 74 h 195"/>
              <a:gd name="T12" fmla="*/ 0 w 221"/>
              <a:gd name="T13" fmla="*/ 82 h 195"/>
              <a:gd name="T14" fmla="*/ 10 w 221"/>
              <a:gd name="T15" fmla="*/ 82 h 195"/>
              <a:gd name="T16" fmla="*/ 10 w 221"/>
              <a:gd name="T17" fmla="*/ 95 h 195"/>
              <a:gd name="T18" fmla="*/ 23 w 221"/>
              <a:gd name="T19" fmla="*/ 95 h 195"/>
              <a:gd name="T20" fmla="*/ 23 w 221"/>
              <a:gd name="T21" fmla="*/ 166 h 195"/>
              <a:gd name="T22" fmla="*/ 10 w 221"/>
              <a:gd name="T23" fmla="*/ 166 h 195"/>
              <a:gd name="T24" fmla="*/ 10 w 221"/>
              <a:gd name="T25" fmla="*/ 179 h 195"/>
              <a:gd name="T26" fmla="*/ 0 w 221"/>
              <a:gd name="T27" fmla="*/ 179 h 195"/>
              <a:gd name="T28" fmla="*/ 0 w 221"/>
              <a:gd name="T29" fmla="*/ 195 h 195"/>
              <a:gd name="T30" fmla="*/ 221 w 221"/>
              <a:gd name="T31" fmla="*/ 195 h 195"/>
              <a:gd name="T32" fmla="*/ 221 w 221"/>
              <a:gd name="T33" fmla="*/ 179 h 195"/>
              <a:gd name="T34" fmla="*/ 209 w 221"/>
              <a:gd name="T35" fmla="*/ 179 h 195"/>
              <a:gd name="T36" fmla="*/ 209 w 221"/>
              <a:gd name="T37" fmla="*/ 166 h 195"/>
              <a:gd name="T38" fmla="*/ 197 w 221"/>
              <a:gd name="T39" fmla="*/ 166 h 195"/>
              <a:gd name="T40" fmla="*/ 197 w 221"/>
              <a:gd name="T41" fmla="*/ 95 h 195"/>
              <a:gd name="T42" fmla="*/ 209 w 221"/>
              <a:gd name="T43" fmla="*/ 95 h 195"/>
              <a:gd name="T44" fmla="*/ 73 w 221"/>
              <a:gd name="T45" fmla="*/ 166 h 195"/>
              <a:gd name="T46" fmla="*/ 49 w 221"/>
              <a:gd name="T47" fmla="*/ 166 h 195"/>
              <a:gd name="T48" fmla="*/ 49 w 221"/>
              <a:gd name="T49" fmla="*/ 95 h 195"/>
              <a:gd name="T50" fmla="*/ 73 w 221"/>
              <a:gd name="T51" fmla="*/ 95 h 195"/>
              <a:gd name="T52" fmla="*/ 73 w 221"/>
              <a:gd name="T53" fmla="*/ 166 h 195"/>
              <a:gd name="T54" fmla="*/ 122 w 221"/>
              <a:gd name="T55" fmla="*/ 166 h 195"/>
              <a:gd name="T56" fmla="*/ 99 w 221"/>
              <a:gd name="T57" fmla="*/ 166 h 195"/>
              <a:gd name="T58" fmla="*/ 99 w 221"/>
              <a:gd name="T59" fmla="*/ 95 h 195"/>
              <a:gd name="T60" fmla="*/ 122 w 221"/>
              <a:gd name="T61" fmla="*/ 95 h 195"/>
              <a:gd name="T62" fmla="*/ 122 w 221"/>
              <a:gd name="T63" fmla="*/ 166 h 195"/>
              <a:gd name="T64" fmla="*/ 171 w 221"/>
              <a:gd name="T65" fmla="*/ 166 h 195"/>
              <a:gd name="T66" fmla="*/ 148 w 221"/>
              <a:gd name="T67" fmla="*/ 166 h 195"/>
              <a:gd name="T68" fmla="*/ 148 w 221"/>
              <a:gd name="T69" fmla="*/ 95 h 195"/>
              <a:gd name="T70" fmla="*/ 171 w 221"/>
              <a:gd name="T71" fmla="*/ 95 h 195"/>
              <a:gd name="T72" fmla="*/ 171 w 221"/>
              <a:gd name="T73" fmla="*/ 166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21" h="195">
                <a:moveTo>
                  <a:pt x="209" y="95"/>
                </a:moveTo>
                <a:lnTo>
                  <a:pt x="209" y="82"/>
                </a:lnTo>
                <a:lnTo>
                  <a:pt x="221" y="82"/>
                </a:lnTo>
                <a:lnTo>
                  <a:pt x="221" y="74"/>
                </a:lnTo>
                <a:lnTo>
                  <a:pt x="110" y="0"/>
                </a:lnTo>
                <a:lnTo>
                  <a:pt x="0" y="74"/>
                </a:lnTo>
                <a:lnTo>
                  <a:pt x="0" y="82"/>
                </a:lnTo>
                <a:lnTo>
                  <a:pt x="10" y="82"/>
                </a:lnTo>
                <a:lnTo>
                  <a:pt x="10" y="95"/>
                </a:lnTo>
                <a:lnTo>
                  <a:pt x="23" y="95"/>
                </a:lnTo>
                <a:lnTo>
                  <a:pt x="23" y="166"/>
                </a:lnTo>
                <a:lnTo>
                  <a:pt x="10" y="166"/>
                </a:lnTo>
                <a:lnTo>
                  <a:pt x="10" y="179"/>
                </a:lnTo>
                <a:lnTo>
                  <a:pt x="0" y="179"/>
                </a:lnTo>
                <a:lnTo>
                  <a:pt x="0" y="195"/>
                </a:lnTo>
                <a:lnTo>
                  <a:pt x="221" y="195"/>
                </a:lnTo>
                <a:lnTo>
                  <a:pt x="221" y="179"/>
                </a:lnTo>
                <a:lnTo>
                  <a:pt x="209" y="179"/>
                </a:lnTo>
                <a:lnTo>
                  <a:pt x="209" y="166"/>
                </a:lnTo>
                <a:lnTo>
                  <a:pt x="197" y="166"/>
                </a:lnTo>
                <a:lnTo>
                  <a:pt x="197" y="95"/>
                </a:lnTo>
                <a:lnTo>
                  <a:pt x="209" y="95"/>
                </a:lnTo>
                <a:close/>
                <a:moveTo>
                  <a:pt x="73" y="166"/>
                </a:moveTo>
                <a:lnTo>
                  <a:pt x="49" y="166"/>
                </a:lnTo>
                <a:lnTo>
                  <a:pt x="49" y="95"/>
                </a:lnTo>
                <a:lnTo>
                  <a:pt x="73" y="95"/>
                </a:lnTo>
                <a:lnTo>
                  <a:pt x="73" y="166"/>
                </a:lnTo>
                <a:close/>
                <a:moveTo>
                  <a:pt x="122" y="166"/>
                </a:moveTo>
                <a:lnTo>
                  <a:pt x="99" y="166"/>
                </a:lnTo>
                <a:lnTo>
                  <a:pt x="99" y="95"/>
                </a:lnTo>
                <a:lnTo>
                  <a:pt x="122" y="95"/>
                </a:lnTo>
                <a:lnTo>
                  <a:pt x="122" y="166"/>
                </a:lnTo>
                <a:close/>
                <a:moveTo>
                  <a:pt x="171" y="166"/>
                </a:moveTo>
                <a:lnTo>
                  <a:pt x="148" y="166"/>
                </a:lnTo>
                <a:lnTo>
                  <a:pt x="148" y="95"/>
                </a:lnTo>
                <a:lnTo>
                  <a:pt x="171" y="95"/>
                </a:lnTo>
                <a:lnTo>
                  <a:pt x="171" y="166"/>
                </a:lnTo>
                <a:close/>
              </a:path>
            </a:pathLst>
          </a:custGeom>
          <a:solidFill>
            <a:schemeClr val="bg1"/>
          </a:solidFill>
          <a:ln>
            <a:noFill/>
          </a:ln>
        </p:spPr>
        <p:txBody>
          <a:bodyPr vert="horz" wrap="square" lIns="91440" tIns="45720" rIns="91440" bIns="45720" numCol="1" anchor="t" anchorCtr="0" compatLnSpc="1"/>
          <a:lstStyle/>
          <a:p>
            <a:endParaRPr lang="en-US">
              <a:latin typeface="+mn-ea"/>
              <a:cs typeface="+mn-ea"/>
            </a:endParaRPr>
          </a:p>
        </p:txBody>
      </p:sp>
      <p:grpSp>
        <p:nvGrpSpPr>
          <p:cNvPr id="29" name="组合 28"/>
          <p:cNvGrpSpPr/>
          <p:nvPr/>
        </p:nvGrpSpPr>
        <p:grpSpPr>
          <a:xfrm>
            <a:off x="9269517" y="2884905"/>
            <a:ext cx="402605" cy="331075"/>
            <a:chOff x="5108575" y="3992563"/>
            <a:chExt cx="428625" cy="352426"/>
          </a:xfrm>
          <a:solidFill>
            <a:schemeClr val="bg1"/>
          </a:solidFill>
        </p:grpSpPr>
        <p:sp>
          <p:nvSpPr>
            <p:cNvPr id="30" name="Freeform 223"/>
            <p:cNvSpPr/>
            <p:nvPr/>
          </p:nvSpPr>
          <p:spPr bwMode="auto">
            <a:xfrm>
              <a:off x="5108575" y="3998913"/>
              <a:ext cx="201613" cy="106363"/>
            </a:xfrm>
            <a:custGeom>
              <a:avLst/>
              <a:gdLst>
                <a:gd name="T0" fmla="*/ 127 w 127"/>
                <a:gd name="T1" fmla="*/ 30 h 67"/>
                <a:gd name="T2" fmla="*/ 93 w 127"/>
                <a:gd name="T3" fmla="*/ 0 h 67"/>
                <a:gd name="T4" fmla="*/ 0 w 127"/>
                <a:gd name="T5" fmla="*/ 36 h 67"/>
                <a:gd name="T6" fmla="*/ 35 w 127"/>
                <a:gd name="T7" fmla="*/ 67 h 67"/>
                <a:gd name="T8" fmla="*/ 127 w 127"/>
                <a:gd name="T9" fmla="*/ 30 h 67"/>
              </a:gdLst>
              <a:ahLst/>
              <a:cxnLst>
                <a:cxn ang="0">
                  <a:pos x="T0" y="T1"/>
                </a:cxn>
                <a:cxn ang="0">
                  <a:pos x="T2" y="T3"/>
                </a:cxn>
                <a:cxn ang="0">
                  <a:pos x="T4" y="T5"/>
                </a:cxn>
                <a:cxn ang="0">
                  <a:pos x="T6" y="T7"/>
                </a:cxn>
                <a:cxn ang="0">
                  <a:pos x="T8" y="T9"/>
                </a:cxn>
              </a:cxnLst>
              <a:rect l="0" t="0" r="r" b="b"/>
              <a:pathLst>
                <a:path w="127" h="67">
                  <a:moveTo>
                    <a:pt x="127" y="30"/>
                  </a:moveTo>
                  <a:lnTo>
                    <a:pt x="93" y="0"/>
                  </a:lnTo>
                  <a:lnTo>
                    <a:pt x="0" y="36"/>
                  </a:lnTo>
                  <a:lnTo>
                    <a:pt x="35" y="67"/>
                  </a:lnTo>
                  <a:lnTo>
                    <a:pt x="127" y="3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sp>
          <p:nvSpPr>
            <p:cNvPr id="31" name="Freeform 224"/>
            <p:cNvSpPr/>
            <p:nvPr/>
          </p:nvSpPr>
          <p:spPr bwMode="auto">
            <a:xfrm>
              <a:off x="5324475" y="4168776"/>
              <a:ext cx="147638" cy="176213"/>
            </a:xfrm>
            <a:custGeom>
              <a:avLst/>
              <a:gdLst>
                <a:gd name="T0" fmla="*/ 0 w 93"/>
                <a:gd name="T1" fmla="*/ 0 h 111"/>
                <a:gd name="T2" fmla="*/ 0 w 93"/>
                <a:gd name="T3" fmla="*/ 111 h 111"/>
                <a:gd name="T4" fmla="*/ 93 w 93"/>
                <a:gd name="T5" fmla="*/ 73 h 111"/>
                <a:gd name="T6" fmla="*/ 93 w 93"/>
                <a:gd name="T7" fmla="*/ 15 h 111"/>
                <a:gd name="T8" fmla="*/ 41 w 93"/>
                <a:gd name="T9" fmla="*/ 37 h 111"/>
                <a:gd name="T10" fmla="*/ 0 w 93"/>
                <a:gd name="T11" fmla="*/ 0 h 111"/>
              </a:gdLst>
              <a:ahLst/>
              <a:cxnLst>
                <a:cxn ang="0">
                  <a:pos x="T0" y="T1"/>
                </a:cxn>
                <a:cxn ang="0">
                  <a:pos x="T2" y="T3"/>
                </a:cxn>
                <a:cxn ang="0">
                  <a:pos x="T4" y="T5"/>
                </a:cxn>
                <a:cxn ang="0">
                  <a:pos x="T6" y="T7"/>
                </a:cxn>
                <a:cxn ang="0">
                  <a:pos x="T8" y="T9"/>
                </a:cxn>
                <a:cxn ang="0">
                  <a:pos x="T10" y="T11"/>
                </a:cxn>
              </a:cxnLst>
              <a:rect l="0" t="0" r="r" b="b"/>
              <a:pathLst>
                <a:path w="93" h="111">
                  <a:moveTo>
                    <a:pt x="0" y="0"/>
                  </a:moveTo>
                  <a:lnTo>
                    <a:pt x="0" y="111"/>
                  </a:lnTo>
                  <a:lnTo>
                    <a:pt x="93" y="73"/>
                  </a:lnTo>
                  <a:lnTo>
                    <a:pt x="93" y="15"/>
                  </a:lnTo>
                  <a:lnTo>
                    <a:pt x="41" y="37"/>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sp>
          <p:nvSpPr>
            <p:cNvPr id="32" name="Freeform 225"/>
            <p:cNvSpPr/>
            <p:nvPr/>
          </p:nvSpPr>
          <p:spPr bwMode="auto">
            <a:xfrm>
              <a:off x="5334000" y="4110038"/>
              <a:ext cx="203200" cy="104775"/>
            </a:xfrm>
            <a:custGeom>
              <a:avLst/>
              <a:gdLst>
                <a:gd name="T0" fmla="*/ 0 w 128"/>
                <a:gd name="T1" fmla="*/ 36 h 66"/>
                <a:gd name="T2" fmla="*/ 36 w 128"/>
                <a:gd name="T3" fmla="*/ 66 h 66"/>
                <a:gd name="T4" fmla="*/ 128 w 128"/>
                <a:gd name="T5" fmla="*/ 29 h 66"/>
                <a:gd name="T6" fmla="*/ 93 w 128"/>
                <a:gd name="T7" fmla="*/ 0 h 66"/>
                <a:gd name="T8" fmla="*/ 0 w 128"/>
                <a:gd name="T9" fmla="*/ 36 h 66"/>
              </a:gdLst>
              <a:ahLst/>
              <a:cxnLst>
                <a:cxn ang="0">
                  <a:pos x="T0" y="T1"/>
                </a:cxn>
                <a:cxn ang="0">
                  <a:pos x="T2" y="T3"/>
                </a:cxn>
                <a:cxn ang="0">
                  <a:pos x="T4" y="T5"/>
                </a:cxn>
                <a:cxn ang="0">
                  <a:pos x="T6" y="T7"/>
                </a:cxn>
                <a:cxn ang="0">
                  <a:pos x="T8" y="T9"/>
                </a:cxn>
              </a:cxnLst>
              <a:rect l="0" t="0" r="r" b="b"/>
              <a:pathLst>
                <a:path w="128" h="66">
                  <a:moveTo>
                    <a:pt x="0" y="36"/>
                  </a:moveTo>
                  <a:lnTo>
                    <a:pt x="36" y="66"/>
                  </a:lnTo>
                  <a:lnTo>
                    <a:pt x="128" y="29"/>
                  </a:lnTo>
                  <a:lnTo>
                    <a:pt x="93" y="0"/>
                  </a:lnTo>
                  <a:lnTo>
                    <a:pt x="0" y="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sp>
          <p:nvSpPr>
            <p:cNvPr id="33" name="Freeform 226"/>
            <p:cNvSpPr/>
            <p:nvPr/>
          </p:nvSpPr>
          <p:spPr bwMode="auto">
            <a:xfrm>
              <a:off x="5319713" y="3992563"/>
              <a:ext cx="203200" cy="109538"/>
            </a:xfrm>
            <a:custGeom>
              <a:avLst/>
              <a:gdLst>
                <a:gd name="T0" fmla="*/ 128 w 128"/>
                <a:gd name="T1" fmla="*/ 36 h 69"/>
                <a:gd name="T2" fmla="*/ 35 w 128"/>
                <a:gd name="T3" fmla="*/ 0 h 69"/>
                <a:gd name="T4" fmla="*/ 0 w 128"/>
                <a:gd name="T5" fmla="*/ 32 h 69"/>
                <a:gd name="T6" fmla="*/ 93 w 128"/>
                <a:gd name="T7" fmla="*/ 69 h 69"/>
                <a:gd name="T8" fmla="*/ 128 w 128"/>
                <a:gd name="T9" fmla="*/ 36 h 69"/>
              </a:gdLst>
              <a:ahLst/>
              <a:cxnLst>
                <a:cxn ang="0">
                  <a:pos x="T0" y="T1"/>
                </a:cxn>
                <a:cxn ang="0">
                  <a:pos x="T2" y="T3"/>
                </a:cxn>
                <a:cxn ang="0">
                  <a:pos x="T4" y="T5"/>
                </a:cxn>
                <a:cxn ang="0">
                  <a:pos x="T6" y="T7"/>
                </a:cxn>
                <a:cxn ang="0">
                  <a:pos x="T8" y="T9"/>
                </a:cxn>
              </a:cxnLst>
              <a:rect l="0" t="0" r="r" b="b"/>
              <a:pathLst>
                <a:path w="128" h="69">
                  <a:moveTo>
                    <a:pt x="128" y="36"/>
                  </a:moveTo>
                  <a:lnTo>
                    <a:pt x="35" y="0"/>
                  </a:lnTo>
                  <a:lnTo>
                    <a:pt x="0" y="32"/>
                  </a:lnTo>
                  <a:lnTo>
                    <a:pt x="93" y="69"/>
                  </a:lnTo>
                  <a:lnTo>
                    <a:pt x="128" y="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sp>
          <p:nvSpPr>
            <p:cNvPr id="34" name="Freeform 227"/>
            <p:cNvSpPr/>
            <p:nvPr/>
          </p:nvSpPr>
          <p:spPr bwMode="auto">
            <a:xfrm>
              <a:off x="5165725" y="4181476"/>
              <a:ext cx="147638" cy="163513"/>
            </a:xfrm>
            <a:custGeom>
              <a:avLst/>
              <a:gdLst>
                <a:gd name="T0" fmla="*/ 0 w 93"/>
                <a:gd name="T1" fmla="*/ 11 h 103"/>
                <a:gd name="T2" fmla="*/ 0 w 93"/>
                <a:gd name="T3" fmla="*/ 65 h 103"/>
                <a:gd name="T4" fmla="*/ 93 w 93"/>
                <a:gd name="T5" fmla="*/ 103 h 103"/>
                <a:gd name="T6" fmla="*/ 93 w 93"/>
                <a:gd name="T7" fmla="*/ 0 h 103"/>
                <a:gd name="T8" fmla="*/ 57 w 93"/>
                <a:gd name="T9" fmla="*/ 34 h 103"/>
                <a:gd name="T10" fmla="*/ 0 w 93"/>
                <a:gd name="T11" fmla="*/ 11 h 103"/>
              </a:gdLst>
              <a:ahLst/>
              <a:cxnLst>
                <a:cxn ang="0">
                  <a:pos x="T0" y="T1"/>
                </a:cxn>
                <a:cxn ang="0">
                  <a:pos x="T2" y="T3"/>
                </a:cxn>
                <a:cxn ang="0">
                  <a:pos x="T4" y="T5"/>
                </a:cxn>
                <a:cxn ang="0">
                  <a:pos x="T6" y="T7"/>
                </a:cxn>
                <a:cxn ang="0">
                  <a:pos x="T8" y="T9"/>
                </a:cxn>
                <a:cxn ang="0">
                  <a:pos x="T10" y="T11"/>
                </a:cxn>
              </a:cxnLst>
              <a:rect l="0" t="0" r="r" b="b"/>
              <a:pathLst>
                <a:path w="93" h="103">
                  <a:moveTo>
                    <a:pt x="0" y="11"/>
                  </a:moveTo>
                  <a:lnTo>
                    <a:pt x="0" y="65"/>
                  </a:lnTo>
                  <a:lnTo>
                    <a:pt x="93" y="103"/>
                  </a:lnTo>
                  <a:lnTo>
                    <a:pt x="93" y="0"/>
                  </a:lnTo>
                  <a:lnTo>
                    <a:pt x="57" y="34"/>
                  </a:lnTo>
                  <a:lnTo>
                    <a:pt x="0"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sp>
          <p:nvSpPr>
            <p:cNvPr id="35" name="Freeform 228"/>
            <p:cNvSpPr/>
            <p:nvPr/>
          </p:nvSpPr>
          <p:spPr bwMode="auto">
            <a:xfrm>
              <a:off x="5108575" y="4114801"/>
              <a:ext cx="200025" cy="109538"/>
            </a:xfrm>
            <a:custGeom>
              <a:avLst/>
              <a:gdLst>
                <a:gd name="T0" fmla="*/ 126 w 126"/>
                <a:gd name="T1" fmla="*/ 36 h 69"/>
                <a:gd name="T2" fmla="*/ 33 w 126"/>
                <a:gd name="T3" fmla="*/ 0 h 69"/>
                <a:gd name="T4" fmla="*/ 0 w 126"/>
                <a:gd name="T5" fmla="*/ 31 h 69"/>
                <a:gd name="T6" fmla="*/ 91 w 126"/>
                <a:gd name="T7" fmla="*/ 69 h 69"/>
                <a:gd name="T8" fmla="*/ 126 w 126"/>
                <a:gd name="T9" fmla="*/ 36 h 69"/>
              </a:gdLst>
              <a:ahLst/>
              <a:cxnLst>
                <a:cxn ang="0">
                  <a:pos x="T0" y="T1"/>
                </a:cxn>
                <a:cxn ang="0">
                  <a:pos x="T2" y="T3"/>
                </a:cxn>
                <a:cxn ang="0">
                  <a:pos x="T4" y="T5"/>
                </a:cxn>
                <a:cxn ang="0">
                  <a:pos x="T6" y="T7"/>
                </a:cxn>
                <a:cxn ang="0">
                  <a:pos x="T8" y="T9"/>
                </a:cxn>
              </a:cxnLst>
              <a:rect l="0" t="0" r="r" b="b"/>
              <a:pathLst>
                <a:path w="126" h="69">
                  <a:moveTo>
                    <a:pt x="126" y="36"/>
                  </a:moveTo>
                  <a:lnTo>
                    <a:pt x="33" y="0"/>
                  </a:lnTo>
                  <a:lnTo>
                    <a:pt x="0" y="31"/>
                  </a:lnTo>
                  <a:lnTo>
                    <a:pt x="91" y="69"/>
                  </a:lnTo>
                  <a:lnTo>
                    <a:pt x="126" y="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gr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5"/>
                                        </p:tgtEl>
                                        <p:attrNameLst>
                                          <p:attrName>style.visibility</p:attrName>
                                        </p:attrNameLst>
                                      </p:cBhvr>
                                      <p:to>
                                        <p:strVal val="visible"/>
                                      </p:to>
                                    </p:set>
                                    <p:animEffect transition="in" filter="fade">
                                      <p:cBhvr>
                                        <p:cTn id="12" dur="500"/>
                                        <p:tgtEl>
                                          <p:spTgt spid="7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0"/>
                                        </p:tgtEl>
                                        <p:attrNameLst>
                                          <p:attrName>style.visibility</p:attrName>
                                        </p:attrNameLst>
                                      </p:cBhvr>
                                      <p:to>
                                        <p:strVal val="visible"/>
                                      </p:to>
                                    </p:set>
                                    <p:animEffect transition="in" filter="fade">
                                      <p:cBhvr>
                                        <p:cTn id="17" dur="500"/>
                                        <p:tgtEl>
                                          <p:spTgt spid="80"/>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79"/>
                                        </p:tgtEl>
                                        <p:attrNameLst>
                                          <p:attrName>style.visibility</p:attrName>
                                        </p:attrNameLst>
                                      </p:cBhvr>
                                      <p:to>
                                        <p:strVal val="visible"/>
                                      </p:to>
                                    </p:set>
                                    <p:animEffect transition="in" filter="fade">
                                      <p:cBhvr>
                                        <p:cTn id="20" dur="500"/>
                                        <p:tgtEl>
                                          <p:spTgt spid="7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70"/>
                                        </p:tgtEl>
                                        <p:attrNameLst>
                                          <p:attrName>style.visibility</p:attrName>
                                        </p:attrNameLst>
                                      </p:cBhvr>
                                      <p:to>
                                        <p:strVal val="visible"/>
                                      </p:to>
                                    </p:set>
                                    <p:animEffect transition="in" filter="wipe(left)">
                                      <p:cBhvr>
                                        <p:cTn id="25" dur="500"/>
                                        <p:tgtEl>
                                          <p:spTgt spid="70"/>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76"/>
                                        </p:tgtEl>
                                        <p:attrNameLst>
                                          <p:attrName>style.visibility</p:attrName>
                                        </p:attrNameLst>
                                      </p:cBhvr>
                                      <p:to>
                                        <p:strVal val="visible"/>
                                      </p:to>
                                    </p:set>
                                    <p:animEffect transition="in" filter="fade">
                                      <p:cBhvr>
                                        <p:cTn id="30" dur="500"/>
                                        <p:tgtEl>
                                          <p:spTgt spid="7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500"/>
                                        <p:tgtEl>
                                          <p:spTgt spid="48"/>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47"/>
                                        </p:tgtEl>
                                        <p:attrNameLst>
                                          <p:attrName>style.visibility</p:attrName>
                                        </p:attrNameLst>
                                      </p:cBhvr>
                                      <p:to>
                                        <p:strVal val="visible"/>
                                      </p:to>
                                    </p:set>
                                    <p:animEffect transition="in" filter="fade">
                                      <p:cBhvr>
                                        <p:cTn id="38" dur="500"/>
                                        <p:tgtEl>
                                          <p:spTgt spid="47"/>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49"/>
                                        </p:tgtEl>
                                        <p:attrNameLst>
                                          <p:attrName>style.visibility</p:attrName>
                                        </p:attrNameLst>
                                      </p:cBhvr>
                                      <p:to>
                                        <p:strVal val="visible"/>
                                      </p:to>
                                    </p:set>
                                    <p:animEffect transition="in" filter="wipe(left)">
                                      <p:cBhvr>
                                        <p:cTn id="43" dur="500"/>
                                        <p:tgtEl>
                                          <p:spTgt spid="49"/>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77"/>
                                        </p:tgtEl>
                                        <p:attrNameLst>
                                          <p:attrName>style.visibility</p:attrName>
                                        </p:attrNameLst>
                                      </p:cBhvr>
                                      <p:to>
                                        <p:strVal val="visible"/>
                                      </p:to>
                                    </p:set>
                                    <p:animEffect transition="in" filter="fade">
                                      <p:cBhvr>
                                        <p:cTn id="48" dur="500"/>
                                        <p:tgtEl>
                                          <p:spTgt spid="77"/>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fade">
                                      <p:cBhvr>
                                        <p:cTn id="53" dur="500"/>
                                        <p:tgtEl>
                                          <p:spTgt spid="51"/>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50"/>
                                        </p:tgtEl>
                                        <p:attrNameLst>
                                          <p:attrName>style.visibility</p:attrName>
                                        </p:attrNameLst>
                                      </p:cBhvr>
                                      <p:to>
                                        <p:strVal val="visible"/>
                                      </p:to>
                                    </p:set>
                                    <p:animEffect transition="in" filter="fade">
                                      <p:cBhvr>
                                        <p:cTn id="56" dur="500"/>
                                        <p:tgtEl>
                                          <p:spTgt spid="50"/>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500"/>
                                        <p:tgtEl>
                                          <p:spTgt spid="78"/>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53"/>
                                        </p:tgtEl>
                                        <p:attrNameLst>
                                          <p:attrName>style.visibility</p:attrName>
                                        </p:attrNameLst>
                                      </p:cBhvr>
                                      <p:to>
                                        <p:strVal val="visible"/>
                                      </p:to>
                                    </p:set>
                                    <p:animEffect transition="in" filter="fade">
                                      <p:cBhvr>
                                        <p:cTn id="71" dur="500"/>
                                        <p:tgtEl>
                                          <p:spTgt spid="53"/>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52"/>
                                        </p:tgtEl>
                                        <p:attrNameLst>
                                          <p:attrName>style.visibility</p:attrName>
                                        </p:attrNameLst>
                                      </p:cBhvr>
                                      <p:to>
                                        <p:strVal val="visible"/>
                                      </p:to>
                                    </p:set>
                                    <p:animEffect transition="in" filter="fade">
                                      <p:cBhvr>
                                        <p:cTn id="74" dur="500"/>
                                        <p:tgtEl>
                                          <p:spTgt spid="52"/>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41"/>
                                        </p:tgtEl>
                                        <p:attrNameLst>
                                          <p:attrName>style.visibility</p:attrName>
                                        </p:attrNameLst>
                                      </p:cBhvr>
                                      <p:to>
                                        <p:strVal val="visible"/>
                                      </p:to>
                                    </p:set>
                                    <p:animEffect transition="in" filter="fade">
                                      <p:cBhvr>
                                        <p:cTn id="79" dur="500"/>
                                        <p:tgtEl>
                                          <p:spTgt spid="41"/>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fade">
                                      <p:cBhvr>
                                        <p:cTn id="82" dur="500"/>
                                        <p:tgtEl>
                                          <p:spTgt spid="45"/>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42"/>
                                        </p:tgtEl>
                                        <p:attrNameLst>
                                          <p:attrName>style.visibility</p:attrName>
                                        </p:attrNameLst>
                                      </p:cBhvr>
                                      <p:to>
                                        <p:strVal val="visible"/>
                                      </p:to>
                                    </p:set>
                                    <p:animEffect transition="in" filter="fade">
                                      <p:cBhvr>
                                        <p:cTn id="85" dur="500"/>
                                        <p:tgtEl>
                                          <p:spTgt spid="42"/>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46"/>
                                        </p:tgtEl>
                                        <p:attrNameLst>
                                          <p:attrName>style.visibility</p:attrName>
                                        </p:attrNameLst>
                                      </p:cBhvr>
                                      <p:to>
                                        <p:strVal val="visible"/>
                                      </p:to>
                                    </p:set>
                                    <p:animEffect transition="in" filter="fade">
                                      <p:cBhvr>
                                        <p:cTn id="88"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2" grpId="0" animBg="1"/>
      <p:bldP spid="41" grpId="0" animBg="1"/>
      <p:bldP spid="43" grpId="0" animBg="1"/>
      <p:bldP spid="49" grpId="0" animBg="1"/>
      <p:bldP spid="70" grpId="0" animBg="1"/>
      <p:bldP spid="71" grpId="0" animBg="1"/>
      <p:bldP spid="75" grpId="0" animBg="1"/>
      <p:bldP spid="76" grpId="0" animBg="1"/>
      <p:bldP spid="77" grpId="0" animBg="1"/>
      <p:bldP spid="78" grpId="0" animBg="1"/>
      <p:bldP spid="79" grpId="0"/>
      <p:bldP spid="80" grpId="0"/>
      <p:bldP spid="47" grpId="0"/>
      <p:bldP spid="48" grpId="0"/>
      <p:bldP spid="50" grpId="0"/>
      <p:bldP spid="51" grpId="0"/>
      <p:bldP spid="52" grpId="0"/>
      <p:bldP spid="5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5"/>
          <p:cNvSpPr txBox="1"/>
          <p:nvPr/>
        </p:nvSpPr>
        <p:spPr>
          <a:xfrm>
            <a:off x="5757290" y="3477449"/>
            <a:ext cx="1478780" cy="399842"/>
          </a:xfrm>
          <a:prstGeom prst="rect">
            <a:avLst/>
          </a:prstGeom>
          <a:noFill/>
        </p:spPr>
        <p:txBody>
          <a:bodyPr>
            <a:spAutoFit/>
          </a:bodyPr>
          <a:lstStyle/>
          <a:p>
            <a:pPr eaLnBrk="1" hangingPunct="1">
              <a:buFont typeface="Arial" panose="020B0604020202020204" pitchFamily="34" charset="0"/>
              <a:buNone/>
              <a:defRPr/>
            </a:pPr>
            <a:r>
              <a:rPr lang="zh-CN" altLang="en-US" sz="2000" dirty="0">
                <a:solidFill>
                  <a:srgbClr val="95944F"/>
                </a:solidFill>
                <a:latin typeface="+mn-ea"/>
              </a:rPr>
              <a:t>添加副标题</a:t>
            </a:r>
            <a:endParaRPr lang="zh-CN" altLang="en-US" sz="2000" dirty="0">
              <a:solidFill>
                <a:srgbClr val="95944F"/>
              </a:solidFill>
              <a:latin typeface="+mn-ea"/>
            </a:endParaRPr>
          </a:p>
        </p:txBody>
      </p:sp>
      <p:sp>
        <p:nvSpPr>
          <p:cNvPr id="3" name="TextBox 26"/>
          <p:cNvSpPr txBox="1">
            <a:spLocks noChangeArrowheads="1"/>
          </p:cNvSpPr>
          <p:nvPr/>
        </p:nvSpPr>
        <p:spPr bwMode="auto">
          <a:xfrm>
            <a:off x="7894540" y="3477449"/>
            <a:ext cx="1608887" cy="399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rgbClr val="42494D"/>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42494D"/>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defRPr/>
            </a:pPr>
            <a:r>
              <a:rPr lang="zh-CN" altLang="en-US" sz="2000" dirty="0">
                <a:solidFill>
                  <a:srgbClr val="95944F"/>
                </a:solidFill>
                <a:latin typeface="+mn-ea"/>
              </a:rPr>
              <a:t>添加副标题</a:t>
            </a:r>
            <a:endParaRPr lang="zh-CN" altLang="en-US" sz="2000" dirty="0">
              <a:solidFill>
                <a:srgbClr val="95944F"/>
              </a:solidFill>
              <a:latin typeface="+mn-ea"/>
            </a:endParaRPr>
          </a:p>
        </p:txBody>
      </p:sp>
      <p:sp>
        <p:nvSpPr>
          <p:cNvPr id="4" name="Freeform 21"/>
          <p:cNvSpPr>
            <a:spLocks noEditPoints="1"/>
          </p:cNvSpPr>
          <p:nvPr/>
        </p:nvSpPr>
        <p:spPr bwMode="auto">
          <a:xfrm>
            <a:off x="5474862" y="3542504"/>
            <a:ext cx="266561" cy="268147"/>
          </a:xfrm>
          <a:custGeom>
            <a:avLst/>
            <a:gdLst>
              <a:gd name="T0" fmla="*/ 151984808 w 234"/>
              <a:gd name="T1" fmla="*/ 0 h 234"/>
              <a:gd name="T2" fmla="*/ 303969615 w 234"/>
              <a:gd name="T3" fmla="*/ 153799536 h 234"/>
              <a:gd name="T4" fmla="*/ 151984808 w 234"/>
              <a:gd name="T5" fmla="*/ 307599071 h 234"/>
              <a:gd name="T6" fmla="*/ 0 w 234"/>
              <a:gd name="T7" fmla="*/ 153799536 h 234"/>
              <a:gd name="T8" fmla="*/ 151984808 w 234"/>
              <a:gd name="T9" fmla="*/ 0 h 234"/>
              <a:gd name="T10" fmla="*/ 128602968 w 234"/>
              <a:gd name="T11" fmla="*/ 261590144 h 234"/>
              <a:gd name="T12" fmla="*/ 175366647 w 234"/>
              <a:gd name="T13" fmla="*/ 261590144 h 234"/>
              <a:gd name="T14" fmla="*/ 175366647 w 234"/>
              <a:gd name="T15" fmla="*/ 178775450 h 234"/>
              <a:gd name="T16" fmla="*/ 258504104 w 234"/>
              <a:gd name="T17" fmla="*/ 178775450 h 234"/>
              <a:gd name="T18" fmla="*/ 258504104 w 234"/>
              <a:gd name="T19" fmla="*/ 130137539 h 234"/>
              <a:gd name="T20" fmla="*/ 175366647 w 234"/>
              <a:gd name="T21" fmla="*/ 130137539 h 234"/>
              <a:gd name="T22" fmla="*/ 175366647 w 234"/>
              <a:gd name="T23" fmla="*/ 46008927 h 234"/>
              <a:gd name="T24" fmla="*/ 128602968 w 234"/>
              <a:gd name="T25" fmla="*/ 46008927 h 234"/>
              <a:gd name="T26" fmla="*/ 128602968 w 234"/>
              <a:gd name="T27" fmla="*/ 130137539 h 234"/>
              <a:gd name="T28" fmla="*/ 45465512 w 234"/>
              <a:gd name="T29" fmla="*/ 130137539 h 234"/>
              <a:gd name="T30" fmla="*/ 45465512 w 234"/>
              <a:gd name="T31" fmla="*/ 178775450 h 234"/>
              <a:gd name="T32" fmla="*/ 128602968 w 234"/>
              <a:gd name="T33" fmla="*/ 178775450 h 234"/>
              <a:gd name="T34" fmla="*/ 128602968 w 234"/>
              <a:gd name="T35" fmla="*/ 261590144 h 2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34" h="234">
                <a:moveTo>
                  <a:pt x="117" y="0"/>
                </a:moveTo>
                <a:cubicBezTo>
                  <a:pt x="182" y="0"/>
                  <a:pt x="234" y="52"/>
                  <a:pt x="234" y="117"/>
                </a:cubicBezTo>
                <a:cubicBezTo>
                  <a:pt x="234" y="182"/>
                  <a:pt x="182" y="234"/>
                  <a:pt x="117" y="234"/>
                </a:cubicBezTo>
                <a:cubicBezTo>
                  <a:pt x="52" y="234"/>
                  <a:pt x="0" y="182"/>
                  <a:pt x="0" y="117"/>
                </a:cubicBezTo>
                <a:cubicBezTo>
                  <a:pt x="0" y="52"/>
                  <a:pt x="52" y="0"/>
                  <a:pt x="117" y="0"/>
                </a:cubicBezTo>
                <a:close/>
                <a:moveTo>
                  <a:pt x="99" y="199"/>
                </a:moveTo>
                <a:lnTo>
                  <a:pt x="135" y="199"/>
                </a:lnTo>
                <a:lnTo>
                  <a:pt x="135" y="136"/>
                </a:lnTo>
                <a:lnTo>
                  <a:pt x="199" y="136"/>
                </a:lnTo>
                <a:lnTo>
                  <a:pt x="199" y="99"/>
                </a:lnTo>
                <a:lnTo>
                  <a:pt x="135" y="99"/>
                </a:lnTo>
                <a:lnTo>
                  <a:pt x="135" y="35"/>
                </a:lnTo>
                <a:lnTo>
                  <a:pt x="99" y="35"/>
                </a:lnTo>
                <a:lnTo>
                  <a:pt x="99" y="99"/>
                </a:lnTo>
                <a:lnTo>
                  <a:pt x="35" y="99"/>
                </a:lnTo>
                <a:lnTo>
                  <a:pt x="35" y="136"/>
                </a:lnTo>
                <a:lnTo>
                  <a:pt x="99" y="136"/>
                </a:lnTo>
                <a:lnTo>
                  <a:pt x="99" y="199"/>
                </a:lnTo>
                <a:close/>
              </a:path>
            </a:pathLst>
          </a:custGeom>
          <a:solidFill>
            <a:srgbClr val="95944F"/>
          </a:solidFill>
          <a:ln>
            <a:noFill/>
          </a:ln>
        </p:spPr>
        <p:txBody>
          <a:bodyPr/>
          <a:lstStyle/>
          <a:p>
            <a:endParaRPr lang="zh-CN" altLang="en-US" sz="1800">
              <a:solidFill>
                <a:srgbClr val="95944F"/>
              </a:solidFill>
            </a:endParaRPr>
          </a:p>
        </p:txBody>
      </p:sp>
      <p:sp>
        <p:nvSpPr>
          <p:cNvPr id="5" name="Freeform 22"/>
          <p:cNvSpPr>
            <a:spLocks noEditPoints="1"/>
          </p:cNvSpPr>
          <p:nvPr/>
        </p:nvSpPr>
        <p:spPr bwMode="auto">
          <a:xfrm>
            <a:off x="7597831" y="3542504"/>
            <a:ext cx="266561" cy="268147"/>
          </a:xfrm>
          <a:custGeom>
            <a:avLst/>
            <a:gdLst>
              <a:gd name="T0" fmla="*/ 151984808 w 234"/>
              <a:gd name="T1" fmla="*/ 0 h 234"/>
              <a:gd name="T2" fmla="*/ 303969615 w 234"/>
              <a:gd name="T3" fmla="*/ 153799536 h 234"/>
              <a:gd name="T4" fmla="*/ 151984808 w 234"/>
              <a:gd name="T5" fmla="*/ 307599071 h 234"/>
              <a:gd name="T6" fmla="*/ 0 w 234"/>
              <a:gd name="T7" fmla="*/ 153799536 h 234"/>
              <a:gd name="T8" fmla="*/ 151984808 w 234"/>
              <a:gd name="T9" fmla="*/ 0 h 234"/>
              <a:gd name="T10" fmla="*/ 128602968 w 234"/>
              <a:gd name="T11" fmla="*/ 261590144 h 234"/>
              <a:gd name="T12" fmla="*/ 175366647 w 234"/>
              <a:gd name="T13" fmla="*/ 261590144 h 234"/>
              <a:gd name="T14" fmla="*/ 175366647 w 234"/>
              <a:gd name="T15" fmla="*/ 178775450 h 234"/>
              <a:gd name="T16" fmla="*/ 258504104 w 234"/>
              <a:gd name="T17" fmla="*/ 178775450 h 234"/>
              <a:gd name="T18" fmla="*/ 258504104 w 234"/>
              <a:gd name="T19" fmla="*/ 128823621 h 234"/>
              <a:gd name="T20" fmla="*/ 175366647 w 234"/>
              <a:gd name="T21" fmla="*/ 128823621 h 234"/>
              <a:gd name="T22" fmla="*/ 175366647 w 234"/>
              <a:gd name="T23" fmla="*/ 46008927 h 234"/>
              <a:gd name="T24" fmla="*/ 128602968 w 234"/>
              <a:gd name="T25" fmla="*/ 46008927 h 234"/>
              <a:gd name="T26" fmla="*/ 128602968 w 234"/>
              <a:gd name="T27" fmla="*/ 128823621 h 234"/>
              <a:gd name="T28" fmla="*/ 45465512 w 234"/>
              <a:gd name="T29" fmla="*/ 128823621 h 234"/>
              <a:gd name="T30" fmla="*/ 45465512 w 234"/>
              <a:gd name="T31" fmla="*/ 178775450 h 234"/>
              <a:gd name="T32" fmla="*/ 128602968 w 234"/>
              <a:gd name="T33" fmla="*/ 178775450 h 234"/>
              <a:gd name="T34" fmla="*/ 128602968 w 234"/>
              <a:gd name="T35" fmla="*/ 261590144 h 2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34" h="234">
                <a:moveTo>
                  <a:pt x="117" y="0"/>
                </a:moveTo>
                <a:cubicBezTo>
                  <a:pt x="182" y="0"/>
                  <a:pt x="234" y="52"/>
                  <a:pt x="234" y="117"/>
                </a:cubicBezTo>
                <a:cubicBezTo>
                  <a:pt x="234" y="182"/>
                  <a:pt x="182" y="234"/>
                  <a:pt x="117" y="234"/>
                </a:cubicBezTo>
                <a:cubicBezTo>
                  <a:pt x="52" y="234"/>
                  <a:pt x="0" y="182"/>
                  <a:pt x="0" y="117"/>
                </a:cubicBezTo>
                <a:cubicBezTo>
                  <a:pt x="0" y="52"/>
                  <a:pt x="52" y="0"/>
                  <a:pt x="117" y="0"/>
                </a:cubicBezTo>
                <a:close/>
                <a:moveTo>
                  <a:pt x="99" y="199"/>
                </a:moveTo>
                <a:lnTo>
                  <a:pt x="135" y="199"/>
                </a:lnTo>
                <a:lnTo>
                  <a:pt x="135" y="136"/>
                </a:lnTo>
                <a:lnTo>
                  <a:pt x="199" y="136"/>
                </a:lnTo>
                <a:lnTo>
                  <a:pt x="199" y="98"/>
                </a:lnTo>
                <a:lnTo>
                  <a:pt x="135" y="98"/>
                </a:lnTo>
                <a:lnTo>
                  <a:pt x="135" y="35"/>
                </a:lnTo>
                <a:lnTo>
                  <a:pt x="99" y="35"/>
                </a:lnTo>
                <a:lnTo>
                  <a:pt x="99" y="98"/>
                </a:lnTo>
                <a:lnTo>
                  <a:pt x="35" y="98"/>
                </a:lnTo>
                <a:lnTo>
                  <a:pt x="35" y="136"/>
                </a:lnTo>
                <a:lnTo>
                  <a:pt x="99" y="136"/>
                </a:lnTo>
                <a:lnTo>
                  <a:pt x="99" y="199"/>
                </a:lnTo>
                <a:close/>
              </a:path>
            </a:pathLst>
          </a:custGeom>
          <a:solidFill>
            <a:srgbClr val="95944F"/>
          </a:solidFill>
          <a:ln>
            <a:noFill/>
          </a:ln>
        </p:spPr>
        <p:txBody>
          <a:bodyPr/>
          <a:lstStyle/>
          <a:p>
            <a:endParaRPr lang="zh-CN" altLang="en-US" sz="1800">
              <a:solidFill>
                <a:srgbClr val="95944F"/>
              </a:solidFill>
            </a:endParaRPr>
          </a:p>
        </p:txBody>
      </p:sp>
      <p:sp>
        <p:nvSpPr>
          <p:cNvPr id="6" name="矩形 5"/>
          <p:cNvSpPr/>
          <p:nvPr/>
        </p:nvSpPr>
        <p:spPr>
          <a:xfrm>
            <a:off x="5333649" y="2388991"/>
            <a:ext cx="7013097" cy="923330"/>
          </a:xfrm>
          <a:prstGeom prst="rect">
            <a:avLst/>
          </a:prstGeom>
          <a:noFill/>
          <a:ln>
            <a:noFill/>
          </a:ln>
        </p:spPr>
        <p:txBody>
          <a:bodyPr lIns="0" tIns="0" rIns="0" bIns="0">
            <a:spAutoFit/>
          </a:bodyPr>
          <a:lstStyle/>
          <a:p>
            <a:pPr>
              <a:spcBef>
                <a:spcPct val="0"/>
              </a:spcBef>
            </a:pPr>
            <a:r>
              <a:rPr lang="zh-CN" altLang="en-US" sz="6000" b="1" dirty="0">
                <a:solidFill>
                  <a:srgbClr val="95944F"/>
                </a:solidFill>
                <a:latin typeface="微软雅黑" panose="020B0503020204020204" pitchFamily="34" charset="-122"/>
              </a:rPr>
              <a:t>绪   论</a:t>
            </a:r>
            <a:endParaRPr lang="zh-CN" altLang="en-US" sz="6000" b="1" dirty="0">
              <a:solidFill>
                <a:srgbClr val="95944F"/>
              </a:solidFill>
              <a:latin typeface="微软雅黑" panose="020B0503020204020204" pitchFamily="34" charset="-122"/>
            </a:endParaRPr>
          </a:p>
        </p:txBody>
      </p:sp>
      <p:sp>
        <p:nvSpPr>
          <p:cNvPr id="7" name="Freeform 5"/>
          <p:cNvSpPr/>
          <p:nvPr/>
        </p:nvSpPr>
        <p:spPr bwMode="auto">
          <a:xfrm>
            <a:off x="3077399" y="2336632"/>
            <a:ext cx="1926222" cy="1927808"/>
          </a:xfrm>
          <a:custGeom>
            <a:avLst/>
            <a:gdLst>
              <a:gd name="T0" fmla="*/ 0 w 2342"/>
              <a:gd name="T1" fmla="*/ 0 h 2342"/>
              <a:gd name="T2" fmla="*/ 1585388609 w 2342"/>
              <a:gd name="T3" fmla="*/ 0 h 2342"/>
              <a:gd name="T4" fmla="*/ 1585388609 w 2342"/>
              <a:gd name="T5" fmla="*/ 379775835 h 2342"/>
              <a:gd name="T6" fmla="*/ 1553572115 w 2342"/>
              <a:gd name="T7" fmla="*/ 379775835 h 2342"/>
              <a:gd name="T8" fmla="*/ 1553572115 w 2342"/>
              <a:gd name="T9" fmla="*/ 31873989 h 2342"/>
              <a:gd name="T10" fmla="*/ 31816493 w 2342"/>
              <a:gd name="T11" fmla="*/ 31873989 h 2342"/>
              <a:gd name="T12" fmla="*/ 31816493 w 2342"/>
              <a:gd name="T13" fmla="*/ 1556403041 h 2342"/>
              <a:gd name="T14" fmla="*/ 1553572115 w 2342"/>
              <a:gd name="T15" fmla="*/ 1556403041 h 2342"/>
              <a:gd name="T16" fmla="*/ 1553572115 w 2342"/>
              <a:gd name="T17" fmla="*/ 1106097090 h 2342"/>
              <a:gd name="T18" fmla="*/ 1585388609 w 2342"/>
              <a:gd name="T19" fmla="*/ 1106097090 h 2342"/>
              <a:gd name="T20" fmla="*/ 1585388609 w 2342"/>
              <a:gd name="T21" fmla="*/ 1588277029 h 2342"/>
              <a:gd name="T22" fmla="*/ 0 w 2342"/>
              <a:gd name="T23" fmla="*/ 1588277029 h 2342"/>
              <a:gd name="T24" fmla="*/ 0 w 2342"/>
              <a:gd name="T25" fmla="*/ 0 h 23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342" h="2342">
                <a:moveTo>
                  <a:pt x="0" y="0"/>
                </a:moveTo>
                <a:lnTo>
                  <a:pt x="2342" y="0"/>
                </a:lnTo>
                <a:lnTo>
                  <a:pt x="2342" y="560"/>
                </a:lnTo>
                <a:lnTo>
                  <a:pt x="2295" y="560"/>
                </a:lnTo>
                <a:lnTo>
                  <a:pt x="2295" y="47"/>
                </a:lnTo>
                <a:lnTo>
                  <a:pt x="47" y="47"/>
                </a:lnTo>
                <a:lnTo>
                  <a:pt x="47" y="2295"/>
                </a:lnTo>
                <a:lnTo>
                  <a:pt x="2295" y="2295"/>
                </a:lnTo>
                <a:lnTo>
                  <a:pt x="2295" y="1631"/>
                </a:lnTo>
                <a:lnTo>
                  <a:pt x="2342" y="1631"/>
                </a:lnTo>
                <a:lnTo>
                  <a:pt x="2342" y="2342"/>
                </a:lnTo>
                <a:lnTo>
                  <a:pt x="0" y="2342"/>
                </a:lnTo>
                <a:lnTo>
                  <a:pt x="0" y="0"/>
                </a:lnTo>
                <a:close/>
              </a:path>
            </a:pathLst>
          </a:custGeom>
          <a:solidFill>
            <a:srgbClr val="95944F"/>
          </a:solidFill>
          <a:ln>
            <a:noFill/>
          </a:ln>
        </p:spPr>
        <p:txBody>
          <a:bodyPr/>
          <a:lstStyle/>
          <a:p>
            <a:endParaRPr lang="zh-CN" altLang="en-US" sz="1800">
              <a:solidFill>
                <a:srgbClr val="95944F"/>
              </a:solidFill>
            </a:endParaRPr>
          </a:p>
        </p:txBody>
      </p:sp>
      <p:sp>
        <p:nvSpPr>
          <p:cNvPr id="10" name="TextBox 15"/>
          <p:cNvSpPr txBox="1"/>
          <p:nvPr/>
        </p:nvSpPr>
        <p:spPr>
          <a:xfrm>
            <a:off x="5757290" y="3926479"/>
            <a:ext cx="2703692" cy="401428"/>
          </a:xfrm>
          <a:prstGeom prst="rect">
            <a:avLst/>
          </a:prstGeom>
          <a:noFill/>
        </p:spPr>
        <p:txBody>
          <a:bodyPr>
            <a:spAutoFit/>
          </a:bodyPr>
          <a:lstStyle/>
          <a:p>
            <a:pPr eaLnBrk="1" hangingPunct="1">
              <a:buFont typeface="Arial" panose="020B0604020202020204" pitchFamily="34" charset="0"/>
              <a:buNone/>
              <a:defRPr/>
            </a:pPr>
            <a:r>
              <a:rPr lang="zh-CN" altLang="en-US" sz="2000" dirty="0">
                <a:solidFill>
                  <a:srgbClr val="95944F"/>
                </a:solidFill>
                <a:latin typeface="+mn-ea"/>
              </a:rPr>
              <a:t>添加副标题</a:t>
            </a:r>
            <a:endParaRPr lang="zh-CN" altLang="en-US" sz="2000" dirty="0">
              <a:solidFill>
                <a:srgbClr val="95944F"/>
              </a:solidFill>
              <a:latin typeface="+mn-ea"/>
            </a:endParaRPr>
          </a:p>
        </p:txBody>
      </p:sp>
      <p:sp>
        <p:nvSpPr>
          <p:cNvPr id="11" name="TextBox 16"/>
          <p:cNvSpPr txBox="1">
            <a:spLocks noChangeArrowheads="1"/>
          </p:cNvSpPr>
          <p:nvPr/>
        </p:nvSpPr>
        <p:spPr bwMode="auto">
          <a:xfrm>
            <a:off x="7894540" y="3926479"/>
            <a:ext cx="2781439" cy="401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rgbClr val="42494D"/>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42494D"/>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defRPr/>
            </a:pPr>
            <a:r>
              <a:rPr lang="zh-CN" altLang="en-US" sz="2000" dirty="0">
                <a:solidFill>
                  <a:srgbClr val="95944F"/>
                </a:solidFill>
                <a:latin typeface="+mn-ea"/>
              </a:rPr>
              <a:t>添加副标题</a:t>
            </a:r>
            <a:endParaRPr lang="zh-CN" altLang="en-US" sz="2000" dirty="0">
              <a:solidFill>
                <a:srgbClr val="95944F"/>
              </a:solidFill>
              <a:latin typeface="+mn-ea"/>
            </a:endParaRPr>
          </a:p>
        </p:txBody>
      </p:sp>
      <p:sp>
        <p:nvSpPr>
          <p:cNvPr id="12" name="Freeform 21"/>
          <p:cNvSpPr>
            <a:spLocks noEditPoints="1"/>
          </p:cNvSpPr>
          <p:nvPr/>
        </p:nvSpPr>
        <p:spPr bwMode="auto">
          <a:xfrm>
            <a:off x="5474862" y="3993120"/>
            <a:ext cx="266561" cy="268147"/>
          </a:xfrm>
          <a:custGeom>
            <a:avLst/>
            <a:gdLst>
              <a:gd name="T0" fmla="*/ 151984808 w 234"/>
              <a:gd name="T1" fmla="*/ 0 h 234"/>
              <a:gd name="T2" fmla="*/ 303969615 w 234"/>
              <a:gd name="T3" fmla="*/ 153799536 h 234"/>
              <a:gd name="T4" fmla="*/ 151984808 w 234"/>
              <a:gd name="T5" fmla="*/ 307599071 h 234"/>
              <a:gd name="T6" fmla="*/ 0 w 234"/>
              <a:gd name="T7" fmla="*/ 153799536 h 234"/>
              <a:gd name="T8" fmla="*/ 151984808 w 234"/>
              <a:gd name="T9" fmla="*/ 0 h 234"/>
              <a:gd name="T10" fmla="*/ 128602968 w 234"/>
              <a:gd name="T11" fmla="*/ 261590144 h 234"/>
              <a:gd name="T12" fmla="*/ 175366647 w 234"/>
              <a:gd name="T13" fmla="*/ 261590144 h 234"/>
              <a:gd name="T14" fmla="*/ 175366647 w 234"/>
              <a:gd name="T15" fmla="*/ 178775450 h 234"/>
              <a:gd name="T16" fmla="*/ 258504104 w 234"/>
              <a:gd name="T17" fmla="*/ 178775450 h 234"/>
              <a:gd name="T18" fmla="*/ 258504104 w 234"/>
              <a:gd name="T19" fmla="*/ 130137539 h 234"/>
              <a:gd name="T20" fmla="*/ 175366647 w 234"/>
              <a:gd name="T21" fmla="*/ 130137539 h 234"/>
              <a:gd name="T22" fmla="*/ 175366647 w 234"/>
              <a:gd name="T23" fmla="*/ 46008927 h 234"/>
              <a:gd name="T24" fmla="*/ 128602968 w 234"/>
              <a:gd name="T25" fmla="*/ 46008927 h 234"/>
              <a:gd name="T26" fmla="*/ 128602968 w 234"/>
              <a:gd name="T27" fmla="*/ 130137539 h 234"/>
              <a:gd name="T28" fmla="*/ 45465512 w 234"/>
              <a:gd name="T29" fmla="*/ 130137539 h 234"/>
              <a:gd name="T30" fmla="*/ 45465512 w 234"/>
              <a:gd name="T31" fmla="*/ 178775450 h 234"/>
              <a:gd name="T32" fmla="*/ 128602968 w 234"/>
              <a:gd name="T33" fmla="*/ 178775450 h 234"/>
              <a:gd name="T34" fmla="*/ 128602968 w 234"/>
              <a:gd name="T35" fmla="*/ 261590144 h 2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34" h="234">
                <a:moveTo>
                  <a:pt x="117" y="0"/>
                </a:moveTo>
                <a:cubicBezTo>
                  <a:pt x="182" y="0"/>
                  <a:pt x="234" y="52"/>
                  <a:pt x="234" y="117"/>
                </a:cubicBezTo>
                <a:cubicBezTo>
                  <a:pt x="234" y="182"/>
                  <a:pt x="182" y="234"/>
                  <a:pt x="117" y="234"/>
                </a:cubicBezTo>
                <a:cubicBezTo>
                  <a:pt x="52" y="234"/>
                  <a:pt x="0" y="182"/>
                  <a:pt x="0" y="117"/>
                </a:cubicBezTo>
                <a:cubicBezTo>
                  <a:pt x="0" y="52"/>
                  <a:pt x="52" y="0"/>
                  <a:pt x="117" y="0"/>
                </a:cubicBezTo>
                <a:close/>
                <a:moveTo>
                  <a:pt x="99" y="199"/>
                </a:moveTo>
                <a:lnTo>
                  <a:pt x="135" y="199"/>
                </a:lnTo>
                <a:lnTo>
                  <a:pt x="135" y="136"/>
                </a:lnTo>
                <a:lnTo>
                  <a:pt x="199" y="136"/>
                </a:lnTo>
                <a:lnTo>
                  <a:pt x="199" y="99"/>
                </a:lnTo>
                <a:lnTo>
                  <a:pt x="135" y="99"/>
                </a:lnTo>
                <a:lnTo>
                  <a:pt x="135" y="35"/>
                </a:lnTo>
                <a:lnTo>
                  <a:pt x="99" y="35"/>
                </a:lnTo>
                <a:lnTo>
                  <a:pt x="99" y="99"/>
                </a:lnTo>
                <a:lnTo>
                  <a:pt x="35" y="99"/>
                </a:lnTo>
                <a:lnTo>
                  <a:pt x="35" y="136"/>
                </a:lnTo>
                <a:lnTo>
                  <a:pt x="99" y="136"/>
                </a:lnTo>
                <a:lnTo>
                  <a:pt x="99" y="199"/>
                </a:lnTo>
                <a:close/>
              </a:path>
            </a:pathLst>
          </a:custGeom>
          <a:solidFill>
            <a:srgbClr val="95944F"/>
          </a:solidFill>
          <a:ln>
            <a:noFill/>
          </a:ln>
        </p:spPr>
        <p:txBody>
          <a:bodyPr/>
          <a:lstStyle/>
          <a:p>
            <a:endParaRPr lang="zh-CN" altLang="en-US" sz="1800">
              <a:solidFill>
                <a:srgbClr val="95944F"/>
              </a:solidFill>
            </a:endParaRPr>
          </a:p>
        </p:txBody>
      </p:sp>
      <p:sp>
        <p:nvSpPr>
          <p:cNvPr id="13" name="Freeform 22"/>
          <p:cNvSpPr>
            <a:spLocks noEditPoints="1"/>
          </p:cNvSpPr>
          <p:nvPr/>
        </p:nvSpPr>
        <p:spPr bwMode="auto">
          <a:xfrm>
            <a:off x="7596245" y="3993120"/>
            <a:ext cx="266561" cy="268147"/>
          </a:xfrm>
          <a:custGeom>
            <a:avLst/>
            <a:gdLst>
              <a:gd name="T0" fmla="*/ 151984808 w 234"/>
              <a:gd name="T1" fmla="*/ 0 h 234"/>
              <a:gd name="T2" fmla="*/ 303969615 w 234"/>
              <a:gd name="T3" fmla="*/ 153799536 h 234"/>
              <a:gd name="T4" fmla="*/ 151984808 w 234"/>
              <a:gd name="T5" fmla="*/ 307599071 h 234"/>
              <a:gd name="T6" fmla="*/ 0 w 234"/>
              <a:gd name="T7" fmla="*/ 153799536 h 234"/>
              <a:gd name="T8" fmla="*/ 151984808 w 234"/>
              <a:gd name="T9" fmla="*/ 0 h 234"/>
              <a:gd name="T10" fmla="*/ 128602968 w 234"/>
              <a:gd name="T11" fmla="*/ 261590144 h 234"/>
              <a:gd name="T12" fmla="*/ 175366647 w 234"/>
              <a:gd name="T13" fmla="*/ 261590144 h 234"/>
              <a:gd name="T14" fmla="*/ 175366647 w 234"/>
              <a:gd name="T15" fmla="*/ 178775450 h 234"/>
              <a:gd name="T16" fmla="*/ 258504104 w 234"/>
              <a:gd name="T17" fmla="*/ 178775450 h 234"/>
              <a:gd name="T18" fmla="*/ 258504104 w 234"/>
              <a:gd name="T19" fmla="*/ 128823621 h 234"/>
              <a:gd name="T20" fmla="*/ 175366647 w 234"/>
              <a:gd name="T21" fmla="*/ 128823621 h 234"/>
              <a:gd name="T22" fmla="*/ 175366647 w 234"/>
              <a:gd name="T23" fmla="*/ 46008927 h 234"/>
              <a:gd name="T24" fmla="*/ 128602968 w 234"/>
              <a:gd name="T25" fmla="*/ 46008927 h 234"/>
              <a:gd name="T26" fmla="*/ 128602968 w 234"/>
              <a:gd name="T27" fmla="*/ 128823621 h 234"/>
              <a:gd name="T28" fmla="*/ 45465512 w 234"/>
              <a:gd name="T29" fmla="*/ 128823621 h 234"/>
              <a:gd name="T30" fmla="*/ 45465512 w 234"/>
              <a:gd name="T31" fmla="*/ 178775450 h 234"/>
              <a:gd name="T32" fmla="*/ 128602968 w 234"/>
              <a:gd name="T33" fmla="*/ 178775450 h 234"/>
              <a:gd name="T34" fmla="*/ 128602968 w 234"/>
              <a:gd name="T35" fmla="*/ 261590144 h 2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34" h="234">
                <a:moveTo>
                  <a:pt x="117" y="0"/>
                </a:moveTo>
                <a:cubicBezTo>
                  <a:pt x="182" y="0"/>
                  <a:pt x="234" y="52"/>
                  <a:pt x="234" y="117"/>
                </a:cubicBezTo>
                <a:cubicBezTo>
                  <a:pt x="234" y="182"/>
                  <a:pt x="182" y="234"/>
                  <a:pt x="117" y="234"/>
                </a:cubicBezTo>
                <a:cubicBezTo>
                  <a:pt x="52" y="234"/>
                  <a:pt x="0" y="182"/>
                  <a:pt x="0" y="117"/>
                </a:cubicBezTo>
                <a:cubicBezTo>
                  <a:pt x="0" y="52"/>
                  <a:pt x="52" y="0"/>
                  <a:pt x="117" y="0"/>
                </a:cubicBezTo>
                <a:close/>
                <a:moveTo>
                  <a:pt x="99" y="199"/>
                </a:moveTo>
                <a:lnTo>
                  <a:pt x="135" y="199"/>
                </a:lnTo>
                <a:lnTo>
                  <a:pt x="135" y="136"/>
                </a:lnTo>
                <a:lnTo>
                  <a:pt x="199" y="136"/>
                </a:lnTo>
                <a:lnTo>
                  <a:pt x="199" y="98"/>
                </a:lnTo>
                <a:lnTo>
                  <a:pt x="135" y="98"/>
                </a:lnTo>
                <a:lnTo>
                  <a:pt x="135" y="35"/>
                </a:lnTo>
                <a:lnTo>
                  <a:pt x="99" y="35"/>
                </a:lnTo>
                <a:lnTo>
                  <a:pt x="99" y="98"/>
                </a:lnTo>
                <a:lnTo>
                  <a:pt x="35" y="98"/>
                </a:lnTo>
                <a:lnTo>
                  <a:pt x="35" y="136"/>
                </a:lnTo>
                <a:lnTo>
                  <a:pt x="99" y="136"/>
                </a:lnTo>
                <a:lnTo>
                  <a:pt x="99" y="199"/>
                </a:lnTo>
                <a:close/>
              </a:path>
            </a:pathLst>
          </a:custGeom>
          <a:solidFill>
            <a:srgbClr val="95944F"/>
          </a:solidFill>
          <a:ln>
            <a:noFill/>
          </a:ln>
        </p:spPr>
        <p:txBody>
          <a:bodyPr/>
          <a:lstStyle/>
          <a:p>
            <a:endParaRPr lang="zh-CN" altLang="en-US" sz="1800">
              <a:solidFill>
                <a:srgbClr val="95944F"/>
              </a:solidFill>
            </a:endParaRPr>
          </a:p>
        </p:txBody>
      </p:sp>
      <p:sp>
        <p:nvSpPr>
          <p:cNvPr id="14" name="PA_文本框 1"/>
          <p:cNvSpPr txBox="1"/>
          <p:nvPr>
            <p:custDataLst>
              <p:tags r:id="rId1"/>
            </p:custDataLst>
          </p:nvPr>
        </p:nvSpPr>
        <p:spPr>
          <a:xfrm>
            <a:off x="3316012" y="2594982"/>
            <a:ext cx="1448994" cy="1353512"/>
          </a:xfrm>
          <a:prstGeom prst="rect">
            <a:avLst/>
          </a:prstGeom>
          <a:noFill/>
          <a:ln>
            <a:noFill/>
          </a:ln>
        </p:spPr>
        <p:txBody>
          <a:bodyPr wrap="square" lIns="0" tIns="0" rIns="0" bIns="0">
            <a:spAutoFit/>
          </a:bodyPr>
          <a:lstStyle>
            <a:defPPr>
              <a:defRPr lang="zh-CN"/>
            </a:defPPr>
            <a:lvl1pPr eaLnBrk="1" hangingPunct="1">
              <a:buFont typeface="Arial" panose="020B0604020202020204" pitchFamily="34" charset="0"/>
              <a:buNone/>
              <a:defRPr sz="6000" b="1">
                <a:solidFill>
                  <a:schemeClr val="accent2"/>
                </a:solidFill>
                <a:latin typeface="+mj-ea"/>
                <a:ea typeface="+mj-ea"/>
              </a:defRPr>
            </a:lvl1pPr>
          </a:lstStyle>
          <a:p>
            <a:pPr algn="ctr"/>
            <a:r>
              <a:rPr lang="en-US" altLang="zh-CN" sz="8795" dirty="0">
                <a:solidFill>
                  <a:srgbClr val="95944F"/>
                </a:solidFill>
              </a:rPr>
              <a:t>01</a:t>
            </a:r>
            <a:endParaRPr lang="zh-CN" altLang="en-US" sz="8795" dirty="0">
              <a:solidFill>
                <a:srgbClr val="95944F"/>
              </a:solidFill>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outHorizontal)">
                                      <p:cBhvr>
                                        <p:cTn id="7" dur="500"/>
                                        <p:tgtEl>
                                          <p:spTgt spid="7"/>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 calcmode="lin" valueType="num">
                                      <p:cBhvr>
                                        <p:cTn id="13" dur="500" fill="hold"/>
                                        <p:tgtEl>
                                          <p:spTgt spid="14"/>
                                        </p:tgtEl>
                                        <p:attrNameLst>
                                          <p:attrName>style.rotation</p:attrName>
                                        </p:attrNameLst>
                                      </p:cBhvr>
                                      <p:tavLst>
                                        <p:tav tm="0">
                                          <p:val>
                                            <p:fltVal val="90"/>
                                          </p:val>
                                        </p:tav>
                                        <p:tav tm="100000">
                                          <p:val>
                                            <p:fltVal val="0"/>
                                          </p:val>
                                        </p:tav>
                                      </p:tavLst>
                                    </p:anim>
                                    <p:animEffect transition="in" filter="fade">
                                      <p:cBhvr>
                                        <p:cTn id="14" dur="500"/>
                                        <p:tgtEl>
                                          <p:spTgt spid="14"/>
                                        </p:tgtEl>
                                      </p:cBhvr>
                                    </p:animEffect>
                                  </p:childTnLst>
                                </p:cTn>
                              </p:par>
                            </p:childTnLst>
                          </p:cTn>
                        </p:par>
                        <p:par>
                          <p:cTn id="15" fill="hold">
                            <p:stCondLst>
                              <p:cond delay="1000"/>
                            </p:stCondLst>
                            <p:childTnLst>
                              <p:par>
                                <p:cTn id="16" presetID="56" presetClass="entr" presetSubtype="0" fill="hold" grpId="0" nodeType="afterEffect">
                                  <p:stCondLst>
                                    <p:cond delay="0"/>
                                  </p:stCondLst>
                                  <p:iterate type="lt">
                                    <p:tmPct val="10000"/>
                                  </p:iterate>
                                  <p:childTnLst>
                                    <p:set>
                                      <p:cBhvr>
                                        <p:cTn id="17" dur="1" fill="hold">
                                          <p:stCondLst>
                                            <p:cond delay="0"/>
                                          </p:stCondLst>
                                        </p:cTn>
                                        <p:tgtEl>
                                          <p:spTgt spid="6"/>
                                        </p:tgtEl>
                                        <p:attrNameLst>
                                          <p:attrName>style.visibility</p:attrName>
                                        </p:attrNameLst>
                                      </p:cBhvr>
                                      <p:to>
                                        <p:strVal val="visible"/>
                                      </p:to>
                                    </p:set>
                                    <p:anim by="(-#ppt_w*2)" calcmode="lin" valueType="num">
                                      <p:cBhvr rctx="PPT">
                                        <p:cTn id="18" dur="300" autoRev="1" fill="hold">
                                          <p:stCondLst>
                                            <p:cond delay="0"/>
                                          </p:stCondLst>
                                        </p:cTn>
                                        <p:tgtEl>
                                          <p:spTgt spid="6"/>
                                        </p:tgtEl>
                                        <p:attrNameLst>
                                          <p:attrName>ppt_w</p:attrName>
                                        </p:attrNameLst>
                                      </p:cBhvr>
                                    </p:anim>
                                    <p:anim by="(#ppt_w*0.50)" calcmode="lin" valueType="num">
                                      <p:cBhvr>
                                        <p:cTn id="19" dur="300" decel="50000" autoRev="1" fill="hold">
                                          <p:stCondLst>
                                            <p:cond delay="0"/>
                                          </p:stCondLst>
                                        </p:cTn>
                                        <p:tgtEl>
                                          <p:spTgt spid="6"/>
                                        </p:tgtEl>
                                        <p:attrNameLst>
                                          <p:attrName>ppt_x</p:attrName>
                                        </p:attrNameLst>
                                      </p:cBhvr>
                                    </p:anim>
                                    <p:anim from="(-#ppt_h/2)" to="(#ppt_y)" calcmode="lin" valueType="num">
                                      <p:cBhvr>
                                        <p:cTn id="20" dur="600" fill="hold">
                                          <p:stCondLst>
                                            <p:cond delay="0"/>
                                          </p:stCondLst>
                                        </p:cTn>
                                        <p:tgtEl>
                                          <p:spTgt spid="6"/>
                                        </p:tgtEl>
                                        <p:attrNameLst>
                                          <p:attrName>ppt_y</p:attrName>
                                        </p:attrNameLst>
                                      </p:cBhvr>
                                    </p:anim>
                                    <p:animRot by="21600000">
                                      <p:cBhvr>
                                        <p:cTn id="21" dur="600" fill="hold">
                                          <p:stCondLst>
                                            <p:cond delay="0"/>
                                          </p:stCondLst>
                                        </p:cTn>
                                        <p:tgtEl>
                                          <p:spTgt spid="6"/>
                                        </p:tgtEl>
                                        <p:attrNameLst>
                                          <p:attrName>r</p:attrName>
                                        </p:attrNameLst>
                                      </p:cBhvr>
                                    </p:animRot>
                                  </p:childTnLst>
                                </p:cTn>
                              </p:par>
                            </p:childTnLst>
                          </p:cTn>
                        </p:par>
                        <p:par>
                          <p:cTn id="22" fill="hold">
                            <p:stCondLst>
                              <p:cond delay="1840"/>
                            </p:stCondLst>
                            <p:childTnLst>
                              <p:par>
                                <p:cTn id="23" presetID="2" presetClass="entr" presetSubtype="12"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0-#ppt_w/2"/>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par>
                                <p:cTn id="27" presetID="2" presetClass="entr" presetSubtype="12" fill="hold" grpId="0" nodeType="withEffect">
                                  <p:stCondLst>
                                    <p:cond delay="100"/>
                                  </p:stCondLst>
                                  <p:childTnLst>
                                    <p:set>
                                      <p:cBhvr>
                                        <p:cTn id="28" dur="1" fill="hold">
                                          <p:stCondLst>
                                            <p:cond delay="0"/>
                                          </p:stCondLst>
                                        </p:cTn>
                                        <p:tgtEl>
                                          <p:spTgt spid="5"/>
                                        </p:tgtEl>
                                        <p:attrNameLst>
                                          <p:attrName>style.visibility</p:attrName>
                                        </p:attrNameLst>
                                      </p:cBhvr>
                                      <p:to>
                                        <p:strVal val="visible"/>
                                      </p:to>
                                    </p:set>
                                    <p:anim calcmode="lin" valueType="num">
                                      <p:cBhvr additive="base">
                                        <p:cTn id="29" dur="500" fill="hold"/>
                                        <p:tgtEl>
                                          <p:spTgt spid="5"/>
                                        </p:tgtEl>
                                        <p:attrNameLst>
                                          <p:attrName>ppt_x</p:attrName>
                                        </p:attrNameLst>
                                      </p:cBhvr>
                                      <p:tavLst>
                                        <p:tav tm="0">
                                          <p:val>
                                            <p:strVal val="0-#ppt_w/2"/>
                                          </p:val>
                                        </p:tav>
                                        <p:tav tm="100000">
                                          <p:val>
                                            <p:strVal val="#ppt_x"/>
                                          </p:val>
                                        </p:tav>
                                      </p:tavLst>
                                    </p:anim>
                                    <p:anim calcmode="lin" valueType="num">
                                      <p:cBhvr additive="base">
                                        <p:cTn id="30" dur="500" fill="hold"/>
                                        <p:tgtEl>
                                          <p:spTgt spid="5"/>
                                        </p:tgtEl>
                                        <p:attrNameLst>
                                          <p:attrName>ppt_y</p:attrName>
                                        </p:attrNameLst>
                                      </p:cBhvr>
                                      <p:tavLst>
                                        <p:tav tm="0">
                                          <p:val>
                                            <p:strVal val="1+#ppt_h/2"/>
                                          </p:val>
                                        </p:tav>
                                        <p:tav tm="100000">
                                          <p:val>
                                            <p:strVal val="#ppt_y"/>
                                          </p:val>
                                        </p:tav>
                                      </p:tavLst>
                                    </p:anim>
                                  </p:childTnLst>
                                </p:cTn>
                              </p:par>
                            </p:childTnLst>
                          </p:cTn>
                        </p:par>
                        <p:par>
                          <p:cTn id="31" fill="hold">
                            <p:stCondLst>
                              <p:cond delay="2340"/>
                            </p:stCondLst>
                            <p:childTnLst>
                              <p:par>
                                <p:cTn id="32" presetID="22" presetClass="entr" presetSubtype="8" fill="hold" grpId="0" nodeType="after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wipe(left)">
                                      <p:cBhvr>
                                        <p:cTn id="34" dur="500"/>
                                        <p:tgtEl>
                                          <p:spTgt spid="2"/>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wipe(left)">
                                      <p:cBhvr>
                                        <p:cTn id="37" dur="500"/>
                                        <p:tgtEl>
                                          <p:spTgt spid="3"/>
                                        </p:tgtEl>
                                      </p:cBhvr>
                                    </p:animEffect>
                                  </p:childTnLst>
                                </p:cTn>
                              </p:par>
                            </p:childTnLst>
                          </p:cTn>
                        </p:par>
                        <p:par>
                          <p:cTn id="38" fill="hold">
                            <p:stCondLst>
                              <p:cond delay="2840"/>
                            </p:stCondLst>
                            <p:childTnLst>
                              <p:par>
                                <p:cTn id="39" presetID="2" presetClass="entr" presetSubtype="12"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additive="base">
                                        <p:cTn id="41" dur="500" fill="hold"/>
                                        <p:tgtEl>
                                          <p:spTgt spid="12"/>
                                        </p:tgtEl>
                                        <p:attrNameLst>
                                          <p:attrName>ppt_x</p:attrName>
                                        </p:attrNameLst>
                                      </p:cBhvr>
                                      <p:tavLst>
                                        <p:tav tm="0">
                                          <p:val>
                                            <p:strVal val="0-#ppt_w/2"/>
                                          </p:val>
                                        </p:tav>
                                        <p:tav tm="100000">
                                          <p:val>
                                            <p:strVal val="#ppt_x"/>
                                          </p:val>
                                        </p:tav>
                                      </p:tavLst>
                                    </p:anim>
                                    <p:anim calcmode="lin" valueType="num">
                                      <p:cBhvr additive="base">
                                        <p:cTn id="42" dur="500" fill="hold"/>
                                        <p:tgtEl>
                                          <p:spTgt spid="12"/>
                                        </p:tgtEl>
                                        <p:attrNameLst>
                                          <p:attrName>ppt_y</p:attrName>
                                        </p:attrNameLst>
                                      </p:cBhvr>
                                      <p:tavLst>
                                        <p:tav tm="0">
                                          <p:val>
                                            <p:strVal val="1+#ppt_h/2"/>
                                          </p:val>
                                        </p:tav>
                                        <p:tav tm="100000">
                                          <p:val>
                                            <p:strVal val="#ppt_y"/>
                                          </p:val>
                                        </p:tav>
                                      </p:tavLst>
                                    </p:anim>
                                  </p:childTnLst>
                                </p:cTn>
                              </p:par>
                              <p:par>
                                <p:cTn id="43" presetID="2" presetClass="entr" presetSubtype="12" fill="hold" grpId="0" nodeType="withEffect">
                                  <p:stCondLst>
                                    <p:cond delay="100"/>
                                  </p:stCondLst>
                                  <p:childTnLst>
                                    <p:set>
                                      <p:cBhvr>
                                        <p:cTn id="44" dur="1" fill="hold">
                                          <p:stCondLst>
                                            <p:cond delay="0"/>
                                          </p:stCondLst>
                                        </p:cTn>
                                        <p:tgtEl>
                                          <p:spTgt spid="13"/>
                                        </p:tgtEl>
                                        <p:attrNameLst>
                                          <p:attrName>style.visibility</p:attrName>
                                        </p:attrNameLst>
                                      </p:cBhvr>
                                      <p:to>
                                        <p:strVal val="visible"/>
                                      </p:to>
                                    </p:set>
                                    <p:anim calcmode="lin" valueType="num">
                                      <p:cBhvr additive="base">
                                        <p:cTn id="45" dur="500" fill="hold"/>
                                        <p:tgtEl>
                                          <p:spTgt spid="13"/>
                                        </p:tgtEl>
                                        <p:attrNameLst>
                                          <p:attrName>ppt_x</p:attrName>
                                        </p:attrNameLst>
                                      </p:cBhvr>
                                      <p:tavLst>
                                        <p:tav tm="0">
                                          <p:val>
                                            <p:strVal val="0-#ppt_w/2"/>
                                          </p:val>
                                        </p:tav>
                                        <p:tav tm="100000">
                                          <p:val>
                                            <p:strVal val="#ppt_x"/>
                                          </p:val>
                                        </p:tav>
                                      </p:tavLst>
                                    </p:anim>
                                    <p:anim calcmode="lin" valueType="num">
                                      <p:cBhvr additive="base">
                                        <p:cTn id="46" dur="500" fill="hold"/>
                                        <p:tgtEl>
                                          <p:spTgt spid="13"/>
                                        </p:tgtEl>
                                        <p:attrNameLst>
                                          <p:attrName>ppt_y</p:attrName>
                                        </p:attrNameLst>
                                      </p:cBhvr>
                                      <p:tavLst>
                                        <p:tav tm="0">
                                          <p:val>
                                            <p:strVal val="1+#ppt_h/2"/>
                                          </p:val>
                                        </p:tav>
                                        <p:tav tm="100000">
                                          <p:val>
                                            <p:strVal val="#ppt_y"/>
                                          </p:val>
                                        </p:tav>
                                      </p:tavLst>
                                    </p:anim>
                                  </p:childTnLst>
                                </p:cTn>
                              </p:par>
                            </p:childTnLst>
                          </p:cTn>
                        </p:par>
                        <p:par>
                          <p:cTn id="47" fill="hold">
                            <p:stCondLst>
                              <p:cond delay="3340"/>
                            </p:stCondLst>
                            <p:childTnLst>
                              <p:par>
                                <p:cTn id="48" presetID="22" presetClass="entr" presetSubtype="8"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wipe(left)">
                                      <p:cBhvr>
                                        <p:cTn id="50" dur="500"/>
                                        <p:tgtEl>
                                          <p:spTgt spid="10"/>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wipe(left)">
                                      <p:cBhvr>
                                        <p:cTn id="5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P spid="5" grpId="0" animBg="1"/>
      <p:bldP spid="6" grpId="0"/>
      <p:bldP spid="7" grpId="0" animBg="1"/>
      <p:bldP spid="10" grpId="0"/>
      <p:bldP spid="11" grpId="0"/>
      <p:bldP spid="12" grpId="0" animBg="1"/>
      <p:bldP spid="13" grpId="0" animBg="1"/>
      <p:bldP spid="1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p:txBody>
          <a:bodyPr>
            <a:normAutofit/>
          </a:bodyPr>
          <a:lstStyle/>
          <a:p>
            <a:r>
              <a:rPr lang="zh-CN" altLang="en-US" dirty="0">
                <a:cs typeface="+mn-ea"/>
              </a:rPr>
              <a:t>单击此处添加标题</a:t>
            </a:r>
            <a:endParaRPr lang="zh-CN" altLang="en-US" dirty="0">
              <a:ea typeface="+mn-ea"/>
              <a:cs typeface="+mn-ea"/>
            </a:endParaRPr>
          </a:p>
        </p:txBody>
      </p:sp>
      <p:sp>
        <p:nvSpPr>
          <p:cNvPr id="63" name="Block Arc 62"/>
          <p:cNvSpPr/>
          <p:nvPr/>
        </p:nvSpPr>
        <p:spPr>
          <a:xfrm flipH="1">
            <a:off x="4195585" y="1983962"/>
            <a:ext cx="3535220" cy="3535680"/>
          </a:xfrm>
          <a:prstGeom prst="blockArc">
            <a:avLst>
              <a:gd name="adj1" fmla="val 5384245"/>
              <a:gd name="adj2" fmla="val 16203021"/>
              <a:gd name="adj3" fmla="val 615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n-ea"/>
              <a:cs typeface="+mn-ea"/>
            </a:endParaRPr>
          </a:p>
        </p:txBody>
      </p:sp>
      <p:sp>
        <p:nvSpPr>
          <p:cNvPr id="85" name="Oval 84"/>
          <p:cNvSpPr/>
          <p:nvPr/>
        </p:nvSpPr>
        <p:spPr>
          <a:xfrm>
            <a:off x="5659719" y="1779916"/>
            <a:ext cx="585711" cy="58578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a:solidFill>
                <a:schemeClr val="bg1"/>
              </a:solidFill>
              <a:latin typeface="+mn-ea"/>
              <a:cs typeface="+mn-ea"/>
            </a:endParaRPr>
          </a:p>
        </p:txBody>
      </p:sp>
      <p:sp>
        <p:nvSpPr>
          <p:cNvPr id="88" name="Oval 87"/>
          <p:cNvSpPr/>
          <p:nvPr/>
        </p:nvSpPr>
        <p:spPr>
          <a:xfrm>
            <a:off x="6881544" y="2310479"/>
            <a:ext cx="585711" cy="58578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bg1"/>
              </a:solidFill>
              <a:latin typeface="+mn-ea"/>
              <a:cs typeface="+mn-ea"/>
            </a:endParaRPr>
          </a:p>
        </p:txBody>
      </p:sp>
      <p:sp>
        <p:nvSpPr>
          <p:cNvPr id="91" name="Oval 90"/>
          <p:cNvSpPr/>
          <p:nvPr/>
        </p:nvSpPr>
        <p:spPr>
          <a:xfrm>
            <a:off x="6881544" y="4573979"/>
            <a:ext cx="585711" cy="58578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600" dirty="0">
              <a:latin typeface="+mn-ea"/>
              <a:cs typeface="+mn-ea"/>
            </a:endParaRPr>
          </a:p>
        </p:txBody>
      </p:sp>
      <p:sp>
        <p:nvSpPr>
          <p:cNvPr id="94" name="Oval 93"/>
          <p:cNvSpPr/>
          <p:nvPr/>
        </p:nvSpPr>
        <p:spPr>
          <a:xfrm>
            <a:off x="5659719" y="5065680"/>
            <a:ext cx="585711" cy="58578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bg1"/>
              </a:solidFill>
              <a:latin typeface="+mn-ea"/>
              <a:cs typeface="+mn-ea"/>
            </a:endParaRPr>
          </a:p>
        </p:txBody>
      </p:sp>
      <p:sp>
        <p:nvSpPr>
          <p:cNvPr id="97" name="Oval 96"/>
          <p:cNvSpPr/>
          <p:nvPr/>
        </p:nvSpPr>
        <p:spPr>
          <a:xfrm>
            <a:off x="7312421" y="3424967"/>
            <a:ext cx="585711" cy="58578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600" dirty="0">
              <a:solidFill>
                <a:srgbClr val="FFFFFF"/>
              </a:solidFill>
              <a:latin typeface="+mn-ea"/>
              <a:cs typeface="+mn-ea"/>
            </a:endParaRPr>
          </a:p>
        </p:txBody>
      </p:sp>
      <p:sp>
        <p:nvSpPr>
          <p:cNvPr id="125" name="Text Placeholder 32"/>
          <p:cNvSpPr txBox="1"/>
          <p:nvPr/>
        </p:nvSpPr>
        <p:spPr>
          <a:xfrm>
            <a:off x="8288799" y="3650525"/>
            <a:ext cx="2518819" cy="559841"/>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25000"/>
              </a:lnSpc>
              <a:spcBef>
                <a:spcPts val="0"/>
              </a:spcBef>
              <a:buNone/>
            </a:pPr>
            <a:r>
              <a:rPr lang="zh-CN" altLang="en-US" sz="1000" dirty="0">
                <a:solidFill>
                  <a:srgbClr val="7F7F7F"/>
                </a:solidFill>
                <a:latin typeface="+mn-ea"/>
                <a:cs typeface="+mn-ea"/>
              </a:rPr>
              <a:t>此处添加详细文本描述，建议与标题相关并符合整体语言风格</a:t>
            </a:r>
            <a:endParaRPr lang="en-US" sz="1000" dirty="0">
              <a:solidFill>
                <a:srgbClr val="7F7F7F"/>
              </a:solidFill>
              <a:latin typeface="+mn-ea"/>
              <a:cs typeface="+mn-ea"/>
            </a:endParaRPr>
          </a:p>
        </p:txBody>
      </p:sp>
      <p:sp>
        <p:nvSpPr>
          <p:cNvPr id="126" name="Text Placeholder 33"/>
          <p:cNvSpPr txBox="1"/>
          <p:nvPr/>
        </p:nvSpPr>
        <p:spPr>
          <a:xfrm>
            <a:off x="8274514" y="3370347"/>
            <a:ext cx="2533103" cy="280177"/>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zh-CN" altLang="en-US" sz="1300" b="1" dirty="0">
                <a:solidFill>
                  <a:srgbClr val="7F7F7F"/>
                </a:solidFill>
                <a:latin typeface="+mn-ea"/>
                <a:cs typeface="+mn-ea"/>
              </a:rPr>
              <a:t>解决方案</a:t>
            </a:r>
            <a:endParaRPr lang="en-AU" sz="1300" b="1" dirty="0">
              <a:solidFill>
                <a:srgbClr val="7F7F7F"/>
              </a:solidFill>
              <a:latin typeface="+mn-ea"/>
              <a:cs typeface="+mn-ea"/>
            </a:endParaRPr>
          </a:p>
        </p:txBody>
      </p:sp>
      <p:sp>
        <p:nvSpPr>
          <p:cNvPr id="127" name="Text Placeholder 32"/>
          <p:cNvSpPr txBox="1"/>
          <p:nvPr/>
        </p:nvSpPr>
        <p:spPr>
          <a:xfrm>
            <a:off x="7965926" y="5004099"/>
            <a:ext cx="2518819" cy="559841"/>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25000"/>
              </a:lnSpc>
              <a:spcBef>
                <a:spcPts val="0"/>
              </a:spcBef>
              <a:buNone/>
            </a:pPr>
            <a:r>
              <a:rPr lang="zh-CN" altLang="en-US" sz="1000" dirty="0">
                <a:solidFill>
                  <a:srgbClr val="7F7F7F"/>
                </a:solidFill>
                <a:latin typeface="+mn-ea"/>
                <a:cs typeface="+mn-ea"/>
              </a:rPr>
              <a:t>此处添加详细文本描述，建议与标题相关并符合整体语言风格</a:t>
            </a:r>
            <a:endParaRPr lang="en-US" sz="1000" dirty="0">
              <a:solidFill>
                <a:srgbClr val="7F7F7F"/>
              </a:solidFill>
              <a:latin typeface="+mn-ea"/>
              <a:cs typeface="+mn-ea"/>
            </a:endParaRPr>
          </a:p>
        </p:txBody>
      </p:sp>
      <p:sp>
        <p:nvSpPr>
          <p:cNvPr id="128" name="Text Placeholder 33"/>
          <p:cNvSpPr txBox="1"/>
          <p:nvPr/>
        </p:nvSpPr>
        <p:spPr>
          <a:xfrm>
            <a:off x="7951641" y="4723921"/>
            <a:ext cx="2533103" cy="280177"/>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zh-CN" altLang="en-US" sz="1300" b="1" dirty="0">
                <a:solidFill>
                  <a:srgbClr val="7F7F7F"/>
                </a:solidFill>
                <a:latin typeface="+mn-ea"/>
                <a:cs typeface="+mn-ea"/>
              </a:rPr>
              <a:t>创意策略</a:t>
            </a:r>
            <a:endParaRPr lang="en-AU" sz="1300" b="1" dirty="0">
              <a:solidFill>
                <a:srgbClr val="7F7F7F"/>
              </a:solidFill>
              <a:latin typeface="+mn-ea"/>
              <a:cs typeface="+mn-ea"/>
            </a:endParaRPr>
          </a:p>
        </p:txBody>
      </p:sp>
      <p:sp>
        <p:nvSpPr>
          <p:cNvPr id="129" name="Text Placeholder 32"/>
          <p:cNvSpPr txBox="1"/>
          <p:nvPr/>
        </p:nvSpPr>
        <p:spPr>
          <a:xfrm>
            <a:off x="7965926" y="2517974"/>
            <a:ext cx="2518819" cy="559841"/>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25000"/>
              </a:lnSpc>
              <a:spcBef>
                <a:spcPts val="0"/>
              </a:spcBef>
              <a:buNone/>
            </a:pPr>
            <a:r>
              <a:rPr lang="zh-CN" altLang="en-US" sz="1000" dirty="0">
                <a:solidFill>
                  <a:srgbClr val="7F7F7F"/>
                </a:solidFill>
                <a:latin typeface="+mn-ea"/>
                <a:cs typeface="+mn-ea"/>
              </a:rPr>
              <a:t>此处添加详细文本描述，建议与标题相关并符合整体语言风格</a:t>
            </a:r>
            <a:endParaRPr lang="en-US" sz="1000" dirty="0">
              <a:solidFill>
                <a:srgbClr val="7F7F7F"/>
              </a:solidFill>
              <a:latin typeface="+mn-ea"/>
              <a:cs typeface="+mn-ea"/>
            </a:endParaRPr>
          </a:p>
        </p:txBody>
      </p:sp>
      <p:sp>
        <p:nvSpPr>
          <p:cNvPr id="130" name="Text Placeholder 33"/>
          <p:cNvSpPr txBox="1"/>
          <p:nvPr/>
        </p:nvSpPr>
        <p:spPr>
          <a:xfrm>
            <a:off x="7951641" y="2237796"/>
            <a:ext cx="2533103" cy="280177"/>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zh-CN" altLang="en-US" sz="1300" b="1" dirty="0">
                <a:solidFill>
                  <a:srgbClr val="7F7F7F"/>
                </a:solidFill>
                <a:latin typeface="+mn-ea"/>
                <a:cs typeface="+mn-ea"/>
              </a:rPr>
              <a:t>系统安全</a:t>
            </a:r>
            <a:endParaRPr lang="en-AU" sz="1300" b="1" dirty="0">
              <a:solidFill>
                <a:srgbClr val="7F7F7F"/>
              </a:solidFill>
              <a:latin typeface="+mn-ea"/>
              <a:cs typeface="+mn-ea"/>
            </a:endParaRPr>
          </a:p>
        </p:txBody>
      </p:sp>
      <p:sp>
        <p:nvSpPr>
          <p:cNvPr id="131" name="Text Placeholder 32"/>
          <p:cNvSpPr txBox="1"/>
          <p:nvPr/>
        </p:nvSpPr>
        <p:spPr>
          <a:xfrm>
            <a:off x="2798154" y="1983964"/>
            <a:ext cx="2518819" cy="559841"/>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lnSpc>
                <a:spcPct val="125000"/>
              </a:lnSpc>
              <a:spcBef>
                <a:spcPts val="0"/>
              </a:spcBef>
              <a:buNone/>
            </a:pPr>
            <a:r>
              <a:rPr lang="zh-CN" altLang="en-US" sz="1000" dirty="0">
                <a:solidFill>
                  <a:srgbClr val="7F7F7F"/>
                </a:solidFill>
                <a:latin typeface="+mn-ea"/>
                <a:cs typeface="+mn-ea"/>
              </a:rPr>
              <a:t>此处添加详细文本描述，建议与标题相关并符合整体语言风格</a:t>
            </a:r>
            <a:endParaRPr lang="en-US" sz="1000" dirty="0">
              <a:solidFill>
                <a:srgbClr val="7F7F7F"/>
              </a:solidFill>
              <a:latin typeface="+mn-ea"/>
              <a:cs typeface="+mn-ea"/>
            </a:endParaRPr>
          </a:p>
        </p:txBody>
      </p:sp>
      <p:sp>
        <p:nvSpPr>
          <p:cNvPr id="132" name="Text Placeholder 33"/>
          <p:cNvSpPr txBox="1"/>
          <p:nvPr/>
        </p:nvSpPr>
        <p:spPr>
          <a:xfrm>
            <a:off x="2783869" y="1703786"/>
            <a:ext cx="2533103" cy="280177"/>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buNone/>
            </a:pPr>
            <a:r>
              <a:rPr lang="zh-CN" altLang="en-US" sz="1300" b="1" dirty="0">
                <a:solidFill>
                  <a:srgbClr val="7F7F7F"/>
                </a:solidFill>
                <a:latin typeface="+mn-ea"/>
                <a:cs typeface="+mn-ea"/>
              </a:rPr>
              <a:t>市场策略</a:t>
            </a:r>
            <a:endParaRPr lang="en-AU" sz="1300" b="1" dirty="0">
              <a:solidFill>
                <a:srgbClr val="7F7F7F"/>
              </a:solidFill>
              <a:latin typeface="+mn-ea"/>
              <a:cs typeface="+mn-ea"/>
            </a:endParaRPr>
          </a:p>
        </p:txBody>
      </p:sp>
      <p:sp>
        <p:nvSpPr>
          <p:cNvPr id="133" name="Text Placeholder 32"/>
          <p:cNvSpPr txBox="1"/>
          <p:nvPr/>
        </p:nvSpPr>
        <p:spPr>
          <a:xfrm>
            <a:off x="2798154" y="5267335"/>
            <a:ext cx="2518819" cy="559841"/>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lnSpc>
                <a:spcPct val="125000"/>
              </a:lnSpc>
              <a:spcBef>
                <a:spcPts val="0"/>
              </a:spcBef>
              <a:buNone/>
            </a:pPr>
            <a:r>
              <a:rPr lang="zh-CN" altLang="en-US" sz="1000" dirty="0">
                <a:solidFill>
                  <a:srgbClr val="7F7F7F"/>
                </a:solidFill>
                <a:latin typeface="+mn-ea"/>
                <a:cs typeface="+mn-ea"/>
              </a:rPr>
              <a:t>此处添加详细文本描述，建议与标题相关并符合整体语言风格</a:t>
            </a:r>
            <a:endParaRPr lang="en-US" sz="1000" dirty="0">
              <a:solidFill>
                <a:srgbClr val="7F7F7F"/>
              </a:solidFill>
              <a:latin typeface="+mn-ea"/>
              <a:cs typeface="+mn-ea"/>
            </a:endParaRPr>
          </a:p>
        </p:txBody>
      </p:sp>
      <p:sp>
        <p:nvSpPr>
          <p:cNvPr id="134" name="Text Placeholder 33"/>
          <p:cNvSpPr txBox="1"/>
          <p:nvPr/>
        </p:nvSpPr>
        <p:spPr>
          <a:xfrm>
            <a:off x="2783869" y="4987157"/>
            <a:ext cx="2533103" cy="280177"/>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buNone/>
            </a:pPr>
            <a:r>
              <a:rPr lang="zh-CN" altLang="en-US" sz="1300" b="1" dirty="0">
                <a:solidFill>
                  <a:srgbClr val="7F7F7F"/>
                </a:solidFill>
                <a:latin typeface="+mn-ea"/>
                <a:cs typeface="+mn-ea"/>
              </a:rPr>
              <a:t>桌面应用</a:t>
            </a:r>
            <a:endParaRPr lang="en-AU" sz="1300" b="1" dirty="0">
              <a:solidFill>
                <a:srgbClr val="7F7F7F"/>
              </a:solidFill>
              <a:latin typeface="+mn-ea"/>
              <a:cs typeface="+mn-ea"/>
            </a:endParaRPr>
          </a:p>
        </p:txBody>
      </p:sp>
      <p:grpSp>
        <p:nvGrpSpPr>
          <p:cNvPr id="3" name="Group 2"/>
          <p:cNvGrpSpPr/>
          <p:nvPr/>
        </p:nvGrpSpPr>
        <p:grpSpPr>
          <a:xfrm>
            <a:off x="795" y="3077587"/>
            <a:ext cx="6591971" cy="1280546"/>
            <a:chOff x="0" y="3077587"/>
            <a:chExt cx="6592829" cy="1280546"/>
          </a:xfrm>
        </p:grpSpPr>
        <p:sp>
          <p:nvSpPr>
            <p:cNvPr id="2" name="Rectangle 1"/>
            <p:cNvSpPr/>
            <p:nvPr/>
          </p:nvSpPr>
          <p:spPr>
            <a:xfrm>
              <a:off x="0" y="3077587"/>
              <a:ext cx="5963177" cy="1280546"/>
            </a:xfrm>
            <a:prstGeom prst="rect">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n-ea"/>
                <a:cs typeface="+mn-ea"/>
              </a:endParaRPr>
            </a:p>
          </p:txBody>
        </p:sp>
        <p:sp>
          <p:nvSpPr>
            <p:cNvPr id="123" name="Oval 122"/>
            <p:cNvSpPr/>
            <p:nvPr/>
          </p:nvSpPr>
          <p:spPr>
            <a:xfrm>
              <a:off x="5312279" y="3077587"/>
              <a:ext cx="1280550" cy="128054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3600" dirty="0">
                <a:solidFill>
                  <a:srgbClr val="FFFFFF"/>
                </a:solidFill>
                <a:latin typeface="+mn-ea"/>
                <a:cs typeface="+mn-ea"/>
              </a:endParaRPr>
            </a:p>
          </p:txBody>
        </p:sp>
        <p:sp>
          <p:nvSpPr>
            <p:cNvPr id="124" name="Oval 123"/>
            <p:cNvSpPr/>
            <p:nvPr/>
          </p:nvSpPr>
          <p:spPr>
            <a:xfrm>
              <a:off x="5437623" y="3202931"/>
              <a:ext cx="1029862" cy="102985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3600" dirty="0">
                <a:solidFill>
                  <a:schemeClr val="accent6"/>
                </a:solidFill>
                <a:latin typeface="+mn-ea"/>
                <a:cs typeface="+mn-ea"/>
              </a:endParaRPr>
            </a:p>
          </p:txBody>
        </p:sp>
        <p:sp>
          <p:nvSpPr>
            <p:cNvPr id="137" name="Text Placeholder 33"/>
            <p:cNvSpPr txBox="1"/>
            <p:nvPr/>
          </p:nvSpPr>
          <p:spPr>
            <a:xfrm>
              <a:off x="2096469" y="3287124"/>
              <a:ext cx="2533433" cy="812408"/>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buNone/>
              </a:pPr>
              <a:r>
                <a:rPr lang="zh-CN" altLang="en-US" sz="2800" b="1" dirty="0">
                  <a:solidFill>
                    <a:schemeClr val="bg1"/>
                  </a:solidFill>
                  <a:latin typeface="+mn-ea"/>
                  <a:cs typeface="+mn-ea"/>
                </a:rPr>
                <a:t>商业计划</a:t>
              </a:r>
              <a:endParaRPr lang="en-US" altLang="zh-CN" sz="2800" b="1" dirty="0">
                <a:solidFill>
                  <a:schemeClr val="bg1"/>
                </a:solidFill>
                <a:latin typeface="+mn-ea"/>
                <a:cs typeface="+mn-ea"/>
              </a:endParaRPr>
            </a:p>
            <a:p>
              <a:pPr marL="0" indent="0">
                <a:lnSpc>
                  <a:spcPct val="100000"/>
                </a:lnSpc>
                <a:buNone/>
              </a:pPr>
              <a:r>
                <a:rPr lang="en-AU" sz="2800" b="1" dirty="0">
                  <a:solidFill>
                    <a:schemeClr val="bg1"/>
                  </a:solidFill>
                  <a:latin typeface="+mn-ea"/>
                  <a:cs typeface="+mn-ea"/>
                </a:rPr>
                <a:t>2016</a:t>
              </a:r>
              <a:endParaRPr lang="en-AU" sz="2800" b="1" dirty="0">
                <a:solidFill>
                  <a:schemeClr val="bg1"/>
                </a:solidFill>
                <a:latin typeface="+mn-ea"/>
                <a:cs typeface="+mn-ea"/>
              </a:endParaRPr>
            </a:p>
          </p:txBody>
        </p:sp>
      </p:grpSp>
      <p:grpSp>
        <p:nvGrpSpPr>
          <p:cNvPr id="27" name="组合 26"/>
          <p:cNvGrpSpPr/>
          <p:nvPr/>
        </p:nvGrpSpPr>
        <p:grpSpPr>
          <a:xfrm>
            <a:off x="7451687" y="3547184"/>
            <a:ext cx="307174" cy="307212"/>
            <a:chOff x="11121822" y="1145785"/>
            <a:chExt cx="307214" cy="307212"/>
          </a:xfrm>
          <a:solidFill>
            <a:schemeClr val="bg1"/>
          </a:solidFill>
        </p:grpSpPr>
        <p:sp>
          <p:nvSpPr>
            <p:cNvPr id="28" name="Freeform 140"/>
            <p:cNvSpPr>
              <a:spLocks noEditPoints="1"/>
            </p:cNvSpPr>
            <p:nvPr/>
          </p:nvSpPr>
          <p:spPr bwMode="auto">
            <a:xfrm>
              <a:off x="11121822" y="1211403"/>
              <a:ext cx="241594" cy="241594"/>
            </a:xfrm>
            <a:custGeom>
              <a:avLst/>
              <a:gdLst>
                <a:gd name="T0" fmla="*/ 103 w 112"/>
                <a:gd name="T1" fmla="*/ 47 h 112"/>
                <a:gd name="T2" fmla="*/ 106 w 112"/>
                <a:gd name="T3" fmla="*/ 36 h 112"/>
                <a:gd name="T4" fmla="*/ 102 w 112"/>
                <a:gd name="T5" fmla="*/ 22 h 112"/>
                <a:gd name="T6" fmla="*/ 92 w 112"/>
                <a:gd name="T7" fmla="*/ 25 h 112"/>
                <a:gd name="T8" fmla="*/ 90 w 112"/>
                <a:gd name="T9" fmla="*/ 14 h 112"/>
                <a:gd name="T10" fmla="*/ 79 w 112"/>
                <a:gd name="T11" fmla="*/ 4 h 112"/>
                <a:gd name="T12" fmla="*/ 71 w 112"/>
                <a:gd name="T13" fmla="*/ 11 h 112"/>
                <a:gd name="T14" fmla="*/ 64 w 112"/>
                <a:gd name="T15" fmla="*/ 3 h 112"/>
                <a:gd name="T16" fmla="*/ 50 w 112"/>
                <a:gd name="T17" fmla="*/ 0 h 112"/>
                <a:gd name="T18" fmla="*/ 47 w 112"/>
                <a:gd name="T19" fmla="*/ 10 h 112"/>
                <a:gd name="T20" fmla="*/ 37 w 112"/>
                <a:gd name="T21" fmla="*/ 6 h 112"/>
                <a:gd name="T22" fmla="*/ 23 w 112"/>
                <a:gd name="T23" fmla="*/ 11 h 112"/>
                <a:gd name="T24" fmla="*/ 25 w 112"/>
                <a:gd name="T25" fmla="*/ 20 h 112"/>
                <a:gd name="T26" fmla="*/ 14 w 112"/>
                <a:gd name="T27" fmla="*/ 22 h 112"/>
                <a:gd name="T28" fmla="*/ 5 w 112"/>
                <a:gd name="T29" fmla="*/ 33 h 112"/>
                <a:gd name="T30" fmla="*/ 12 w 112"/>
                <a:gd name="T31" fmla="*/ 41 h 112"/>
                <a:gd name="T32" fmla="*/ 3 w 112"/>
                <a:gd name="T33" fmla="*/ 48 h 112"/>
                <a:gd name="T34" fmla="*/ 0 w 112"/>
                <a:gd name="T35" fmla="*/ 62 h 112"/>
                <a:gd name="T36" fmla="*/ 10 w 112"/>
                <a:gd name="T37" fmla="*/ 65 h 112"/>
                <a:gd name="T38" fmla="*/ 6 w 112"/>
                <a:gd name="T39" fmla="*/ 75 h 112"/>
                <a:gd name="T40" fmla="*/ 11 w 112"/>
                <a:gd name="T41" fmla="*/ 89 h 112"/>
                <a:gd name="T42" fmla="*/ 21 w 112"/>
                <a:gd name="T43" fmla="*/ 87 h 112"/>
                <a:gd name="T44" fmla="*/ 23 w 112"/>
                <a:gd name="T45" fmla="*/ 98 h 112"/>
                <a:gd name="T46" fmla="*/ 34 w 112"/>
                <a:gd name="T47" fmla="*/ 108 h 112"/>
                <a:gd name="T48" fmla="*/ 41 w 112"/>
                <a:gd name="T49" fmla="*/ 101 h 112"/>
                <a:gd name="T50" fmla="*/ 48 w 112"/>
                <a:gd name="T51" fmla="*/ 109 h 112"/>
                <a:gd name="T52" fmla="*/ 63 w 112"/>
                <a:gd name="T53" fmla="*/ 112 h 112"/>
                <a:gd name="T54" fmla="*/ 66 w 112"/>
                <a:gd name="T55" fmla="*/ 102 h 112"/>
                <a:gd name="T56" fmla="*/ 76 w 112"/>
                <a:gd name="T57" fmla="*/ 106 h 112"/>
                <a:gd name="T58" fmla="*/ 90 w 112"/>
                <a:gd name="T59" fmla="*/ 101 h 112"/>
                <a:gd name="T60" fmla="*/ 88 w 112"/>
                <a:gd name="T61" fmla="*/ 91 h 112"/>
                <a:gd name="T62" fmla="*/ 98 w 112"/>
                <a:gd name="T63" fmla="*/ 89 h 112"/>
                <a:gd name="T64" fmla="*/ 108 w 112"/>
                <a:gd name="T65" fmla="*/ 78 h 112"/>
                <a:gd name="T66" fmla="*/ 101 w 112"/>
                <a:gd name="T67" fmla="*/ 71 h 112"/>
                <a:gd name="T68" fmla="*/ 110 w 112"/>
                <a:gd name="T69" fmla="*/ 64 h 112"/>
                <a:gd name="T70" fmla="*/ 112 w 112"/>
                <a:gd name="T71" fmla="*/ 49 h 112"/>
                <a:gd name="T72" fmla="*/ 56 w 112"/>
                <a:gd name="T73" fmla="*/ 86 h 112"/>
                <a:gd name="T74" fmla="*/ 56 w 112"/>
                <a:gd name="T75" fmla="*/ 26 h 112"/>
                <a:gd name="T76" fmla="*/ 56 w 112"/>
                <a:gd name="T77" fmla="*/ 8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2" h="112">
                  <a:moveTo>
                    <a:pt x="110" y="47"/>
                  </a:moveTo>
                  <a:cubicBezTo>
                    <a:pt x="103" y="47"/>
                    <a:pt x="103" y="47"/>
                    <a:pt x="103" y="47"/>
                  </a:cubicBezTo>
                  <a:cubicBezTo>
                    <a:pt x="102" y="44"/>
                    <a:pt x="101" y="42"/>
                    <a:pt x="101" y="39"/>
                  </a:cubicBezTo>
                  <a:cubicBezTo>
                    <a:pt x="106" y="36"/>
                    <a:pt x="106" y="36"/>
                    <a:pt x="106" y="36"/>
                  </a:cubicBezTo>
                  <a:cubicBezTo>
                    <a:pt x="108" y="35"/>
                    <a:pt x="108" y="34"/>
                    <a:pt x="107" y="32"/>
                  </a:cubicBezTo>
                  <a:cubicBezTo>
                    <a:pt x="102" y="22"/>
                    <a:pt x="102" y="22"/>
                    <a:pt x="102" y="22"/>
                  </a:cubicBezTo>
                  <a:cubicBezTo>
                    <a:pt x="101" y="21"/>
                    <a:pt x="99" y="20"/>
                    <a:pt x="98" y="21"/>
                  </a:cubicBezTo>
                  <a:cubicBezTo>
                    <a:pt x="92" y="25"/>
                    <a:pt x="92" y="25"/>
                    <a:pt x="92" y="25"/>
                  </a:cubicBezTo>
                  <a:cubicBezTo>
                    <a:pt x="90" y="23"/>
                    <a:pt x="88" y="21"/>
                    <a:pt x="87" y="20"/>
                  </a:cubicBezTo>
                  <a:cubicBezTo>
                    <a:pt x="90" y="14"/>
                    <a:pt x="90" y="14"/>
                    <a:pt x="90" y="14"/>
                  </a:cubicBezTo>
                  <a:cubicBezTo>
                    <a:pt x="91" y="12"/>
                    <a:pt x="90" y="11"/>
                    <a:pt x="89" y="10"/>
                  </a:cubicBezTo>
                  <a:cubicBezTo>
                    <a:pt x="79" y="4"/>
                    <a:pt x="79" y="4"/>
                    <a:pt x="79" y="4"/>
                  </a:cubicBezTo>
                  <a:cubicBezTo>
                    <a:pt x="77" y="3"/>
                    <a:pt x="76" y="4"/>
                    <a:pt x="75" y="5"/>
                  </a:cubicBezTo>
                  <a:cubicBezTo>
                    <a:pt x="71" y="11"/>
                    <a:pt x="71" y="11"/>
                    <a:pt x="71" y="11"/>
                  </a:cubicBezTo>
                  <a:cubicBezTo>
                    <a:pt x="69" y="10"/>
                    <a:pt x="67" y="10"/>
                    <a:pt x="64" y="9"/>
                  </a:cubicBezTo>
                  <a:cubicBezTo>
                    <a:pt x="64" y="3"/>
                    <a:pt x="64" y="3"/>
                    <a:pt x="64" y="3"/>
                  </a:cubicBezTo>
                  <a:cubicBezTo>
                    <a:pt x="64" y="1"/>
                    <a:pt x="63" y="0"/>
                    <a:pt x="61" y="0"/>
                  </a:cubicBezTo>
                  <a:cubicBezTo>
                    <a:pt x="50" y="0"/>
                    <a:pt x="50" y="0"/>
                    <a:pt x="50" y="0"/>
                  </a:cubicBezTo>
                  <a:cubicBezTo>
                    <a:pt x="48" y="0"/>
                    <a:pt x="47" y="1"/>
                    <a:pt x="47" y="3"/>
                  </a:cubicBezTo>
                  <a:cubicBezTo>
                    <a:pt x="47" y="10"/>
                    <a:pt x="47" y="10"/>
                    <a:pt x="47" y="10"/>
                  </a:cubicBezTo>
                  <a:cubicBezTo>
                    <a:pt x="45" y="10"/>
                    <a:pt x="42" y="11"/>
                    <a:pt x="40" y="12"/>
                  </a:cubicBezTo>
                  <a:cubicBezTo>
                    <a:pt x="37" y="6"/>
                    <a:pt x="37" y="6"/>
                    <a:pt x="37" y="6"/>
                  </a:cubicBezTo>
                  <a:cubicBezTo>
                    <a:pt x="36" y="4"/>
                    <a:pt x="34" y="4"/>
                    <a:pt x="33" y="5"/>
                  </a:cubicBezTo>
                  <a:cubicBezTo>
                    <a:pt x="23" y="11"/>
                    <a:pt x="23" y="11"/>
                    <a:pt x="23" y="11"/>
                  </a:cubicBezTo>
                  <a:cubicBezTo>
                    <a:pt x="21" y="11"/>
                    <a:pt x="21" y="13"/>
                    <a:pt x="22" y="14"/>
                  </a:cubicBezTo>
                  <a:cubicBezTo>
                    <a:pt x="25" y="20"/>
                    <a:pt x="25" y="20"/>
                    <a:pt x="25" y="20"/>
                  </a:cubicBezTo>
                  <a:cubicBezTo>
                    <a:pt x="23" y="22"/>
                    <a:pt x="22" y="24"/>
                    <a:pt x="20" y="26"/>
                  </a:cubicBezTo>
                  <a:cubicBezTo>
                    <a:pt x="14" y="22"/>
                    <a:pt x="14" y="22"/>
                    <a:pt x="14" y="22"/>
                  </a:cubicBezTo>
                  <a:cubicBezTo>
                    <a:pt x="13" y="22"/>
                    <a:pt x="11" y="22"/>
                    <a:pt x="10" y="23"/>
                  </a:cubicBezTo>
                  <a:cubicBezTo>
                    <a:pt x="5" y="33"/>
                    <a:pt x="5" y="33"/>
                    <a:pt x="5" y="33"/>
                  </a:cubicBezTo>
                  <a:cubicBezTo>
                    <a:pt x="4" y="35"/>
                    <a:pt x="4" y="36"/>
                    <a:pt x="6" y="37"/>
                  </a:cubicBezTo>
                  <a:cubicBezTo>
                    <a:pt x="12" y="41"/>
                    <a:pt x="12" y="41"/>
                    <a:pt x="12" y="41"/>
                  </a:cubicBezTo>
                  <a:cubicBezTo>
                    <a:pt x="11" y="43"/>
                    <a:pt x="10" y="45"/>
                    <a:pt x="10" y="48"/>
                  </a:cubicBezTo>
                  <a:cubicBezTo>
                    <a:pt x="3" y="48"/>
                    <a:pt x="3" y="48"/>
                    <a:pt x="3" y="48"/>
                  </a:cubicBezTo>
                  <a:cubicBezTo>
                    <a:pt x="2" y="48"/>
                    <a:pt x="0" y="49"/>
                    <a:pt x="0" y="51"/>
                  </a:cubicBezTo>
                  <a:cubicBezTo>
                    <a:pt x="0" y="62"/>
                    <a:pt x="0" y="62"/>
                    <a:pt x="0" y="62"/>
                  </a:cubicBezTo>
                  <a:cubicBezTo>
                    <a:pt x="0" y="64"/>
                    <a:pt x="2" y="65"/>
                    <a:pt x="3" y="65"/>
                  </a:cubicBezTo>
                  <a:cubicBezTo>
                    <a:pt x="10" y="65"/>
                    <a:pt x="10" y="65"/>
                    <a:pt x="10" y="65"/>
                  </a:cubicBezTo>
                  <a:cubicBezTo>
                    <a:pt x="11" y="68"/>
                    <a:pt x="11" y="70"/>
                    <a:pt x="12" y="72"/>
                  </a:cubicBezTo>
                  <a:cubicBezTo>
                    <a:pt x="6" y="75"/>
                    <a:pt x="6" y="75"/>
                    <a:pt x="6" y="75"/>
                  </a:cubicBezTo>
                  <a:cubicBezTo>
                    <a:pt x="5" y="76"/>
                    <a:pt x="5" y="78"/>
                    <a:pt x="5" y="79"/>
                  </a:cubicBezTo>
                  <a:cubicBezTo>
                    <a:pt x="11" y="89"/>
                    <a:pt x="11" y="89"/>
                    <a:pt x="11" y="89"/>
                  </a:cubicBezTo>
                  <a:cubicBezTo>
                    <a:pt x="12" y="91"/>
                    <a:pt x="14" y="91"/>
                    <a:pt x="15" y="90"/>
                  </a:cubicBezTo>
                  <a:cubicBezTo>
                    <a:pt x="21" y="87"/>
                    <a:pt x="21" y="87"/>
                    <a:pt x="21" y="87"/>
                  </a:cubicBezTo>
                  <a:cubicBezTo>
                    <a:pt x="23" y="89"/>
                    <a:pt x="24" y="91"/>
                    <a:pt x="26" y="92"/>
                  </a:cubicBezTo>
                  <a:cubicBezTo>
                    <a:pt x="23" y="98"/>
                    <a:pt x="23" y="98"/>
                    <a:pt x="23" y="98"/>
                  </a:cubicBezTo>
                  <a:cubicBezTo>
                    <a:pt x="22" y="99"/>
                    <a:pt x="23" y="101"/>
                    <a:pt x="24" y="102"/>
                  </a:cubicBezTo>
                  <a:cubicBezTo>
                    <a:pt x="34" y="108"/>
                    <a:pt x="34" y="108"/>
                    <a:pt x="34" y="108"/>
                  </a:cubicBezTo>
                  <a:cubicBezTo>
                    <a:pt x="35" y="108"/>
                    <a:pt x="37" y="108"/>
                    <a:pt x="38" y="106"/>
                  </a:cubicBezTo>
                  <a:cubicBezTo>
                    <a:pt x="41" y="101"/>
                    <a:pt x="41" y="101"/>
                    <a:pt x="41" y="101"/>
                  </a:cubicBezTo>
                  <a:cubicBezTo>
                    <a:pt x="44" y="101"/>
                    <a:pt x="46" y="102"/>
                    <a:pt x="48" y="102"/>
                  </a:cubicBezTo>
                  <a:cubicBezTo>
                    <a:pt x="48" y="109"/>
                    <a:pt x="48" y="109"/>
                    <a:pt x="48" y="109"/>
                  </a:cubicBezTo>
                  <a:cubicBezTo>
                    <a:pt x="48" y="111"/>
                    <a:pt x="50" y="112"/>
                    <a:pt x="51" y="112"/>
                  </a:cubicBezTo>
                  <a:cubicBezTo>
                    <a:pt x="63" y="112"/>
                    <a:pt x="63" y="112"/>
                    <a:pt x="63" y="112"/>
                  </a:cubicBezTo>
                  <a:cubicBezTo>
                    <a:pt x="64" y="112"/>
                    <a:pt x="66" y="111"/>
                    <a:pt x="66" y="109"/>
                  </a:cubicBezTo>
                  <a:cubicBezTo>
                    <a:pt x="66" y="102"/>
                    <a:pt x="66" y="102"/>
                    <a:pt x="66" y="102"/>
                  </a:cubicBezTo>
                  <a:cubicBezTo>
                    <a:pt x="68" y="102"/>
                    <a:pt x="70" y="101"/>
                    <a:pt x="73" y="100"/>
                  </a:cubicBezTo>
                  <a:cubicBezTo>
                    <a:pt x="76" y="106"/>
                    <a:pt x="76" y="106"/>
                    <a:pt x="76" y="106"/>
                  </a:cubicBezTo>
                  <a:cubicBezTo>
                    <a:pt x="77" y="107"/>
                    <a:pt x="79" y="108"/>
                    <a:pt x="80" y="107"/>
                  </a:cubicBezTo>
                  <a:cubicBezTo>
                    <a:pt x="90" y="101"/>
                    <a:pt x="90" y="101"/>
                    <a:pt x="90" y="101"/>
                  </a:cubicBezTo>
                  <a:cubicBezTo>
                    <a:pt x="91" y="100"/>
                    <a:pt x="92" y="99"/>
                    <a:pt x="91" y="97"/>
                  </a:cubicBezTo>
                  <a:cubicBezTo>
                    <a:pt x="88" y="91"/>
                    <a:pt x="88" y="91"/>
                    <a:pt x="88" y="91"/>
                  </a:cubicBezTo>
                  <a:cubicBezTo>
                    <a:pt x="89" y="90"/>
                    <a:pt x="91" y="88"/>
                    <a:pt x="93" y="86"/>
                  </a:cubicBezTo>
                  <a:cubicBezTo>
                    <a:pt x="98" y="89"/>
                    <a:pt x="98" y="89"/>
                    <a:pt x="98" y="89"/>
                  </a:cubicBezTo>
                  <a:cubicBezTo>
                    <a:pt x="100" y="90"/>
                    <a:pt x="102" y="90"/>
                    <a:pt x="102" y="88"/>
                  </a:cubicBezTo>
                  <a:cubicBezTo>
                    <a:pt x="108" y="78"/>
                    <a:pt x="108" y="78"/>
                    <a:pt x="108" y="78"/>
                  </a:cubicBezTo>
                  <a:cubicBezTo>
                    <a:pt x="109" y="77"/>
                    <a:pt x="108" y="75"/>
                    <a:pt x="107" y="74"/>
                  </a:cubicBezTo>
                  <a:cubicBezTo>
                    <a:pt x="101" y="71"/>
                    <a:pt x="101" y="71"/>
                    <a:pt x="101" y="71"/>
                  </a:cubicBezTo>
                  <a:cubicBezTo>
                    <a:pt x="102" y="69"/>
                    <a:pt x="102" y="66"/>
                    <a:pt x="103" y="64"/>
                  </a:cubicBezTo>
                  <a:cubicBezTo>
                    <a:pt x="110" y="64"/>
                    <a:pt x="110" y="64"/>
                    <a:pt x="110" y="64"/>
                  </a:cubicBezTo>
                  <a:cubicBezTo>
                    <a:pt x="111" y="64"/>
                    <a:pt x="112" y="63"/>
                    <a:pt x="112" y="61"/>
                  </a:cubicBezTo>
                  <a:cubicBezTo>
                    <a:pt x="112" y="49"/>
                    <a:pt x="112" y="49"/>
                    <a:pt x="112" y="49"/>
                  </a:cubicBezTo>
                  <a:cubicBezTo>
                    <a:pt x="112" y="48"/>
                    <a:pt x="111" y="47"/>
                    <a:pt x="110" y="47"/>
                  </a:cubicBezTo>
                  <a:close/>
                  <a:moveTo>
                    <a:pt x="56" y="86"/>
                  </a:moveTo>
                  <a:cubicBezTo>
                    <a:pt x="40" y="86"/>
                    <a:pt x="26" y="72"/>
                    <a:pt x="26" y="56"/>
                  </a:cubicBezTo>
                  <a:cubicBezTo>
                    <a:pt x="26" y="39"/>
                    <a:pt x="40" y="26"/>
                    <a:pt x="56" y="26"/>
                  </a:cubicBezTo>
                  <a:cubicBezTo>
                    <a:pt x="73" y="26"/>
                    <a:pt x="86" y="39"/>
                    <a:pt x="86" y="56"/>
                  </a:cubicBezTo>
                  <a:cubicBezTo>
                    <a:pt x="86" y="72"/>
                    <a:pt x="73" y="86"/>
                    <a:pt x="56" y="8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sp>
          <p:nvSpPr>
            <p:cNvPr id="29" name="Freeform 141"/>
            <p:cNvSpPr>
              <a:spLocks noEditPoints="1"/>
            </p:cNvSpPr>
            <p:nvPr/>
          </p:nvSpPr>
          <p:spPr bwMode="auto">
            <a:xfrm>
              <a:off x="11317186" y="1145785"/>
              <a:ext cx="111850" cy="113341"/>
            </a:xfrm>
            <a:custGeom>
              <a:avLst/>
              <a:gdLst>
                <a:gd name="T0" fmla="*/ 48 w 52"/>
                <a:gd name="T1" fmla="*/ 23 h 52"/>
                <a:gd name="T2" fmla="*/ 50 w 52"/>
                <a:gd name="T3" fmla="*/ 17 h 52"/>
                <a:gd name="T4" fmla="*/ 48 w 52"/>
                <a:gd name="T5" fmla="*/ 11 h 52"/>
                <a:gd name="T6" fmla="*/ 44 w 52"/>
                <a:gd name="T7" fmla="*/ 12 h 52"/>
                <a:gd name="T8" fmla="*/ 42 w 52"/>
                <a:gd name="T9" fmla="*/ 6 h 52"/>
                <a:gd name="T10" fmla="*/ 38 w 52"/>
                <a:gd name="T11" fmla="*/ 2 h 52"/>
                <a:gd name="T12" fmla="*/ 34 w 52"/>
                <a:gd name="T13" fmla="*/ 5 h 52"/>
                <a:gd name="T14" fmla="*/ 30 w 52"/>
                <a:gd name="T15" fmla="*/ 1 h 52"/>
                <a:gd name="T16" fmla="*/ 24 w 52"/>
                <a:gd name="T17" fmla="*/ 0 h 52"/>
                <a:gd name="T18" fmla="*/ 23 w 52"/>
                <a:gd name="T19" fmla="*/ 4 h 52"/>
                <a:gd name="T20" fmla="*/ 17 w 52"/>
                <a:gd name="T21" fmla="*/ 2 h 52"/>
                <a:gd name="T22" fmla="*/ 11 w 52"/>
                <a:gd name="T23" fmla="*/ 4 h 52"/>
                <a:gd name="T24" fmla="*/ 12 w 52"/>
                <a:gd name="T25" fmla="*/ 8 h 52"/>
                <a:gd name="T26" fmla="*/ 6 w 52"/>
                <a:gd name="T27" fmla="*/ 10 h 52"/>
                <a:gd name="T28" fmla="*/ 2 w 52"/>
                <a:gd name="T29" fmla="*/ 14 h 52"/>
                <a:gd name="T30" fmla="*/ 6 w 52"/>
                <a:gd name="T31" fmla="*/ 18 h 52"/>
                <a:gd name="T32" fmla="*/ 1 w 52"/>
                <a:gd name="T33" fmla="*/ 22 h 52"/>
                <a:gd name="T34" fmla="*/ 0 w 52"/>
                <a:gd name="T35" fmla="*/ 28 h 52"/>
                <a:gd name="T36" fmla="*/ 4 w 52"/>
                <a:gd name="T37" fmla="*/ 29 h 52"/>
                <a:gd name="T38" fmla="*/ 2 w 52"/>
                <a:gd name="T39" fmla="*/ 35 h 52"/>
                <a:gd name="T40" fmla="*/ 4 w 52"/>
                <a:gd name="T41" fmla="*/ 41 h 52"/>
                <a:gd name="T42" fmla="*/ 9 w 52"/>
                <a:gd name="T43" fmla="*/ 40 h 52"/>
                <a:gd name="T44" fmla="*/ 10 w 52"/>
                <a:gd name="T45" fmla="*/ 46 h 52"/>
                <a:gd name="T46" fmla="*/ 15 w 52"/>
                <a:gd name="T47" fmla="*/ 50 h 52"/>
                <a:gd name="T48" fmla="*/ 18 w 52"/>
                <a:gd name="T49" fmla="*/ 47 h 52"/>
                <a:gd name="T50" fmla="*/ 22 w 52"/>
                <a:gd name="T51" fmla="*/ 51 h 52"/>
                <a:gd name="T52" fmla="*/ 28 w 52"/>
                <a:gd name="T53" fmla="*/ 52 h 52"/>
                <a:gd name="T54" fmla="*/ 29 w 52"/>
                <a:gd name="T55" fmla="*/ 48 h 52"/>
                <a:gd name="T56" fmla="*/ 35 w 52"/>
                <a:gd name="T57" fmla="*/ 50 h 52"/>
                <a:gd name="T58" fmla="*/ 41 w 52"/>
                <a:gd name="T59" fmla="*/ 48 h 52"/>
                <a:gd name="T60" fmla="*/ 40 w 52"/>
                <a:gd name="T61" fmla="*/ 43 h 52"/>
                <a:gd name="T62" fmla="*/ 46 w 52"/>
                <a:gd name="T63" fmla="*/ 42 h 52"/>
                <a:gd name="T64" fmla="*/ 50 w 52"/>
                <a:gd name="T65" fmla="*/ 37 h 52"/>
                <a:gd name="T66" fmla="*/ 47 w 52"/>
                <a:gd name="T67" fmla="*/ 34 h 52"/>
                <a:gd name="T68" fmla="*/ 51 w 52"/>
                <a:gd name="T69" fmla="*/ 30 h 52"/>
                <a:gd name="T70" fmla="*/ 52 w 52"/>
                <a:gd name="T71" fmla="*/ 24 h 52"/>
                <a:gd name="T72" fmla="*/ 26 w 52"/>
                <a:gd name="T73" fmla="*/ 40 h 52"/>
                <a:gd name="T74" fmla="*/ 26 w 52"/>
                <a:gd name="T75" fmla="*/ 12 h 52"/>
                <a:gd name="T76" fmla="*/ 26 w 52"/>
                <a:gd name="T77" fmla="*/ 4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2" h="52">
                  <a:moveTo>
                    <a:pt x="51" y="23"/>
                  </a:moveTo>
                  <a:cubicBezTo>
                    <a:pt x="48" y="23"/>
                    <a:pt x="48" y="23"/>
                    <a:pt x="48" y="23"/>
                  </a:cubicBezTo>
                  <a:cubicBezTo>
                    <a:pt x="48" y="21"/>
                    <a:pt x="48" y="20"/>
                    <a:pt x="47" y="18"/>
                  </a:cubicBezTo>
                  <a:cubicBezTo>
                    <a:pt x="50" y="17"/>
                    <a:pt x="50" y="17"/>
                    <a:pt x="50" y="17"/>
                  </a:cubicBezTo>
                  <a:cubicBezTo>
                    <a:pt x="50" y="16"/>
                    <a:pt x="51" y="16"/>
                    <a:pt x="50" y="15"/>
                  </a:cubicBezTo>
                  <a:cubicBezTo>
                    <a:pt x="48" y="11"/>
                    <a:pt x="48" y="11"/>
                    <a:pt x="48" y="11"/>
                  </a:cubicBezTo>
                  <a:cubicBezTo>
                    <a:pt x="48" y="10"/>
                    <a:pt x="47" y="10"/>
                    <a:pt x="46" y="11"/>
                  </a:cubicBezTo>
                  <a:cubicBezTo>
                    <a:pt x="44" y="12"/>
                    <a:pt x="44" y="12"/>
                    <a:pt x="44" y="12"/>
                  </a:cubicBezTo>
                  <a:cubicBezTo>
                    <a:pt x="43" y="11"/>
                    <a:pt x="42" y="10"/>
                    <a:pt x="40" y="9"/>
                  </a:cubicBezTo>
                  <a:cubicBezTo>
                    <a:pt x="42" y="6"/>
                    <a:pt x="42" y="6"/>
                    <a:pt x="42" y="6"/>
                  </a:cubicBezTo>
                  <a:cubicBezTo>
                    <a:pt x="42" y="6"/>
                    <a:pt x="42" y="5"/>
                    <a:pt x="42" y="4"/>
                  </a:cubicBezTo>
                  <a:cubicBezTo>
                    <a:pt x="38" y="2"/>
                    <a:pt x="38" y="2"/>
                    <a:pt x="38" y="2"/>
                  </a:cubicBezTo>
                  <a:cubicBezTo>
                    <a:pt x="37" y="2"/>
                    <a:pt x="36" y="2"/>
                    <a:pt x="36" y="3"/>
                  </a:cubicBezTo>
                  <a:cubicBezTo>
                    <a:pt x="34" y="5"/>
                    <a:pt x="34" y="5"/>
                    <a:pt x="34" y="5"/>
                  </a:cubicBezTo>
                  <a:cubicBezTo>
                    <a:pt x="33" y="5"/>
                    <a:pt x="32" y="4"/>
                    <a:pt x="30" y="4"/>
                  </a:cubicBezTo>
                  <a:cubicBezTo>
                    <a:pt x="30" y="1"/>
                    <a:pt x="30" y="1"/>
                    <a:pt x="30" y="1"/>
                  </a:cubicBezTo>
                  <a:cubicBezTo>
                    <a:pt x="30" y="0"/>
                    <a:pt x="29" y="0"/>
                    <a:pt x="29" y="0"/>
                  </a:cubicBezTo>
                  <a:cubicBezTo>
                    <a:pt x="24" y="0"/>
                    <a:pt x="24" y="0"/>
                    <a:pt x="24" y="0"/>
                  </a:cubicBezTo>
                  <a:cubicBezTo>
                    <a:pt x="24" y="0"/>
                    <a:pt x="23" y="0"/>
                    <a:pt x="23" y="1"/>
                  </a:cubicBezTo>
                  <a:cubicBezTo>
                    <a:pt x="23" y="4"/>
                    <a:pt x="23" y="4"/>
                    <a:pt x="23" y="4"/>
                  </a:cubicBezTo>
                  <a:cubicBezTo>
                    <a:pt x="21" y="4"/>
                    <a:pt x="20" y="5"/>
                    <a:pt x="19" y="5"/>
                  </a:cubicBezTo>
                  <a:cubicBezTo>
                    <a:pt x="17" y="2"/>
                    <a:pt x="17" y="2"/>
                    <a:pt x="17" y="2"/>
                  </a:cubicBezTo>
                  <a:cubicBezTo>
                    <a:pt x="17" y="2"/>
                    <a:pt x="16" y="1"/>
                    <a:pt x="15" y="2"/>
                  </a:cubicBezTo>
                  <a:cubicBezTo>
                    <a:pt x="11" y="4"/>
                    <a:pt x="11" y="4"/>
                    <a:pt x="11" y="4"/>
                  </a:cubicBezTo>
                  <a:cubicBezTo>
                    <a:pt x="11" y="4"/>
                    <a:pt x="11" y="5"/>
                    <a:pt x="11" y="6"/>
                  </a:cubicBezTo>
                  <a:cubicBezTo>
                    <a:pt x="12" y="8"/>
                    <a:pt x="12" y="8"/>
                    <a:pt x="12" y="8"/>
                  </a:cubicBezTo>
                  <a:cubicBezTo>
                    <a:pt x="11" y="9"/>
                    <a:pt x="10" y="10"/>
                    <a:pt x="9" y="12"/>
                  </a:cubicBezTo>
                  <a:cubicBezTo>
                    <a:pt x="6" y="10"/>
                    <a:pt x="6" y="10"/>
                    <a:pt x="6" y="10"/>
                  </a:cubicBezTo>
                  <a:cubicBezTo>
                    <a:pt x="6" y="10"/>
                    <a:pt x="5" y="10"/>
                    <a:pt x="5" y="10"/>
                  </a:cubicBezTo>
                  <a:cubicBezTo>
                    <a:pt x="2" y="14"/>
                    <a:pt x="2" y="14"/>
                    <a:pt x="2" y="14"/>
                  </a:cubicBezTo>
                  <a:cubicBezTo>
                    <a:pt x="2" y="15"/>
                    <a:pt x="2" y="16"/>
                    <a:pt x="3" y="16"/>
                  </a:cubicBezTo>
                  <a:cubicBezTo>
                    <a:pt x="6" y="18"/>
                    <a:pt x="6" y="18"/>
                    <a:pt x="6" y="18"/>
                  </a:cubicBezTo>
                  <a:cubicBezTo>
                    <a:pt x="5" y="19"/>
                    <a:pt x="5" y="21"/>
                    <a:pt x="4" y="22"/>
                  </a:cubicBezTo>
                  <a:cubicBezTo>
                    <a:pt x="1" y="22"/>
                    <a:pt x="1" y="22"/>
                    <a:pt x="1" y="22"/>
                  </a:cubicBezTo>
                  <a:cubicBezTo>
                    <a:pt x="0" y="22"/>
                    <a:pt x="0" y="23"/>
                    <a:pt x="0" y="23"/>
                  </a:cubicBezTo>
                  <a:cubicBezTo>
                    <a:pt x="0" y="28"/>
                    <a:pt x="0" y="28"/>
                    <a:pt x="0" y="28"/>
                  </a:cubicBezTo>
                  <a:cubicBezTo>
                    <a:pt x="0" y="29"/>
                    <a:pt x="0" y="29"/>
                    <a:pt x="1" y="29"/>
                  </a:cubicBezTo>
                  <a:cubicBezTo>
                    <a:pt x="4" y="29"/>
                    <a:pt x="4" y="29"/>
                    <a:pt x="4" y="29"/>
                  </a:cubicBezTo>
                  <a:cubicBezTo>
                    <a:pt x="4" y="31"/>
                    <a:pt x="5" y="32"/>
                    <a:pt x="5" y="34"/>
                  </a:cubicBezTo>
                  <a:cubicBezTo>
                    <a:pt x="2" y="35"/>
                    <a:pt x="2" y="35"/>
                    <a:pt x="2" y="35"/>
                  </a:cubicBezTo>
                  <a:cubicBezTo>
                    <a:pt x="2" y="36"/>
                    <a:pt x="2" y="36"/>
                    <a:pt x="2" y="37"/>
                  </a:cubicBezTo>
                  <a:cubicBezTo>
                    <a:pt x="4" y="41"/>
                    <a:pt x="4" y="41"/>
                    <a:pt x="4" y="41"/>
                  </a:cubicBezTo>
                  <a:cubicBezTo>
                    <a:pt x="5" y="41"/>
                    <a:pt x="5" y="42"/>
                    <a:pt x="6" y="41"/>
                  </a:cubicBezTo>
                  <a:cubicBezTo>
                    <a:pt x="9" y="40"/>
                    <a:pt x="9" y="40"/>
                    <a:pt x="9" y="40"/>
                  </a:cubicBezTo>
                  <a:cubicBezTo>
                    <a:pt x="10" y="41"/>
                    <a:pt x="11" y="42"/>
                    <a:pt x="12" y="43"/>
                  </a:cubicBezTo>
                  <a:cubicBezTo>
                    <a:pt x="10" y="46"/>
                    <a:pt x="10" y="46"/>
                    <a:pt x="10" y="46"/>
                  </a:cubicBezTo>
                  <a:cubicBezTo>
                    <a:pt x="10" y="46"/>
                    <a:pt x="10" y="47"/>
                    <a:pt x="11" y="47"/>
                  </a:cubicBezTo>
                  <a:cubicBezTo>
                    <a:pt x="15" y="50"/>
                    <a:pt x="15" y="50"/>
                    <a:pt x="15" y="50"/>
                  </a:cubicBezTo>
                  <a:cubicBezTo>
                    <a:pt x="15" y="50"/>
                    <a:pt x="16" y="50"/>
                    <a:pt x="16" y="49"/>
                  </a:cubicBezTo>
                  <a:cubicBezTo>
                    <a:pt x="18" y="47"/>
                    <a:pt x="18" y="47"/>
                    <a:pt x="18" y="47"/>
                  </a:cubicBezTo>
                  <a:cubicBezTo>
                    <a:pt x="19" y="47"/>
                    <a:pt x="21" y="48"/>
                    <a:pt x="22" y="48"/>
                  </a:cubicBezTo>
                  <a:cubicBezTo>
                    <a:pt x="22" y="51"/>
                    <a:pt x="22" y="51"/>
                    <a:pt x="22" y="51"/>
                  </a:cubicBezTo>
                  <a:cubicBezTo>
                    <a:pt x="22" y="52"/>
                    <a:pt x="23" y="52"/>
                    <a:pt x="24" y="52"/>
                  </a:cubicBezTo>
                  <a:cubicBezTo>
                    <a:pt x="28" y="52"/>
                    <a:pt x="28" y="52"/>
                    <a:pt x="28" y="52"/>
                  </a:cubicBezTo>
                  <a:cubicBezTo>
                    <a:pt x="29" y="52"/>
                    <a:pt x="29" y="52"/>
                    <a:pt x="29" y="51"/>
                  </a:cubicBezTo>
                  <a:cubicBezTo>
                    <a:pt x="29" y="48"/>
                    <a:pt x="29" y="48"/>
                    <a:pt x="29" y="48"/>
                  </a:cubicBezTo>
                  <a:cubicBezTo>
                    <a:pt x="31" y="48"/>
                    <a:pt x="32" y="47"/>
                    <a:pt x="34" y="47"/>
                  </a:cubicBezTo>
                  <a:cubicBezTo>
                    <a:pt x="35" y="50"/>
                    <a:pt x="35" y="50"/>
                    <a:pt x="35" y="50"/>
                  </a:cubicBezTo>
                  <a:cubicBezTo>
                    <a:pt x="36" y="50"/>
                    <a:pt x="36" y="50"/>
                    <a:pt x="37" y="50"/>
                  </a:cubicBezTo>
                  <a:cubicBezTo>
                    <a:pt x="41" y="48"/>
                    <a:pt x="41" y="48"/>
                    <a:pt x="41" y="48"/>
                  </a:cubicBezTo>
                  <a:cubicBezTo>
                    <a:pt x="42" y="47"/>
                    <a:pt x="42" y="47"/>
                    <a:pt x="41" y="46"/>
                  </a:cubicBezTo>
                  <a:cubicBezTo>
                    <a:pt x="40" y="43"/>
                    <a:pt x="40" y="43"/>
                    <a:pt x="40" y="43"/>
                  </a:cubicBezTo>
                  <a:cubicBezTo>
                    <a:pt x="41" y="42"/>
                    <a:pt x="42" y="41"/>
                    <a:pt x="43" y="40"/>
                  </a:cubicBezTo>
                  <a:cubicBezTo>
                    <a:pt x="46" y="42"/>
                    <a:pt x="46" y="42"/>
                    <a:pt x="46" y="42"/>
                  </a:cubicBezTo>
                  <a:cubicBezTo>
                    <a:pt x="47" y="42"/>
                    <a:pt x="47" y="42"/>
                    <a:pt x="48" y="41"/>
                  </a:cubicBezTo>
                  <a:cubicBezTo>
                    <a:pt x="50" y="37"/>
                    <a:pt x="50" y="37"/>
                    <a:pt x="50" y="37"/>
                  </a:cubicBezTo>
                  <a:cubicBezTo>
                    <a:pt x="50" y="37"/>
                    <a:pt x="50" y="36"/>
                    <a:pt x="50" y="36"/>
                  </a:cubicBezTo>
                  <a:cubicBezTo>
                    <a:pt x="47" y="34"/>
                    <a:pt x="47" y="34"/>
                    <a:pt x="47" y="34"/>
                  </a:cubicBezTo>
                  <a:cubicBezTo>
                    <a:pt x="47" y="33"/>
                    <a:pt x="48" y="31"/>
                    <a:pt x="48" y="30"/>
                  </a:cubicBezTo>
                  <a:cubicBezTo>
                    <a:pt x="51" y="30"/>
                    <a:pt x="51" y="30"/>
                    <a:pt x="51" y="30"/>
                  </a:cubicBezTo>
                  <a:cubicBezTo>
                    <a:pt x="52" y="30"/>
                    <a:pt x="52" y="29"/>
                    <a:pt x="52" y="29"/>
                  </a:cubicBezTo>
                  <a:cubicBezTo>
                    <a:pt x="52" y="24"/>
                    <a:pt x="52" y="24"/>
                    <a:pt x="52" y="24"/>
                  </a:cubicBezTo>
                  <a:cubicBezTo>
                    <a:pt x="52" y="23"/>
                    <a:pt x="52" y="23"/>
                    <a:pt x="51" y="23"/>
                  </a:cubicBezTo>
                  <a:close/>
                  <a:moveTo>
                    <a:pt x="26" y="40"/>
                  </a:moveTo>
                  <a:cubicBezTo>
                    <a:pt x="18" y="40"/>
                    <a:pt x="12" y="34"/>
                    <a:pt x="12" y="26"/>
                  </a:cubicBezTo>
                  <a:cubicBezTo>
                    <a:pt x="12" y="18"/>
                    <a:pt x="18" y="12"/>
                    <a:pt x="26" y="12"/>
                  </a:cubicBezTo>
                  <a:cubicBezTo>
                    <a:pt x="34" y="12"/>
                    <a:pt x="40" y="18"/>
                    <a:pt x="40" y="26"/>
                  </a:cubicBezTo>
                  <a:cubicBezTo>
                    <a:pt x="40" y="34"/>
                    <a:pt x="34" y="40"/>
                    <a:pt x="26" y="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grpSp>
      <p:sp>
        <p:nvSpPr>
          <p:cNvPr id="30" name="Freeform 142"/>
          <p:cNvSpPr/>
          <p:nvPr/>
        </p:nvSpPr>
        <p:spPr bwMode="auto">
          <a:xfrm>
            <a:off x="5806443" y="5267333"/>
            <a:ext cx="292261" cy="238612"/>
          </a:xfrm>
          <a:custGeom>
            <a:avLst/>
            <a:gdLst>
              <a:gd name="T0" fmla="*/ 135 w 135"/>
              <a:gd name="T1" fmla="*/ 49 h 110"/>
              <a:gd name="T2" fmla="*/ 68 w 135"/>
              <a:gd name="T3" fmla="*/ 0 h 110"/>
              <a:gd name="T4" fmla="*/ 0 w 135"/>
              <a:gd name="T5" fmla="*/ 49 h 110"/>
              <a:gd name="T6" fmla="*/ 68 w 135"/>
              <a:gd name="T7" fmla="*/ 99 h 110"/>
              <a:gd name="T8" fmla="*/ 93 w 135"/>
              <a:gd name="T9" fmla="*/ 96 h 110"/>
              <a:gd name="T10" fmla="*/ 121 w 135"/>
              <a:gd name="T11" fmla="*/ 110 h 110"/>
              <a:gd name="T12" fmla="*/ 113 w 135"/>
              <a:gd name="T13" fmla="*/ 86 h 110"/>
              <a:gd name="T14" fmla="*/ 135 w 135"/>
              <a:gd name="T15" fmla="*/ 49 h 1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5" h="110">
                <a:moveTo>
                  <a:pt x="135" y="49"/>
                </a:moveTo>
                <a:cubicBezTo>
                  <a:pt x="135" y="22"/>
                  <a:pt x="105" y="0"/>
                  <a:pt x="68" y="0"/>
                </a:cubicBezTo>
                <a:cubicBezTo>
                  <a:pt x="30" y="0"/>
                  <a:pt x="0" y="22"/>
                  <a:pt x="0" y="49"/>
                </a:cubicBezTo>
                <a:cubicBezTo>
                  <a:pt x="0" y="77"/>
                  <a:pt x="30" y="99"/>
                  <a:pt x="68" y="99"/>
                </a:cubicBezTo>
                <a:cubicBezTo>
                  <a:pt x="76" y="99"/>
                  <a:pt x="85" y="98"/>
                  <a:pt x="93" y="96"/>
                </a:cubicBezTo>
                <a:cubicBezTo>
                  <a:pt x="95" y="95"/>
                  <a:pt x="121" y="110"/>
                  <a:pt x="121" y="110"/>
                </a:cubicBezTo>
                <a:cubicBezTo>
                  <a:pt x="113" y="86"/>
                  <a:pt x="113" y="86"/>
                  <a:pt x="113" y="86"/>
                </a:cubicBezTo>
                <a:cubicBezTo>
                  <a:pt x="126" y="77"/>
                  <a:pt x="135" y="64"/>
                  <a:pt x="135" y="49"/>
                </a:cubicBezTo>
                <a:close/>
              </a:path>
            </a:pathLst>
          </a:custGeom>
          <a:solidFill>
            <a:schemeClr val="bg1"/>
          </a:solidFill>
          <a:ln>
            <a:noFill/>
          </a:ln>
        </p:spPr>
        <p:txBody>
          <a:bodyPr vert="horz" wrap="square" lIns="91440" tIns="45720" rIns="91440" bIns="45720" numCol="1" anchor="t" anchorCtr="0" compatLnSpc="1"/>
          <a:lstStyle/>
          <a:p>
            <a:endParaRPr lang="en-US">
              <a:latin typeface="+mn-ea"/>
              <a:cs typeface="+mn-ea"/>
            </a:endParaRPr>
          </a:p>
        </p:txBody>
      </p:sp>
      <p:sp>
        <p:nvSpPr>
          <p:cNvPr id="31" name="Freeform 149"/>
          <p:cNvSpPr/>
          <p:nvPr/>
        </p:nvSpPr>
        <p:spPr bwMode="auto">
          <a:xfrm>
            <a:off x="5792084" y="1917915"/>
            <a:ext cx="307172" cy="301247"/>
          </a:xfrm>
          <a:custGeom>
            <a:avLst/>
            <a:gdLst>
              <a:gd name="T0" fmla="*/ 133 w 142"/>
              <a:gd name="T1" fmla="*/ 95 h 139"/>
              <a:gd name="T2" fmla="*/ 106 w 142"/>
              <a:gd name="T3" fmla="*/ 89 h 139"/>
              <a:gd name="T4" fmla="*/ 83 w 142"/>
              <a:gd name="T5" fmla="*/ 67 h 139"/>
              <a:gd name="T6" fmla="*/ 111 w 142"/>
              <a:gd name="T7" fmla="*/ 39 h 139"/>
              <a:gd name="T8" fmla="*/ 119 w 142"/>
              <a:gd name="T9" fmla="*/ 38 h 139"/>
              <a:gd name="T10" fmla="*/ 133 w 142"/>
              <a:gd name="T11" fmla="*/ 16 h 139"/>
              <a:gd name="T12" fmla="*/ 125 w 142"/>
              <a:gd name="T13" fmla="*/ 9 h 139"/>
              <a:gd name="T14" fmla="*/ 104 w 142"/>
              <a:gd name="T15" fmla="*/ 23 h 139"/>
              <a:gd name="T16" fmla="*/ 103 w 142"/>
              <a:gd name="T17" fmla="*/ 30 h 139"/>
              <a:gd name="T18" fmla="*/ 75 w 142"/>
              <a:gd name="T19" fmla="*/ 58 h 139"/>
              <a:gd name="T20" fmla="*/ 51 w 142"/>
              <a:gd name="T21" fmla="*/ 34 h 139"/>
              <a:gd name="T22" fmla="*/ 45 w 142"/>
              <a:gd name="T23" fmla="*/ 7 h 139"/>
              <a:gd name="T24" fmla="*/ 29 w 142"/>
              <a:gd name="T25" fmla="*/ 0 h 139"/>
              <a:gd name="T26" fmla="*/ 39 w 142"/>
              <a:gd name="T27" fmla="*/ 10 h 139"/>
              <a:gd name="T28" fmla="*/ 35 w 142"/>
              <a:gd name="T29" fmla="*/ 27 h 139"/>
              <a:gd name="T30" fmla="*/ 18 w 142"/>
              <a:gd name="T31" fmla="*/ 32 h 139"/>
              <a:gd name="T32" fmla="*/ 3 w 142"/>
              <a:gd name="T33" fmla="*/ 17 h 139"/>
              <a:gd name="T34" fmla="*/ 9 w 142"/>
              <a:gd name="T35" fmla="*/ 43 h 139"/>
              <a:gd name="T36" fmla="*/ 37 w 142"/>
              <a:gd name="T37" fmla="*/ 48 h 139"/>
              <a:gd name="T38" fmla="*/ 58 w 142"/>
              <a:gd name="T39" fmla="*/ 70 h 139"/>
              <a:gd name="T40" fmla="*/ 12 w 142"/>
              <a:gd name="T41" fmla="*/ 115 h 139"/>
              <a:gd name="T42" fmla="*/ 12 w 142"/>
              <a:gd name="T43" fmla="*/ 129 h 139"/>
              <a:gd name="T44" fmla="*/ 13 w 142"/>
              <a:gd name="T45" fmla="*/ 130 h 139"/>
              <a:gd name="T46" fmla="*/ 26 w 142"/>
              <a:gd name="T47" fmla="*/ 130 h 139"/>
              <a:gd name="T48" fmla="*/ 72 w 142"/>
              <a:gd name="T49" fmla="*/ 84 h 139"/>
              <a:gd name="T50" fmla="*/ 92 w 142"/>
              <a:gd name="T51" fmla="*/ 103 h 139"/>
              <a:gd name="T52" fmla="*/ 97 w 142"/>
              <a:gd name="T53" fmla="*/ 131 h 139"/>
              <a:gd name="T54" fmla="*/ 119 w 142"/>
              <a:gd name="T55" fmla="*/ 138 h 139"/>
              <a:gd name="T56" fmla="*/ 105 w 142"/>
              <a:gd name="T57" fmla="*/ 124 h 139"/>
              <a:gd name="T58" fmla="*/ 109 w 142"/>
              <a:gd name="T59" fmla="*/ 110 h 139"/>
              <a:gd name="T60" fmla="*/ 123 w 142"/>
              <a:gd name="T61" fmla="*/ 106 h 139"/>
              <a:gd name="T62" fmla="*/ 139 w 142"/>
              <a:gd name="T63" fmla="*/ 122 h 139"/>
              <a:gd name="T64" fmla="*/ 133 w 142"/>
              <a:gd name="T65" fmla="*/ 95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2" h="139">
                <a:moveTo>
                  <a:pt x="133" y="95"/>
                </a:moveTo>
                <a:cubicBezTo>
                  <a:pt x="126" y="87"/>
                  <a:pt x="115" y="86"/>
                  <a:pt x="106" y="89"/>
                </a:cubicBezTo>
                <a:cubicBezTo>
                  <a:pt x="83" y="67"/>
                  <a:pt x="83" y="67"/>
                  <a:pt x="83" y="67"/>
                </a:cubicBezTo>
                <a:cubicBezTo>
                  <a:pt x="111" y="39"/>
                  <a:pt x="111" y="39"/>
                  <a:pt x="111" y="39"/>
                </a:cubicBezTo>
                <a:cubicBezTo>
                  <a:pt x="119" y="38"/>
                  <a:pt x="119" y="38"/>
                  <a:pt x="119" y="38"/>
                </a:cubicBezTo>
                <a:cubicBezTo>
                  <a:pt x="133" y="16"/>
                  <a:pt x="133" y="16"/>
                  <a:pt x="133" y="16"/>
                </a:cubicBezTo>
                <a:cubicBezTo>
                  <a:pt x="125" y="9"/>
                  <a:pt x="125" y="9"/>
                  <a:pt x="125" y="9"/>
                </a:cubicBezTo>
                <a:cubicBezTo>
                  <a:pt x="104" y="23"/>
                  <a:pt x="104" y="23"/>
                  <a:pt x="104" y="23"/>
                </a:cubicBezTo>
                <a:cubicBezTo>
                  <a:pt x="103" y="30"/>
                  <a:pt x="103" y="30"/>
                  <a:pt x="103" y="30"/>
                </a:cubicBezTo>
                <a:cubicBezTo>
                  <a:pt x="75" y="58"/>
                  <a:pt x="75" y="58"/>
                  <a:pt x="75" y="58"/>
                </a:cubicBezTo>
                <a:cubicBezTo>
                  <a:pt x="51" y="34"/>
                  <a:pt x="51" y="34"/>
                  <a:pt x="51" y="34"/>
                </a:cubicBezTo>
                <a:cubicBezTo>
                  <a:pt x="54" y="25"/>
                  <a:pt x="52" y="14"/>
                  <a:pt x="45" y="7"/>
                </a:cubicBezTo>
                <a:cubicBezTo>
                  <a:pt x="41" y="2"/>
                  <a:pt x="35" y="0"/>
                  <a:pt x="29" y="0"/>
                </a:cubicBezTo>
                <a:cubicBezTo>
                  <a:pt x="39" y="10"/>
                  <a:pt x="39" y="10"/>
                  <a:pt x="39" y="10"/>
                </a:cubicBezTo>
                <a:cubicBezTo>
                  <a:pt x="35" y="27"/>
                  <a:pt x="35" y="27"/>
                  <a:pt x="35" y="27"/>
                </a:cubicBezTo>
                <a:cubicBezTo>
                  <a:pt x="18" y="32"/>
                  <a:pt x="18" y="32"/>
                  <a:pt x="18" y="32"/>
                </a:cubicBezTo>
                <a:cubicBezTo>
                  <a:pt x="3" y="17"/>
                  <a:pt x="3" y="17"/>
                  <a:pt x="3" y="17"/>
                </a:cubicBezTo>
                <a:cubicBezTo>
                  <a:pt x="0" y="26"/>
                  <a:pt x="3" y="36"/>
                  <a:pt x="9" y="43"/>
                </a:cubicBezTo>
                <a:cubicBezTo>
                  <a:pt x="17" y="50"/>
                  <a:pt x="28" y="52"/>
                  <a:pt x="37" y="48"/>
                </a:cubicBezTo>
                <a:cubicBezTo>
                  <a:pt x="58" y="70"/>
                  <a:pt x="58" y="70"/>
                  <a:pt x="58" y="70"/>
                </a:cubicBezTo>
                <a:cubicBezTo>
                  <a:pt x="12" y="115"/>
                  <a:pt x="12" y="115"/>
                  <a:pt x="12" y="115"/>
                </a:cubicBezTo>
                <a:cubicBezTo>
                  <a:pt x="9" y="119"/>
                  <a:pt x="9" y="125"/>
                  <a:pt x="12" y="129"/>
                </a:cubicBezTo>
                <a:cubicBezTo>
                  <a:pt x="13" y="130"/>
                  <a:pt x="13" y="130"/>
                  <a:pt x="13" y="130"/>
                </a:cubicBezTo>
                <a:cubicBezTo>
                  <a:pt x="17" y="133"/>
                  <a:pt x="23" y="133"/>
                  <a:pt x="26" y="130"/>
                </a:cubicBezTo>
                <a:cubicBezTo>
                  <a:pt x="72" y="84"/>
                  <a:pt x="72" y="84"/>
                  <a:pt x="72" y="84"/>
                </a:cubicBezTo>
                <a:cubicBezTo>
                  <a:pt x="92" y="103"/>
                  <a:pt x="92" y="103"/>
                  <a:pt x="92" y="103"/>
                </a:cubicBezTo>
                <a:cubicBezTo>
                  <a:pt x="88" y="112"/>
                  <a:pt x="90" y="123"/>
                  <a:pt x="97" y="131"/>
                </a:cubicBezTo>
                <a:cubicBezTo>
                  <a:pt x="103" y="136"/>
                  <a:pt x="111" y="139"/>
                  <a:pt x="119" y="138"/>
                </a:cubicBezTo>
                <a:cubicBezTo>
                  <a:pt x="105" y="124"/>
                  <a:pt x="105" y="124"/>
                  <a:pt x="105" y="124"/>
                </a:cubicBezTo>
                <a:cubicBezTo>
                  <a:pt x="109" y="110"/>
                  <a:pt x="109" y="110"/>
                  <a:pt x="109" y="110"/>
                </a:cubicBezTo>
                <a:cubicBezTo>
                  <a:pt x="123" y="106"/>
                  <a:pt x="123" y="106"/>
                  <a:pt x="123" y="106"/>
                </a:cubicBezTo>
                <a:cubicBezTo>
                  <a:pt x="139" y="122"/>
                  <a:pt x="139" y="122"/>
                  <a:pt x="139" y="122"/>
                </a:cubicBezTo>
                <a:cubicBezTo>
                  <a:pt x="142" y="113"/>
                  <a:pt x="140" y="102"/>
                  <a:pt x="133" y="95"/>
                </a:cubicBezTo>
                <a:close/>
              </a:path>
            </a:pathLst>
          </a:custGeom>
          <a:solidFill>
            <a:schemeClr val="bg1"/>
          </a:solidFill>
          <a:ln>
            <a:noFill/>
          </a:ln>
        </p:spPr>
        <p:txBody>
          <a:bodyPr vert="horz" wrap="square" lIns="91440" tIns="45720" rIns="91440" bIns="45720" numCol="1" anchor="t" anchorCtr="0" compatLnSpc="1"/>
          <a:lstStyle/>
          <a:p>
            <a:endParaRPr lang="en-US">
              <a:latin typeface="+mn-ea"/>
              <a:cs typeface="+mn-ea"/>
            </a:endParaRPr>
          </a:p>
        </p:txBody>
      </p:sp>
      <p:grpSp>
        <p:nvGrpSpPr>
          <p:cNvPr id="32" name="组合 31"/>
          <p:cNvGrpSpPr/>
          <p:nvPr/>
        </p:nvGrpSpPr>
        <p:grpSpPr>
          <a:xfrm>
            <a:off x="7022323" y="2506434"/>
            <a:ext cx="311646" cy="193872"/>
            <a:chOff x="8292784" y="1202455"/>
            <a:chExt cx="311687" cy="193872"/>
          </a:xfrm>
          <a:solidFill>
            <a:schemeClr val="bg1"/>
          </a:solidFill>
        </p:grpSpPr>
        <p:sp>
          <p:nvSpPr>
            <p:cNvPr id="33" name="Freeform 151"/>
            <p:cNvSpPr/>
            <p:nvPr/>
          </p:nvSpPr>
          <p:spPr bwMode="auto">
            <a:xfrm>
              <a:off x="8297258" y="1202455"/>
              <a:ext cx="299756" cy="123780"/>
            </a:xfrm>
            <a:custGeom>
              <a:avLst/>
              <a:gdLst>
                <a:gd name="T0" fmla="*/ 135 w 139"/>
                <a:gd name="T1" fmla="*/ 0 h 57"/>
                <a:gd name="T2" fmla="*/ 4 w 139"/>
                <a:gd name="T3" fmla="*/ 0 h 57"/>
                <a:gd name="T4" fmla="*/ 0 w 139"/>
                <a:gd name="T5" fmla="*/ 1 h 57"/>
                <a:gd name="T6" fmla="*/ 65 w 139"/>
                <a:gd name="T7" fmla="*/ 55 h 57"/>
                <a:gd name="T8" fmla="*/ 74 w 139"/>
                <a:gd name="T9" fmla="*/ 55 h 57"/>
                <a:gd name="T10" fmla="*/ 139 w 139"/>
                <a:gd name="T11" fmla="*/ 1 h 57"/>
                <a:gd name="T12" fmla="*/ 135 w 139"/>
                <a:gd name="T13" fmla="*/ 0 h 57"/>
              </a:gdLst>
              <a:ahLst/>
              <a:cxnLst>
                <a:cxn ang="0">
                  <a:pos x="T0" y="T1"/>
                </a:cxn>
                <a:cxn ang="0">
                  <a:pos x="T2" y="T3"/>
                </a:cxn>
                <a:cxn ang="0">
                  <a:pos x="T4" y="T5"/>
                </a:cxn>
                <a:cxn ang="0">
                  <a:pos x="T6" y="T7"/>
                </a:cxn>
                <a:cxn ang="0">
                  <a:pos x="T8" y="T9"/>
                </a:cxn>
                <a:cxn ang="0">
                  <a:pos x="T10" y="T11"/>
                </a:cxn>
                <a:cxn ang="0">
                  <a:pos x="T12" y="T13"/>
                </a:cxn>
              </a:cxnLst>
              <a:rect l="0" t="0" r="r" b="b"/>
              <a:pathLst>
                <a:path w="139" h="57">
                  <a:moveTo>
                    <a:pt x="135" y="0"/>
                  </a:moveTo>
                  <a:cubicBezTo>
                    <a:pt x="4" y="0"/>
                    <a:pt x="4" y="0"/>
                    <a:pt x="4" y="0"/>
                  </a:cubicBezTo>
                  <a:cubicBezTo>
                    <a:pt x="3" y="0"/>
                    <a:pt x="1" y="0"/>
                    <a:pt x="0" y="1"/>
                  </a:cubicBezTo>
                  <a:cubicBezTo>
                    <a:pt x="65" y="55"/>
                    <a:pt x="65" y="55"/>
                    <a:pt x="65" y="55"/>
                  </a:cubicBezTo>
                  <a:cubicBezTo>
                    <a:pt x="68" y="57"/>
                    <a:pt x="72" y="57"/>
                    <a:pt x="74" y="55"/>
                  </a:cubicBezTo>
                  <a:cubicBezTo>
                    <a:pt x="139" y="1"/>
                    <a:pt x="139" y="1"/>
                    <a:pt x="139" y="1"/>
                  </a:cubicBezTo>
                  <a:cubicBezTo>
                    <a:pt x="138" y="0"/>
                    <a:pt x="137" y="0"/>
                    <a:pt x="135" y="0"/>
                  </a:cubicBezTo>
                  <a:close/>
                </a:path>
              </a:pathLst>
            </a:custGeom>
            <a:grpFill/>
            <a:ln>
              <a:noFill/>
            </a:ln>
          </p:spPr>
          <p:txBody>
            <a:bodyPr vert="horz" wrap="square" lIns="91440" tIns="45720" rIns="91440" bIns="45720" numCol="1" anchor="t" anchorCtr="0" compatLnSpc="1"/>
            <a:lstStyle/>
            <a:p>
              <a:endParaRPr lang="en-US">
                <a:latin typeface="+mn-ea"/>
                <a:cs typeface="+mn-ea"/>
              </a:endParaRPr>
            </a:p>
          </p:txBody>
        </p:sp>
        <p:sp>
          <p:nvSpPr>
            <p:cNvPr id="34" name="Freeform 152"/>
            <p:cNvSpPr>
              <a:spLocks noEditPoints="1"/>
            </p:cNvSpPr>
            <p:nvPr/>
          </p:nvSpPr>
          <p:spPr bwMode="auto">
            <a:xfrm>
              <a:off x="8292784" y="1221842"/>
              <a:ext cx="311687" cy="174485"/>
            </a:xfrm>
            <a:custGeom>
              <a:avLst/>
              <a:gdLst>
                <a:gd name="T0" fmla="*/ 77 w 144"/>
                <a:gd name="T1" fmla="*/ 55 h 81"/>
                <a:gd name="T2" fmla="*/ 67 w 144"/>
                <a:gd name="T3" fmla="*/ 55 h 81"/>
                <a:gd name="T4" fmla="*/ 0 w 144"/>
                <a:gd name="T5" fmla="*/ 0 h 81"/>
                <a:gd name="T6" fmla="*/ 0 w 144"/>
                <a:gd name="T7" fmla="*/ 74 h 81"/>
                <a:gd name="T8" fmla="*/ 6 w 144"/>
                <a:gd name="T9" fmla="*/ 81 h 81"/>
                <a:gd name="T10" fmla="*/ 137 w 144"/>
                <a:gd name="T11" fmla="*/ 81 h 81"/>
                <a:gd name="T12" fmla="*/ 144 w 144"/>
                <a:gd name="T13" fmla="*/ 74 h 81"/>
                <a:gd name="T14" fmla="*/ 144 w 144"/>
                <a:gd name="T15" fmla="*/ 0 h 81"/>
                <a:gd name="T16" fmla="*/ 77 w 144"/>
                <a:gd name="T17" fmla="*/ 55 h 81"/>
                <a:gd name="T18" fmla="*/ 41 w 144"/>
                <a:gd name="T19" fmla="*/ 45 h 81"/>
                <a:gd name="T20" fmla="*/ 10 w 144"/>
                <a:gd name="T21" fmla="*/ 75 h 81"/>
                <a:gd name="T22" fmla="*/ 8 w 144"/>
                <a:gd name="T23" fmla="*/ 76 h 81"/>
                <a:gd name="T24" fmla="*/ 6 w 144"/>
                <a:gd name="T25" fmla="*/ 75 h 81"/>
                <a:gd name="T26" fmla="*/ 6 w 144"/>
                <a:gd name="T27" fmla="*/ 71 h 81"/>
                <a:gd name="T28" fmla="*/ 37 w 144"/>
                <a:gd name="T29" fmla="*/ 41 h 81"/>
                <a:gd name="T30" fmla="*/ 41 w 144"/>
                <a:gd name="T31" fmla="*/ 41 h 81"/>
                <a:gd name="T32" fmla="*/ 41 w 144"/>
                <a:gd name="T33" fmla="*/ 45 h 81"/>
                <a:gd name="T34" fmla="*/ 138 w 144"/>
                <a:gd name="T35" fmla="*/ 75 h 81"/>
                <a:gd name="T36" fmla="*/ 136 w 144"/>
                <a:gd name="T37" fmla="*/ 76 h 81"/>
                <a:gd name="T38" fmla="*/ 134 w 144"/>
                <a:gd name="T39" fmla="*/ 75 h 81"/>
                <a:gd name="T40" fmla="*/ 102 w 144"/>
                <a:gd name="T41" fmla="*/ 45 h 81"/>
                <a:gd name="T42" fmla="*/ 102 w 144"/>
                <a:gd name="T43" fmla="*/ 41 h 81"/>
                <a:gd name="T44" fmla="*/ 106 w 144"/>
                <a:gd name="T45" fmla="*/ 41 h 81"/>
                <a:gd name="T46" fmla="*/ 138 w 144"/>
                <a:gd name="T47" fmla="*/ 71 h 81"/>
                <a:gd name="T48" fmla="*/ 138 w 144"/>
                <a:gd name="T49" fmla="*/ 75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4" h="81">
                  <a:moveTo>
                    <a:pt x="77" y="55"/>
                  </a:moveTo>
                  <a:cubicBezTo>
                    <a:pt x="74" y="57"/>
                    <a:pt x="69" y="57"/>
                    <a:pt x="67" y="55"/>
                  </a:cubicBezTo>
                  <a:cubicBezTo>
                    <a:pt x="0" y="0"/>
                    <a:pt x="0" y="0"/>
                    <a:pt x="0" y="0"/>
                  </a:cubicBezTo>
                  <a:cubicBezTo>
                    <a:pt x="0" y="74"/>
                    <a:pt x="0" y="74"/>
                    <a:pt x="0" y="74"/>
                  </a:cubicBezTo>
                  <a:cubicBezTo>
                    <a:pt x="0" y="78"/>
                    <a:pt x="3" y="81"/>
                    <a:pt x="6" y="81"/>
                  </a:cubicBezTo>
                  <a:cubicBezTo>
                    <a:pt x="137" y="81"/>
                    <a:pt x="137" y="81"/>
                    <a:pt x="137" y="81"/>
                  </a:cubicBezTo>
                  <a:cubicBezTo>
                    <a:pt x="141" y="81"/>
                    <a:pt x="144" y="78"/>
                    <a:pt x="144" y="74"/>
                  </a:cubicBezTo>
                  <a:cubicBezTo>
                    <a:pt x="144" y="0"/>
                    <a:pt x="144" y="0"/>
                    <a:pt x="144" y="0"/>
                  </a:cubicBezTo>
                  <a:lnTo>
                    <a:pt x="77" y="55"/>
                  </a:lnTo>
                  <a:close/>
                  <a:moveTo>
                    <a:pt x="41" y="45"/>
                  </a:moveTo>
                  <a:cubicBezTo>
                    <a:pt x="10" y="75"/>
                    <a:pt x="10" y="75"/>
                    <a:pt x="10" y="75"/>
                  </a:cubicBezTo>
                  <a:cubicBezTo>
                    <a:pt x="9" y="75"/>
                    <a:pt x="8" y="76"/>
                    <a:pt x="8" y="76"/>
                  </a:cubicBezTo>
                  <a:cubicBezTo>
                    <a:pt x="7" y="76"/>
                    <a:pt x="6" y="75"/>
                    <a:pt x="6" y="75"/>
                  </a:cubicBezTo>
                  <a:cubicBezTo>
                    <a:pt x="5" y="74"/>
                    <a:pt x="5" y="72"/>
                    <a:pt x="6" y="71"/>
                  </a:cubicBezTo>
                  <a:cubicBezTo>
                    <a:pt x="37" y="41"/>
                    <a:pt x="37" y="41"/>
                    <a:pt x="37" y="41"/>
                  </a:cubicBezTo>
                  <a:cubicBezTo>
                    <a:pt x="38" y="40"/>
                    <a:pt x="40" y="40"/>
                    <a:pt x="41" y="41"/>
                  </a:cubicBezTo>
                  <a:cubicBezTo>
                    <a:pt x="42" y="42"/>
                    <a:pt x="42" y="44"/>
                    <a:pt x="41" y="45"/>
                  </a:cubicBezTo>
                  <a:close/>
                  <a:moveTo>
                    <a:pt x="138" y="75"/>
                  </a:moveTo>
                  <a:cubicBezTo>
                    <a:pt x="137" y="75"/>
                    <a:pt x="136" y="76"/>
                    <a:pt x="136" y="76"/>
                  </a:cubicBezTo>
                  <a:cubicBezTo>
                    <a:pt x="135" y="76"/>
                    <a:pt x="134" y="75"/>
                    <a:pt x="134" y="75"/>
                  </a:cubicBezTo>
                  <a:cubicBezTo>
                    <a:pt x="102" y="45"/>
                    <a:pt x="102" y="45"/>
                    <a:pt x="102" y="45"/>
                  </a:cubicBezTo>
                  <a:cubicBezTo>
                    <a:pt x="101" y="44"/>
                    <a:pt x="101" y="42"/>
                    <a:pt x="102" y="41"/>
                  </a:cubicBezTo>
                  <a:cubicBezTo>
                    <a:pt x="103" y="40"/>
                    <a:pt x="105" y="40"/>
                    <a:pt x="106" y="41"/>
                  </a:cubicBezTo>
                  <a:cubicBezTo>
                    <a:pt x="138" y="71"/>
                    <a:pt x="138" y="71"/>
                    <a:pt x="138" y="71"/>
                  </a:cubicBezTo>
                  <a:cubicBezTo>
                    <a:pt x="139" y="72"/>
                    <a:pt x="139" y="74"/>
                    <a:pt x="138" y="75"/>
                  </a:cubicBezTo>
                  <a:close/>
                </a:path>
              </a:pathLst>
            </a:custGeom>
            <a:grpFill/>
            <a:ln>
              <a:noFill/>
            </a:ln>
          </p:spPr>
          <p:txBody>
            <a:bodyPr vert="horz" wrap="square" lIns="91440" tIns="45720" rIns="91440" bIns="45720" numCol="1" anchor="t" anchorCtr="0" compatLnSpc="1"/>
            <a:lstStyle/>
            <a:p>
              <a:endParaRPr lang="en-US">
                <a:latin typeface="+mn-ea"/>
                <a:cs typeface="+mn-ea"/>
              </a:endParaRPr>
            </a:p>
          </p:txBody>
        </p:sp>
      </p:grpSp>
      <p:sp>
        <p:nvSpPr>
          <p:cNvPr id="35" name="Freeform 116"/>
          <p:cNvSpPr>
            <a:spLocks noEditPoints="1"/>
          </p:cNvSpPr>
          <p:nvPr/>
        </p:nvSpPr>
        <p:spPr bwMode="auto">
          <a:xfrm>
            <a:off x="5625166" y="3398807"/>
            <a:ext cx="684407" cy="603966"/>
          </a:xfrm>
          <a:custGeom>
            <a:avLst/>
            <a:gdLst>
              <a:gd name="T0" fmla="*/ 209 w 221"/>
              <a:gd name="T1" fmla="*/ 95 h 195"/>
              <a:gd name="T2" fmla="*/ 209 w 221"/>
              <a:gd name="T3" fmla="*/ 82 h 195"/>
              <a:gd name="T4" fmla="*/ 221 w 221"/>
              <a:gd name="T5" fmla="*/ 82 h 195"/>
              <a:gd name="T6" fmla="*/ 221 w 221"/>
              <a:gd name="T7" fmla="*/ 74 h 195"/>
              <a:gd name="T8" fmla="*/ 110 w 221"/>
              <a:gd name="T9" fmla="*/ 0 h 195"/>
              <a:gd name="T10" fmla="*/ 0 w 221"/>
              <a:gd name="T11" fmla="*/ 74 h 195"/>
              <a:gd name="T12" fmla="*/ 0 w 221"/>
              <a:gd name="T13" fmla="*/ 82 h 195"/>
              <a:gd name="T14" fmla="*/ 10 w 221"/>
              <a:gd name="T15" fmla="*/ 82 h 195"/>
              <a:gd name="T16" fmla="*/ 10 w 221"/>
              <a:gd name="T17" fmla="*/ 95 h 195"/>
              <a:gd name="T18" fmla="*/ 23 w 221"/>
              <a:gd name="T19" fmla="*/ 95 h 195"/>
              <a:gd name="T20" fmla="*/ 23 w 221"/>
              <a:gd name="T21" fmla="*/ 166 h 195"/>
              <a:gd name="T22" fmla="*/ 10 w 221"/>
              <a:gd name="T23" fmla="*/ 166 h 195"/>
              <a:gd name="T24" fmla="*/ 10 w 221"/>
              <a:gd name="T25" fmla="*/ 179 h 195"/>
              <a:gd name="T26" fmla="*/ 0 w 221"/>
              <a:gd name="T27" fmla="*/ 179 h 195"/>
              <a:gd name="T28" fmla="*/ 0 w 221"/>
              <a:gd name="T29" fmla="*/ 195 h 195"/>
              <a:gd name="T30" fmla="*/ 221 w 221"/>
              <a:gd name="T31" fmla="*/ 195 h 195"/>
              <a:gd name="T32" fmla="*/ 221 w 221"/>
              <a:gd name="T33" fmla="*/ 179 h 195"/>
              <a:gd name="T34" fmla="*/ 209 w 221"/>
              <a:gd name="T35" fmla="*/ 179 h 195"/>
              <a:gd name="T36" fmla="*/ 209 w 221"/>
              <a:gd name="T37" fmla="*/ 166 h 195"/>
              <a:gd name="T38" fmla="*/ 197 w 221"/>
              <a:gd name="T39" fmla="*/ 166 h 195"/>
              <a:gd name="T40" fmla="*/ 197 w 221"/>
              <a:gd name="T41" fmla="*/ 95 h 195"/>
              <a:gd name="T42" fmla="*/ 209 w 221"/>
              <a:gd name="T43" fmla="*/ 95 h 195"/>
              <a:gd name="T44" fmla="*/ 73 w 221"/>
              <a:gd name="T45" fmla="*/ 166 h 195"/>
              <a:gd name="T46" fmla="*/ 49 w 221"/>
              <a:gd name="T47" fmla="*/ 166 h 195"/>
              <a:gd name="T48" fmla="*/ 49 w 221"/>
              <a:gd name="T49" fmla="*/ 95 h 195"/>
              <a:gd name="T50" fmla="*/ 73 w 221"/>
              <a:gd name="T51" fmla="*/ 95 h 195"/>
              <a:gd name="T52" fmla="*/ 73 w 221"/>
              <a:gd name="T53" fmla="*/ 166 h 195"/>
              <a:gd name="T54" fmla="*/ 122 w 221"/>
              <a:gd name="T55" fmla="*/ 166 h 195"/>
              <a:gd name="T56" fmla="*/ 99 w 221"/>
              <a:gd name="T57" fmla="*/ 166 h 195"/>
              <a:gd name="T58" fmla="*/ 99 w 221"/>
              <a:gd name="T59" fmla="*/ 95 h 195"/>
              <a:gd name="T60" fmla="*/ 122 w 221"/>
              <a:gd name="T61" fmla="*/ 95 h 195"/>
              <a:gd name="T62" fmla="*/ 122 w 221"/>
              <a:gd name="T63" fmla="*/ 166 h 195"/>
              <a:gd name="T64" fmla="*/ 171 w 221"/>
              <a:gd name="T65" fmla="*/ 166 h 195"/>
              <a:gd name="T66" fmla="*/ 148 w 221"/>
              <a:gd name="T67" fmla="*/ 166 h 195"/>
              <a:gd name="T68" fmla="*/ 148 w 221"/>
              <a:gd name="T69" fmla="*/ 95 h 195"/>
              <a:gd name="T70" fmla="*/ 171 w 221"/>
              <a:gd name="T71" fmla="*/ 95 h 195"/>
              <a:gd name="T72" fmla="*/ 171 w 221"/>
              <a:gd name="T73" fmla="*/ 166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21" h="195">
                <a:moveTo>
                  <a:pt x="209" y="95"/>
                </a:moveTo>
                <a:lnTo>
                  <a:pt x="209" y="82"/>
                </a:lnTo>
                <a:lnTo>
                  <a:pt x="221" y="82"/>
                </a:lnTo>
                <a:lnTo>
                  <a:pt x="221" y="74"/>
                </a:lnTo>
                <a:lnTo>
                  <a:pt x="110" y="0"/>
                </a:lnTo>
                <a:lnTo>
                  <a:pt x="0" y="74"/>
                </a:lnTo>
                <a:lnTo>
                  <a:pt x="0" y="82"/>
                </a:lnTo>
                <a:lnTo>
                  <a:pt x="10" y="82"/>
                </a:lnTo>
                <a:lnTo>
                  <a:pt x="10" y="95"/>
                </a:lnTo>
                <a:lnTo>
                  <a:pt x="23" y="95"/>
                </a:lnTo>
                <a:lnTo>
                  <a:pt x="23" y="166"/>
                </a:lnTo>
                <a:lnTo>
                  <a:pt x="10" y="166"/>
                </a:lnTo>
                <a:lnTo>
                  <a:pt x="10" y="179"/>
                </a:lnTo>
                <a:lnTo>
                  <a:pt x="0" y="179"/>
                </a:lnTo>
                <a:lnTo>
                  <a:pt x="0" y="195"/>
                </a:lnTo>
                <a:lnTo>
                  <a:pt x="221" y="195"/>
                </a:lnTo>
                <a:lnTo>
                  <a:pt x="221" y="179"/>
                </a:lnTo>
                <a:lnTo>
                  <a:pt x="209" y="179"/>
                </a:lnTo>
                <a:lnTo>
                  <a:pt x="209" y="166"/>
                </a:lnTo>
                <a:lnTo>
                  <a:pt x="197" y="166"/>
                </a:lnTo>
                <a:lnTo>
                  <a:pt x="197" y="95"/>
                </a:lnTo>
                <a:lnTo>
                  <a:pt x="209" y="95"/>
                </a:lnTo>
                <a:close/>
                <a:moveTo>
                  <a:pt x="73" y="166"/>
                </a:moveTo>
                <a:lnTo>
                  <a:pt x="49" y="166"/>
                </a:lnTo>
                <a:lnTo>
                  <a:pt x="49" y="95"/>
                </a:lnTo>
                <a:lnTo>
                  <a:pt x="73" y="95"/>
                </a:lnTo>
                <a:lnTo>
                  <a:pt x="73" y="166"/>
                </a:lnTo>
                <a:close/>
                <a:moveTo>
                  <a:pt x="122" y="166"/>
                </a:moveTo>
                <a:lnTo>
                  <a:pt x="99" y="166"/>
                </a:lnTo>
                <a:lnTo>
                  <a:pt x="99" y="95"/>
                </a:lnTo>
                <a:lnTo>
                  <a:pt x="122" y="95"/>
                </a:lnTo>
                <a:lnTo>
                  <a:pt x="122" y="166"/>
                </a:lnTo>
                <a:close/>
                <a:moveTo>
                  <a:pt x="171" y="166"/>
                </a:moveTo>
                <a:lnTo>
                  <a:pt x="148" y="166"/>
                </a:lnTo>
                <a:lnTo>
                  <a:pt x="148" y="95"/>
                </a:lnTo>
                <a:lnTo>
                  <a:pt x="171" y="95"/>
                </a:lnTo>
                <a:lnTo>
                  <a:pt x="171" y="166"/>
                </a:lnTo>
                <a:close/>
              </a:path>
            </a:pathLst>
          </a:custGeom>
          <a:solidFill>
            <a:schemeClr val="accent6"/>
          </a:solidFill>
          <a:ln>
            <a:noFill/>
          </a:ln>
        </p:spPr>
        <p:txBody>
          <a:bodyPr vert="horz" wrap="square" lIns="91440" tIns="45720" rIns="91440" bIns="45720" numCol="1" anchor="t" anchorCtr="0" compatLnSpc="1"/>
          <a:lstStyle/>
          <a:p>
            <a:endParaRPr lang="en-US">
              <a:latin typeface="+mn-ea"/>
              <a:cs typeface="+mn-ea"/>
            </a:endParaRPr>
          </a:p>
        </p:txBody>
      </p:sp>
      <p:grpSp>
        <p:nvGrpSpPr>
          <p:cNvPr id="36" name="组合 35"/>
          <p:cNvGrpSpPr/>
          <p:nvPr/>
        </p:nvGrpSpPr>
        <p:grpSpPr>
          <a:xfrm>
            <a:off x="6982452" y="4723921"/>
            <a:ext cx="402605" cy="331075"/>
            <a:chOff x="5108575" y="3992563"/>
            <a:chExt cx="428625" cy="352426"/>
          </a:xfrm>
          <a:solidFill>
            <a:schemeClr val="bg1"/>
          </a:solidFill>
        </p:grpSpPr>
        <p:sp>
          <p:nvSpPr>
            <p:cNvPr id="37" name="Freeform 223"/>
            <p:cNvSpPr/>
            <p:nvPr/>
          </p:nvSpPr>
          <p:spPr bwMode="auto">
            <a:xfrm>
              <a:off x="5108575" y="3998913"/>
              <a:ext cx="201613" cy="106363"/>
            </a:xfrm>
            <a:custGeom>
              <a:avLst/>
              <a:gdLst>
                <a:gd name="T0" fmla="*/ 127 w 127"/>
                <a:gd name="T1" fmla="*/ 30 h 67"/>
                <a:gd name="T2" fmla="*/ 93 w 127"/>
                <a:gd name="T3" fmla="*/ 0 h 67"/>
                <a:gd name="T4" fmla="*/ 0 w 127"/>
                <a:gd name="T5" fmla="*/ 36 h 67"/>
                <a:gd name="T6" fmla="*/ 35 w 127"/>
                <a:gd name="T7" fmla="*/ 67 h 67"/>
                <a:gd name="T8" fmla="*/ 127 w 127"/>
                <a:gd name="T9" fmla="*/ 30 h 67"/>
              </a:gdLst>
              <a:ahLst/>
              <a:cxnLst>
                <a:cxn ang="0">
                  <a:pos x="T0" y="T1"/>
                </a:cxn>
                <a:cxn ang="0">
                  <a:pos x="T2" y="T3"/>
                </a:cxn>
                <a:cxn ang="0">
                  <a:pos x="T4" y="T5"/>
                </a:cxn>
                <a:cxn ang="0">
                  <a:pos x="T6" y="T7"/>
                </a:cxn>
                <a:cxn ang="0">
                  <a:pos x="T8" y="T9"/>
                </a:cxn>
              </a:cxnLst>
              <a:rect l="0" t="0" r="r" b="b"/>
              <a:pathLst>
                <a:path w="127" h="67">
                  <a:moveTo>
                    <a:pt x="127" y="30"/>
                  </a:moveTo>
                  <a:lnTo>
                    <a:pt x="93" y="0"/>
                  </a:lnTo>
                  <a:lnTo>
                    <a:pt x="0" y="36"/>
                  </a:lnTo>
                  <a:lnTo>
                    <a:pt x="35" y="67"/>
                  </a:lnTo>
                  <a:lnTo>
                    <a:pt x="127" y="3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sp>
          <p:nvSpPr>
            <p:cNvPr id="38" name="Freeform 224"/>
            <p:cNvSpPr/>
            <p:nvPr/>
          </p:nvSpPr>
          <p:spPr bwMode="auto">
            <a:xfrm>
              <a:off x="5324475" y="4168776"/>
              <a:ext cx="147638" cy="176213"/>
            </a:xfrm>
            <a:custGeom>
              <a:avLst/>
              <a:gdLst>
                <a:gd name="T0" fmla="*/ 0 w 93"/>
                <a:gd name="T1" fmla="*/ 0 h 111"/>
                <a:gd name="T2" fmla="*/ 0 w 93"/>
                <a:gd name="T3" fmla="*/ 111 h 111"/>
                <a:gd name="T4" fmla="*/ 93 w 93"/>
                <a:gd name="T5" fmla="*/ 73 h 111"/>
                <a:gd name="T6" fmla="*/ 93 w 93"/>
                <a:gd name="T7" fmla="*/ 15 h 111"/>
                <a:gd name="T8" fmla="*/ 41 w 93"/>
                <a:gd name="T9" fmla="*/ 37 h 111"/>
                <a:gd name="T10" fmla="*/ 0 w 93"/>
                <a:gd name="T11" fmla="*/ 0 h 111"/>
              </a:gdLst>
              <a:ahLst/>
              <a:cxnLst>
                <a:cxn ang="0">
                  <a:pos x="T0" y="T1"/>
                </a:cxn>
                <a:cxn ang="0">
                  <a:pos x="T2" y="T3"/>
                </a:cxn>
                <a:cxn ang="0">
                  <a:pos x="T4" y="T5"/>
                </a:cxn>
                <a:cxn ang="0">
                  <a:pos x="T6" y="T7"/>
                </a:cxn>
                <a:cxn ang="0">
                  <a:pos x="T8" y="T9"/>
                </a:cxn>
                <a:cxn ang="0">
                  <a:pos x="T10" y="T11"/>
                </a:cxn>
              </a:cxnLst>
              <a:rect l="0" t="0" r="r" b="b"/>
              <a:pathLst>
                <a:path w="93" h="111">
                  <a:moveTo>
                    <a:pt x="0" y="0"/>
                  </a:moveTo>
                  <a:lnTo>
                    <a:pt x="0" y="111"/>
                  </a:lnTo>
                  <a:lnTo>
                    <a:pt x="93" y="73"/>
                  </a:lnTo>
                  <a:lnTo>
                    <a:pt x="93" y="15"/>
                  </a:lnTo>
                  <a:lnTo>
                    <a:pt x="41" y="37"/>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sp>
          <p:nvSpPr>
            <p:cNvPr id="39" name="Freeform 225"/>
            <p:cNvSpPr/>
            <p:nvPr/>
          </p:nvSpPr>
          <p:spPr bwMode="auto">
            <a:xfrm>
              <a:off x="5334000" y="4110038"/>
              <a:ext cx="203200" cy="104775"/>
            </a:xfrm>
            <a:custGeom>
              <a:avLst/>
              <a:gdLst>
                <a:gd name="T0" fmla="*/ 0 w 128"/>
                <a:gd name="T1" fmla="*/ 36 h 66"/>
                <a:gd name="T2" fmla="*/ 36 w 128"/>
                <a:gd name="T3" fmla="*/ 66 h 66"/>
                <a:gd name="T4" fmla="*/ 128 w 128"/>
                <a:gd name="T5" fmla="*/ 29 h 66"/>
                <a:gd name="T6" fmla="*/ 93 w 128"/>
                <a:gd name="T7" fmla="*/ 0 h 66"/>
                <a:gd name="T8" fmla="*/ 0 w 128"/>
                <a:gd name="T9" fmla="*/ 36 h 66"/>
              </a:gdLst>
              <a:ahLst/>
              <a:cxnLst>
                <a:cxn ang="0">
                  <a:pos x="T0" y="T1"/>
                </a:cxn>
                <a:cxn ang="0">
                  <a:pos x="T2" y="T3"/>
                </a:cxn>
                <a:cxn ang="0">
                  <a:pos x="T4" y="T5"/>
                </a:cxn>
                <a:cxn ang="0">
                  <a:pos x="T6" y="T7"/>
                </a:cxn>
                <a:cxn ang="0">
                  <a:pos x="T8" y="T9"/>
                </a:cxn>
              </a:cxnLst>
              <a:rect l="0" t="0" r="r" b="b"/>
              <a:pathLst>
                <a:path w="128" h="66">
                  <a:moveTo>
                    <a:pt x="0" y="36"/>
                  </a:moveTo>
                  <a:lnTo>
                    <a:pt x="36" y="66"/>
                  </a:lnTo>
                  <a:lnTo>
                    <a:pt x="128" y="29"/>
                  </a:lnTo>
                  <a:lnTo>
                    <a:pt x="93" y="0"/>
                  </a:lnTo>
                  <a:lnTo>
                    <a:pt x="0" y="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sp>
          <p:nvSpPr>
            <p:cNvPr id="40" name="Freeform 226"/>
            <p:cNvSpPr/>
            <p:nvPr/>
          </p:nvSpPr>
          <p:spPr bwMode="auto">
            <a:xfrm>
              <a:off x="5319713" y="3992563"/>
              <a:ext cx="203200" cy="109538"/>
            </a:xfrm>
            <a:custGeom>
              <a:avLst/>
              <a:gdLst>
                <a:gd name="T0" fmla="*/ 128 w 128"/>
                <a:gd name="T1" fmla="*/ 36 h 69"/>
                <a:gd name="T2" fmla="*/ 35 w 128"/>
                <a:gd name="T3" fmla="*/ 0 h 69"/>
                <a:gd name="T4" fmla="*/ 0 w 128"/>
                <a:gd name="T5" fmla="*/ 32 h 69"/>
                <a:gd name="T6" fmla="*/ 93 w 128"/>
                <a:gd name="T7" fmla="*/ 69 h 69"/>
                <a:gd name="T8" fmla="*/ 128 w 128"/>
                <a:gd name="T9" fmla="*/ 36 h 69"/>
              </a:gdLst>
              <a:ahLst/>
              <a:cxnLst>
                <a:cxn ang="0">
                  <a:pos x="T0" y="T1"/>
                </a:cxn>
                <a:cxn ang="0">
                  <a:pos x="T2" y="T3"/>
                </a:cxn>
                <a:cxn ang="0">
                  <a:pos x="T4" y="T5"/>
                </a:cxn>
                <a:cxn ang="0">
                  <a:pos x="T6" y="T7"/>
                </a:cxn>
                <a:cxn ang="0">
                  <a:pos x="T8" y="T9"/>
                </a:cxn>
              </a:cxnLst>
              <a:rect l="0" t="0" r="r" b="b"/>
              <a:pathLst>
                <a:path w="128" h="69">
                  <a:moveTo>
                    <a:pt x="128" y="36"/>
                  </a:moveTo>
                  <a:lnTo>
                    <a:pt x="35" y="0"/>
                  </a:lnTo>
                  <a:lnTo>
                    <a:pt x="0" y="32"/>
                  </a:lnTo>
                  <a:lnTo>
                    <a:pt x="93" y="69"/>
                  </a:lnTo>
                  <a:lnTo>
                    <a:pt x="128" y="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sp>
          <p:nvSpPr>
            <p:cNvPr id="41" name="Freeform 227"/>
            <p:cNvSpPr/>
            <p:nvPr/>
          </p:nvSpPr>
          <p:spPr bwMode="auto">
            <a:xfrm>
              <a:off x="5165725" y="4181476"/>
              <a:ext cx="147638" cy="163513"/>
            </a:xfrm>
            <a:custGeom>
              <a:avLst/>
              <a:gdLst>
                <a:gd name="T0" fmla="*/ 0 w 93"/>
                <a:gd name="T1" fmla="*/ 11 h 103"/>
                <a:gd name="T2" fmla="*/ 0 w 93"/>
                <a:gd name="T3" fmla="*/ 65 h 103"/>
                <a:gd name="T4" fmla="*/ 93 w 93"/>
                <a:gd name="T5" fmla="*/ 103 h 103"/>
                <a:gd name="T6" fmla="*/ 93 w 93"/>
                <a:gd name="T7" fmla="*/ 0 h 103"/>
                <a:gd name="T8" fmla="*/ 57 w 93"/>
                <a:gd name="T9" fmla="*/ 34 h 103"/>
                <a:gd name="T10" fmla="*/ 0 w 93"/>
                <a:gd name="T11" fmla="*/ 11 h 103"/>
              </a:gdLst>
              <a:ahLst/>
              <a:cxnLst>
                <a:cxn ang="0">
                  <a:pos x="T0" y="T1"/>
                </a:cxn>
                <a:cxn ang="0">
                  <a:pos x="T2" y="T3"/>
                </a:cxn>
                <a:cxn ang="0">
                  <a:pos x="T4" y="T5"/>
                </a:cxn>
                <a:cxn ang="0">
                  <a:pos x="T6" y="T7"/>
                </a:cxn>
                <a:cxn ang="0">
                  <a:pos x="T8" y="T9"/>
                </a:cxn>
                <a:cxn ang="0">
                  <a:pos x="T10" y="T11"/>
                </a:cxn>
              </a:cxnLst>
              <a:rect l="0" t="0" r="r" b="b"/>
              <a:pathLst>
                <a:path w="93" h="103">
                  <a:moveTo>
                    <a:pt x="0" y="11"/>
                  </a:moveTo>
                  <a:lnTo>
                    <a:pt x="0" y="65"/>
                  </a:lnTo>
                  <a:lnTo>
                    <a:pt x="93" y="103"/>
                  </a:lnTo>
                  <a:lnTo>
                    <a:pt x="93" y="0"/>
                  </a:lnTo>
                  <a:lnTo>
                    <a:pt x="57" y="34"/>
                  </a:lnTo>
                  <a:lnTo>
                    <a:pt x="0"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sp>
          <p:nvSpPr>
            <p:cNvPr id="42" name="Freeform 228"/>
            <p:cNvSpPr/>
            <p:nvPr/>
          </p:nvSpPr>
          <p:spPr bwMode="auto">
            <a:xfrm>
              <a:off x="5108575" y="4114801"/>
              <a:ext cx="200025" cy="109538"/>
            </a:xfrm>
            <a:custGeom>
              <a:avLst/>
              <a:gdLst>
                <a:gd name="T0" fmla="*/ 126 w 126"/>
                <a:gd name="T1" fmla="*/ 36 h 69"/>
                <a:gd name="T2" fmla="*/ 33 w 126"/>
                <a:gd name="T3" fmla="*/ 0 h 69"/>
                <a:gd name="T4" fmla="*/ 0 w 126"/>
                <a:gd name="T5" fmla="*/ 31 h 69"/>
                <a:gd name="T6" fmla="*/ 91 w 126"/>
                <a:gd name="T7" fmla="*/ 69 h 69"/>
                <a:gd name="T8" fmla="*/ 126 w 126"/>
                <a:gd name="T9" fmla="*/ 36 h 69"/>
              </a:gdLst>
              <a:ahLst/>
              <a:cxnLst>
                <a:cxn ang="0">
                  <a:pos x="T0" y="T1"/>
                </a:cxn>
                <a:cxn ang="0">
                  <a:pos x="T2" y="T3"/>
                </a:cxn>
                <a:cxn ang="0">
                  <a:pos x="T4" y="T5"/>
                </a:cxn>
                <a:cxn ang="0">
                  <a:pos x="T6" y="T7"/>
                </a:cxn>
                <a:cxn ang="0">
                  <a:pos x="T8" y="T9"/>
                </a:cxn>
              </a:cxnLst>
              <a:rect l="0" t="0" r="r" b="b"/>
              <a:pathLst>
                <a:path w="126" h="69">
                  <a:moveTo>
                    <a:pt x="126" y="36"/>
                  </a:moveTo>
                  <a:lnTo>
                    <a:pt x="33" y="0"/>
                  </a:lnTo>
                  <a:lnTo>
                    <a:pt x="0" y="31"/>
                  </a:lnTo>
                  <a:lnTo>
                    <a:pt x="91" y="69"/>
                  </a:lnTo>
                  <a:lnTo>
                    <a:pt x="126" y="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gr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heel(1)">
                                      <p:cBhvr>
                                        <p:cTn id="7" dur="2000"/>
                                        <p:tgtEl>
                                          <p:spTgt spid="63"/>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p:tgtEl>
                                          <p:spTgt spid="3"/>
                                        </p:tgtEl>
                                        <p:attrNameLst>
                                          <p:attrName>ppt_x</p:attrName>
                                        </p:attrNameLst>
                                      </p:cBhvr>
                                      <p:tavLst>
                                        <p:tav tm="0">
                                          <p:val>
                                            <p:strVal val="#ppt_x-#ppt_w*1.125000"/>
                                          </p:val>
                                        </p:tav>
                                        <p:tav tm="100000">
                                          <p:val>
                                            <p:strVal val="#ppt_x"/>
                                          </p:val>
                                        </p:tav>
                                      </p:tavLst>
                                    </p:anim>
                                    <p:animEffect transition="in" filter="wipe(right)">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8" fill="hold" grpId="1" nodeType="clickEffect">
                                  <p:stCondLst>
                                    <p:cond delay="0"/>
                                  </p:stCondLst>
                                  <p:childTnLst>
                                    <p:set>
                                      <p:cBhvr>
                                        <p:cTn id="17" dur="1" fill="hold">
                                          <p:stCondLst>
                                            <p:cond delay="0"/>
                                          </p:stCondLst>
                                        </p:cTn>
                                        <p:tgtEl>
                                          <p:spTgt spid="63"/>
                                        </p:tgtEl>
                                        <p:attrNameLst>
                                          <p:attrName>style.visibility</p:attrName>
                                        </p:attrNameLst>
                                      </p:cBhvr>
                                      <p:to>
                                        <p:strVal val="visible"/>
                                      </p:to>
                                    </p:set>
                                    <p:anim calcmode="lin" valueType="num">
                                      <p:cBhvr additive="base">
                                        <p:cTn id="18" dur="500"/>
                                        <p:tgtEl>
                                          <p:spTgt spid="63"/>
                                        </p:tgtEl>
                                        <p:attrNameLst>
                                          <p:attrName>ppt_x</p:attrName>
                                        </p:attrNameLst>
                                      </p:cBhvr>
                                      <p:tavLst>
                                        <p:tav tm="0">
                                          <p:val>
                                            <p:strVal val="#ppt_x-#ppt_w*1.125000"/>
                                          </p:val>
                                        </p:tav>
                                        <p:tav tm="100000">
                                          <p:val>
                                            <p:strVal val="#ppt_x"/>
                                          </p:val>
                                        </p:tav>
                                      </p:tavLst>
                                    </p:anim>
                                    <p:animEffect transition="in" filter="wipe(right)">
                                      <p:cBhvr>
                                        <p:cTn id="19" dur="500"/>
                                        <p:tgtEl>
                                          <p:spTgt spid="63"/>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85"/>
                                        </p:tgtEl>
                                        <p:attrNameLst>
                                          <p:attrName>style.visibility</p:attrName>
                                        </p:attrNameLst>
                                      </p:cBhvr>
                                      <p:to>
                                        <p:strVal val="visible"/>
                                      </p:to>
                                    </p:set>
                                    <p:animEffect transition="in" filter="fade">
                                      <p:cBhvr>
                                        <p:cTn id="24" dur="500"/>
                                        <p:tgtEl>
                                          <p:spTgt spid="85"/>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32"/>
                                        </p:tgtEl>
                                        <p:attrNameLst>
                                          <p:attrName>style.visibility</p:attrName>
                                        </p:attrNameLst>
                                      </p:cBhvr>
                                      <p:to>
                                        <p:strVal val="visible"/>
                                      </p:to>
                                    </p:set>
                                    <p:animEffect transition="in" filter="fade">
                                      <p:cBhvr>
                                        <p:cTn id="27" dur="500"/>
                                        <p:tgtEl>
                                          <p:spTgt spid="132"/>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31"/>
                                        </p:tgtEl>
                                        <p:attrNameLst>
                                          <p:attrName>style.visibility</p:attrName>
                                        </p:attrNameLst>
                                      </p:cBhvr>
                                      <p:to>
                                        <p:strVal val="visible"/>
                                      </p:to>
                                    </p:set>
                                    <p:animEffect transition="in" filter="fade">
                                      <p:cBhvr>
                                        <p:cTn id="30" dur="500"/>
                                        <p:tgtEl>
                                          <p:spTgt spid="131"/>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88"/>
                                        </p:tgtEl>
                                        <p:attrNameLst>
                                          <p:attrName>style.visibility</p:attrName>
                                        </p:attrNameLst>
                                      </p:cBhvr>
                                      <p:to>
                                        <p:strVal val="visible"/>
                                      </p:to>
                                    </p:set>
                                    <p:animEffect transition="in" filter="fade">
                                      <p:cBhvr>
                                        <p:cTn id="35" dur="500"/>
                                        <p:tgtEl>
                                          <p:spTgt spid="88"/>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30"/>
                                        </p:tgtEl>
                                        <p:attrNameLst>
                                          <p:attrName>style.visibility</p:attrName>
                                        </p:attrNameLst>
                                      </p:cBhvr>
                                      <p:to>
                                        <p:strVal val="visible"/>
                                      </p:to>
                                    </p:set>
                                    <p:animEffect transition="in" filter="fade">
                                      <p:cBhvr>
                                        <p:cTn id="38" dur="500"/>
                                        <p:tgtEl>
                                          <p:spTgt spid="130"/>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29"/>
                                        </p:tgtEl>
                                        <p:attrNameLst>
                                          <p:attrName>style.visibility</p:attrName>
                                        </p:attrNameLst>
                                      </p:cBhvr>
                                      <p:to>
                                        <p:strVal val="visible"/>
                                      </p:to>
                                    </p:set>
                                    <p:animEffect transition="in" filter="fade">
                                      <p:cBhvr>
                                        <p:cTn id="41" dur="500"/>
                                        <p:tgtEl>
                                          <p:spTgt spid="129"/>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97"/>
                                        </p:tgtEl>
                                        <p:attrNameLst>
                                          <p:attrName>style.visibility</p:attrName>
                                        </p:attrNameLst>
                                      </p:cBhvr>
                                      <p:to>
                                        <p:strVal val="visible"/>
                                      </p:to>
                                    </p:set>
                                    <p:animEffect transition="in" filter="fade">
                                      <p:cBhvr>
                                        <p:cTn id="46" dur="500"/>
                                        <p:tgtEl>
                                          <p:spTgt spid="97"/>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fade">
                                      <p:cBhvr>
                                        <p:cTn id="49" dur="500"/>
                                        <p:tgtEl>
                                          <p:spTgt spid="126"/>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25"/>
                                        </p:tgtEl>
                                        <p:attrNameLst>
                                          <p:attrName>style.visibility</p:attrName>
                                        </p:attrNameLst>
                                      </p:cBhvr>
                                      <p:to>
                                        <p:strVal val="visible"/>
                                      </p:to>
                                    </p:set>
                                    <p:animEffect transition="in" filter="fade">
                                      <p:cBhvr>
                                        <p:cTn id="52" dur="500"/>
                                        <p:tgtEl>
                                          <p:spTgt spid="125"/>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91"/>
                                        </p:tgtEl>
                                        <p:attrNameLst>
                                          <p:attrName>style.visibility</p:attrName>
                                        </p:attrNameLst>
                                      </p:cBhvr>
                                      <p:to>
                                        <p:strVal val="visible"/>
                                      </p:to>
                                    </p:set>
                                    <p:animEffect transition="in" filter="fade">
                                      <p:cBhvr>
                                        <p:cTn id="57" dur="500"/>
                                        <p:tgtEl>
                                          <p:spTgt spid="91"/>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28"/>
                                        </p:tgtEl>
                                        <p:attrNameLst>
                                          <p:attrName>style.visibility</p:attrName>
                                        </p:attrNameLst>
                                      </p:cBhvr>
                                      <p:to>
                                        <p:strVal val="visible"/>
                                      </p:to>
                                    </p:set>
                                    <p:animEffect transition="in" filter="fade">
                                      <p:cBhvr>
                                        <p:cTn id="60" dur="500"/>
                                        <p:tgtEl>
                                          <p:spTgt spid="128"/>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127"/>
                                        </p:tgtEl>
                                        <p:attrNameLst>
                                          <p:attrName>style.visibility</p:attrName>
                                        </p:attrNameLst>
                                      </p:cBhvr>
                                      <p:to>
                                        <p:strVal val="visible"/>
                                      </p:to>
                                    </p:set>
                                    <p:animEffect transition="in" filter="fade">
                                      <p:cBhvr>
                                        <p:cTn id="63" dur="500"/>
                                        <p:tgtEl>
                                          <p:spTgt spid="127"/>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94"/>
                                        </p:tgtEl>
                                        <p:attrNameLst>
                                          <p:attrName>style.visibility</p:attrName>
                                        </p:attrNameLst>
                                      </p:cBhvr>
                                      <p:to>
                                        <p:strVal val="visible"/>
                                      </p:to>
                                    </p:set>
                                    <p:animEffect transition="in" filter="fade">
                                      <p:cBhvr>
                                        <p:cTn id="68" dur="500"/>
                                        <p:tgtEl>
                                          <p:spTgt spid="94"/>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133"/>
                                        </p:tgtEl>
                                        <p:attrNameLst>
                                          <p:attrName>style.visibility</p:attrName>
                                        </p:attrNameLst>
                                      </p:cBhvr>
                                      <p:to>
                                        <p:strVal val="visible"/>
                                      </p:to>
                                    </p:set>
                                    <p:animEffect transition="in" filter="fade">
                                      <p:cBhvr>
                                        <p:cTn id="71" dur="500"/>
                                        <p:tgtEl>
                                          <p:spTgt spid="133"/>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134"/>
                                        </p:tgtEl>
                                        <p:attrNameLst>
                                          <p:attrName>style.visibility</p:attrName>
                                        </p:attrNameLst>
                                      </p:cBhvr>
                                      <p:to>
                                        <p:strVal val="visible"/>
                                      </p:to>
                                    </p:set>
                                    <p:animEffect transition="in" filter="fade">
                                      <p:cBhvr>
                                        <p:cTn id="74" dur="500"/>
                                        <p:tgtEl>
                                          <p:spTgt spid="1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3" grpId="1" animBg="1"/>
      <p:bldP spid="85" grpId="0" animBg="1"/>
      <p:bldP spid="88" grpId="0" animBg="1"/>
      <p:bldP spid="91" grpId="0" animBg="1"/>
      <p:bldP spid="94" grpId="0" animBg="1"/>
      <p:bldP spid="97" grpId="0" animBg="1"/>
      <p:bldP spid="125" grpId="0"/>
      <p:bldP spid="126" grpId="0"/>
      <p:bldP spid="127" grpId="0"/>
      <p:bldP spid="128" grpId="0"/>
      <p:bldP spid="129" grpId="0"/>
      <p:bldP spid="130" grpId="0"/>
      <p:bldP spid="131" grpId="0"/>
      <p:bldP spid="132" grpId="0"/>
      <p:bldP spid="133" grpId="0"/>
      <p:bldP spid="13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cs typeface="+mn-ea"/>
              </a:rPr>
              <a:t>单击此处添加标题</a:t>
            </a:r>
            <a:endParaRPr lang="zh-CN" altLang="en-US" dirty="0">
              <a:ea typeface="+mn-ea"/>
              <a:cs typeface="+mn-ea"/>
            </a:endParaRPr>
          </a:p>
        </p:txBody>
      </p:sp>
      <p:sp>
        <p:nvSpPr>
          <p:cNvPr id="28" name="TextBox 27"/>
          <p:cNvSpPr txBox="1"/>
          <p:nvPr/>
        </p:nvSpPr>
        <p:spPr>
          <a:xfrm>
            <a:off x="9702944" y="1967251"/>
            <a:ext cx="1767922" cy="215444"/>
          </a:xfrm>
          <a:prstGeom prst="rect">
            <a:avLst/>
          </a:prstGeom>
          <a:noFill/>
        </p:spPr>
        <p:txBody>
          <a:bodyPr wrap="square" lIns="0" tIns="0" rIns="0" bIns="0" rtlCol="0" anchor="ctr">
            <a:spAutoFit/>
          </a:bodyPr>
          <a:lstStyle/>
          <a:p>
            <a:r>
              <a:rPr lang="zh-CN" altLang="en-US" sz="1400" dirty="0">
                <a:solidFill>
                  <a:schemeClr val="accent5"/>
                </a:solidFill>
                <a:latin typeface="+mn-ea"/>
                <a:cs typeface="+mn-ea"/>
              </a:rPr>
              <a:t>员工界面</a:t>
            </a:r>
            <a:endParaRPr lang="en-AU" sz="1400" dirty="0">
              <a:solidFill>
                <a:schemeClr val="accent5"/>
              </a:solidFill>
              <a:latin typeface="+mn-ea"/>
              <a:cs typeface="+mn-ea"/>
            </a:endParaRPr>
          </a:p>
        </p:txBody>
      </p:sp>
      <p:sp>
        <p:nvSpPr>
          <p:cNvPr id="29" name="Text Placeholder 32"/>
          <p:cNvSpPr txBox="1"/>
          <p:nvPr/>
        </p:nvSpPr>
        <p:spPr>
          <a:xfrm>
            <a:off x="9702946" y="2213460"/>
            <a:ext cx="1655799" cy="791985"/>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30000"/>
              </a:lnSpc>
              <a:spcBef>
                <a:spcPts val="0"/>
              </a:spcBef>
              <a:buNone/>
            </a:pPr>
            <a:r>
              <a:rPr lang="zh-CN" altLang="en-US" sz="900" dirty="0">
                <a:solidFill>
                  <a:srgbClr val="7F7F7F"/>
                </a:solidFill>
                <a:latin typeface="+mn-ea"/>
                <a:cs typeface="+mn-ea"/>
              </a:rPr>
              <a:t>此处添加详细文本描述，建议与标题相关并符合整体语言风格</a:t>
            </a:r>
            <a:endParaRPr lang="en-US" sz="900" dirty="0">
              <a:solidFill>
                <a:srgbClr val="7F7F7F"/>
              </a:solidFill>
              <a:latin typeface="+mn-ea"/>
              <a:cs typeface="+mn-ea"/>
            </a:endParaRPr>
          </a:p>
        </p:txBody>
      </p:sp>
      <p:sp>
        <p:nvSpPr>
          <p:cNvPr id="30" name="TextBox 29"/>
          <p:cNvSpPr txBox="1"/>
          <p:nvPr/>
        </p:nvSpPr>
        <p:spPr>
          <a:xfrm>
            <a:off x="9702944" y="3316658"/>
            <a:ext cx="1767922" cy="215444"/>
          </a:xfrm>
          <a:prstGeom prst="rect">
            <a:avLst/>
          </a:prstGeom>
          <a:noFill/>
        </p:spPr>
        <p:txBody>
          <a:bodyPr wrap="square" lIns="0" tIns="0" rIns="0" bIns="0" rtlCol="0" anchor="ctr">
            <a:spAutoFit/>
          </a:bodyPr>
          <a:lstStyle/>
          <a:p>
            <a:r>
              <a:rPr lang="zh-CN" altLang="en-US" sz="1400" dirty="0">
                <a:solidFill>
                  <a:schemeClr val="accent6"/>
                </a:solidFill>
                <a:latin typeface="+mn-ea"/>
                <a:cs typeface="+mn-ea"/>
              </a:rPr>
              <a:t>系统保护</a:t>
            </a:r>
            <a:endParaRPr lang="en-AU" sz="1400" dirty="0">
              <a:solidFill>
                <a:schemeClr val="accent6"/>
              </a:solidFill>
              <a:latin typeface="+mn-ea"/>
              <a:cs typeface="+mn-ea"/>
            </a:endParaRPr>
          </a:p>
        </p:txBody>
      </p:sp>
      <p:sp>
        <p:nvSpPr>
          <p:cNvPr id="35" name="Text Placeholder 32"/>
          <p:cNvSpPr txBox="1"/>
          <p:nvPr/>
        </p:nvSpPr>
        <p:spPr>
          <a:xfrm>
            <a:off x="9702946" y="3562867"/>
            <a:ext cx="1655799" cy="791985"/>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30000"/>
              </a:lnSpc>
              <a:spcBef>
                <a:spcPts val="0"/>
              </a:spcBef>
              <a:buNone/>
            </a:pPr>
            <a:r>
              <a:rPr lang="zh-CN" altLang="en-US" sz="900" dirty="0">
                <a:solidFill>
                  <a:srgbClr val="7F7F7F"/>
                </a:solidFill>
                <a:latin typeface="+mn-ea"/>
                <a:cs typeface="+mn-ea"/>
              </a:rPr>
              <a:t>此处添加详细文本描述，建议与标题相关并符合整体语言风格</a:t>
            </a:r>
            <a:endParaRPr lang="en-US" sz="900" dirty="0">
              <a:solidFill>
                <a:srgbClr val="7F7F7F"/>
              </a:solidFill>
              <a:latin typeface="+mn-ea"/>
              <a:cs typeface="+mn-ea"/>
            </a:endParaRPr>
          </a:p>
        </p:txBody>
      </p:sp>
      <p:sp>
        <p:nvSpPr>
          <p:cNvPr id="36" name="TextBox 35"/>
          <p:cNvSpPr txBox="1"/>
          <p:nvPr/>
        </p:nvSpPr>
        <p:spPr>
          <a:xfrm>
            <a:off x="9702944" y="4666064"/>
            <a:ext cx="1767922" cy="215444"/>
          </a:xfrm>
          <a:prstGeom prst="rect">
            <a:avLst/>
          </a:prstGeom>
          <a:noFill/>
        </p:spPr>
        <p:txBody>
          <a:bodyPr wrap="square" lIns="0" tIns="0" rIns="0" bIns="0" rtlCol="0" anchor="ctr">
            <a:spAutoFit/>
          </a:bodyPr>
          <a:lstStyle/>
          <a:p>
            <a:r>
              <a:rPr lang="zh-CN" altLang="en-US" sz="1400" dirty="0">
                <a:solidFill>
                  <a:schemeClr val="accent5"/>
                </a:solidFill>
                <a:latin typeface="+mn-ea"/>
                <a:cs typeface="+mn-ea"/>
              </a:rPr>
              <a:t>数据分析</a:t>
            </a:r>
            <a:endParaRPr lang="en-AU" sz="1400" dirty="0">
              <a:solidFill>
                <a:schemeClr val="accent5"/>
              </a:solidFill>
              <a:latin typeface="+mn-ea"/>
              <a:cs typeface="+mn-ea"/>
            </a:endParaRPr>
          </a:p>
        </p:txBody>
      </p:sp>
      <p:sp>
        <p:nvSpPr>
          <p:cNvPr id="45" name="Text Placeholder 32"/>
          <p:cNvSpPr txBox="1"/>
          <p:nvPr/>
        </p:nvSpPr>
        <p:spPr>
          <a:xfrm>
            <a:off x="9702946" y="4912273"/>
            <a:ext cx="1655799" cy="791985"/>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30000"/>
              </a:lnSpc>
              <a:spcBef>
                <a:spcPts val="0"/>
              </a:spcBef>
              <a:buNone/>
            </a:pPr>
            <a:r>
              <a:rPr lang="zh-CN" altLang="en-US" sz="900" dirty="0">
                <a:solidFill>
                  <a:srgbClr val="7F7F7F"/>
                </a:solidFill>
                <a:latin typeface="+mn-ea"/>
                <a:cs typeface="+mn-ea"/>
              </a:rPr>
              <a:t>此处添加详细文本描述，建议与标题相关并符合整体语言风格</a:t>
            </a:r>
            <a:endParaRPr lang="en-US" sz="900" dirty="0">
              <a:solidFill>
                <a:srgbClr val="7F7F7F"/>
              </a:solidFill>
              <a:latin typeface="+mn-ea"/>
              <a:cs typeface="+mn-ea"/>
            </a:endParaRPr>
          </a:p>
        </p:txBody>
      </p:sp>
      <p:sp>
        <p:nvSpPr>
          <p:cNvPr id="46" name="Rounded Rectangle 45"/>
          <p:cNvSpPr/>
          <p:nvPr/>
        </p:nvSpPr>
        <p:spPr>
          <a:xfrm>
            <a:off x="8888691" y="1961352"/>
            <a:ext cx="604616" cy="604695"/>
          </a:xfrm>
          <a:prstGeom prst="roundRect">
            <a:avLst>
              <a:gd name="adj" fmla="val 1655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5" dirty="0">
              <a:solidFill>
                <a:schemeClr val="bg1"/>
              </a:solidFill>
              <a:latin typeface="+mn-ea"/>
              <a:cs typeface="+mn-ea"/>
            </a:endParaRPr>
          </a:p>
        </p:txBody>
      </p:sp>
      <p:sp>
        <p:nvSpPr>
          <p:cNvPr id="47" name="Rounded Rectangle 46"/>
          <p:cNvSpPr/>
          <p:nvPr/>
        </p:nvSpPr>
        <p:spPr>
          <a:xfrm>
            <a:off x="8888691" y="3310758"/>
            <a:ext cx="604616" cy="604695"/>
          </a:xfrm>
          <a:prstGeom prst="roundRect">
            <a:avLst>
              <a:gd name="adj" fmla="val 16554"/>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endParaRPr lang="en-US" sz="1600" dirty="0">
              <a:latin typeface="+mn-ea"/>
              <a:cs typeface="+mn-ea"/>
            </a:endParaRPr>
          </a:p>
        </p:txBody>
      </p:sp>
      <p:sp>
        <p:nvSpPr>
          <p:cNvPr id="48" name="Rounded Rectangle 47"/>
          <p:cNvSpPr/>
          <p:nvPr/>
        </p:nvSpPr>
        <p:spPr>
          <a:xfrm>
            <a:off x="8888691" y="4660164"/>
            <a:ext cx="604616" cy="604695"/>
          </a:xfrm>
          <a:prstGeom prst="roundRect">
            <a:avLst>
              <a:gd name="adj" fmla="val 1655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AU" sz="1600" dirty="0">
              <a:solidFill>
                <a:schemeClr val="bg1"/>
              </a:solidFill>
              <a:latin typeface="+mn-ea"/>
              <a:cs typeface="+mn-ea"/>
            </a:endParaRPr>
          </a:p>
        </p:txBody>
      </p:sp>
      <p:sp>
        <p:nvSpPr>
          <p:cNvPr id="50" name="TextBox 49"/>
          <p:cNvSpPr txBox="1"/>
          <p:nvPr/>
        </p:nvSpPr>
        <p:spPr>
          <a:xfrm flipH="1">
            <a:off x="711851" y="1936493"/>
            <a:ext cx="1734697" cy="215444"/>
          </a:xfrm>
          <a:prstGeom prst="rect">
            <a:avLst/>
          </a:prstGeom>
          <a:noFill/>
        </p:spPr>
        <p:txBody>
          <a:bodyPr wrap="square" lIns="0" tIns="0" rIns="0" bIns="0" rtlCol="0" anchor="ctr">
            <a:spAutoFit/>
          </a:bodyPr>
          <a:lstStyle/>
          <a:p>
            <a:pPr algn="r"/>
            <a:r>
              <a:rPr lang="zh-CN" altLang="en-US" sz="1400" dirty="0">
                <a:solidFill>
                  <a:schemeClr val="accent6"/>
                </a:solidFill>
                <a:latin typeface="+mn-ea"/>
                <a:cs typeface="+mn-ea"/>
              </a:rPr>
              <a:t>创意策略</a:t>
            </a:r>
            <a:endParaRPr lang="en-AU" sz="1400" dirty="0">
              <a:solidFill>
                <a:schemeClr val="accent6"/>
              </a:solidFill>
              <a:latin typeface="+mn-ea"/>
              <a:cs typeface="+mn-ea"/>
            </a:endParaRPr>
          </a:p>
        </p:txBody>
      </p:sp>
      <p:sp>
        <p:nvSpPr>
          <p:cNvPr id="51" name="Text Placeholder 32"/>
          <p:cNvSpPr txBox="1"/>
          <p:nvPr/>
        </p:nvSpPr>
        <p:spPr>
          <a:xfrm flipH="1">
            <a:off x="711850" y="2213460"/>
            <a:ext cx="1734696" cy="791985"/>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lnSpc>
                <a:spcPct val="130000"/>
              </a:lnSpc>
              <a:spcBef>
                <a:spcPts val="0"/>
              </a:spcBef>
              <a:buNone/>
            </a:pPr>
            <a:r>
              <a:rPr lang="zh-CN" altLang="en-US" sz="900" dirty="0">
                <a:solidFill>
                  <a:srgbClr val="7F7F7F"/>
                </a:solidFill>
                <a:latin typeface="+mn-ea"/>
                <a:cs typeface="+mn-ea"/>
              </a:rPr>
              <a:t>此处添加详细文本描述，建议与标题相关并符合整体语言风格</a:t>
            </a:r>
            <a:endParaRPr lang="en-US" sz="900" dirty="0">
              <a:solidFill>
                <a:srgbClr val="7F7F7F"/>
              </a:solidFill>
              <a:latin typeface="+mn-ea"/>
              <a:cs typeface="+mn-ea"/>
            </a:endParaRPr>
          </a:p>
        </p:txBody>
      </p:sp>
      <p:sp>
        <p:nvSpPr>
          <p:cNvPr id="52" name="TextBox 51"/>
          <p:cNvSpPr txBox="1"/>
          <p:nvPr/>
        </p:nvSpPr>
        <p:spPr>
          <a:xfrm flipH="1">
            <a:off x="711851" y="3285900"/>
            <a:ext cx="1734697" cy="215444"/>
          </a:xfrm>
          <a:prstGeom prst="rect">
            <a:avLst/>
          </a:prstGeom>
          <a:noFill/>
        </p:spPr>
        <p:txBody>
          <a:bodyPr wrap="square" lIns="0" tIns="0" rIns="0" bIns="0" rtlCol="0" anchor="ctr">
            <a:spAutoFit/>
          </a:bodyPr>
          <a:lstStyle/>
          <a:p>
            <a:pPr algn="r"/>
            <a:r>
              <a:rPr lang="zh-CN" altLang="en-US" sz="1400" dirty="0">
                <a:solidFill>
                  <a:schemeClr val="accent5"/>
                </a:solidFill>
                <a:latin typeface="+mn-ea"/>
                <a:cs typeface="+mn-ea"/>
              </a:rPr>
              <a:t>安全级别</a:t>
            </a:r>
            <a:endParaRPr lang="en-AU" sz="1400" dirty="0">
              <a:solidFill>
                <a:schemeClr val="accent5"/>
              </a:solidFill>
              <a:latin typeface="+mn-ea"/>
              <a:cs typeface="+mn-ea"/>
            </a:endParaRPr>
          </a:p>
        </p:txBody>
      </p:sp>
      <p:sp>
        <p:nvSpPr>
          <p:cNvPr id="53" name="Text Placeholder 32"/>
          <p:cNvSpPr txBox="1"/>
          <p:nvPr/>
        </p:nvSpPr>
        <p:spPr>
          <a:xfrm flipH="1">
            <a:off x="711850" y="3562867"/>
            <a:ext cx="1734696" cy="791985"/>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lnSpc>
                <a:spcPct val="130000"/>
              </a:lnSpc>
              <a:spcBef>
                <a:spcPts val="0"/>
              </a:spcBef>
              <a:buNone/>
            </a:pPr>
            <a:r>
              <a:rPr lang="zh-CN" altLang="en-US" sz="900" dirty="0">
                <a:solidFill>
                  <a:srgbClr val="7F7F7F"/>
                </a:solidFill>
                <a:latin typeface="+mn-ea"/>
                <a:cs typeface="+mn-ea"/>
              </a:rPr>
              <a:t>此处添加详细文本描述，建议与标题相关并符合整体语言风格</a:t>
            </a:r>
            <a:endParaRPr lang="en-US" sz="900" dirty="0">
              <a:solidFill>
                <a:srgbClr val="7F7F7F"/>
              </a:solidFill>
              <a:latin typeface="+mn-ea"/>
              <a:cs typeface="+mn-ea"/>
            </a:endParaRPr>
          </a:p>
        </p:txBody>
      </p:sp>
      <p:sp>
        <p:nvSpPr>
          <p:cNvPr id="54" name="TextBox 53"/>
          <p:cNvSpPr txBox="1"/>
          <p:nvPr/>
        </p:nvSpPr>
        <p:spPr>
          <a:xfrm flipH="1">
            <a:off x="711851" y="4635307"/>
            <a:ext cx="1734697" cy="215444"/>
          </a:xfrm>
          <a:prstGeom prst="rect">
            <a:avLst/>
          </a:prstGeom>
          <a:noFill/>
        </p:spPr>
        <p:txBody>
          <a:bodyPr wrap="square" lIns="0" tIns="0" rIns="0" bIns="0" rtlCol="0" anchor="ctr">
            <a:spAutoFit/>
          </a:bodyPr>
          <a:lstStyle/>
          <a:p>
            <a:pPr algn="r"/>
            <a:r>
              <a:rPr lang="zh-CN" altLang="en-US" sz="1400" dirty="0">
                <a:solidFill>
                  <a:schemeClr val="accent6"/>
                </a:solidFill>
                <a:latin typeface="+mn-ea"/>
                <a:cs typeface="+mn-ea"/>
              </a:rPr>
              <a:t>产品发布 </a:t>
            </a:r>
            <a:endParaRPr lang="en-AU" sz="1400" dirty="0">
              <a:solidFill>
                <a:schemeClr val="accent6"/>
              </a:solidFill>
              <a:latin typeface="+mn-ea"/>
              <a:cs typeface="+mn-ea"/>
            </a:endParaRPr>
          </a:p>
        </p:txBody>
      </p:sp>
      <p:sp>
        <p:nvSpPr>
          <p:cNvPr id="55" name="Text Placeholder 32"/>
          <p:cNvSpPr txBox="1"/>
          <p:nvPr/>
        </p:nvSpPr>
        <p:spPr>
          <a:xfrm flipH="1">
            <a:off x="711850" y="4912274"/>
            <a:ext cx="1734696" cy="791985"/>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lnSpc>
                <a:spcPct val="130000"/>
              </a:lnSpc>
              <a:spcBef>
                <a:spcPts val="0"/>
              </a:spcBef>
              <a:buNone/>
            </a:pPr>
            <a:r>
              <a:rPr lang="zh-CN" altLang="en-US" sz="900" dirty="0">
                <a:solidFill>
                  <a:srgbClr val="7F7F7F"/>
                </a:solidFill>
                <a:latin typeface="+mn-ea"/>
                <a:cs typeface="+mn-ea"/>
              </a:rPr>
              <a:t>此处添加详细文本描述，建议与标题相关并符合整体语言风格</a:t>
            </a:r>
            <a:endParaRPr lang="en-US" sz="900" dirty="0">
              <a:solidFill>
                <a:srgbClr val="7F7F7F"/>
              </a:solidFill>
              <a:latin typeface="+mn-ea"/>
              <a:cs typeface="+mn-ea"/>
            </a:endParaRPr>
          </a:p>
        </p:txBody>
      </p:sp>
      <p:sp>
        <p:nvSpPr>
          <p:cNvPr id="56" name="Rounded Rectangle 55"/>
          <p:cNvSpPr/>
          <p:nvPr/>
        </p:nvSpPr>
        <p:spPr>
          <a:xfrm flipH="1">
            <a:off x="2656185" y="1961352"/>
            <a:ext cx="604616" cy="604695"/>
          </a:xfrm>
          <a:prstGeom prst="roundRect">
            <a:avLst>
              <a:gd name="adj" fmla="val 16554"/>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AU" sz="1600" dirty="0">
              <a:solidFill>
                <a:srgbClr val="FFFFFF"/>
              </a:solidFill>
              <a:latin typeface="+mn-ea"/>
              <a:cs typeface="+mn-ea"/>
            </a:endParaRPr>
          </a:p>
        </p:txBody>
      </p:sp>
      <p:sp>
        <p:nvSpPr>
          <p:cNvPr id="57" name="Rounded Rectangle 56"/>
          <p:cNvSpPr/>
          <p:nvPr/>
        </p:nvSpPr>
        <p:spPr>
          <a:xfrm flipH="1">
            <a:off x="2656185" y="3310758"/>
            <a:ext cx="604616" cy="604695"/>
          </a:xfrm>
          <a:prstGeom prst="roundRect">
            <a:avLst>
              <a:gd name="adj" fmla="val 1655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5" dirty="0">
              <a:solidFill>
                <a:schemeClr val="bg1"/>
              </a:solidFill>
              <a:latin typeface="+mn-ea"/>
              <a:cs typeface="+mn-ea"/>
            </a:endParaRPr>
          </a:p>
        </p:txBody>
      </p:sp>
      <p:sp>
        <p:nvSpPr>
          <p:cNvPr id="58" name="Rounded Rectangle 57"/>
          <p:cNvSpPr/>
          <p:nvPr/>
        </p:nvSpPr>
        <p:spPr>
          <a:xfrm flipH="1">
            <a:off x="2656185" y="4660165"/>
            <a:ext cx="604616" cy="604695"/>
          </a:xfrm>
          <a:prstGeom prst="roundRect">
            <a:avLst>
              <a:gd name="adj" fmla="val 16554"/>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5" dirty="0">
              <a:solidFill>
                <a:schemeClr val="bg1"/>
              </a:solidFill>
              <a:latin typeface="+mn-ea"/>
              <a:cs typeface="+mn-ea"/>
            </a:endParaRPr>
          </a:p>
        </p:txBody>
      </p:sp>
      <p:sp>
        <p:nvSpPr>
          <p:cNvPr id="89" name="Freeform 88"/>
          <p:cNvSpPr/>
          <p:nvPr/>
        </p:nvSpPr>
        <p:spPr bwMode="auto">
          <a:xfrm>
            <a:off x="6856017" y="2914246"/>
            <a:ext cx="639166" cy="929328"/>
          </a:xfrm>
          <a:custGeom>
            <a:avLst/>
            <a:gdLst>
              <a:gd name="T0" fmla="*/ 476 w 476"/>
              <a:gd name="T1" fmla="*/ 0 h 692"/>
              <a:gd name="T2" fmla="*/ 0 w 476"/>
              <a:gd name="T3" fmla="*/ 559 h 692"/>
              <a:gd name="T4" fmla="*/ 78 w 476"/>
              <a:gd name="T5" fmla="*/ 692 h 692"/>
              <a:gd name="T6" fmla="*/ 476 w 476"/>
              <a:gd name="T7" fmla="*/ 0 h 692"/>
            </a:gdLst>
            <a:ahLst/>
            <a:cxnLst>
              <a:cxn ang="0">
                <a:pos x="T0" y="T1"/>
              </a:cxn>
              <a:cxn ang="0">
                <a:pos x="T2" y="T3"/>
              </a:cxn>
              <a:cxn ang="0">
                <a:pos x="T4" y="T5"/>
              </a:cxn>
              <a:cxn ang="0">
                <a:pos x="T6" y="T7"/>
              </a:cxn>
            </a:cxnLst>
            <a:rect l="0" t="0" r="r" b="b"/>
            <a:pathLst>
              <a:path w="476" h="692">
                <a:moveTo>
                  <a:pt x="476" y="0"/>
                </a:moveTo>
                <a:lnTo>
                  <a:pt x="0" y="559"/>
                </a:lnTo>
                <a:lnTo>
                  <a:pt x="78" y="692"/>
                </a:lnTo>
                <a:lnTo>
                  <a:pt x="47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sp>
        <p:nvSpPr>
          <p:cNvPr id="90" name="Freeform 89"/>
          <p:cNvSpPr/>
          <p:nvPr/>
        </p:nvSpPr>
        <p:spPr bwMode="auto">
          <a:xfrm>
            <a:off x="6528378" y="4412990"/>
            <a:ext cx="102052" cy="181300"/>
          </a:xfrm>
          <a:custGeom>
            <a:avLst/>
            <a:gdLst>
              <a:gd name="T0" fmla="*/ 76 w 76"/>
              <a:gd name="T1" fmla="*/ 0 h 135"/>
              <a:gd name="T2" fmla="*/ 0 w 76"/>
              <a:gd name="T3" fmla="*/ 135 h 135"/>
              <a:gd name="T4" fmla="*/ 76 w 76"/>
              <a:gd name="T5" fmla="*/ 0 h 135"/>
              <a:gd name="T6" fmla="*/ 76 w 76"/>
              <a:gd name="T7" fmla="*/ 0 h 135"/>
            </a:gdLst>
            <a:ahLst/>
            <a:cxnLst>
              <a:cxn ang="0">
                <a:pos x="T0" y="T1"/>
              </a:cxn>
              <a:cxn ang="0">
                <a:pos x="T2" y="T3"/>
              </a:cxn>
              <a:cxn ang="0">
                <a:pos x="T4" y="T5"/>
              </a:cxn>
              <a:cxn ang="0">
                <a:pos x="T6" y="T7"/>
              </a:cxn>
            </a:cxnLst>
            <a:rect l="0" t="0" r="r" b="b"/>
            <a:pathLst>
              <a:path w="76" h="135">
                <a:moveTo>
                  <a:pt x="76" y="0"/>
                </a:moveTo>
                <a:lnTo>
                  <a:pt x="0" y="135"/>
                </a:lnTo>
                <a:lnTo>
                  <a:pt x="76" y="0"/>
                </a:lnTo>
                <a:lnTo>
                  <a:pt x="76" y="0"/>
                </a:lnTo>
                <a:close/>
              </a:path>
            </a:pathLst>
          </a:cu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sp>
        <p:nvSpPr>
          <p:cNvPr id="91" name="Freeform 90"/>
          <p:cNvSpPr/>
          <p:nvPr/>
        </p:nvSpPr>
        <p:spPr bwMode="auto">
          <a:xfrm>
            <a:off x="6528378" y="4412990"/>
            <a:ext cx="102052" cy="181300"/>
          </a:xfrm>
          <a:custGeom>
            <a:avLst/>
            <a:gdLst>
              <a:gd name="T0" fmla="*/ 76 w 76"/>
              <a:gd name="T1" fmla="*/ 0 h 135"/>
              <a:gd name="T2" fmla="*/ 0 w 76"/>
              <a:gd name="T3" fmla="*/ 135 h 135"/>
              <a:gd name="T4" fmla="*/ 76 w 76"/>
              <a:gd name="T5" fmla="*/ 0 h 135"/>
              <a:gd name="T6" fmla="*/ 76 w 76"/>
              <a:gd name="T7" fmla="*/ 0 h 135"/>
            </a:gdLst>
            <a:ahLst/>
            <a:cxnLst>
              <a:cxn ang="0">
                <a:pos x="T0" y="T1"/>
              </a:cxn>
              <a:cxn ang="0">
                <a:pos x="T2" y="T3"/>
              </a:cxn>
              <a:cxn ang="0">
                <a:pos x="T4" y="T5"/>
              </a:cxn>
              <a:cxn ang="0">
                <a:pos x="T6" y="T7"/>
              </a:cxn>
            </a:cxnLst>
            <a:rect l="0" t="0" r="r" b="b"/>
            <a:pathLst>
              <a:path w="76" h="135">
                <a:moveTo>
                  <a:pt x="76" y="0"/>
                </a:moveTo>
                <a:lnTo>
                  <a:pt x="0" y="135"/>
                </a:lnTo>
                <a:lnTo>
                  <a:pt x="76" y="0"/>
                </a:lnTo>
                <a:lnTo>
                  <a:pt x="7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sp>
        <p:nvSpPr>
          <p:cNvPr id="92" name="Freeform 91"/>
          <p:cNvSpPr/>
          <p:nvPr/>
        </p:nvSpPr>
        <p:spPr bwMode="auto">
          <a:xfrm>
            <a:off x="6528378" y="4412990"/>
            <a:ext cx="1071543" cy="181300"/>
          </a:xfrm>
          <a:custGeom>
            <a:avLst/>
            <a:gdLst>
              <a:gd name="T0" fmla="*/ 76 w 798"/>
              <a:gd name="T1" fmla="*/ 0 h 135"/>
              <a:gd name="T2" fmla="*/ 0 w 798"/>
              <a:gd name="T3" fmla="*/ 135 h 135"/>
              <a:gd name="T4" fmla="*/ 798 w 798"/>
              <a:gd name="T5" fmla="*/ 135 h 135"/>
              <a:gd name="T6" fmla="*/ 76 w 798"/>
              <a:gd name="T7" fmla="*/ 0 h 135"/>
            </a:gdLst>
            <a:ahLst/>
            <a:cxnLst>
              <a:cxn ang="0">
                <a:pos x="T0" y="T1"/>
              </a:cxn>
              <a:cxn ang="0">
                <a:pos x="T2" y="T3"/>
              </a:cxn>
              <a:cxn ang="0">
                <a:pos x="T4" y="T5"/>
              </a:cxn>
              <a:cxn ang="0">
                <a:pos x="T6" y="T7"/>
              </a:cxn>
            </a:cxnLst>
            <a:rect l="0" t="0" r="r" b="b"/>
            <a:pathLst>
              <a:path w="798" h="135">
                <a:moveTo>
                  <a:pt x="76" y="0"/>
                </a:moveTo>
                <a:lnTo>
                  <a:pt x="0" y="135"/>
                </a:lnTo>
                <a:lnTo>
                  <a:pt x="798" y="135"/>
                </a:lnTo>
                <a:lnTo>
                  <a:pt x="7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sp>
        <p:nvSpPr>
          <p:cNvPr id="93" name="Freeform 92"/>
          <p:cNvSpPr/>
          <p:nvPr/>
        </p:nvSpPr>
        <p:spPr bwMode="auto">
          <a:xfrm>
            <a:off x="5663625" y="4594289"/>
            <a:ext cx="206789" cy="0"/>
          </a:xfrm>
          <a:custGeom>
            <a:avLst/>
            <a:gdLst>
              <a:gd name="T0" fmla="*/ 154 w 154"/>
              <a:gd name="T1" fmla="*/ 0 w 154"/>
              <a:gd name="T2" fmla="*/ 154 w 154"/>
              <a:gd name="T3" fmla="*/ 154 w 154"/>
            </a:gdLst>
            <a:ahLst/>
            <a:cxnLst>
              <a:cxn ang="0">
                <a:pos x="T0" y="0"/>
              </a:cxn>
              <a:cxn ang="0">
                <a:pos x="T1" y="0"/>
              </a:cxn>
              <a:cxn ang="0">
                <a:pos x="T2" y="0"/>
              </a:cxn>
              <a:cxn ang="0">
                <a:pos x="T3" y="0"/>
              </a:cxn>
            </a:cxnLst>
            <a:rect l="0" t="0" r="r" b="b"/>
            <a:pathLst>
              <a:path w="154">
                <a:moveTo>
                  <a:pt x="154" y="0"/>
                </a:moveTo>
                <a:lnTo>
                  <a:pt x="0" y="0"/>
                </a:lnTo>
                <a:lnTo>
                  <a:pt x="154" y="0"/>
                </a:lnTo>
                <a:lnTo>
                  <a:pt x="154" y="0"/>
                </a:lnTo>
                <a:close/>
              </a:path>
            </a:pathLst>
          </a:cu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sp>
        <p:nvSpPr>
          <p:cNvPr id="94" name="Freeform 93"/>
          <p:cNvSpPr/>
          <p:nvPr/>
        </p:nvSpPr>
        <p:spPr bwMode="auto">
          <a:xfrm>
            <a:off x="5663625" y="4594289"/>
            <a:ext cx="206789" cy="0"/>
          </a:xfrm>
          <a:custGeom>
            <a:avLst/>
            <a:gdLst>
              <a:gd name="T0" fmla="*/ 154 w 154"/>
              <a:gd name="T1" fmla="*/ 0 w 154"/>
              <a:gd name="T2" fmla="*/ 154 w 154"/>
              <a:gd name="T3" fmla="*/ 154 w 154"/>
            </a:gdLst>
            <a:ahLst/>
            <a:cxnLst>
              <a:cxn ang="0">
                <a:pos x="T0" y="0"/>
              </a:cxn>
              <a:cxn ang="0">
                <a:pos x="T1" y="0"/>
              </a:cxn>
              <a:cxn ang="0">
                <a:pos x="T2" y="0"/>
              </a:cxn>
              <a:cxn ang="0">
                <a:pos x="T3" y="0"/>
              </a:cxn>
            </a:cxnLst>
            <a:rect l="0" t="0" r="r" b="b"/>
            <a:pathLst>
              <a:path w="154">
                <a:moveTo>
                  <a:pt x="154" y="0"/>
                </a:moveTo>
                <a:lnTo>
                  <a:pt x="0" y="0"/>
                </a:lnTo>
                <a:lnTo>
                  <a:pt x="154" y="0"/>
                </a:lnTo>
                <a:lnTo>
                  <a:pt x="15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sp>
        <p:nvSpPr>
          <p:cNvPr id="95" name="Freeform 94"/>
          <p:cNvSpPr/>
          <p:nvPr/>
        </p:nvSpPr>
        <p:spPr bwMode="auto">
          <a:xfrm>
            <a:off x="5663624" y="4594289"/>
            <a:ext cx="534428" cy="927986"/>
          </a:xfrm>
          <a:custGeom>
            <a:avLst/>
            <a:gdLst>
              <a:gd name="T0" fmla="*/ 0 w 398"/>
              <a:gd name="T1" fmla="*/ 0 h 691"/>
              <a:gd name="T2" fmla="*/ 5 w 398"/>
              <a:gd name="T3" fmla="*/ 7 h 691"/>
              <a:gd name="T4" fmla="*/ 398 w 398"/>
              <a:gd name="T5" fmla="*/ 691 h 691"/>
              <a:gd name="T6" fmla="*/ 154 w 398"/>
              <a:gd name="T7" fmla="*/ 0 h 691"/>
              <a:gd name="T8" fmla="*/ 0 w 398"/>
              <a:gd name="T9" fmla="*/ 0 h 691"/>
            </a:gdLst>
            <a:ahLst/>
            <a:cxnLst>
              <a:cxn ang="0">
                <a:pos x="T0" y="T1"/>
              </a:cxn>
              <a:cxn ang="0">
                <a:pos x="T2" y="T3"/>
              </a:cxn>
              <a:cxn ang="0">
                <a:pos x="T4" y="T5"/>
              </a:cxn>
              <a:cxn ang="0">
                <a:pos x="T6" y="T7"/>
              </a:cxn>
              <a:cxn ang="0">
                <a:pos x="T8" y="T9"/>
              </a:cxn>
            </a:cxnLst>
            <a:rect l="0" t="0" r="r" b="b"/>
            <a:pathLst>
              <a:path w="398" h="691">
                <a:moveTo>
                  <a:pt x="0" y="0"/>
                </a:moveTo>
                <a:lnTo>
                  <a:pt x="5" y="7"/>
                </a:lnTo>
                <a:lnTo>
                  <a:pt x="398" y="691"/>
                </a:lnTo>
                <a:lnTo>
                  <a:pt x="154"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sp>
        <p:nvSpPr>
          <p:cNvPr id="96" name="Freeform 95"/>
          <p:cNvSpPr/>
          <p:nvPr/>
        </p:nvSpPr>
        <p:spPr bwMode="auto">
          <a:xfrm>
            <a:off x="4694133" y="3843574"/>
            <a:ext cx="639166" cy="927986"/>
          </a:xfrm>
          <a:custGeom>
            <a:avLst/>
            <a:gdLst>
              <a:gd name="T0" fmla="*/ 400 w 476"/>
              <a:gd name="T1" fmla="*/ 0 h 691"/>
              <a:gd name="T2" fmla="*/ 0 w 476"/>
              <a:gd name="T3" fmla="*/ 691 h 691"/>
              <a:gd name="T4" fmla="*/ 400 w 476"/>
              <a:gd name="T5" fmla="*/ 0 h 691"/>
              <a:gd name="T6" fmla="*/ 476 w 476"/>
              <a:gd name="T7" fmla="*/ 132 h 691"/>
              <a:gd name="T8" fmla="*/ 476 w 476"/>
              <a:gd name="T9" fmla="*/ 132 h 691"/>
              <a:gd name="T10" fmla="*/ 400 w 476"/>
              <a:gd name="T11" fmla="*/ 0 h 691"/>
            </a:gdLst>
            <a:ahLst/>
            <a:cxnLst>
              <a:cxn ang="0">
                <a:pos x="T0" y="T1"/>
              </a:cxn>
              <a:cxn ang="0">
                <a:pos x="T2" y="T3"/>
              </a:cxn>
              <a:cxn ang="0">
                <a:pos x="T4" y="T5"/>
              </a:cxn>
              <a:cxn ang="0">
                <a:pos x="T6" y="T7"/>
              </a:cxn>
              <a:cxn ang="0">
                <a:pos x="T8" y="T9"/>
              </a:cxn>
              <a:cxn ang="0">
                <a:pos x="T10" y="T11"/>
              </a:cxn>
            </a:cxnLst>
            <a:rect l="0" t="0" r="r" b="b"/>
            <a:pathLst>
              <a:path w="476" h="691">
                <a:moveTo>
                  <a:pt x="400" y="0"/>
                </a:moveTo>
                <a:lnTo>
                  <a:pt x="0" y="691"/>
                </a:lnTo>
                <a:lnTo>
                  <a:pt x="400" y="0"/>
                </a:lnTo>
                <a:lnTo>
                  <a:pt x="476" y="132"/>
                </a:lnTo>
                <a:lnTo>
                  <a:pt x="476" y="132"/>
                </a:lnTo>
                <a:lnTo>
                  <a:pt x="400" y="0"/>
                </a:lnTo>
                <a:close/>
              </a:path>
            </a:pathLst>
          </a:cu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sp>
        <p:nvSpPr>
          <p:cNvPr id="97" name="Freeform 96"/>
          <p:cNvSpPr/>
          <p:nvPr/>
        </p:nvSpPr>
        <p:spPr bwMode="auto">
          <a:xfrm>
            <a:off x="4694133" y="3843574"/>
            <a:ext cx="639166" cy="927986"/>
          </a:xfrm>
          <a:custGeom>
            <a:avLst/>
            <a:gdLst>
              <a:gd name="T0" fmla="*/ 400 w 476"/>
              <a:gd name="T1" fmla="*/ 0 h 691"/>
              <a:gd name="T2" fmla="*/ 0 w 476"/>
              <a:gd name="T3" fmla="*/ 691 h 691"/>
              <a:gd name="T4" fmla="*/ 400 w 476"/>
              <a:gd name="T5" fmla="*/ 0 h 691"/>
              <a:gd name="T6" fmla="*/ 476 w 476"/>
              <a:gd name="T7" fmla="*/ 132 h 691"/>
              <a:gd name="T8" fmla="*/ 476 w 476"/>
              <a:gd name="T9" fmla="*/ 132 h 691"/>
              <a:gd name="T10" fmla="*/ 400 w 476"/>
              <a:gd name="T11" fmla="*/ 0 h 691"/>
            </a:gdLst>
            <a:ahLst/>
            <a:cxnLst>
              <a:cxn ang="0">
                <a:pos x="T0" y="T1"/>
              </a:cxn>
              <a:cxn ang="0">
                <a:pos x="T2" y="T3"/>
              </a:cxn>
              <a:cxn ang="0">
                <a:pos x="T4" y="T5"/>
              </a:cxn>
              <a:cxn ang="0">
                <a:pos x="T6" y="T7"/>
              </a:cxn>
              <a:cxn ang="0">
                <a:pos x="T8" y="T9"/>
              </a:cxn>
              <a:cxn ang="0">
                <a:pos x="T10" y="T11"/>
              </a:cxn>
            </a:cxnLst>
            <a:rect l="0" t="0" r="r" b="b"/>
            <a:pathLst>
              <a:path w="476" h="691">
                <a:moveTo>
                  <a:pt x="400" y="0"/>
                </a:moveTo>
                <a:lnTo>
                  <a:pt x="0" y="691"/>
                </a:lnTo>
                <a:lnTo>
                  <a:pt x="400" y="0"/>
                </a:lnTo>
                <a:lnTo>
                  <a:pt x="476" y="132"/>
                </a:lnTo>
                <a:lnTo>
                  <a:pt x="476" y="132"/>
                </a:lnTo>
                <a:lnTo>
                  <a:pt x="40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sp>
        <p:nvSpPr>
          <p:cNvPr id="98" name="Freeform 97"/>
          <p:cNvSpPr/>
          <p:nvPr/>
        </p:nvSpPr>
        <p:spPr bwMode="auto">
          <a:xfrm>
            <a:off x="4694133" y="3843574"/>
            <a:ext cx="639166" cy="927986"/>
          </a:xfrm>
          <a:custGeom>
            <a:avLst/>
            <a:gdLst>
              <a:gd name="T0" fmla="*/ 400 w 476"/>
              <a:gd name="T1" fmla="*/ 0 h 691"/>
              <a:gd name="T2" fmla="*/ 0 w 476"/>
              <a:gd name="T3" fmla="*/ 691 h 691"/>
              <a:gd name="T4" fmla="*/ 476 w 476"/>
              <a:gd name="T5" fmla="*/ 132 h 691"/>
              <a:gd name="T6" fmla="*/ 400 w 476"/>
              <a:gd name="T7" fmla="*/ 0 h 691"/>
            </a:gdLst>
            <a:ahLst/>
            <a:cxnLst>
              <a:cxn ang="0">
                <a:pos x="T0" y="T1"/>
              </a:cxn>
              <a:cxn ang="0">
                <a:pos x="T2" y="T3"/>
              </a:cxn>
              <a:cxn ang="0">
                <a:pos x="T4" y="T5"/>
              </a:cxn>
              <a:cxn ang="0">
                <a:pos x="T6" y="T7"/>
              </a:cxn>
            </a:cxnLst>
            <a:rect l="0" t="0" r="r" b="b"/>
            <a:pathLst>
              <a:path w="476" h="691">
                <a:moveTo>
                  <a:pt x="400" y="0"/>
                </a:moveTo>
                <a:lnTo>
                  <a:pt x="0" y="691"/>
                </a:lnTo>
                <a:lnTo>
                  <a:pt x="476" y="132"/>
                </a:lnTo>
                <a:lnTo>
                  <a:pt x="40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sp>
        <p:nvSpPr>
          <p:cNvPr id="99" name="Freeform 98"/>
          <p:cNvSpPr/>
          <p:nvPr/>
        </p:nvSpPr>
        <p:spPr bwMode="auto">
          <a:xfrm>
            <a:off x="5558888" y="3095545"/>
            <a:ext cx="104737" cy="178614"/>
          </a:xfrm>
          <a:custGeom>
            <a:avLst/>
            <a:gdLst>
              <a:gd name="T0" fmla="*/ 78 w 78"/>
              <a:gd name="T1" fmla="*/ 0 h 133"/>
              <a:gd name="T2" fmla="*/ 0 w 78"/>
              <a:gd name="T3" fmla="*/ 133 h 133"/>
              <a:gd name="T4" fmla="*/ 0 w 78"/>
              <a:gd name="T5" fmla="*/ 133 h 133"/>
              <a:gd name="T6" fmla="*/ 78 w 78"/>
              <a:gd name="T7" fmla="*/ 0 h 133"/>
            </a:gdLst>
            <a:ahLst/>
            <a:cxnLst>
              <a:cxn ang="0">
                <a:pos x="T0" y="T1"/>
              </a:cxn>
              <a:cxn ang="0">
                <a:pos x="T2" y="T3"/>
              </a:cxn>
              <a:cxn ang="0">
                <a:pos x="T4" y="T5"/>
              </a:cxn>
              <a:cxn ang="0">
                <a:pos x="T6" y="T7"/>
              </a:cxn>
            </a:cxnLst>
            <a:rect l="0" t="0" r="r" b="b"/>
            <a:pathLst>
              <a:path w="78" h="133">
                <a:moveTo>
                  <a:pt x="78" y="0"/>
                </a:moveTo>
                <a:lnTo>
                  <a:pt x="0" y="133"/>
                </a:lnTo>
                <a:lnTo>
                  <a:pt x="0" y="133"/>
                </a:lnTo>
                <a:lnTo>
                  <a:pt x="78" y="0"/>
                </a:lnTo>
                <a:close/>
              </a:path>
            </a:pathLst>
          </a:cu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sp>
        <p:nvSpPr>
          <p:cNvPr id="100" name="Freeform 99"/>
          <p:cNvSpPr/>
          <p:nvPr/>
        </p:nvSpPr>
        <p:spPr bwMode="auto">
          <a:xfrm>
            <a:off x="5558888" y="3095545"/>
            <a:ext cx="104737" cy="178614"/>
          </a:xfrm>
          <a:custGeom>
            <a:avLst/>
            <a:gdLst>
              <a:gd name="T0" fmla="*/ 78 w 78"/>
              <a:gd name="T1" fmla="*/ 0 h 133"/>
              <a:gd name="T2" fmla="*/ 0 w 78"/>
              <a:gd name="T3" fmla="*/ 133 h 133"/>
              <a:gd name="T4" fmla="*/ 0 w 78"/>
              <a:gd name="T5" fmla="*/ 133 h 133"/>
              <a:gd name="T6" fmla="*/ 78 w 78"/>
              <a:gd name="T7" fmla="*/ 0 h 133"/>
            </a:gdLst>
            <a:ahLst/>
            <a:cxnLst>
              <a:cxn ang="0">
                <a:pos x="T0" y="T1"/>
              </a:cxn>
              <a:cxn ang="0">
                <a:pos x="T2" y="T3"/>
              </a:cxn>
              <a:cxn ang="0">
                <a:pos x="T4" y="T5"/>
              </a:cxn>
              <a:cxn ang="0">
                <a:pos x="T6" y="T7"/>
              </a:cxn>
            </a:cxnLst>
            <a:rect l="0" t="0" r="r" b="b"/>
            <a:pathLst>
              <a:path w="78" h="133">
                <a:moveTo>
                  <a:pt x="78" y="0"/>
                </a:moveTo>
                <a:lnTo>
                  <a:pt x="0" y="133"/>
                </a:lnTo>
                <a:lnTo>
                  <a:pt x="0" y="133"/>
                </a:lnTo>
                <a:lnTo>
                  <a:pt x="7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sp>
        <p:nvSpPr>
          <p:cNvPr id="101" name="Freeform 100"/>
          <p:cNvSpPr/>
          <p:nvPr/>
        </p:nvSpPr>
        <p:spPr bwMode="auto">
          <a:xfrm>
            <a:off x="4589396" y="3095545"/>
            <a:ext cx="1074228" cy="178614"/>
          </a:xfrm>
          <a:custGeom>
            <a:avLst/>
            <a:gdLst>
              <a:gd name="T0" fmla="*/ 800 w 800"/>
              <a:gd name="T1" fmla="*/ 0 h 133"/>
              <a:gd name="T2" fmla="*/ 0 w 800"/>
              <a:gd name="T3" fmla="*/ 0 h 133"/>
              <a:gd name="T4" fmla="*/ 722 w 800"/>
              <a:gd name="T5" fmla="*/ 133 h 133"/>
              <a:gd name="T6" fmla="*/ 800 w 800"/>
              <a:gd name="T7" fmla="*/ 0 h 133"/>
            </a:gdLst>
            <a:ahLst/>
            <a:cxnLst>
              <a:cxn ang="0">
                <a:pos x="T0" y="T1"/>
              </a:cxn>
              <a:cxn ang="0">
                <a:pos x="T2" y="T3"/>
              </a:cxn>
              <a:cxn ang="0">
                <a:pos x="T4" y="T5"/>
              </a:cxn>
              <a:cxn ang="0">
                <a:pos x="T6" y="T7"/>
              </a:cxn>
            </a:cxnLst>
            <a:rect l="0" t="0" r="r" b="b"/>
            <a:pathLst>
              <a:path w="800" h="133">
                <a:moveTo>
                  <a:pt x="800" y="0"/>
                </a:moveTo>
                <a:lnTo>
                  <a:pt x="0" y="0"/>
                </a:lnTo>
                <a:lnTo>
                  <a:pt x="722" y="133"/>
                </a:lnTo>
                <a:lnTo>
                  <a:pt x="80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sp>
        <p:nvSpPr>
          <p:cNvPr id="102" name="Freeform 101"/>
          <p:cNvSpPr/>
          <p:nvPr/>
        </p:nvSpPr>
        <p:spPr bwMode="auto">
          <a:xfrm>
            <a:off x="6321589" y="3095545"/>
            <a:ext cx="206789" cy="0"/>
          </a:xfrm>
          <a:custGeom>
            <a:avLst/>
            <a:gdLst>
              <a:gd name="T0" fmla="*/ 0 w 154"/>
              <a:gd name="T1" fmla="*/ 0 w 154"/>
              <a:gd name="T2" fmla="*/ 154 w 154"/>
              <a:gd name="T3" fmla="*/ 0 w 154"/>
            </a:gdLst>
            <a:ahLst/>
            <a:cxnLst>
              <a:cxn ang="0">
                <a:pos x="T0" y="0"/>
              </a:cxn>
              <a:cxn ang="0">
                <a:pos x="T1" y="0"/>
              </a:cxn>
              <a:cxn ang="0">
                <a:pos x="T2" y="0"/>
              </a:cxn>
              <a:cxn ang="0">
                <a:pos x="T3" y="0"/>
              </a:cxn>
            </a:cxnLst>
            <a:rect l="0" t="0" r="r" b="b"/>
            <a:pathLst>
              <a:path w="154">
                <a:moveTo>
                  <a:pt x="0" y="0"/>
                </a:moveTo>
                <a:lnTo>
                  <a:pt x="0" y="0"/>
                </a:lnTo>
                <a:lnTo>
                  <a:pt x="154" y="0"/>
                </a:lnTo>
                <a:lnTo>
                  <a:pt x="0" y="0"/>
                </a:lnTo>
                <a:close/>
              </a:path>
            </a:pathLst>
          </a:cu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sp>
        <p:nvSpPr>
          <p:cNvPr id="103" name="Freeform 102"/>
          <p:cNvSpPr/>
          <p:nvPr/>
        </p:nvSpPr>
        <p:spPr bwMode="auto">
          <a:xfrm>
            <a:off x="6321589" y="3095545"/>
            <a:ext cx="206789" cy="0"/>
          </a:xfrm>
          <a:custGeom>
            <a:avLst/>
            <a:gdLst>
              <a:gd name="T0" fmla="*/ 0 w 154"/>
              <a:gd name="T1" fmla="*/ 0 w 154"/>
              <a:gd name="T2" fmla="*/ 154 w 154"/>
              <a:gd name="T3" fmla="*/ 0 w 154"/>
            </a:gdLst>
            <a:ahLst/>
            <a:cxnLst>
              <a:cxn ang="0">
                <a:pos x="T0" y="0"/>
              </a:cxn>
              <a:cxn ang="0">
                <a:pos x="T1" y="0"/>
              </a:cxn>
              <a:cxn ang="0">
                <a:pos x="T2" y="0"/>
              </a:cxn>
              <a:cxn ang="0">
                <a:pos x="T3" y="0"/>
              </a:cxn>
            </a:cxnLst>
            <a:rect l="0" t="0" r="r" b="b"/>
            <a:pathLst>
              <a:path w="154">
                <a:moveTo>
                  <a:pt x="0" y="0"/>
                </a:moveTo>
                <a:lnTo>
                  <a:pt x="0" y="0"/>
                </a:lnTo>
                <a:lnTo>
                  <a:pt x="154"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sp>
        <p:nvSpPr>
          <p:cNvPr id="104" name="Freeform 103"/>
          <p:cNvSpPr/>
          <p:nvPr/>
        </p:nvSpPr>
        <p:spPr bwMode="auto">
          <a:xfrm>
            <a:off x="5991263" y="2167560"/>
            <a:ext cx="537114" cy="927986"/>
          </a:xfrm>
          <a:custGeom>
            <a:avLst/>
            <a:gdLst>
              <a:gd name="T0" fmla="*/ 0 w 400"/>
              <a:gd name="T1" fmla="*/ 0 h 691"/>
              <a:gd name="T2" fmla="*/ 246 w 400"/>
              <a:gd name="T3" fmla="*/ 691 h 691"/>
              <a:gd name="T4" fmla="*/ 400 w 400"/>
              <a:gd name="T5" fmla="*/ 691 h 691"/>
              <a:gd name="T6" fmla="*/ 182 w 400"/>
              <a:gd name="T7" fmla="*/ 315 h 691"/>
              <a:gd name="T8" fmla="*/ 0 w 400"/>
              <a:gd name="T9" fmla="*/ 0 h 691"/>
            </a:gdLst>
            <a:ahLst/>
            <a:cxnLst>
              <a:cxn ang="0">
                <a:pos x="T0" y="T1"/>
              </a:cxn>
              <a:cxn ang="0">
                <a:pos x="T2" y="T3"/>
              </a:cxn>
              <a:cxn ang="0">
                <a:pos x="T4" y="T5"/>
              </a:cxn>
              <a:cxn ang="0">
                <a:pos x="T6" y="T7"/>
              </a:cxn>
              <a:cxn ang="0">
                <a:pos x="T8" y="T9"/>
              </a:cxn>
            </a:cxnLst>
            <a:rect l="0" t="0" r="r" b="b"/>
            <a:pathLst>
              <a:path w="400" h="691">
                <a:moveTo>
                  <a:pt x="0" y="0"/>
                </a:moveTo>
                <a:lnTo>
                  <a:pt x="246" y="691"/>
                </a:lnTo>
                <a:lnTo>
                  <a:pt x="400" y="691"/>
                </a:lnTo>
                <a:lnTo>
                  <a:pt x="182" y="315"/>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sp>
        <p:nvSpPr>
          <p:cNvPr id="108" name="Freeform 107"/>
          <p:cNvSpPr/>
          <p:nvPr/>
        </p:nvSpPr>
        <p:spPr bwMode="auto">
          <a:xfrm>
            <a:off x="4182532" y="1935228"/>
            <a:ext cx="2345846" cy="1404736"/>
          </a:xfrm>
          <a:custGeom>
            <a:avLst/>
            <a:gdLst>
              <a:gd name="T0" fmla="*/ 569 w 738"/>
              <a:gd name="T1" fmla="*/ 73 h 442"/>
              <a:gd name="T2" fmla="*/ 438 w 738"/>
              <a:gd name="T3" fmla="*/ 0 h 442"/>
              <a:gd name="T4" fmla="*/ 335 w 738"/>
              <a:gd name="T5" fmla="*/ 0 h 442"/>
              <a:gd name="T6" fmla="*/ 215 w 738"/>
              <a:gd name="T7" fmla="*/ 69 h 442"/>
              <a:gd name="T8" fmla="*/ 0 w 738"/>
              <a:gd name="T9" fmla="*/ 442 h 442"/>
              <a:gd name="T10" fmla="*/ 128 w 738"/>
              <a:gd name="T11" fmla="*/ 365 h 442"/>
              <a:gd name="T12" fmla="*/ 738 w 738"/>
              <a:gd name="T13" fmla="*/ 365 h 442"/>
              <a:gd name="T14" fmla="*/ 569 w 738"/>
              <a:gd name="T15" fmla="*/ 73 h 4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8" h="442">
                <a:moveTo>
                  <a:pt x="569" y="73"/>
                </a:moveTo>
                <a:cubicBezTo>
                  <a:pt x="542" y="29"/>
                  <a:pt x="493" y="0"/>
                  <a:pt x="438" y="0"/>
                </a:cubicBezTo>
                <a:cubicBezTo>
                  <a:pt x="335" y="0"/>
                  <a:pt x="335" y="0"/>
                  <a:pt x="335" y="0"/>
                </a:cubicBezTo>
                <a:cubicBezTo>
                  <a:pt x="291" y="0"/>
                  <a:pt x="237" y="31"/>
                  <a:pt x="215" y="69"/>
                </a:cubicBezTo>
                <a:cubicBezTo>
                  <a:pt x="0" y="442"/>
                  <a:pt x="0" y="442"/>
                  <a:pt x="0" y="442"/>
                </a:cubicBezTo>
                <a:cubicBezTo>
                  <a:pt x="28" y="394"/>
                  <a:pt x="77" y="367"/>
                  <a:pt x="128" y="365"/>
                </a:cubicBezTo>
                <a:cubicBezTo>
                  <a:pt x="738" y="365"/>
                  <a:pt x="738" y="365"/>
                  <a:pt x="738" y="365"/>
                </a:cubicBezTo>
                <a:cubicBezTo>
                  <a:pt x="569" y="73"/>
                  <a:pt x="569" y="73"/>
                  <a:pt x="569" y="73"/>
                </a:cubicBezTo>
              </a:path>
            </a:pathLst>
          </a:custGeom>
          <a:solidFill>
            <a:schemeClr val="accent6"/>
          </a:solidFill>
          <a:ln>
            <a:noFill/>
          </a:ln>
        </p:spPr>
        <p:txBody>
          <a:bodyPr vert="horz" wrap="square" lIns="91440" tIns="45720" rIns="91440" bIns="45720" numCol="1" anchor="t" anchorCtr="0" compatLnSpc="1"/>
          <a:lstStyle/>
          <a:p>
            <a:endParaRPr lang="en-US">
              <a:latin typeface="+mn-ea"/>
              <a:cs typeface="+mn-ea"/>
            </a:endParaRPr>
          </a:p>
        </p:txBody>
      </p:sp>
      <p:sp>
        <p:nvSpPr>
          <p:cNvPr id="109" name="Freeform 108"/>
          <p:cNvSpPr/>
          <p:nvPr/>
        </p:nvSpPr>
        <p:spPr bwMode="auto">
          <a:xfrm>
            <a:off x="5991263" y="2167560"/>
            <a:ext cx="537114" cy="927986"/>
          </a:xfrm>
          <a:custGeom>
            <a:avLst/>
            <a:gdLst>
              <a:gd name="T0" fmla="*/ 0 w 400"/>
              <a:gd name="T1" fmla="*/ 0 h 691"/>
              <a:gd name="T2" fmla="*/ 246 w 400"/>
              <a:gd name="T3" fmla="*/ 691 h 691"/>
              <a:gd name="T4" fmla="*/ 400 w 400"/>
              <a:gd name="T5" fmla="*/ 691 h 691"/>
              <a:gd name="T6" fmla="*/ 182 w 400"/>
              <a:gd name="T7" fmla="*/ 315 h 691"/>
              <a:gd name="T8" fmla="*/ 0 w 400"/>
              <a:gd name="T9" fmla="*/ 0 h 691"/>
            </a:gdLst>
            <a:ahLst/>
            <a:cxnLst>
              <a:cxn ang="0">
                <a:pos x="T0" y="T1"/>
              </a:cxn>
              <a:cxn ang="0">
                <a:pos x="T2" y="T3"/>
              </a:cxn>
              <a:cxn ang="0">
                <a:pos x="T4" y="T5"/>
              </a:cxn>
              <a:cxn ang="0">
                <a:pos x="T6" y="T7"/>
              </a:cxn>
              <a:cxn ang="0">
                <a:pos x="T8" y="T9"/>
              </a:cxn>
            </a:cxnLst>
            <a:rect l="0" t="0" r="r" b="b"/>
            <a:pathLst>
              <a:path w="400" h="691">
                <a:moveTo>
                  <a:pt x="0" y="0"/>
                </a:moveTo>
                <a:lnTo>
                  <a:pt x="246" y="691"/>
                </a:lnTo>
                <a:lnTo>
                  <a:pt x="400" y="691"/>
                </a:lnTo>
                <a:lnTo>
                  <a:pt x="182" y="315"/>
                </a:lnTo>
                <a:lnTo>
                  <a:pt x="0" y="0"/>
                </a:lnTo>
                <a:close/>
              </a:path>
            </a:pathLst>
          </a:custGeom>
          <a:solidFill>
            <a:schemeClr val="tx1">
              <a:lumMod val="95000"/>
              <a:lumOff val="5000"/>
              <a:alpha val="10000"/>
            </a:schemeClr>
          </a:solidFill>
          <a:ln>
            <a:noFill/>
          </a:ln>
        </p:spPr>
        <p:txBody>
          <a:bodyPr vert="horz" wrap="square" lIns="91440" tIns="45720" rIns="91440" bIns="45720" numCol="1" anchor="t" anchorCtr="0" compatLnSpc="1"/>
          <a:lstStyle/>
          <a:p>
            <a:endParaRPr lang="en-US">
              <a:latin typeface="+mn-ea"/>
              <a:cs typeface="+mn-ea"/>
            </a:endParaRPr>
          </a:p>
        </p:txBody>
      </p:sp>
      <p:sp>
        <p:nvSpPr>
          <p:cNvPr id="114" name="Freeform 113"/>
          <p:cNvSpPr/>
          <p:nvPr/>
        </p:nvSpPr>
        <p:spPr bwMode="auto">
          <a:xfrm>
            <a:off x="5575000" y="1935230"/>
            <a:ext cx="1999408" cy="1908347"/>
          </a:xfrm>
          <a:custGeom>
            <a:avLst/>
            <a:gdLst>
              <a:gd name="T0" fmla="*/ 604 w 629"/>
              <a:gd name="T1" fmla="*/ 308 h 600"/>
              <a:gd name="T2" fmla="*/ 602 w 629"/>
              <a:gd name="T3" fmla="*/ 158 h 600"/>
              <a:gd name="T4" fmla="*/ 550 w 629"/>
              <a:gd name="T5" fmla="*/ 69 h 600"/>
              <a:gd name="T6" fmla="*/ 430 w 629"/>
              <a:gd name="T7" fmla="*/ 0 h 600"/>
              <a:gd name="T8" fmla="*/ 0 w 629"/>
              <a:gd name="T9" fmla="*/ 0 h 600"/>
              <a:gd name="T10" fmla="*/ 131 w 629"/>
              <a:gd name="T11" fmla="*/ 73 h 600"/>
              <a:gd name="T12" fmla="*/ 436 w 629"/>
              <a:gd name="T13" fmla="*/ 600 h 600"/>
              <a:gd name="T14" fmla="*/ 604 w 629"/>
              <a:gd name="T15" fmla="*/ 308 h 6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29" h="600">
                <a:moveTo>
                  <a:pt x="604" y="308"/>
                </a:moveTo>
                <a:cubicBezTo>
                  <a:pt x="628" y="262"/>
                  <a:pt x="629" y="206"/>
                  <a:pt x="602" y="158"/>
                </a:cubicBezTo>
                <a:cubicBezTo>
                  <a:pt x="550" y="69"/>
                  <a:pt x="550" y="69"/>
                  <a:pt x="550" y="69"/>
                </a:cubicBezTo>
                <a:cubicBezTo>
                  <a:pt x="528" y="31"/>
                  <a:pt x="474" y="0"/>
                  <a:pt x="430" y="0"/>
                </a:cubicBezTo>
                <a:cubicBezTo>
                  <a:pt x="0" y="0"/>
                  <a:pt x="0" y="0"/>
                  <a:pt x="0" y="0"/>
                </a:cubicBezTo>
                <a:cubicBezTo>
                  <a:pt x="55" y="0"/>
                  <a:pt x="104" y="29"/>
                  <a:pt x="131" y="73"/>
                </a:cubicBezTo>
                <a:cubicBezTo>
                  <a:pt x="436" y="600"/>
                  <a:pt x="436" y="600"/>
                  <a:pt x="436" y="600"/>
                </a:cubicBezTo>
                <a:cubicBezTo>
                  <a:pt x="604" y="308"/>
                  <a:pt x="604" y="308"/>
                  <a:pt x="604" y="308"/>
                </a:cubicBezTo>
              </a:path>
            </a:pathLst>
          </a:custGeom>
          <a:solidFill>
            <a:schemeClr val="accent4"/>
          </a:solidFill>
          <a:ln>
            <a:noFill/>
          </a:ln>
        </p:spPr>
        <p:txBody>
          <a:bodyPr vert="horz" wrap="square" lIns="91440" tIns="45720" rIns="91440" bIns="45720" numCol="1" anchor="t" anchorCtr="0" compatLnSpc="1"/>
          <a:lstStyle/>
          <a:p>
            <a:endParaRPr lang="en-US">
              <a:latin typeface="+mn-ea"/>
              <a:cs typeface="+mn-ea"/>
            </a:endParaRPr>
          </a:p>
        </p:txBody>
      </p:sp>
      <p:sp>
        <p:nvSpPr>
          <p:cNvPr id="115" name="Freeform 114"/>
          <p:cNvSpPr/>
          <p:nvPr/>
        </p:nvSpPr>
        <p:spPr bwMode="auto">
          <a:xfrm>
            <a:off x="6856017" y="2914246"/>
            <a:ext cx="639166" cy="929328"/>
          </a:xfrm>
          <a:custGeom>
            <a:avLst/>
            <a:gdLst>
              <a:gd name="T0" fmla="*/ 476 w 476"/>
              <a:gd name="T1" fmla="*/ 0 h 692"/>
              <a:gd name="T2" fmla="*/ 0 w 476"/>
              <a:gd name="T3" fmla="*/ 559 h 692"/>
              <a:gd name="T4" fmla="*/ 78 w 476"/>
              <a:gd name="T5" fmla="*/ 692 h 692"/>
              <a:gd name="T6" fmla="*/ 476 w 476"/>
              <a:gd name="T7" fmla="*/ 0 h 692"/>
            </a:gdLst>
            <a:ahLst/>
            <a:cxnLst>
              <a:cxn ang="0">
                <a:pos x="T0" y="T1"/>
              </a:cxn>
              <a:cxn ang="0">
                <a:pos x="T2" y="T3"/>
              </a:cxn>
              <a:cxn ang="0">
                <a:pos x="T4" y="T5"/>
              </a:cxn>
              <a:cxn ang="0">
                <a:pos x="T6" y="T7"/>
              </a:cxn>
            </a:cxnLst>
            <a:rect l="0" t="0" r="r" b="b"/>
            <a:pathLst>
              <a:path w="476" h="692">
                <a:moveTo>
                  <a:pt x="476" y="0"/>
                </a:moveTo>
                <a:lnTo>
                  <a:pt x="0" y="559"/>
                </a:lnTo>
                <a:lnTo>
                  <a:pt x="78" y="692"/>
                </a:lnTo>
                <a:lnTo>
                  <a:pt x="476" y="0"/>
                </a:lnTo>
                <a:close/>
              </a:path>
            </a:pathLst>
          </a:custGeom>
          <a:solidFill>
            <a:schemeClr val="accent5">
              <a:alpha val="30000"/>
            </a:schemeClr>
          </a:solidFill>
          <a:ln>
            <a:noFill/>
          </a:ln>
        </p:spPr>
        <p:txBody>
          <a:bodyPr vert="horz" wrap="square" lIns="91440" tIns="45720" rIns="91440" bIns="45720" numCol="1" anchor="t" anchorCtr="0" compatLnSpc="1"/>
          <a:lstStyle/>
          <a:p>
            <a:endParaRPr lang="en-US">
              <a:latin typeface="+mn-ea"/>
              <a:cs typeface="+mn-ea"/>
            </a:endParaRPr>
          </a:p>
        </p:txBody>
      </p:sp>
      <p:sp>
        <p:nvSpPr>
          <p:cNvPr id="119" name="Freeform 118"/>
          <p:cNvSpPr/>
          <p:nvPr/>
        </p:nvSpPr>
        <p:spPr bwMode="auto">
          <a:xfrm>
            <a:off x="6528378" y="2437495"/>
            <a:ext cx="1713394" cy="2156794"/>
          </a:xfrm>
          <a:custGeom>
            <a:avLst/>
            <a:gdLst>
              <a:gd name="T0" fmla="*/ 337 w 539"/>
              <a:gd name="T1" fmla="*/ 678 h 678"/>
              <a:gd name="T2" fmla="*/ 466 w 539"/>
              <a:gd name="T3" fmla="*/ 600 h 678"/>
              <a:gd name="T4" fmla="*/ 517 w 539"/>
              <a:gd name="T5" fmla="*/ 511 h 678"/>
              <a:gd name="T6" fmla="*/ 517 w 539"/>
              <a:gd name="T7" fmla="*/ 373 h 678"/>
              <a:gd name="T8" fmla="*/ 302 w 539"/>
              <a:gd name="T9" fmla="*/ 0 h 678"/>
              <a:gd name="T10" fmla="*/ 304 w 539"/>
              <a:gd name="T11" fmla="*/ 150 h 678"/>
              <a:gd name="T12" fmla="*/ 0 w 539"/>
              <a:gd name="T13" fmla="*/ 678 h 678"/>
              <a:gd name="T14" fmla="*/ 337 w 539"/>
              <a:gd name="T15" fmla="*/ 678 h 6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9" h="678">
                <a:moveTo>
                  <a:pt x="337" y="678"/>
                </a:moveTo>
                <a:cubicBezTo>
                  <a:pt x="389" y="676"/>
                  <a:pt x="438" y="648"/>
                  <a:pt x="466" y="600"/>
                </a:cubicBezTo>
                <a:cubicBezTo>
                  <a:pt x="517" y="511"/>
                  <a:pt x="517" y="511"/>
                  <a:pt x="517" y="511"/>
                </a:cubicBezTo>
                <a:cubicBezTo>
                  <a:pt x="539" y="473"/>
                  <a:pt x="539" y="411"/>
                  <a:pt x="517" y="373"/>
                </a:cubicBezTo>
                <a:cubicBezTo>
                  <a:pt x="302" y="0"/>
                  <a:pt x="302" y="0"/>
                  <a:pt x="302" y="0"/>
                </a:cubicBezTo>
                <a:cubicBezTo>
                  <a:pt x="329" y="48"/>
                  <a:pt x="328" y="104"/>
                  <a:pt x="304" y="150"/>
                </a:cubicBezTo>
                <a:cubicBezTo>
                  <a:pt x="0" y="678"/>
                  <a:pt x="0" y="678"/>
                  <a:pt x="0" y="678"/>
                </a:cubicBezTo>
                <a:cubicBezTo>
                  <a:pt x="337" y="678"/>
                  <a:pt x="337" y="678"/>
                  <a:pt x="337" y="678"/>
                </a:cubicBezTo>
              </a:path>
            </a:pathLst>
          </a:custGeom>
          <a:solidFill>
            <a:schemeClr val="accent6"/>
          </a:solidFill>
          <a:ln>
            <a:noFill/>
          </a:ln>
        </p:spPr>
        <p:txBody>
          <a:bodyPr vert="horz" wrap="square" lIns="91440" tIns="45720" rIns="91440" bIns="45720" numCol="1" anchor="t" anchorCtr="0" compatLnSpc="1"/>
          <a:lstStyle/>
          <a:p>
            <a:endParaRPr lang="en-US">
              <a:latin typeface="+mn-ea"/>
              <a:cs typeface="+mn-ea"/>
            </a:endParaRPr>
          </a:p>
        </p:txBody>
      </p:sp>
      <p:sp>
        <p:nvSpPr>
          <p:cNvPr id="120" name="Freeform 119"/>
          <p:cNvSpPr/>
          <p:nvPr/>
        </p:nvSpPr>
        <p:spPr bwMode="auto">
          <a:xfrm>
            <a:off x="6528378" y="4412990"/>
            <a:ext cx="1071543" cy="181300"/>
          </a:xfrm>
          <a:custGeom>
            <a:avLst/>
            <a:gdLst>
              <a:gd name="T0" fmla="*/ 76 w 798"/>
              <a:gd name="T1" fmla="*/ 0 h 135"/>
              <a:gd name="T2" fmla="*/ 0 w 798"/>
              <a:gd name="T3" fmla="*/ 135 h 135"/>
              <a:gd name="T4" fmla="*/ 798 w 798"/>
              <a:gd name="T5" fmla="*/ 135 h 135"/>
              <a:gd name="T6" fmla="*/ 76 w 798"/>
              <a:gd name="T7" fmla="*/ 0 h 135"/>
            </a:gdLst>
            <a:ahLst/>
            <a:cxnLst>
              <a:cxn ang="0">
                <a:pos x="T0" y="T1"/>
              </a:cxn>
              <a:cxn ang="0">
                <a:pos x="T2" y="T3"/>
              </a:cxn>
              <a:cxn ang="0">
                <a:pos x="T4" y="T5"/>
              </a:cxn>
              <a:cxn ang="0">
                <a:pos x="T6" y="T7"/>
              </a:cxn>
            </a:cxnLst>
            <a:rect l="0" t="0" r="r" b="b"/>
            <a:pathLst>
              <a:path w="798" h="135">
                <a:moveTo>
                  <a:pt x="76" y="0"/>
                </a:moveTo>
                <a:lnTo>
                  <a:pt x="0" y="135"/>
                </a:lnTo>
                <a:lnTo>
                  <a:pt x="798" y="135"/>
                </a:lnTo>
                <a:lnTo>
                  <a:pt x="76" y="0"/>
                </a:lnTo>
                <a:close/>
              </a:path>
            </a:pathLst>
          </a:custGeom>
          <a:solidFill>
            <a:schemeClr val="tx1">
              <a:lumMod val="95000"/>
              <a:lumOff val="5000"/>
              <a:alpha val="10000"/>
            </a:schemeClr>
          </a:solidFill>
          <a:ln>
            <a:noFill/>
          </a:ln>
        </p:spPr>
        <p:txBody>
          <a:bodyPr vert="horz" wrap="square" lIns="91440" tIns="45720" rIns="91440" bIns="45720" numCol="1" anchor="t" anchorCtr="0" compatLnSpc="1"/>
          <a:lstStyle/>
          <a:p>
            <a:endParaRPr lang="en-US">
              <a:latin typeface="+mn-ea"/>
              <a:cs typeface="+mn-ea"/>
            </a:endParaRPr>
          </a:p>
        </p:txBody>
      </p:sp>
      <p:sp>
        <p:nvSpPr>
          <p:cNvPr id="124" name="Freeform 123"/>
          <p:cNvSpPr/>
          <p:nvPr/>
        </p:nvSpPr>
        <p:spPr bwMode="auto">
          <a:xfrm>
            <a:off x="5663624" y="4345844"/>
            <a:ext cx="2345846" cy="1406079"/>
          </a:xfrm>
          <a:custGeom>
            <a:avLst/>
            <a:gdLst>
              <a:gd name="T0" fmla="*/ 168 w 738"/>
              <a:gd name="T1" fmla="*/ 370 h 442"/>
              <a:gd name="T2" fmla="*/ 300 w 738"/>
              <a:gd name="T3" fmla="*/ 442 h 442"/>
              <a:gd name="T4" fmla="*/ 402 w 738"/>
              <a:gd name="T5" fmla="*/ 442 h 442"/>
              <a:gd name="T6" fmla="*/ 522 w 738"/>
              <a:gd name="T7" fmla="*/ 373 h 442"/>
              <a:gd name="T8" fmla="*/ 738 w 738"/>
              <a:gd name="T9" fmla="*/ 0 h 442"/>
              <a:gd name="T10" fmla="*/ 609 w 738"/>
              <a:gd name="T11" fmla="*/ 78 h 442"/>
              <a:gd name="T12" fmla="*/ 0 w 738"/>
              <a:gd name="T13" fmla="*/ 78 h 442"/>
              <a:gd name="T14" fmla="*/ 168 w 738"/>
              <a:gd name="T15" fmla="*/ 370 h 4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8" h="442">
                <a:moveTo>
                  <a:pt x="168" y="370"/>
                </a:moveTo>
                <a:cubicBezTo>
                  <a:pt x="196" y="413"/>
                  <a:pt x="244" y="442"/>
                  <a:pt x="300" y="442"/>
                </a:cubicBezTo>
                <a:cubicBezTo>
                  <a:pt x="402" y="442"/>
                  <a:pt x="402" y="442"/>
                  <a:pt x="402" y="442"/>
                </a:cubicBezTo>
                <a:cubicBezTo>
                  <a:pt x="446" y="442"/>
                  <a:pt x="500" y="411"/>
                  <a:pt x="522" y="373"/>
                </a:cubicBezTo>
                <a:cubicBezTo>
                  <a:pt x="738" y="0"/>
                  <a:pt x="738" y="0"/>
                  <a:pt x="738" y="0"/>
                </a:cubicBezTo>
                <a:cubicBezTo>
                  <a:pt x="710" y="48"/>
                  <a:pt x="661" y="76"/>
                  <a:pt x="609" y="78"/>
                </a:cubicBezTo>
                <a:cubicBezTo>
                  <a:pt x="0" y="78"/>
                  <a:pt x="0" y="78"/>
                  <a:pt x="0" y="78"/>
                </a:cubicBezTo>
                <a:cubicBezTo>
                  <a:pt x="168" y="370"/>
                  <a:pt x="168" y="370"/>
                  <a:pt x="168" y="370"/>
                </a:cubicBezTo>
              </a:path>
            </a:pathLst>
          </a:custGeom>
          <a:solidFill>
            <a:schemeClr val="accent4"/>
          </a:solidFill>
          <a:ln>
            <a:noFill/>
          </a:ln>
        </p:spPr>
        <p:txBody>
          <a:bodyPr vert="horz" wrap="square" lIns="91440" tIns="45720" rIns="91440" bIns="45720" numCol="1" anchor="t" anchorCtr="0" compatLnSpc="1"/>
          <a:lstStyle/>
          <a:p>
            <a:endParaRPr lang="en-US">
              <a:latin typeface="+mn-ea"/>
              <a:cs typeface="+mn-ea"/>
            </a:endParaRPr>
          </a:p>
        </p:txBody>
      </p:sp>
      <p:sp>
        <p:nvSpPr>
          <p:cNvPr id="125" name="Freeform 124"/>
          <p:cNvSpPr/>
          <p:nvPr/>
        </p:nvSpPr>
        <p:spPr bwMode="auto">
          <a:xfrm>
            <a:off x="5663624" y="4594289"/>
            <a:ext cx="534428" cy="927986"/>
          </a:xfrm>
          <a:custGeom>
            <a:avLst/>
            <a:gdLst>
              <a:gd name="T0" fmla="*/ 0 w 398"/>
              <a:gd name="T1" fmla="*/ 0 h 691"/>
              <a:gd name="T2" fmla="*/ 5 w 398"/>
              <a:gd name="T3" fmla="*/ 7 h 691"/>
              <a:gd name="T4" fmla="*/ 398 w 398"/>
              <a:gd name="T5" fmla="*/ 691 h 691"/>
              <a:gd name="T6" fmla="*/ 154 w 398"/>
              <a:gd name="T7" fmla="*/ 0 h 691"/>
              <a:gd name="T8" fmla="*/ 0 w 398"/>
              <a:gd name="T9" fmla="*/ 0 h 691"/>
            </a:gdLst>
            <a:ahLst/>
            <a:cxnLst>
              <a:cxn ang="0">
                <a:pos x="T0" y="T1"/>
              </a:cxn>
              <a:cxn ang="0">
                <a:pos x="T2" y="T3"/>
              </a:cxn>
              <a:cxn ang="0">
                <a:pos x="T4" y="T5"/>
              </a:cxn>
              <a:cxn ang="0">
                <a:pos x="T6" y="T7"/>
              </a:cxn>
              <a:cxn ang="0">
                <a:pos x="T8" y="T9"/>
              </a:cxn>
            </a:cxnLst>
            <a:rect l="0" t="0" r="r" b="b"/>
            <a:pathLst>
              <a:path w="398" h="691">
                <a:moveTo>
                  <a:pt x="0" y="0"/>
                </a:moveTo>
                <a:lnTo>
                  <a:pt x="5" y="7"/>
                </a:lnTo>
                <a:lnTo>
                  <a:pt x="398" y="691"/>
                </a:lnTo>
                <a:lnTo>
                  <a:pt x="154" y="0"/>
                </a:lnTo>
                <a:lnTo>
                  <a:pt x="0" y="0"/>
                </a:lnTo>
                <a:close/>
              </a:path>
            </a:pathLst>
          </a:custGeom>
          <a:solidFill>
            <a:schemeClr val="accent5">
              <a:alpha val="30000"/>
            </a:schemeClr>
          </a:solidFill>
          <a:ln>
            <a:noFill/>
          </a:ln>
        </p:spPr>
        <p:txBody>
          <a:bodyPr vert="horz" wrap="square" lIns="91440" tIns="45720" rIns="91440" bIns="45720" numCol="1" anchor="t" anchorCtr="0" compatLnSpc="1"/>
          <a:lstStyle/>
          <a:p>
            <a:endParaRPr lang="en-US">
              <a:latin typeface="+mn-ea"/>
              <a:cs typeface="+mn-ea"/>
            </a:endParaRPr>
          </a:p>
        </p:txBody>
      </p:sp>
      <p:sp>
        <p:nvSpPr>
          <p:cNvPr id="129" name="Freeform 128"/>
          <p:cNvSpPr/>
          <p:nvPr/>
        </p:nvSpPr>
        <p:spPr bwMode="auto">
          <a:xfrm>
            <a:off x="4614910" y="3843577"/>
            <a:ext cx="2002093" cy="1908347"/>
          </a:xfrm>
          <a:custGeom>
            <a:avLst/>
            <a:gdLst>
              <a:gd name="T0" fmla="*/ 25 w 630"/>
              <a:gd name="T1" fmla="*/ 292 h 600"/>
              <a:gd name="T2" fmla="*/ 28 w 630"/>
              <a:gd name="T3" fmla="*/ 442 h 600"/>
              <a:gd name="T4" fmla="*/ 79 w 630"/>
              <a:gd name="T5" fmla="*/ 531 h 600"/>
              <a:gd name="T6" fmla="*/ 199 w 630"/>
              <a:gd name="T7" fmla="*/ 600 h 600"/>
              <a:gd name="T8" fmla="*/ 630 w 630"/>
              <a:gd name="T9" fmla="*/ 600 h 600"/>
              <a:gd name="T10" fmla="*/ 498 w 630"/>
              <a:gd name="T11" fmla="*/ 528 h 600"/>
              <a:gd name="T12" fmla="*/ 194 w 630"/>
              <a:gd name="T13" fmla="*/ 0 h 600"/>
              <a:gd name="T14" fmla="*/ 25 w 630"/>
              <a:gd name="T15" fmla="*/ 292 h 6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30" h="600">
                <a:moveTo>
                  <a:pt x="25" y="292"/>
                </a:moveTo>
                <a:cubicBezTo>
                  <a:pt x="1" y="338"/>
                  <a:pt x="0" y="394"/>
                  <a:pt x="28" y="442"/>
                </a:cubicBezTo>
                <a:cubicBezTo>
                  <a:pt x="79" y="531"/>
                  <a:pt x="79" y="531"/>
                  <a:pt x="79" y="531"/>
                </a:cubicBezTo>
                <a:cubicBezTo>
                  <a:pt x="101" y="569"/>
                  <a:pt x="155" y="600"/>
                  <a:pt x="199" y="600"/>
                </a:cubicBezTo>
                <a:cubicBezTo>
                  <a:pt x="630" y="600"/>
                  <a:pt x="630" y="600"/>
                  <a:pt x="630" y="600"/>
                </a:cubicBezTo>
                <a:cubicBezTo>
                  <a:pt x="574" y="600"/>
                  <a:pt x="526" y="571"/>
                  <a:pt x="498" y="528"/>
                </a:cubicBezTo>
                <a:cubicBezTo>
                  <a:pt x="194" y="0"/>
                  <a:pt x="194" y="0"/>
                  <a:pt x="194" y="0"/>
                </a:cubicBezTo>
                <a:cubicBezTo>
                  <a:pt x="25" y="292"/>
                  <a:pt x="25" y="292"/>
                  <a:pt x="25" y="292"/>
                </a:cubicBezTo>
              </a:path>
            </a:pathLst>
          </a:custGeom>
          <a:solidFill>
            <a:schemeClr val="accent6"/>
          </a:solidFill>
          <a:ln>
            <a:noFill/>
          </a:ln>
        </p:spPr>
        <p:txBody>
          <a:bodyPr vert="horz" wrap="square" lIns="91440" tIns="45720" rIns="91440" bIns="45720" numCol="1" anchor="t" anchorCtr="0" compatLnSpc="1"/>
          <a:lstStyle/>
          <a:p>
            <a:endParaRPr lang="en-US">
              <a:latin typeface="+mn-ea"/>
              <a:cs typeface="+mn-ea"/>
            </a:endParaRPr>
          </a:p>
        </p:txBody>
      </p:sp>
      <p:sp>
        <p:nvSpPr>
          <p:cNvPr id="130" name="Freeform 129"/>
          <p:cNvSpPr/>
          <p:nvPr/>
        </p:nvSpPr>
        <p:spPr bwMode="auto">
          <a:xfrm>
            <a:off x="4694133" y="3843574"/>
            <a:ext cx="639166" cy="927986"/>
          </a:xfrm>
          <a:custGeom>
            <a:avLst/>
            <a:gdLst>
              <a:gd name="T0" fmla="*/ 400 w 476"/>
              <a:gd name="T1" fmla="*/ 0 h 691"/>
              <a:gd name="T2" fmla="*/ 0 w 476"/>
              <a:gd name="T3" fmla="*/ 691 h 691"/>
              <a:gd name="T4" fmla="*/ 476 w 476"/>
              <a:gd name="T5" fmla="*/ 132 h 691"/>
              <a:gd name="T6" fmla="*/ 400 w 476"/>
              <a:gd name="T7" fmla="*/ 0 h 691"/>
            </a:gdLst>
            <a:ahLst/>
            <a:cxnLst>
              <a:cxn ang="0">
                <a:pos x="T0" y="T1"/>
              </a:cxn>
              <a:cxn ang="0">
                <a:pos x="T2" y="T3"/>
              </a:cxn>
              <a:cxn ang="0">
                <a:pos x="T4" y="T5"/>
              </a:cxn>
              <a:cxn ang="0">
                <a:pos x="T6" y="T7"/>
              </a:cxn>
            </a:cxnLst>
            <a:rect l="0" t="0" r="r" b="b"/>
            <a:pathLst>
              <a:path w="476" h="691">
                <a:moveTo>
                  <a:pt x="400" y="0"/>
                </a:moveTo>
                <a:lnTo>
                  <a:pt x="0" y="691"/>
                </a:lnTo>
                <a:lnTo>
                  <a:pt x="476" y="132"/>
                </a:lnTo>
                <a:lnTo>
                  <a:pt x="400" y="0"/>
                </a:lnTo>
                <a:close/>
              </a:path>
            </a:pathLst>
          </a:custGeom>
          <a:solidFill>
            <a:schemeClr val="tx1">
              <a:lumMod val="95000"/>
              <a:lumOff val="5000"/>
              <a:alpha val="10000"/>
            </a:schemeClr>
          </a:solidFill>
          <a:ln>
            <a:noFill/>
          </a:ln>
        </p:spPr>
        <p:txBody>
          <a:bodyPr vert="horz" wrap="square" lIns="91440" tIns="45720" rIns="91440" bIns="45720" numCol="1" anchor="t" anchorCtr="0" compatLnSpc="1"/>
          <a:lstStyle/>
          <a:p>
            <a:endParaRPr lang="en-US">
              <a:latin typeface="+mn-ea"/>
              <a:cs typeface="+mn-ea"/>
            </a:endParaRPr>
          </a:p>
        </p:txBody>
      </p:sp>
      <p:sp>
        <p:nvSpPr>
          <p:cNvPr id="134" name="Freeform 133"/>
          <p:cNvSpPr/>
          <p:nvPr/>
        </p:nvSpPr>
        <p:spPr bwMode="auto">
          <a:xfrm>
            <a:off x="3950230" y="3095547"/>
            <a:ext cx="1713394" cy="2152765"/>
          </a:xfrm>
          <a:custGeom>
            <a:avLst/>
            <a:gdLst>
              <a:gd name="T0" fmla="*/ 201 w 539"/>
              <a:gd name="T1" fmla="*/ 0 h 677"/>
              <a:gd name="T2" fmla="*/ 73 w 539"/>
              <a:gd name="T3" fmla="*/ 77 h 677"/>
              <a:gd name="T4" fmla="*/ 22 w 539"/>
              <a:gd name="T5" fmla="*/ 166 h 677"/>
              <a:gd name="T6" fmla="*/ 22 w 539"/>
              <a:gd name="T7" fmla="*/ 304 h 677"/>
              <a:gd name="T8" fmla="*/ 237 w 539"/>
              <a:gd name="T9" fmla="*/ 677 h 677"/>
              <a:gd name="T10" fmla="*/ 234 w 539"/>
              <a:gd name="T11" fmla="*/ 527 h 677"/>
              <a:gd name="T12" fmla="*/ 539 w 539"/>
              <a:gd name="T13" fmla="*/ 0 h 677"/>
              <a:gd name="T14" fmla="*/ 201 w 539"/>
              <a:gd name="T15" fmla="*/ 0 h 6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9" h="677">
                <a:moveTo>
                  <a:pt x="201" y="0"/>
                </a:moveTo>
                <a:cubicBezTo>
                  <a:pt x="150" y="2"/>
                  <a:pt x="101" y="29"/>
                  <a:pt x="73" y="77"/>
                </a:cubicBezTo>
                <a:cubicBezTo>
                  <a:pt x="22" y="166"/>
                  <a:pt x="22" y="166"/>
                  <a:pt x="22" y="166"/>
                </a:cubicBezTo>
                <a:cubicBezTo>
                  <a:pt x="0" y="204"/>
                  <a:pt x="0" y="266"/>
                  <a:pt x="22" y="304"/>
                </a:cubicBezTo>
                <a:cubicBezTo>
                  <a:pt x="237" y="677"/>
                  <a:pt x="237" y="677"/>
                  <a:pt x="237" y="677"/>
                </a:cubicBezTo>
                <a:cubicBezTo>
                  <a:pt x="209" y="629"/>
                  <a:pt x="210" y="573"/>
                  <a:pt x="234" y="527"/>
                </a:cubicBezTo>
                <a:cubicBezTo>
                  <a:pt x="539" y="0"/>
                  <a:pt x="539" y="0"/>
                  <a:pt x="539" y="0"/>
                </a:cubicBezTo>
                <a:cubicBezTo>
                  <a:pt x="201" y="0"/>
                  <a:pt x="201" y="0"/>
                  <a:pt x="201" y="0"/>
                </a:cubicBezTo>
              </a:path>
            </a:pathLst>
          </a:custGeom>
          <a:solidFill>
            <a:schemeClr val="accent4"/>
          </a:solidFill>
          <a:ln>
            <a:noFill/>
          </a:ln>
        </p:spPr>
        <p:txBody>
          <a:bodyPr vert="horz" wrap="square" lIns="91440" tIns="45720" rIns="91440" bIns="45720" numCol="1" anchor="t" anchorCtr="0" compatLnSpc="1"/>
          <a:lstStyle/>
          <a:p>
            <a:endParaRPr lang="en-US">
              <a:latin typeface="+mn-ea"/>
              <a:cs typeface="+mn-ea"/>
            </a:endParaRPr>
          </a:p>
        </p:txBody>
      </p:sp>
      <p:sp>
        <p:nvSpPr>
          <p:cNvPr id="135" name="Freeform 134"/>
          <p:cNvSpPr/>
          <p:nvPr/>
        </p:nvSpPr>
        <p:spPr bwMode="auto">
          <a:xfrm>
            <a:off x="4589396" y="3095545"/>
            <a:ext cx="1074228" cy="178614"/>
          </a:xfrm>
          <a:custGeom>
            <a:avLst/>
            <a:gdLst>
              <a:gd name="T0" fmla="*/ 800 w 800"/>
              <a:gd name="T1" fmla="*/ 0 h 133"/>
              <a:gd name="T2" fmla="*/ 0 w 800"/>
              <a:gd name="T3" fmla="*/ 0 h 133"/>
              <a:gd name="T4" fmla="*/ 722 w 800"/>
              <a:gd name="T5" fmla="*/ 133 h 133"/>
              <a:gd name="T6" fmla="*/ 800 w 800"/>
              <a:gd name="T7" fmla="*/ 0 h 133"/>
            </a:gdLst>
            <a:ahLst/>
            <a:cxnLst>
              <a:cxn ang="0">
                <a:pos x="T0" y="T1"/>
              </a:cxn>
              <a:cxn ang="0">
                <a:pos x="T2" y="T3"/>
              </a:cxn>
              <a:cxn ang="0">
                <a:pos x="T4" y="T5"/>
              </a:cxn>
              <a:cxn ang="0">
                <a:pos x="T6" y="T7"/>
              </a:cxn>
            </a:cxnLst>
            <a:rect l="0" t="0" r="r" b="b"/>
            <a:pathLst>
              <a:path w="800" h="133">
                <a:moveTo>
                  <a:pt x="800" y="0"/>
                </a:moveTo>
                <a:lnTo>
                  <a:pt x="0" y="0"/>
                </a:lnTo>
                <a:lnTo>
                  <a:pt x="722" y="133"/>
                </a:lnTo>
                <a:lnTo>
                  <a:pt x="800" y="0"/>
                </a:lnTo>
                <a:close/>
              </a:path>
            </a:pathLst>
          </a:custGeom>
          <a:solidFill>
            <a:schemeClr val="accent5">
              <a:alpha val="30000"/>
            </a:schemeClr>
          </a:solidFill>
          <a:ln>
            <a:noFill/>
          </a:ln>
        </p:spPr>
        <p:txBody>
          <a:bodyPr vert="horz" wrap="square" lIns="91440" tIns="45720" rIns="91440" bIns="45720" numCol="1" anchor="t" anchorCtr="0" compatLnSpc="1"/>
          <a:lstStyle/>
          <a:p>
            <a:endParaRPr lang="en-US">
              <a:latin typeface="+mn-ea"/>
              <a:cs typeface="+mn-ea"/>
            </a:endParaRPr>
          </a:p>
        </p:txBody>
      </p:sp>
      <p:sp>
        <p:nvSpPr>
          <p:cNvPr id="59" name="Freeform 142"/>
          <p:cNvSpPr/>
          <p:nvPr/>
        </p:nvSpPr>
        <p:spPr bwMode="auto">
          <a:xfrm>
            <a:off x="5099890" y="2380523"/>
            <a:ext cx="292261" cy="238612"/>
          </a:xfrm>
          <a:custGeom>
            <a:avLst/>
            <a:gdLst>
              <a:gd name="T0" fmla="*/ 135 w 135"/>
              <a:gd name="T1" fmla="*/ 49 h 110"/>
              <a:gd name="T2" fmla="*/ 68 w 135"/>
              <a:gd name="T3" fmla="*/ 0 h 110"/>
              <a:gd name="T4" fmla="*/ 0 w 135"/>
              <a:gd name="T5" fmla="*/ 49 h 110"/>
              <a:gd name="T6" fmla="*/ 68 w 135"/>
              <a:gd name="T7" fmla="*/ 99 h 110"/>
              <a:gd name="T8" fmla="*/ 93 w 135"/>
              <a:gd name="T9" fmla="*/ 96 h 110"/>
              <a:gd name="T10" fmla="*/ 121 w 135"/>
              <a:gd name="T11" fmla="*/ 110 h 110"/>
              <a:gd name="T12" fmla="*/ 113 w 135"/>
              <a:gd name="T13" fmla="*/ 86 h 110"/>
              <a:gd name="T14" fmla="*/ 135 w 135"/>
              <a:gd name="T15" fmla="*/ 49 h 1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5" h="110">
                <a:moveTo>
                  <a:pt x="135" y="49"/>
                </a:moveTo>
                <a:cubicBezTo>
                  <a:pt x="135" y="22"/>
                  <a:pt x="105" y="0"/>
                  <a:pt x="68" y="0"/>
                </a:cubicBezTo>
                <a:cubicBezTo>
                  <a:pt x="30" y="0"/>
                  <a:pt x="0" y="22"/>
                  <a:pt x="0" y="49"/>
                </a:cubicBezTo>
                <a:cubicBezTo>
                  <a:pt x="0" y="77"/>
                  <a:pt x="30" y="99"/>
                  <a:pt x="68" y="99"/>
                </a:cubicBezTo>
                <a:cubicBezTo>
                  <a:pt x="76" y="99"/>
                  <a:pt x="85" y="98"/>
                  <a:pt x="93" y="96"/>
                </a:cubicBezTo>
                <a:cubicBezTo>
                  <a:pt x="95" y="95"/>
                  <a:pt x="121" y="110"/>
                  <a:pt x="121" y="110"/>
                </a:cubicBezTo>
                <a:cubicBezTo>
                  <a:pt x="113" y="86"/>
                  <a:pt x="113" y="86"/>
                  <a:pt x="113" y="86"/>
                </a:cubicBezTo>
                <a:cubicBezTo>
                  <a:pt x="126" y="77"/>
                  <a:pt x="135" y="64"/>
                  <a:pt x="135" y="49"/>
                </a:cubicBezTo>
                <a:close/>
              </a:path>
            </a:pathLst>
          </a:custGeom>
          <a:solidFill>
            <a:schemeClr val="bg1"/>
          </a:solidFill>
          <a:ln>
            <a:noFill/>
          </a:ln>
        </p:spPr>
        <p:txBody>
          <a:bodyPr vert="horz" wrap="square" lIns="91440" tIns="45720" rIns="91440" bIns="45720" numCol="1" anchor="t" anchorCtr="0" compatLnSpc="1"/>
          <a:lstStyle/>
          <a:p>
            <a:endParaRPr lang="en-US">
              <a:latin typeface="+mn-ea"/>
              <a:cs typeface="+mn-ea"/>
            </a:endParaRPr>
          </a:p>
        </p:txBody>
      </p:sp>
      <p:sp>
        <p:nvSpPr>
          <p:cNvPr id="60" name="Freeform 149"/>
          <p:cNvSpPr/>
          <p:nvPr/>
        </p:nvSpPr>
        <p:spPr bwMode="auto">
          <a:xfrm>
            <a:off x="4419697" y="3650858"/>
            <a:ext cx="307172" cy="301247"/>
          </a:xfrm>
          <a:custGeom>
            <a:avLst/>
            <a:gdLst>
              <a:gd name="T0" fmla="*/ 133 w 142"/>
              <a:gd name="T1" fmla="*/ 95 h 139"/>
              <a:gd name="T2" fmla="*/ 106 w 142"/>
              <a:gd name="T3" fmla="*/ 89 h 139"/>
              <a:gd name="T4" fmla="*/ 83 w 142"/>
              <a:gd name="T5" fmla="*/ 67 h 139"/>
              <a:gd name="T6" fmla="*/ 111 w 142"/>
              <a:gd name="T7" fmla="*/ 39 h 139"/>
              <a:gd name="T8" fmla="*/ 119 w 142"/>
              <a:gd name="T9" fmla="*/ 38 h 139"/>
              <a:gd name="T10" fmla="*/ 133 w 142"/>
              <a:gd name="T11" fmla="*/ 16 h 139"/>
              <a:gd name="T12" fmla="*/ 125 w 142"/>
              <a:gd name="T13" fmla="*/ 9 h 139"/>
              <a:gd name="T14" fmla="*/ 104 w 142"/>
              <a:gd name="T15" fmla="*/ 23 h 139"/>
              <a:gd name="T16" fmla="*/ 103 w 142"/>
              <a:gd name="T17" fmla="*/ 30 h 139"/>
              <a:gd name="T18" fmla="*/ 75 w 142"/>
              <a:gd name="T19" fmla="*/ 58 h 139"/>
              <a:gd name="T20" fmla="*/ 51 w 142"/>
              <a:gd name="T21" fmla="*/ 34 h 139"/>
              <a:gd name="T22" fmla="*/ 45 w 142"/>
              <a:gd name="T23" fmla="*/ 7 h 139"/>
              <a:gd name="T24" fmla="*/ 29 w 142"/>
              <a:gd name="T25" fmla="*/ 0 h 139"/>
              <a:gd name="T26" fmla="*/ 39 w 142"/>
              <a:gd name="T27" fmla="*/ 10 h 139"/>
              <a:gd name="T28" fmla="*/ 35 w 142"/>
              <a:gd name="T29" fmla="*/ 27 h 139"/>
              <a:gd name="T30" fmla="*/ 18 w 142"/>
              <a:gd name="T31" fmla="*/ 32 h 139"/>
              <a:gd name="T32" fmla="*/ 3 w 142"/>
              <a:gd name="T33" fmla="*/ 17 h 139"/>
              <a:gd name="T34" fmla="*/ 9 w 142"/>
              <a:gd name="T35" fmla="*/ 43 h 139"/>
              <a:gd name="T36" fmla="*/ 37 w 142"/>
              <a:gd name="T37" fmla="*/ 48 h 139"/>
              <a:gd name="T38" fmla="*/ 58 w 142"/>
              <a:gd name="T39" fmla="*/ 70 h 139"/>
              <a:gd name="T40" fmla="*/ 12 w 142"/>
              <a:gd name="T41" fmla="*/ 115 h 139"/>
              <a:gd name="T42" fmla="*/ 12 w 142"/>
              <a:gd name="T43" fmla="*/ 129 h 139"/>
              <a:gd name="T44" fmla="*/ 13 w 142"/>
              <a:gd name="T45" fmla="*/ 130 h 139"/>
              <a:gd name="T46" fmla="*/ 26 w 142"/>
              <a:gd name="T47" fmla="*/ 130 h 139"/>
              <a:gd name="T48" fmla="*/ 72 w 142"/>
              <a:gd name="T49" fmla="*/ 84 h 139"/>
              <a:gd name="T50" fmla="*/ 92 w 142"/>
              <a:gd name="T51" fmla="*/ 103 h 139"/>
              <a:gd name="T52" fmla="*/ 97 w 142"/>
              <a:gd name="T53" fmla="*/ 131 h 139"/>
              <a:gd name="T54" fmla="*/ 119 w 142"/>
              <a:gd name="T55" fmla="*/ 138 h 139"/>
              <a:gd name="T56" fmla="*/ 105 w 142"/>
              <a:gd name="T57" fmla="*/ 124 h 139"/>
              <a:gd name="T58" fmla="*/ 109 w 142"/>
              <a:gd name="T59" fmla="*/ 110 h 139"/>
              <a:gd name="T60" fmla="*/ 123 w 142"/>
              <a:gd name="T61" fmla="*/ 106 h 139"/>
              <a:gd name="T62" fmla="*/ 139 w 142"/>
              <a:gd name="T63" fmla="*/ 122 h 139"/>
              <a:gd name="T64" fmla="*/ 133 w 142"/>
              <a:gd name="T65" fmla="*/ 95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2" h="139">
                <a:moveTo>
                  <a:pt x="133" y="95"/>
                </a:moveTo>
                <a:cubicBezTo>
                  <a:pt x="126" y="87"/>
                  <a:pt x="115" y="86"/>
                  <a:pt x="106" y="89"/>
                </a:cubicBezTo>
                <a:cubicBezTo>
                  <a:pt x="83" y="67"/>
                  <a:pt x="83" y="67"/>
                  <a:pt x="83" y="67"/>
                </a:cubicBezTo>
                <a:cubicBezTo>
                  <a:pt x="111" y="39"/>
                  <a:pt x="111" y="39"/>
                  <a:pt x="111" y="39"/>
                </a:cubicBezTo>
                <a:cubicBezTo>
                  <a:pt x="119" y="38"/>
                  <a:pt x="119" y="38"/>
                  <a:pt x="119" y="38"/>
                </a:cubicBezTo>
                <a:cubicBezTo>
                  <a:pt x="133" y="16"/>
                  <a:pt x="133" y="16"/>
                  <a:pt x="133" y="16"/>
                </a:cubicBezTo>
                <a:cubicBezTo>
                  <a:pt x="125" y="9"/>
                  <a:pt x="125" y="9"/>
                  <a:pt x="125" y="9"/>
                </a:cubicBezTo>
                <a:cubicBezTo>
                  <a:pt x="104" y="23"/>
                  <a:pt x="104" y="23"/>
                  <a:pt x="104" y="23"/>
                </a:cubicBezTo>
                <a:cubicBezTo>
                  <a:pt x="103" y="30"/>
                  <a:pt x="103" y="30"/>
                  <a:pt x="103" y="30"/>
                </a:cubicBezTo>
                <a:cubicBezTo>
                  <a:pt x="75" y="58"/>
                  <a:pt x="75" y="58"/>
                  <a:pt x="75" y="58"/>
                </a:cubicBezTo>
                <a:cubicBezTo>
                  <a:pt x="51" y="34"/>
                  <a:pt x="51" y="34"/>
                  <a:pt x="51" y="34"/>
                </a:cubicBezTo>
                <a:cubicBezTo>
                  <a:pt x="54" y="25"/>
                  <a:pt x="52" y="14"/>
                  <a:pt x="45" y="7"/>
                </a:cubicBezTo>
                <a:cubicBezTo>
                  <a:pt x="41" y="2"/>
                  <a:pt x="35" y="0"/>
                  <a:pt x="29" y="0"/>
                </a:cubicBezTo>
                <a:cubicBezTo>
                  <a:pt x="39" y="10"/>
                  <a:pt x="39" y="10"/>
                  <a:pt x="39" y="10"/>
                </a:cubicBezTo>
                <a:cubicBezTo>
                  <a:pt x="35" y="27"/>
                  <a:pt x="35" y="27"/>
                  <a:pt x="35" y="27"/>
                </a:cubicBezTo>
                <a:cubicBezTo>
                  <a:pt x="18" y="32"/>
                  <a:pt x="18" y="32"/>
                  <a:pt x="18" y="32"/>
                </a:cubicBezTo>
                <a:cubicBezTo>
                  <a:pt x="3" y="17"/>
                  <a:pt x="3" y="17"/>
                  <a:pt x="3" y="17"/>
                </a:cubicBezTo>
                <a:cubicBezTo>
                  <a:pt x="0" y="26"/>
                  <a:pt x="3" y="36"/>
                  <a:pt x="9" y="43"/>
                </a:cubicBezTo>
                <a:cubicBezTo>
                  <a:pt x="17" y="50"/>
                  <a:pt x="28" y="52"/>
                  <a:pt x="37" y="48"/>
                </a:cubicBezTo>
                <a:cubicBezTo>
                  <a:pt x="58" y="70"/>
                  <a:pt x="58" y="70"/>
                  <a:pt x="58" y="70"/>
                </a:cubicBezTo>
                <a:cubicBezTo>
                  <a:pt x="12" y="115"/>
                  <a:pt x="12" y="115"/>
                  <a:pt x="12" y="115"/>
                </a:cubicBezTo>
                <a:cubicBezTo>
                  <a:pt x="9" y="119"/>
                  <a:pt x="9" y="125"/>
                  <a:pt x="12" y="129"/>
                </a:cubicBezTo>
                <a:cubicBezTo>
                  <a:pt x="13" y="130"/>
                  <a:pt x="13" y="130"/>
                  <a:pt x="13" y="130"/>
                </a:cubicBezTo>
                <a:cubicBezTo>
                  <a:pt x="17" y="133"/>
                  <a:pt x="23" y="133"/>
                  <a:pt x="26" y="130"/>
                </a:cubicBezTo>
                <a:cubicBezTo>
                  <a:pt x="72" y="84"/>
                  <a:pt x="72" y="84"/>
                  <a:pt x="72" y="84"/>
                </a:cubicBezTo>
                <a:cubicBezTo>
                  <a:pt x="92" y="103"/>
                  <a:pt x="92" y="103"/>
                  <a:pt x="92" y="103"/>
                </a:cubicBezTo>
                <a:cubicBezTo>
                  <a:pt x="88" y="112"/>
                  <a:pt x="90" y="123"/>
                  <a:pt x="97" y="131"/>
                </a:cubicBezTo>
                <a:cubicBezTo>
                  <a:pt x="103" y="136"/>
                  <a:pt x="111" y="139"/>
                  <a:pt x="119" y="138"/>
                </a:cubicBezTo>
                <a:cubicBezTo>
                  <a:pt x="105" y="124"/>
                  <a:pt x="105" y="124"/>
                  <a:pt x="105" y="124"/>
                </a:cubicBezTo>
                <a:cubicBezTo>
                  <a:pt x="109" y="110"/>
                  <a:pt x="109" y="110"/>
                  <a:pt x="109" y="110"/>
                </a:cubicBezTo>
                <a:cubicBezTo>
                  <a:pt x="123" y="106"/>
                  <a:pt x="123" y="106"/>
                  <a:pt x="123" y="106"/>
                </a:cubicBezTo>
                <a:cubicBezTo>
                  <a:pt x="139" y="122"/>
                  <a:pt x="139" y="122"/>
                  <a:pt x="139" y="122"/>
                </a:cubicBezTo>
                <a:cubicBezTo>
                  <a:pt x="142" y="113"/>
                  <a:pt x="140" y="102"/>
                  <a:pt x="133" y="95"/>
                </a:cubicBezTo>
                <a:close/>
              </a:path>
            </a:pathLst>
          </a:custGeom>
          <a:solidFill>
            <a:schemeClr val="bg1"/>
          </a:solidFill>
          <a:ln>
            <a:noFill/>
          </a:ln>
        </p:spPr>
        <p:txBody>
          <a:bodyPr vert="horz" wrap="square" lIns="91440" tIns="45720" rIns="91440" bIns="45720" numCol="1" anchor="t" anchorCtr="0" compatLnSpc="1"/>
          <a:lstStyle/>
          <a:p>
            <a:endParaRPr lang="en-US">
              <a:latin typeface="+mn-ea"/>
              <a:cs typeface="+mn-ea"/>
            </a:endParaRPr>
          </a:p>
        </p:txBody>
      </p:sp>
      <p:sp>
        <p:nvSpPr>
          <p:cNvPr id="61" name="Freeform 116"/>
          <p:cNvSpPr>
            <a:spLocks noEditPoints="1"/>
          </p:cNvSpPr>
          <p:nvPr/>
        </p:nvSpPr>
        <p:spPr bwMode="auto">
          <a:xfrm>
            <a:off x="5154140" y="4912878"/>
            <a:ext cx="329540" cy="290808"/>
          </a:xfrm>
          <a:custGeom>
            <a:avLst/>
            <a:gdLst>
              <a:gd name="T0" fmla="*/ 209 w 221"/>
              <a:gd name="T1" fmla="*/ 95 h 195"/>
              <a:gd name="T2" fmla="*/ 209 w 221"/>
              <a:gd name="T3" fmla="*/ 82 h 195"/>
              <a:gd name="T4" fmla="*/ 221 w 221"/>
              <a:gd name="T5" fmla="*/ 82 h 195"/>
              <a:gd name="T6" fmla="*/ 221 w 221"/>
              <a:gd name="T7" fmla="*/ 74 h 195"/>
              <a:gd name="T8" fmla="*/ 110 w 221"/>
              <a:gd name="T9" fmla="*/ 0 h 195"/>
              <a:gd name="T10" fmla="*/ 0 w 221"/>
              <a:gd name="T11" fmla="*/ 74 h 195"/>
              <a:gd name="T12" fmla="*/ 0 w 221"/>
              <a:gd name="T13" fmla="*/ 82 h 195"/>
              <a:gd name="T14" fmla="*/ 10 w 221"/>
              <a:gd name="T15" fmla="*/ 82 h 195"/>
              <a:gd name="T16" fmla="*/ 10 w 221"/>
              <a:gd name="T17" fmla="*/ 95 h 195"/>
              <a:gd name="T18" fmla="*/ 23 w 221"/>
              <a:gd name="T19" fmla="*/ 95 h 195"/>
              <a:gd name="T20" fmla="*/ 23 w 221"/>
              <a:gd name="T21" fmla="*/ 166 h 195"/>
              <a:gd name="T22" fmla="*/ 10 w 221"/>
              <a:gd name="T23" fmla="*/ 166 h 195"/>
              <a:gd name="T24" fmla="*/ 10 w 221"/>
              <a:gd name="T25" fmla="*/ 179 h 195"/>
              <a:gd name="T26" fmla="*/ 0 w 221"/>
              <a:gd name="T27" fmla="*/ 179 h 195"/>
              <a:gd name="T28" fmla="*/ 0 w 221"/>
              <a:gd name="T29" fmla="*/ 195 h 195"/>
              <a:gd name="T30" fmla="*/ 221 w 221"/>
              <a:gd name="T31" fmla="*/ 195 h 195"/>
              <a:gd name="T32" fmla="*/ 221 w 221"/>
              <a:gd name="T33" fmla="*/ 179 h 195"/>
              <a:gd name="T34" fmla="*/ 209 w 221"/>
              <a:gd name="T35" fmla="*/ 179 h 195"/>
              <a:gd name="T36" fmla="*/ 209 w 221"/>
              <a:gd name="T37" fmla="*/ 166 h 195"/>
              <a:gd name="T38" fmla="*/ 197 w 221"/>
              <a:gd name="T39" fmla="*/ 166 h 195"/>
              <a:gd name="T40" fmla="*/ 197 w 221"/>
              <a:gd name="T41" fmla="*/ 95 h 195"/>
              <a:gd name="T42" fmla="*/ 209 w 221"/>
              <a:gd name="T43" fmla="*/ 95 h 195"/>
              <a:gd name="T44" fmla="*/ 73 w 221"/>
              <a:gd name="T45" fmla="*/ 166 h 195"/>
              <a:gd name="T46" fmla="*/ 49 w 221"/>
              <a:gd name="T47" fmla="*/ 166 h 195"/>
              <a:gd name="T48" fmla="*/ 49 w 221"/>
              <a:gd name="T49" fmla="*/ 95 h 195"/>
              <a:gd name="T50" fmla="*/ 73 w 221"/>
              <a:gd name="T51" fmla="*/ 95 h 195"/>
              <a:gd name="T52" fmla="*/ 73 w 221"/>
              <a:gd name="T53" fmla="*/ 166 h 195"/>
              <a:gd name="T54" fmla="*/ 122 w 221"/>
              <a:gd name="T55" fmla="*/ 166 h 195"/>
              <a:gd name="T56" fmla="*/ 99 w 221"/>
              <a:gd name="T57" fmla="*/ 166 h 195"/>
              <a:gd name="T58" fmla="*/ 99 w 221"/>
              <a:gd name="T59" fmla="*/ 95 h 195"/>
              <a:gd name="T60" fmla="*/ 122 w 221"/>
              <a:gd name="T61" fmla="*/ 95 h 195"/>
              <a:gd name="T62" fmla="*/ 122 w 221"/>
              <a:gd name="T63" fmla="*/ 166 h 195"/>
              <a:gd name="T64" fmla="*/ 171 w 221"/>
              <a:gd name="T65" fmla="*/ 166 h 195"/>
              <a:gd name="T66" fmla="*/ 148 w 221"/>
              <a:gd name="T67" fmla="*/ 166 h 195"/>
              <a:gd name="T68" fmla="*/ 148 w 221"/>
              <a:gd name="T69" fmla="*/ 95 h 195"/>
              <a:gd name="T70" fmla="*/ 171 w 221"/>
              <a:gd name="T71" fmla="*/ 95 h 195"/>
              <a:gd name="T72" fmla="*/ 171 w 221"/>
              <a:gd name="T73" fmla="*/ 166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21" h="195">
                <a:moveTo>
                  <a:pt x="209" y="95"/>
                </a:moveTo>
                <a:lnTo>
                  <a:pt x="209" y="82"/>
                </a:lnTo>
                <a:lnTo>
                  <a:pt x="221" y="82"/>
                </a:lnTo>
                <a:lnTo>
                  <a:pt x="221" y="74"/>
                </a:lnTo>
                <a:lnTo>
                  <a:pt x="110" y="0"/>
                </a:lnTo>
                <a:lnTo>
                  <a:pt x="0" y="74"/>
                </a:lnTo>
                <a:lnTo>
                  <a:pt x="0" y="82"/>
                </a:lnTo>
                <a:lnTo>
                  <a:pt x="10" y="82"/>
                </a:lnTo>
                <a:lnTo>
                  <a:pt x="10" y="95"/>
                </a:lnTo>
                <a:lnTo>
                  <a:pt x="23" y="95"/>
                </a:lnTo>
                <a:lnTo>
                  <a:pt x="23" y="166"/>
                </a:lnTo>
                <a:lnTo>
                  <a:pt x="10" y="166"/>
                </a:lnTo>
                <a:lnTo>
                  <a:pt x="10" y="179"/>
                </a:lnTo>
                <a:lnTo>
                  <a:pt x="0" y="179"/>
                </a:lnTo>
                <a:lnTo>
                  <a:pt x="0" y="195"/>
                </a:lnTo>
                <a:lnTo>
                  <a:pt x="221" y="195"/>
                </a:lnTo>
                <a:lnTo>
                  <a:pt x="221" y="179"/>
                </a:lnTo>
                <a:lnTo>
                  <a:pt x="209" y="179"/>
                </a:lnTo>
                <a:lnTo>
                  <a:pt x="209" y="166"/>
                </a:lnTo>
                <a:lnTo>
                  <a:pt x="197" y="166"/>
                </a:lnTo>
                <a:lnTo>
                  <a:pt x="197" y="95"/>
                </a:lnTo>
                <a:lnTo>
                  <a:pt x="209" y="95"/>
                </a:lnTo>
                <a:close/>
                <a:moveTo>
                  <a:pt x="73" y="166"/>
                </a:moveTo>
                <a:lnTo>
                  <a:pt x="49" y="166"/>
                </a:lnTo>
                <a:lnTo>
                  <a:pt x="49" y="95"/>
                </a:lnTo>
                <a:lnTo>
                  <a:pt x="73" y="95"/>
                </a:lnTo>
                <a:lnTo>
                  <a:pt x="73" y="166"/>
                </a:lnTo>
                <a:close/>
                <a:moveTo>
                  <a:pt x="122" y="166"/>
                </a:moveTo>
                <a:lnTo>
                  <a:pt x="99" y="166"/>
                </a:lnTo>
                <a:lnTo>
                  <a:pt x="99" y="95"/>
                </a:lnTo>
                <a:lnTo>
                  <a:pt x="122" y="95"/>
                </a:lnTo>
                <a:lnTo>
                  <a:pt x="122" y="166"/>
                </a:lnTo>
                <a:close/>
                <a:moveTo>
                  <a:pt x="171" y="166"/>
                </a:moveTo>
                <a:lnTo>
                  <a:pt x="148" y="166"/>
                </a:lnTo>
                <a:lnTo>
                  <a:pt x="148" y="95"/>
                </a:lnTo>
                <a:lnTo>
                  <a:pt x="171" y="95"/>
                </a:lnTo>
                <a:lnTo>
                  <a:pt x="171" y="166"/>
                </a:lnTo>
                <a:close/>
              </a:path>
            </a:pathLst>
          </a:custGeom>
          <a:solidFill>
            <a:schemeClr val="bg1"/>
          </a:solidFill>
          <a:ln>
            <a:noFill/>
          </a:ln>
        </p:spPr>
        <p:txBody>
          <a:bodyPr vert="horz" wrap="square" lIns="91440" tIns="45720" rIns="91440" bIns="45720" numCol="1" anchor="t" anchorCtr="0" compatLnSpc="1"/>
          <a:lstStyle/>
          <a:p>
            <a:endParaRPr lang="en-US">
              <a:latin typeface="+mn-ea"/>
              <a:cs typeface="+mn-ea"/>
            </a:endParaRPr>
          </a:p>
        </p:txBody>
      </p:sp>
      <p:grpSp>
        <p:nvGrpSpPr>
          <p:cNvPr id="62" name="组合 61"/>
          <p:cNvGrpSpPr/>
          <p:nvPr/>
        </p:nvGrpSpPr>
        <p:grpSpPr>
          <a:xfrm>
            <a:off x="7459057" y="3675275"/>
            <a:ext cx="307174" cy="307212"/>
            <a:chOff x="11121822" y="1145785"/>
            <a:chExt cx="307214" cy="307212"/>
          </a:xfrm>
          <a:solidFill>
            <a:schemeClr val="bg1"/>
          </a:solidFill>
        </p:grpSpPr>
        <p:sp>
          <p:nvSpPr>
            <p:cNvPr id="63" name="Freeform 140"/>
            <p:cNvSpPr>
              <a:spLocks noEditPoints="1"/>
            </p:cNvSpPr>
            <p:nvPr/>
          </p:nvSpPr>
          <p:spPr bwMode="auto">
            <a:xfrm>
              <a:off x="11121822" y="1211403"/>
              <a:ext cx="241594" cy="241594"/>
            </a:xfrm>
            <a:custGeom>
              <a:avLst/>
              <a:gdLst>
                <a:gd name="T0" fmla="*/ 103 w 112"/>
                <a:gd name="T1" fmla="*/ 47 h 112"/>
                <a:gd name="T2" fmla="*/ 106 w 112"/>
                <a:gd name="T3" fmla="*/ 36 h 112"/>
                <a:gd name="T4" fmla="*/ 102 w 112"/>
                <a:gd name="T5" fmla="*/ 22 h 112"/>
                <a:gd name="T6" fmla="*/ 92 w 112"/>
                <a:gd name="T7" fmla="*/ 25 h 112"/>
                <a:gd name="T8" fmla="*/ 90 w 112"/>
                <a:gd name="T9" fmla="*/ 14 h 112"/>
                <a:gd name="T10" fmla="*/ 79 w 112"/>
                <a:gd name="T11" fmla="*/ 4 h 112"/>
                <a:gd name="T12" fmla="*/ 71 w 112"/>
                <a:gd name="T13" fmla="*/ 11 h 112"/>
                <a:gd name="T14" fmla="*/ 64 w 112"/>
                <a:gd name="T15" fmla="*/ 3 h 112"/>
                <a:gd name="T16" fmla="*/ 50 w 112"/>
                <a:gd name="T17" fmla="*/ 0 h 112"/>
                <a:gd name="T18" fmla="*/ 47 w 112"/>
                <a:gd name="T19" fmla="*/ 10 h 112"/>
                <a:gd name="T20" fmla="*/ 37 w 112"/>
                <a:gd name="T21" fmla="*/ 6 h 112"/>
                <a:gd name="T22" fmla="*/ 23 w 112"/>
                <a:gd name="T23" fmla="*/ 11 h 112"/>
                <a:gd name="T24" fmla="*/ 25 w 112"/>
                <a:gd name="T25" fmla="*/ 20 h 112"/>
                <a:gd name="T26" fmla="*/ 14 w 112"/>
                <a:gd name="T27" fmla="*/ 22 h 112"/>
                <a:gd name="T28" fmla="*/ 5 w 112"/>
                <a:gd name="T29" fmla="*/ 33 h 112"/>
                <a:gd name="T30" fmla="*/ 12 w 112"/>
                <a:gd name="T31" fmla="*/ 41 h 112"/>
                <a:gd name="T32" fmla="*/ 3 w 112"/>
                <a:gd name="T33" fmla="*/ 48 h 112"/>
                <a:gd name="T34" fmla="*/ 0 w 112"/>
                <a:gd name="T35" fmla="*/ 62 h 112"/>
                <a:gd name="T36" fmla="*/ 10 w 112"/>
                <a:gd name="T37" fmla="*/ 65 h 112"/>
                <a:gd name="T38" fmla="*/ 6 w 112"/>
                <a:gd name="T39" fmla="*/ 75 h 112"/>
                <a:gd name="T40" fmla="*/ 11 w 112"/>
                <a:gd name="T41" fmla="*/ 89 h 112"/>
                <a:gd name="T42" fmla="*/ 21 w 112"/>
                <a:gd name="T43" fmla="*/ 87 h 112"/>
                <a:gd name="T44" fmla="*/ 23 w 112"/>
                <a:gd name="T45" fmla="*/ 98 h 112"/>
                <a:gd name="T46" fmla="*/ 34 w 112"/>
                <a:gd name="T47" fmla="*/ 108 h 112"/>
                <a:gd name="T48" fmla="*/ 41 w 112"/>
                <a:gd name="T49" fmla="*/ 101 h 112"/>
                <a:gd name="T50" fmla="*/ 48 w 112"/>
                <a:gd name="T51" fmla="*/ 109 h 112"/>
                <a:gd name="T52" fmla="*/ 63 w 112"/>
                <a:gd name="T53" fmla="*/ 112 h 112"/>
                <a:gd name="T54" fmla="*/ 66 w 112"/>
                <a:gd name="T55" fmla="*/ 102 h 112"/>
                <a:gd name="T56" fmla="*/ 76 w 112"/>
                <a:gd name="T57" fmla="*/ 106 h 112"/>
                <a:gd name="T58" fmla="*/ 90 w 112"/>
                <a:gd name="T59" fmla="*/ 101 h 112"/>
                <a:gd name="T60" fmla="*/ 88 w 112"/>
                <a:gd name="T61" fmla="*/ 91 h 112"/>
                <a:gd name="T62" fmla="*/ 98 w 112"/>
                <a:gd name="T63" fmla="*/ 89 h 112"/>
                <a:gd name="T64" fmla="*/ 108 w 112"/>
                <a:gd name="T65" fmla="*/ 78 h 112"/>
                <a:gd name="T66" fmla="*/ 101 w 112"/>
                <a:gd name="T67" fmla="*/ 71 h 112"/>
                <a:gd name="T68" fmla="*/ 110 w 112"/>
                <a:gd name="T69" fmla="*/ 64 h 112"/>
                <a:gd name="T70" fmla="*/ 112 w 112"/>
                <a:gd name="T71" fmla="*/ 49 h 112"/>
                <a:gd name="T72" fmla="*/ 56 w 112"/>
                <a:gd name="T73" fmla="*/ 86 h 112"/>
                <a:gd name="T74" fmla="*/ 56 w 112"/>
                <a:gd name="T75" fmla="*/ 26 h 112"/>
                <a:gd name="T76" fmla="*/ 56 w 112"/>
                <a:gd name="T77" fmla="*/ 8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2" h="112">
                  <a:moveTo>
                    <a:pt x="110" y="47"/>
                  </a:moveTo>
                  <a:cubicBezTo>
                    <a:pt x="103" y="47"/>
                    <a:pt x="103" y="47"/>
                    <a:pt x="103" y="47"/>
                  </a:cubicBezTo>
                  <a:cubicBezTo>
                    <a:pt x="102" y="44"/>
                    <a:pt x="101" y="42"/>
                    <a:pt x="101" y="39"/>
                  </a:cubicBezTo>
                  <a:cubicBezTo>
                    <a:pt x="106" y="36"/>
                    <a:pt x="106" y="36"/>
                    <a:pt x="106" y="36"/>
                  </a:cubicBezTo>
                  <a:cubicBezTo>
                    <a:pt x="108" y="35"/>
                    <a:pt x="108" y="34"/>
                    <a:pt x="107" y="32"/>
                  </a:cubicBezTo>
                  <a:cubicBezTo>
                    <a:pt x="102" y="22"/>
                    <a:pt x="102" y="22"/>
                    <a:pt x="102" y="22"/>
                  </a:cubicBezTo>
                  <a:cubicBezTo>
                    <a:pt x="101" y="21"/>
                    <a:pt x="99" y="20"/>
                    <a:pt x="98" y="21"/>
                  </a:cubicBezTo>
                  <a:cubicBezTo>
                    <a:pt x="92" y="25"/>
                    <a:pt x="92" y="25"/>
                    <a:pt x="92" y="25"/>
                  </a:cubicBezTo>
                  <a:cubicBezTo>
                    <a:pt x="90" y="23"/>
                    <a:pt x="88" y="21"/>
                    <a:pt x="87" y="20"/>
                  </a:cubicBezTo>
                  <a:cubicBezTo>
                    <a:pt x="90" y="14"/>
                    <a:pt x="90" y="14"/>
                    <a:pt x="90" y="14"/>
                  </a:cubicBezTo>
                  <a:cubicBezTo>
                    <a:pt x="91" y="12"/>
                    <a:pt x="90" y="11"/>
                    <a:pt x="89" y="10"/>
                  </a:cubicBezTo>
                  <a:cubicBezTo>
                    <a:pt x="79" y="4"/>
                    <a:pt x="79" y="4"/>
                    <a:pt x="79" y="4"/>
                  </a:cubicBezTo>
                  <a:cubicBezTo>
                    <a:pt x="77" y="3"/>
                    <a:pt x="76" y="4"/>
                    <a:pt x="75" y="5"/>
                  </a:cubicBezTo>
                  <a:cubicBezTo>
                    <a:pt x="71" y="11"/>
                    <a:pt x="71" y="11"/>
                    <a:pt x="71" y="11"/>
                  </a:cubicBezTo>
                  <a:cubicBezTo>
                    <a:pt x="69" y="10"/>
                    <a:pt x="67" y="10"/>
                    <a:pt x="64" y="9"/>
                  </a:cubicBezTo>
                  <a:cubicBezTo>
                    <a:pt x="64" y="3"/>
                    <a:pt x="64" y="3"/>
                    <a:pt x="64" y="3"/>
                  </a:cubicBezTo>
                  <a:cubicBezTo>
                    <a:pt x="64" y="1"/>
                    <a:pt x="63" y="0"/>
                    <a:pt x="61" y="0"/>
                  </a:cubicBezTo>
                  <a:cubicBezTo>
                    <a:pt x="50" y="0"/>
                    <a:pt x="50" y="0"/>
                    <a:pt x="50" y="0"/>
                  </a:cubicBezTo>
                  <a:cubicBezTo>
                    <a:pt x="48" y="0"/>
                    <a:pt x="47" y="1"/>
                    <a:pt x="47" y="3"/>
                  </a:cubicBezTo>
                  <a:cubicBezTo>
                    <a:pt x="47" y="10"/>
                    <a:pt x="47" y="10"/>
                    <a:pt x="47" y="10"/>
                  </a:cubicBezTo>
                  <a:cubicBezTo>
                    <a:pt x="45" y="10"/>
                    <a:pt x="42" y="11"/>
                    <a:pt x="40" y="12"/>
                  </a:cubicBezTo>
                  <a:cubicBezTo>
                    <a:pt x="37" y="6"/>
                    <a:pt x="37" y="6"/>
                    <a:pt x="37" y="6"/>
                  </a:cubicBezTo>
                  <a:cubicBezTo>
                    <a:pt x="36" y="4"/>
                    <a:pt x="34" y="4"/>
                    <a:pt x="33" y="5"/>
                  </a:cubicBezTo>
                  <a:cubicBezTo>
                    <a:pt x="23" y="11"/>
                    <a:pt x="23" y="11"/>
                    <a:pt x="23" y="11"/>
                  </a:cubicBezTo>
                  <a:cubicBezTo>
                    <a:pt x="21" y="11"/>
                    <a:pt x="21" y="13"/>
                    <a:pt x="22" y="14"/>
                  </a:cubicBezTo>
                  <a:cubicBezTo>
                    <a:pt x="25" y="20"/>
                    <a:pt x="25" y="20"/>
                    <a:pt x="25" y="20"/>
                  </a:cubicBezTo>
                  <a:cubicBezTo>
                    <a:pt x="23" y="22"/>
                    <a:pt x="22" y="24"/>
                    <a:pt x="20" y="26"/>
                  </a:cubicBezTo>
                  <a:cubicBezTo>
                    <a:pt x="14" y="22"/>
                    <a:pt x="14" y="22"/>
                    <a:pt x="14" y="22"/>
                  </a:cubicBezTo>
                  <a:cubicBezTo>
                    <a:pt x="13" y="22"/>
                    <a:pt x="11" y="22"/>
                    <a:pt x="10" y="23"/>
                  </a:cubicBezTo>
                  <a:cubicBezTo>
                    <a:pt x="5" y="33"/>
                    <a:pt x="5" y="33"/>
                    <a:pt x="5" y="33"/>
                  </a:cubicBezTo>
                  <a:cubicBezTo>
                    <a:pt x="4" y="35"/>
                    <a:pt x="4" y="36"/>
                    <a:pt x="6" y="37"/>
                  </a:cubicBezTo>
                  <a:cubicBezTo>
                    <a:pt x="12" y="41"/>
                    <a:pt x="12" y="41"/>
                    <a:pt x="12" y="41"/>
                  </a:cubicBezTo>
                  <a:cubicBezTo>
                    <a:pt x="11" y="43"/>
                    <a:pt x="10" y="45"/>
                    <a:pt x="10" y="48"/>
                  </a:cubicBezTo>
                  <a:cubicBezTo>
                    <a:pt x="3" y="48"/>
                    <a:pt x="3" y="48"/>
                    <a:pt x="3" y="48"/>
                  </a:cubicBezTo>
                  <a:cubicBezTo>
                    <a:pt x="2" y="48"/>
                    <a:pt x="0" y="49"/>
                    <a:pt x="0" y="51"/>
                  </a:cubicBezTo>
                  <a:cubicBezTo>
                    <a:pt x="0" y="62"/>
                    <a:pt x="0" y="62"/>
                    <a:pt x="0" y="62"/>
                  </a:cubicBezTo>
                  <a:cubicBezTo>
                    <a:pt x="0" y="64"/>
                    <a:pt x="2" y="65"/>
                    <a:pt x="3" y="65"/>
                  </a:cubicBezTo>
                  <a:cubicBezTo>
                    <a:pt x="10" y="65"/>
                    <a:pt x="10" y="65"/>
                    <a:pt x="10" y="65"/>
                  </a:cubicBezTo>
                  <a:cubicBezTo>
                    <a:pt x="11" y="68"/>
                    <a:pt x="11" y="70"/>
                    <a:pt x="12" y="72"/>
                  </a:cubicBezTo>
                  <a:cubicBezTo>
                    <a:pt x="6" y="75"/>
                    <a:pt x="6" y="75"/>
                    <a:pt x="6" y="75"/>
                  </a:cubicBezTo>
                  <a:cubicBezTo>
                    <a:pt x="5" y="76"/>
                    <a:pt x="5" y="78"/>
                    <a:pt x="5" y="79"/>
                  </a:cubicBezTo>
                  <a:cubicBezTo>
                    <a:pt x="11" y="89"/>
                    <a:pt x="11" y="89"/>
                    <a:pt x="11" y="89"/>
                  </a:cubicBezTo>
                  <a:cubicBezTo>
                    <a:pt x="12" y="91"/>
                    <a:pt x="14" y="91"/>
                    <a:pt x="15" y="90"/>
                  </a:cubicBezTo>
                  <a:cubicBezTo>
                    <a:pt x="21" y="87"/>
                    <a:pt x="21" y="87"/>
                    <a:pt x="21" y="87"/>
                  </a:cubicBezTo>
                  <a:cubicBezTo>
                    <a:pt x="23" y="89"/>
                    <a:pt x="24" y="91"/>
                    <a:pt x="26" y="92"/>
                  </a:cubicBezTo>
                  <a:cubicBezTo>
                    <a:pt x="23" y="98"/>
                    <a:pt x="23" y="98"/>
                    <a:pt x="23" y="98"/>
                  </a:cubicBezTo>
                  <a:cubicBezTo>
                    <a:pt x="22" y="99"/>
                    <a:pt x="23" y="101"/>
                    <a:pt x="24" y="102"/>
                  </a:cubicBezTo>
                  <a:cubicBezTo>
                    <a:pt x="34" y="108"/>
                    <a:pt x="34" y="108"/>
                    <a:pt x="34" y="108"/>
                  </a:cubicBezTo>
                  <a:cubicBezTo>
                    <a:pt x="35" y="108"/>
                    <a:pt x="37" y="108"/>
                    <a:pt x="38" y="106"/>
                  </a:cubicBezTo>
                  <a:cubicBezTo>
                    <a:pt x="41" y="101"/>
                    <a:pt x="41" y="101"/>
                    <a:pt x="41" y="101"/>
                  </a:cubicBezTo>
                  <a:cubicBezTo>
                    <a:pt x="44" y="101"/>
                    <a:pt x="46" y="102"/>
                    <a:pt x="48" y="102"/>
                  </a:cubicBezTo>
                  <a:cubicBezTo>
                    <a:pt x="48" y="109"/>
                    <a:pt x="48" y="109"/>
                    <a:pt x="48" y="109"/>
                  </a:cubicBezTo>
                  <a:cubicBezTo>
                    <a:pt x="48" y="111"/>
                    <a:pt x="50" y="112"/>
                    <a:pt x="51" y="112"/>
                  </a:cubicBezTo>
                  <a:cubicBezTo>
                    <a:pt x="63" y="112"/>
                    <a:pt x="63" y="112"/>
                    <a:pt x="63" y="112"/>
                  </a:cubicBezTo>
                  <a:cubicBezTo>
                    <a:pt x="64" y="112"/>
                    <a:pt x="66" y="111"/>
                    <a:pt x="66" y="109"/>
                  </a:cubicBezTo>
                  <a:cubicBezTo>
                    <a:pt x="66" y="102"/>
                    <a:pt x="66" y="102"/>
                    <a:pt x="66" y="102"/>
                  </a:cubicBezTo>
                  <a:cubicBezTo>
                    <a:pt x="68" y="102"/>
                    <a:pt x="70" y="101"/>
                    <a:pt x="73" y="100"/>
                  </a:cubicBezTo>
                  <a:cubicBezTo>
                    <a:pt x="76" y="106"/>
                    <a:pt x="76" y="106"/>
                    <a:pt x="76" y="106"/>
                  </a:cubicBezTo>
                  <a:cubicBezTo>
                    <a:pt x="77" y="107"/>
                    <a:pt x="79" y="108"/>
                    <a:pt x="80" y="107"/>
                  </a:cubicBezTo>
                  <a:cubicBezTo>
                    <a:pt x="90" y="101"/>
                    <a:pt x="90" y="101"/>
                    <a:pt x="90" y="101"/>
                  </a:cubicBezTo>
                  <a:cubicBezTo>
                    <a:pt x="91" y="100"/>
                    <a:pt x="92" y="99"/>
                    <a:pt x="91" y="97"/>
                  </a:cubicBezTo>
                  <a:cubicBezTo>
                    <a:pt x="88" y="91"/>
                    <a:pt x="88" y="91"/>
                    <a:pt x="88" y="91"/>
                  </a:cubicBezTo>
                  <a:cubicBezTo>
                    <a:pt x="89" y="90"/>
                    <a:pt x="91" y="88"/>
                    <a:pt x="93" y="86"/>
                  </a:cubicBezTo>
                  <a:cubicBezTo>
                    <a:pt x="98" y="89"/>
                    <a:pt x="98" y="89"/>
                    <a:pt x="98" y="89"/>
                  </a:cubicBezTo>
                  <a:cubicBezTo>
                    <a:pt x="100" y="90"/>
                    <a:pt x="102" y="90"/>
                    <a:pt x="102" y="88"/>
                  </a:cubicBezTo>
                  <a:cubicBezTo>
                    <a:pt x="108" y="78"/>
                    <a:pt x="108" y="78"/>
                    <a:pt x="108" y="78"/>
                  </a:cubicBezTo>
                  <a:cubicBezTo>
                    <a:pt x="109" y="77"/>
                    <a:pt x="108" y="75"/>
                    <a:pt x="107" y="74"/>
                  </a:cubicBezTo>
                  <a:cubicBezTo>
                    <a:pt x="101" y="71"/>
                    <a:pt x="101" y="71"/>
                    <a:pt x="101" y="71"/>
                  </a:cubicBezTo>
                  <a:cubicBezTo>
                    <a:pt x="102" y="69"/>
                    <a:pt x="102" y="66"/>
                    <a:pt x="103" y="64"/>
                  </a:cubicBezTo>
                  <a:cubicBezTo>
                    <a:pt x="110" y="64"/>
                    <a:pt x="110" y="64"/>
                    <a:pt x="110" y="64"/>
                  </a:cubicBezTo>
                  <a:cubicBezTo>
                    <a:pt x="111" y="64"/>
                    <a:pt x="112" y="63"/>
                    <a:pt x="112" y="61"/>
                  </a:cubicBezTo>
                  <a:cubicBezTo>
                    <a:pt x="112" y="49"/>
                    <a:pt x="112" y="49"/>
                    <a:pt x="112" y="49"/>
                  </a:cubicBezTo>
                  <a:cubicBezTo>
                    <a:pt x="112" y="48"/>
                    <a:pt x="111" y="47"/>
                    <a:pt x="110" y="47"/>
                  </a:cubicBezTo>
                  <a:close/>
                  <a:moveTo>
                    <a:pt x="56" y="86"/>
                  </a:moveTo>
                  <a:cubicBezTo>
                    <a:pt x="40" y="86"/>
                    <a:pt x="26" y="72"/>
                    <a:pt x="26" y="56"/>
                  </a:cubicBezTo>
                  <a:cubicBezTo>
                    <a:pt x="26" y="39"/>
                    <a:pt x="40" y="26"/>
                    <a:pt x="56" y="26"/>
                  </a:cubicBezTo>
                  <a:cubicBezTo>
                    <a:pt x="73" y="26"/>
                    <a:pt x="86" y="39"/>
                    <a:pt x="86" y="56"/>
                  </a:cubicBezTo>
                  <a:cubicBezTo>
                    <a:pt x="86" y="72"/>
                    <a:pt x="73" y="86"/>
                    <a:pt x="56" y="8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sp>
          <p:nvSpPr>
            <p:cNvPr id="64" name="Freeform 141"/>
            <p:cNvSpPr>
              <a:spLocks noEditPoints="1"/>
            </p:cNvSpPr>
            <p:nvPr/>
          </p:nvSpPr>
          <p:spPr bwMode="auto">
            <a:xfrm>
              <a:off x="11317186" y="1145785"/>
              <a:ext cx="111850" cy="113341"/>
            </a:xfrm>
            <a:custGeom>
              <a:avLst/>
              <a:gdLst>
                <a:gd name="T0" fmla="*/ 48 w 52"/>
                <a:gd name="T1" fmla="*/ 23 h 52"/>
                <a:gd name="T2" fmla="*/ 50 w 52"/>
                <a:gd name="T3" fmla="*/ 17 h 52"/>
                <a:gd name="T4" fmla="*/ 48 w 52"/>
                <a:gd name="T5" fmla="*/ 11 h 52"/>
                <a:gd name="T6" fmla="*/ 44 w 52"/>
                <a:gd name="T7" fmla="*/ 12 h 52"/>
                <a:gd name="T8" fmla="*/ 42 w 52"/>
                <a:gd name="T9" fmla="*/ 6 h 52"/>
                <a:gd name="T10" fmla="*/ 38 w 52"/>
                <a:gd name="T11" fmla="*/ 2 h 52"/>
                <a:gd name="T12" fmla="*/ 34 w 52"/>
                <a:gd name="T13" fmla="*/ 5 h 52"/>
                <a:gd name="T14" fmla="*/ 30 w 52"/>
                <a:gd name="T15" fmla="*/ 1 h 52"/>
                <a:gd name="T16" fmla="*/ 24 w 52"/>
                <a:gd name="T17" fmla="*/ 0 h 52"/>
                <a:gd name="T18" fmla="*/ 23 w 52"/>
                <a:gd name="T19" fmla="*/ 4 h 52"/>
                <a:gd name="T20" fmla="*/ 17 w 52"/>
                <a:gd name="T21" fmla="*/ 2 h 52"/>
                <a:gd name="T22" fmla="*/ 11 w 52"/>
                <a:gd name="T23" fmla="*/ 4 h 52"/>
                <a:gd name="T24" fmla="*/ 12 w 52"/>
                <a:gd name="T25" fmla="*/ 8 h 52"/>
                <a:gd name="T26" fmla="*/ 6 w 52"/>
                <a:gd name="T27" fmla="*/ 10 h 52"/>
                <a:gd name="T28" fmla="*/ 2 w 52"/>
                <a:gd name="T29" fmla="*/ 14 h 52"/>
                <a:gd name="T30" fmla="*/ 6 w 52"/>
                <a:gd name="T31" fmla="*/ 18 h 52"/>
                <a:gd name="T32" fmla="*/ 1 w 52"/>
                <a:gd name="T33" fmla="*/ 22 h 52"/>
                <a:gd name="T34" fmla="*/ 0 w 52"/>
                <a:gd name="T35" fmla="*/ 28 h 52"/>
                <a:gd name="T36" fmla="*/ 4 w 52"/>
                <a:gd name="T37" fmla="*/ 29 h 52"/>
                <a:gd name="T38" fmla="*/ 2 w 52"/>
                <a:gd name="T39" fmla="*/ 35 h 52"/>
                <a:gd name="T40" fmla="*/ 4 w 52"/>
                <a:gd name="T41" fmla="*/ 41 h 52"/>
                <a:gd name="T42" fmla="*/ 9 w 52"/>
                <a:gd name="T43" fmla="*/ 40 h 52"/>
                <a:gd name="T44" fmla="*/ 10 w 52"/>
                <a:gd name="T45" fmla="*/ 46 h 52"/>
                <a:gd name="T46" fmla="*/ 15 w 52"/>
                <a:gd name="T47" fmla="*/ 50 h 52"/>
                <a:gd name="T48" fmla="*/ 18 w 52"/>
                <a:gd name="T49" fmla="*/ 47 h 52"/>
                <a:gd name="T50" fmla="*/ 22 w 52"/>
                <a:gd name="T51" fmla="*/ 51 h 52"/>
                <a:gd name="T52" fmla="*/ 28 w 52"/>
                <a:gd name="T53" fmla="*/ 52 h 52"/>
                <a:gd name="T54" fmla="*/ 29 w 52"/>
                <a:gd name="T55" fmla="*/ 48 h 52"/>
                <a:gd name="T56" fmla="*/ 35 w 52"/>
                <a:gd name="T57" fmla="*/ 50 h 52"/>
                <a:gd name="T58" fmla="*/ 41 w 52"/>
                <a:gd name="T59" fmla="*/ 48 h 52"/>
                <a:gd name="T60" fmla="*/ 40 w 52"/>
                <a:gd name="T61" fmla="*/ 43 h 52"/>
                <a:gd name="T62" fmla="*/ 46 w 52"/>
                <a:gd name="T63" fmla="*/ 42 h 52"/>
                <a:gd name="T64" fmla="*/ 50 w 52"/>
                <a:gd name="T65" fmla="*/ 37 h 52"/>
                <a:gd name="T66" fmla="*/ 47 w 52"/>
                <a:gd name="T67" fmla="*/ 34 h 52"/>
                <a:gd name="T68" fmla="*/ 51 w 52"/>
                <a:gd name="T69" fmla="*/ 30 h 52"/>
                <a:gd name="T70" fmla="*/ 52 w 52"/>
                <a:gd name="T71" fmla="*/ 24 h 52"/>
                <a:gd name="T72" fmla="*/ 26 w 52"/>
                <a:gd name="T73" fmla="*/ 40 h 52"/>
                <a:gd name="T74" fmla="*/ 26 w 52"/>
                <a:gd name="T75" fmla="*/ 12 h 52"/>
                <a:gd name="T76" fmla="*/ 26 w 52"/>
                <a:gd name="T77" fmla="*/ 4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2" h="52">
                  <a:moveTo>
                    <a:pt x="51" y="23"/>
                  </a:moveTo>
                  <a:cubicBezTo>
                    <a:pt x="48" y="23"/>
                    <a:pt x="48" y="23"/>
                    <a:pt x="48" y="23"/>
                  </a:cubicBezTo>
                  <a:cubicBezTo>
                    <a:pt x="48" y="21"/>
                    <a:pt x="48" y="20"/>
                    <a:pt x="47" y="18"/>
                  </a:cubicBezTo>
                  <a:cubicBezTo>
                    <a:pt x="50" y="17"/>
                    <a:pt x="50" y="17"/>
                    <a:pt x="50" y="17"/>
                  </a:cubicBezTo>
                  <a:cubicBezTo>
                    <a:pt x="50" y="16"/>
                    <a:pt x="51" y="16"/>
                    <a:pt x="50" y="15"/>
                  </a:cubicBezTo>
                  <a:cubicBezTo>
                    <a:pt x="48" y="11"/>
                    <a:pt x="48" y="11"/>
                    <a:pt x="48" y="11"/>
                  </a:cubicBezTo>
                  <a:cubicBezTo>
                    <a:pt x="48" y="10"/>
                    <a:pt x="47" y="10"/>
                    <a:pt x="46" y="11"/>
                  </a:cubicBezTo>
                  <a:cubicBezTo>
                    <a:pt x="44" y="12"/>
                    <a:pt x="44" y="12"/>
                    <a:pt x="44" y="12"/>
                  </a:cubicBezTo>
                  <a:cubicBezTo>
                    <a:pt x="43" y="11"/>
                    <a:pt x="42" y="10"/>
                    <a:pt x="40" y="9"/>
                  </a:cubicBezTo>
                  <a:cubicBezTo>
                    <a:pt x="42" y="6"/>
                    <a:pt x="42" y="6"/>
                    <a:pt x="42" y="6"/>
                  </a:cubicBezTo>
                  <a:cubicBezTo>
                    <a:pt x="42" y="6"/>
                    <a:pt x="42" y="5"/>
                    <a:pt x="42" y="4"/>
                  </a:cubicBezTo>
                  <a:cubicBezTo>
                    <a:pt x="38" y="2"/>
                    <a:pt x="38" y="2"/>
                    <a:pt x="38" y="2"/>
                  </a:cubicBezTo>
                  <a:cubicBezTo>
                    <a:pt x="37" y="2"/>
                    <a:pt x="36" y="2"/>
                    <a:pt x="36" y="3"/>
                  </a:cubicBezTo>
                  <a:cubicBezTo>
                    <a:pt x="34" y="5"/>
                    <a:pt x="34" y="5"/>
                    <a:pt x="34" y="5"/>
                  </a:cubicBezTo>
                  <a:cubicBezTo>
                    <a:pt x="33" y="5"/>
                    <a:pt x="32" y="4"/>
                    <a:pt x="30" y="4"/>
                  </a:cubicBezTo>
                  <a:cubicBezTo>
                    <a:pt x="30" y="1"/>
                    <a:pt x="30" y="1"/>
                    <a:pt x="30" y="1"/>
                  </a:cubicBezTo>
                  <a:cubicBezTo>
                    <a:pt x="30" y="0"/>
                    <a:pt x="29" y="0"/>
                    <a:pt x="29" y="0"/>
                  </a:cubicBezTo>
                  <a:cubicBezTo>
                    <a:pt x="24" y="0"/>
                    <a:pt x="24" y="0"/>
                    <a:pt x="24" y="0"/>
                  </a:cubicBezTo>
                  <a:cubicBezTo>
                    <a:pt x="24" y="0"/>
                    <a:pt x="23" y="0"/>
                    <a:pt x="23" y="1"/>
                  </a:cubicBezTo>
                  <a:cubicBezTo>
                    <a:pt x="23" y="4"/>
                    <a:pt x="23" y="4"/>
                    <a:pt x="23" y="4"/>
                  </a:cubicBezTo>
                  <a:cubicBezTo>
                    <a:pt x="21" y="4"/>
                    <a:pt x="20" y="5"/>
                    <a:pt x="19" y="5"/>
                  </a:cubicBezTo>
                  <a:cubicBezTo>
                    <a:pt x="17" y="2"/>
                    <a:pt x="17" y="2"/>
                    <a:pt x="17" y="2"/>
                  </a:cubicBezTo>
                  <a:cubicBezTo>
                    <a:pt x="17" y="2"/>
                    <a:pt x="16" y="1"/>
                    <a:pt x="15" y="2"/>
                  </a:cubicBezTo>
                  <a:cubicBezTo>
                    <a:pt x="11" y="4"/>
                    <a:pt x="11" y="4"/>
                    <a:pt x="11" y="4"/>
                  </a:cubicBezTo>
                  <a:cubicBezTo>
                    <a:pt x="11" y="4"/>
                    <a:pt x="11" y="5"/>
                    <a:pt x="11" y="6"/>
                  </a:cubicBezTo>
                  <a:cubicBezTo>
                    <a:pt x="12" y="8"/>
                    <a:pt x="12" y="8"/>
                    <a:pt x="12" y="8"/>
                  </a:cubicBezTo>
                  <a:cubicBezTo>
                    <a:pt x="11" y="9"/>
                    <a:pt x="10" y="10"/>
                    <a:pt x="9" y="12"/>
                  </a:cubicBezTo>
                  <a:cubicBezTo>
                    <a:pt x="6" y="10"/>
                    <a:pt x="6" y="10"/>
                    <a:pt x="6" y="10"/>
                  </a:cubicBezTo>
                  <a:cubicBezTo>
                    <a:pt x="6" y="10"/>
                    <a:pt x="5" y="10"/>
                    <a:pt x="5" y="10"/>
                  </a:cubicBezTo>
                  <a:cubicBezTo>
                    <a:pt x="2" y="14"/>
                    <a:pt x="2" y="14"/>
                    <a:pt x="2" y="14"/>
                  </a:cubicBezTo>
                  <a:cubicBezTo>
                    <a:pt x="2" y="15"/>
                    <a:pt x="2" y="16"/>
                    <a:pt x="3" y="16"/>
                  </a:cubicBezTo>
                  <a:cubicBezTo>
                    <a:pt x="6" y="18"/>
                    <a:pt x="6" y="18"/>
                    <a:pt x="6" y="18"/>
                  </a:cubicBezTo>
                  <a:cubicBezTo>
                    <a:pt x="5" y="19"/>
                    <a:pt x="5" y="21"/>
                    <a:pt x="4" y="22"/>
                  </a:cubicBezTo>
                  <a:cubicBezTo>
                    <a:pt x="1" y="22"/>
                    <a:pt x="1" y="22"/>
                    <a:pt x="1" y="22"/>
                  </a:cubicBezTo>
                  <a:cubicBezTo>
                    <a:pt x="0" y="22"/>
                    <a:pt x="0" y="23"/>
                    <a:pt x="0" y="23"/>
                  </a:cubicBezTo>
                  <a:cubicBezTo>
                    <a:pt x="0" y="28"/>
                    <a:pt x="0" y="28"/>
                    <a:pt x="0" y="28"/>
                  </a:cubicBezTo>
                  <a:cubicBezTo>
                    <a:pt x="0" y="29"/>
                    <a:pt x="0" y="29"/>
                    <a:pt x="1" y="29"/>
                  </a:cubicBezTo>
                  <a:cubicBezTo>
                    <a:pt x="4" y="29"/>
                    <a:pt x="4" y="29"/>
                    <a:pt x="4" y="29"/>
                  </a:cubicBezTo>
                  <a:cubicBezTo>
                    <a:pt x="4" y="31"/>
                    <a:pt x="5" y="32"/>
                    <a:pt x="5" y="34"/>
                  </a:cubicBezTo>
                  <a:cubicBezTo>
                    <a:pt x="2" y="35"/>
                    <a:pt x="2" y="35"/>
                    <a:pt x="2" y="35"/>
                  </a:cubicBezTo>
                  <a:cubicBezTo>
                    <a:pt x="2" y="36"/>
                    <a:pt x="2" y="36"/>
                    <a:pt x="2" y="37"/>
                  </a:cubicBezTo>
                  <a:cubicBezTo>
                    <a:pt x="4" y="41"/>
                    <a:pt x="4" y="41"/>
                    <a:pt x="4" y="41"/>
                  </a:cubicBezTo>
                  <a:cubicBezTo>
                    <a:pt x="5" y="41"/>
                    <a:pt x="5" y="42"/>
                    <a:pt x="6" y="41"/>
                  </a:cubicBezTo>
                  <a:cubicBezTo>
                    <a:pt x="9" y="40"/>
                    <a:pt x="9" y="40"/>
                    <a:pt x="9" y="40"/>
                  </a:cubicBezTo>
                  <a:cubicBezTo>
                    <a:pt x="10" y="41"/>
                    <a:pt x="11" y="42"/>
                    <a:pt x="12" y="43"/>
                  </a:cubicBezTo>
                  <a:cubicBezTo>
                    <a:pt x="10" y="46"/>
                    <a:pt x="10" y="46"/>
                    <a:pt x="10" y="46"/>
                  </a:cubicBezTo>
                  <a:cubicBezTo>
                    <a:pt x="10" y="46"/>
                    <a:pt x="10" y="47"/>
                    <a:pt x="11" y="47"/>
                  </a:cubicBezTo>
                  <a:cubicBezTo>
                    <a:pt x="15" y="50"/>
                    <a:pt x="15" y="50"/>
                    <a:pt x="15" y="50"/>
                  </a:cubicBezTo>
                  <a:cubicBezTo>
                    <a:pt x="15" y="50"/>
                    <a:pt x="16" y="50"/>
                    <a:pt x="16" y="49"/>
                  </a:cubicBezTo>
                  <a:cubicBezTo>
                    <a:pt x="18" y="47"/>
                    <a:pt x="18" y="47"/>
                    <a:pt x="18" y="47"/>
                  </a:cubicBezTo>
                  <a:cubicBezTo>
                    <a:pt x="19" y="47"/>
                    <a:pt x="21" y="48"/>
                    <a:pt x="22" y="48"/>
                  </a:cubicBezTo>
                  <a:cubicBezTo>
                    <a:pt x="22" y="51"/>
                    <a:pt x="22" y="51"/>
                    <a:pt x="22" y="51"/>
                  </a:cubicBezTo>
                  <a:cubicBezTo>
                    <a:pt x="22" y="52"/>
                    <a:pt x="23" y="52"/>
                    <a:pt x="24" y="52"/>
                  </a:cubicBezTo>
                  <a:cubicBezTo>
                    <a:pt x="28" y="52"/>
                    <a:pt x="28" y="52"/>
                    <a:pt x="28" y="52"/>
                  </a:cubicBezTo>
                  <a:cubicBezTo>
                    <a:pt x="29" y="52"/>
                    <a:pt x="29" y="52"/>
                    <a:pt x="29" y="51"/>
                  </a:cubicBezTo>
                  <a:cubicBezTo>
                    <a:pt x="29" y="48"/>
                    <a:pt x="29" y="48"/>
                    <a:pt x="29" y="48"/>
                  </a:cubicBezTo>
                  <a:cubicBezTo>
                    <a:pt x="31" y="48"/>
                    <a:pt x="32" y="47"/>
                    <a:pt x="34" y="47"/>
                  </a:cubicBezTo>
                  <a:cubicBezTo>
                    <a:pt x="35" y="50"/>
                    <a:pt x="35" y="50"/>
                    <a:pt x="35" y="50"/>
                  </a:cubicBezTo>
                  <a:cubicBezTo>
                    <a:pt x="36" y="50"/>
                    <a:pt x="36" y="50"/>
                    <a:pt x="37" y="50"/>
                  </a:cubicBezTo>
                  <a:cubicBezTo>
                    <a:pt x="41" y="48"/>
                    <a:pt x="41" y="48"/>
                    <a:pt x="41" y="48"/>
                  </a:cubicBezTo>
                  <a:cubicBezTo>
                    <a:pt x="42" y="47"/>
                    <a:pt x="42" y="47"/>
                    <a:pt x="41" y="46"/>
                  </a:cubicBezTo>
                  <a:cubicBezTo>
                    <a:pt x="40" y="43"/>
                    <a:pt x="40" y="43"/>
                    <a:pt x="40" y="43"/>
                  </a:cubicBezTo>
                  <a:cubicBezTo>
                    <a:pt x="41" y="42"/>
                    <a:pt x="42" y="41"/>
                    <a:pt x="43" y="40"/>
                  </a:cubicBezTo>
                  <a:cubicBezTo>
                    <a:pt x="46" y="42"/>
                    <a:pt x="46" y="42"/>
                    <a:pt x="46" y="42"/>
                  </a:cubicBezTo>
                  <a:cubicBezTo>
                    <a:pt x="47" y="42"/>
                    <a:pt x="47" y="42"/>
                    <a:pt x="48" y="41"/>
                  </a:cubicBezTo>
                  <a:cubicBezTo>
                    <a:pt x="50" y="37"/>
                    <a:pt x="50" y="37"/>
                    <a:pt x="50" y="37"/>
                  </a:cubicBezTo>
                  <a:cubicBezTo>
                    <a:pt x="50" y="37"/>
                    <a:pt x="50" y="36"/>
                    <a:pt x="50" y="36"/>
                  </a:cubicBezTo>
                  <a:cubicBezTo>
                    <a:pt x="47" y="34"/>
                    <a:pt x="47" y="34"/>
                    <a:pt x="47" y="34"/>
                  </a:cubicBezTo>
                  <a:cubicBezTo>
                    <a:pt x="47" y="33"/>
                    <a:pt x="48" y="31"/>
                    <a:pt x="48" y="30"/>
                  </a:cubicBezTo>
                  <a:cubicBezTo>
                    <a:pt x="51" y="30"/>
                    <a:pt x="51" y="30"/>
                    <a:pt x="51" y="30"/>
                  </a:cubicBezTo>
                  <a:cubicBezTo>
                    <a:pt x="52" y="30"/>
                    <a:pt x="52" y="29"/>
                    <a:pt x="52" y="29"/>
                  </a:cubicBezTo>
                  <a:cubicBezTo>
                    <a:pt x="52" y="24"/>
                    <a:pt x="52" y="24"/>
                    <a:pt x="52" y="24"/>
                  </a:cubicBezTo>
                  <a:cubicBezTo>
                    <a:pt x="52" y="23"/>
                    <a:pt x="52" y="23"/>
                    <a:pt x="51" y="23"/>
                  </a:cubicBezTo>
                  <a:close/>
                  <a:moveTo>
                    <a:pt x="26" y="40"/>
                  </a:moveTo>
                  <a:cubicBezTo>
                    <a:pt x="18" y="40"/>
                    <a:pt x="12" y="34"/>
                    <a:pt x="12" y="26"/>
                  </a:cubicBezTo>
                  <a:cubicBezTo>
                    <a:pt x="12" y="18"/>
                    <a:pt x="18" y="12"/>
                    <a:pt x="26" y="12"/>
                  </a:cubicBezTo>
                  <a:cubicBezTo>
                    <a:pt x="34" y="12"/>
                    <a:pt x="40" y="18"/>
                    <a:pt x="40" y="26"/>
                  </a:cubicBezTo>
                  <a:cubicBezTo>
                    <a:pt x="40" y="34"/>
                    <a:pt x="34" y="40"/>
                    <a:pt x="26" y="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grpSp>
      <p:grpSp>
        <p:nvGrpSpPr>
          <p:cNvPr id="65" name="组合 64"/>
          <p:cNvGrpSpPr/>
          <p:nvPr/>
        </p:nvGrpSpPr>
        <p:grpSpPr>
          <a:xfrm>
            <a:off x="6717333" y="2407965"/>
            <a:ext cx="311646" cy="193872"/>
            <a:chOff x="8292784" y="1202455"/>
            <a:chExt cx="311687" cy="193872"/>
          </a:xfrm>
        </p:grpSpPr>
        <p:sp>
          <p:nvSpPr>
            <p:cNvPr id="66" name="Freeform 151"/>
            <p:cNvSpPr/>
            <p:nvPr/>
          </p:nvSpPr>
          <p:spPr bwMode="auto">
            <a:xfrm>
              <a:off x="8297258" y="1202455"/>
              <a:ext cx="299756" cy="123780"/>
            </a:xfrm>
            <a:custGeom>
              <a:avLst/>
              <a:gdLst>
                <a:gd name="T0" fmla="*/ 135 w 139"/>
                <a:gd name="T1" fmla="*/ 0 h 57"/>
                <a:gd name="T2" fmla="*/ 4 w 139"/>
                <a:gd name="T3" fmla="*/ 0 h 57"/>
                <a:gd name="T4" fmla="*/ 0 w 139"/>
                <a:gd name="T5" fmla="*/ 1 h 57"/>
                <a:gd name="T6" fmla="*/ 65 w 139"/>
                <a:gd name="T7" fmla="*/ 55 h 57"/>
                <a:gd name="T8" fmla="*/ 74 w 139"/>
                <a:gd name="T9" fmla="*/ 55 h 57"/>
                <a:gd name="T10" fmla="*/ 139 w 139"/>
                <a:gd name="T11" fmla="*/ 1 h 57"/>
                <a:gd name="T12" fmla="*/ 135 w 139"/>
                <a:gd name="T13" fmla="*/ 0 h 57"/>
              </a:gdLst>
              <a:ahLst/>
              <a:cxnLst>
                <a:cxn ang="0">
                  <a:pos x="T0" y="T1"/>
                </a:cxn>
                <a:cxn ang="0">
                  <a:pos x="T2" y="T3"/>
                </a:cxn>
                <a:cxn ang="0">
                  <a:pos x="T4" y="T5"/>
                </a:cxn>
                <a:cxn ang="0">
                  <a:pos x="T6" y="T7"/>
                </a:cxn>
                <a:cxn ang="0">
                  <a:pos x="T8" y="T9"/>
                </a:cxn>
                <a:cxn ang="0">
                  <a:pos x="T10" y="T11"/>
                </a:cxn>
                <a:cxn ang="0">
                  <a:pos x="T12" y="T13"/>
                </a:cxn>
              </a:cxnLst>
              <a:rect l="0" t="0" r="r" b="b"/>
              <a:pathLst>
                <a:path w="139" h="57">
                  <a:moveTo>
                    <a:pt x="135" y="0"/>
                  </a:moveTo>
                  <a:cubicBezTo>
                    <a:pt x="4" y="0"/>
                    <a:pt x="4" y="0"/>
                    <a:pt x="4" y="0"/>
                  </a:cubicBezTo>
                  <a:cubicBezTo>
                    <a:pt x="3" y="0"/>
                    <a:pt x="1" y="0"/>
                    <a:pt x="0" y="1"/>
                  </a:cubicBezTo>
                  <a:cubicBezTo>
                    <a:pt x="65" y="55"/>
                    <a:pt x="65" y="55"/>
                    <a:pt x="65" y="55"/>
                  </a:cubicBezTo>
                  <a:cubicBezTo>
                    <a:pt x="68" y="57"/>
                    <a:pt x="72" y="57"/>
                    <a:pt x="74" y="55"/>
                  </a:cubicBezTo>
                  <a:cubicBezTo>
                    <a:pt x="139" y="1"/>
                    <a:pt x="139" y="1"/>
                    <a:pt x="139" y="1"/>
                  </a:cubicBezTo>
                  <a:cubicBezTo>
                    <a:pt x="138" y="0"/>
                    <a:pt x="137" y="0"/>
                    <a:pt x="135" y="0"/>
                  </a:cubicBezTo>
                  <a:close/>
                </a:path>
              </a:pathLst>
            </a:custGeom>
            <a:solidFill>
              <a:schemeClr val="bg1"/>
            </a:solidFill>
            <a:ln>
              <a:noFill/>
            </a:ln>
          </p:spPr>
          <p:txBody>
            <a:bodyPr vert="horz" wrap="square" lIns="91440" tIns="45720" rIns="91440" bIns="45720" numCol="1" anchor="t" anchorCtr="0" compatLnSpc="1"/>
            <a:lstStyle/>
            <a:p>
              <a:endParaRPr lang="en-US">
                <a:latin typeface="+mn-ea"/>
                <a:cs typeface="+mn-ea"/>
              </a:endParaRPr>
            </a:p>
          </p:txBody>
        </p:sp>
        <p:sp>
          <p:nvSpPr>
            <p:cNvPr id="67" name="Freeform 152"/>
            <p:cNvSpPr>
              <a:spLocks noEditPoints="1"/>
            </p:cNvSpPr>
            <p:nvPr/>
          </p:nvSpPr>
          <p:spPr bwMode="auto">
            <a:xfrm>
              <a:off x="8292784" y="1221842"/>
              <a:ext cx="311687" cy="174485"/>
            </a:xfrm>
            <a:custGeom>
              <a:avLst/>
              <a:gdLst>
                <a:gd name="T0" fmla="*/ 77 w 144"/>
                <a:gd name="T1" fmla="*/ 55 h 81"/>
                <a:gd name="T2" fmla="*/ 67 w 144"/>
                <a:gd name="T3" fmla="*/ 55 h 81"/>
                <a:gd name="T4" fmla="*/ 0 w 144"/>
                <a:gd name="T5" fmla="*/ 0 h 81"/>
                <a:gd name="T6" fmla="*/ 0 w 144"/>
                <a:gd name="T7" fmla="*/ 74 h 81"/>
                <a:gd name="T8" fmla="*/ 6 w 144"/>
                <a:gd name="T9" fmla="*/ 81 h 81"/>
                <a:gd name="T10" fmla="*/ 137 w 144"/>
                <a:gd name="T11" fmla="*/ 81 h 81"/>
                <a:gd name="T12" fmla="*/ 144 w 144"/>
                <a:gd name="T13" fmla="*/ 74 h 81"/>
                <a:gd name="T14" fmla="*/ 144 w 144"/>
                <a:gd name="T15" fmla="*/ 0 h 81"/>
                <a:gd name="T16" fmla="*/ 77 w 144"/>
                <a:gd name="T17" fmla="*/ 55 h 81"/>
                <a:gd name="T18" fmla="*/ 41 w 144"/>
                <a:gd name="T19" fmla="*/ 45 h 81"/>
                <a:gd name="T20" fmla="*/ 10 w 144"/>
                <a:gd name="T21" fmla="*/ 75 h 81"/>
                <a:gd name="T22" fmla="*/ 8 w 144"/>
                <a:gd name="T23" fmla="*/ 76 h 81"/>
                <a:gd name="T24" fmla="*/ 6 w 144"/>
                <a:gd name="T25" fmla="*/ 75 h 81"/>
                <a:gd name="T26" fmla="*/ 6 w 144"/>
                <a:gd name="T27" fmla="*/ 71 h 81"/>
                <a:gd name="T28" fmla="*/ 37 w 144"/>
                <a:gd name="T29" fmla="*/ 41 h 81"/>
                <a:gd name="T30" fmla="*/ 41 w 144"/>
                <a:gd name="T31" fmla="*/ 41 h 81"/>
                <a:gd name="T32" fmla="*/ 41 w 144"/>
                <a:gd name="T33" fmla="*/ 45 h 81"/>
                <a:gd name="T34" fmla="*/ 138 w 144"/>
                <a:gd name="T35" fmla="*/ 75 h 81"/>
                <a:gd name="T36" fmla="*/ 136 w 144"/>
                <a:gd name="T37" fmla="*/ 76 h 81"/>
                <a:gd name="T38" fmla="*/ 134 w 144"/>
                <a:gd name="T39" fmla="*/ 75 h 81"/>
                <a:gd name="T40" fmla="*/ 102 w 144"/>
                <a:gd name="T41" fmla="*/ 45 h 81"/>
                <a:gd name="T42" fmla="*/ 102 w 144"/>
                <a:gd name="T43" fmla="*/ 41 h 81"/>
                <a:gd name="T44" fmla="*/ 106 w 144"/>
                <a:gd name="T45" fmla="*/ 41 h 81"/>
                <a:gd name="T46" fmla="*/ 138 w 144"/>
                <a:gd name="T47" fmla="*/ 71 h 81"/>
                <a:gd name="T48" fmla="*/ 138 w 144"/>
                <a:gd name="T49" fmla="*/ 75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4" h="81">
                  <a:moveTo>
                    <a:pt x="77" y="55"/>
                  </a:moveTo>
                  <a:cubicBezTo>
                    <a:pt x="74" y="57"/>
                    <a:pt x="69" y="57"/>
                    <a:pt x="67" y="55"/>
                  </a:cubicBezTo>
                  <a:cubicBezTo>
                    <a:pt x="0" y="0"/>
                    <a:pt x="0" y="0"/>
                    <a:pt x="0" y="0"/>
                  </a:cubicBezTo>
                  <a:cubicBezTo>
                    <a:pt x="0" y="74"/>
                    <a:pt x="0" y="74"/>
                    <a:pt x="0" y="74"/>
                  </a:cubicBezTo>
                  <a:cubicBezTo>
                    <a:pt x="0" y="78"/>
                    <a:pt x="3" y="81"/>
                    <a:pt x="6" y="81"/>
                  </a:cubicBezTo>
                  <a:cubicBezTo>
                    <a:pt x="137" y="81"/>
                    <a:pt x="137" y="81"/>
                    <a:pt x="137" y="81"/>
                  </a:cubicBezTo>
                  <a:cubicBezTo>
                    <a:pt x="141" y="81"/>
                    <a:pt x="144" y="78"/>
                    <a:pt x="144" y="74"/>
                  </a:cubicBezTo>
                  <a:cubicBezTo>
                    <a:pt x="144" y="0"/>
                    <a:pt x="144" y="0"/>
                    <a:pt x="144" y="0"/>
                  </a:cubicBezTo>
                  <a:lnTo>
                    <a:pt x="77" y="55"/>
                  </a:lnTo>
                  <a:close/>
                  <a:moveTo>
                    <a:pt x="41" y="45"/>
                  </a:moveTo>
                  <a:cubicBezTo>
                    <a:pt x="10" y="75"/>
                    <a:pt x="10" y="75"/>
                    <a:pt x="10" y="75"/>
                  </a:cubicBezTo>
                  <a:cubicBezTo>
                    <a:pt x="9" y="75"/>
                    <a:pt x="8" y="76"/>
                    <a:pt x="8" y="76"/>
                  </a:cubicBezTo>
                  <a:cubicBezTo>
                    <a:pt x="7" y="76"/>
                    <a:pt x="6" y="75"/>
                    <a:pt x="6" y="75"/>
                  </a:cubicBezTo>
                  <a:cubicBezTo>
                    <a:pt x="5" y="74"/>
                    <a:pt x="5" y="72"/>
                    <a:pt x="6" y="71"/>
                  </a:cubicBezTo>
                  <a:cubicBezTo>
                    <a:pt x="37" y="41"/>
                    <a:pt x="37" y="41"/>
                    <a:pt x="37" y="41"/>
                  </a:cubicBezTo>
                  <a:cubicBezTo>
                    <a:pt x="38" y="40"/>
                    <a:pt x="40" y="40"/>
                    <a:pt x="41" y="41"/>
                  </a:cubicBezTo>
                  <a:cubicBezTo>
                    <a:pt x="42" y="42"/>
                    <a:pt x="42" y="44"/>
                    <a:pt x="41" y="45"/>
                  </a:cubicBezTo>
                  <a:close/>
                  <a:moveTo>
                    <a:pt x="138" y="75"/>
                  </a:moveTo>
                  <a:cubicBezTo>
                    <a:pt x="137" y="75"/>
                    <a:pt x="136" y="76"/>
                    <a:pt x="136" y="76"/>
                  </a:cubicBezTo>
                  <a:cubicBezTo>
                    <a:pt x="135" y="76"/>
                    <a:pt x="134" y="75"/>
                    <a:pt x="134" y="75"/>
                  </a:cubicBezTo>
                  <a:cubicBezTo>
                    <a:pt x="102" y="45"/>
                    <a:pt x="102" y="45"/>
                    <a:pt x="102" y="45"/>
                  </a:cubicBezTo>
                  <a:cubicBezTo>
                    <a:pt x="101" y="44"/>
                    <a:pt x="101" y="42"/>
                    <a:pt x="102" y="41"/>
                  </a:cubicBezTo>
                  <a:cubicBezTo>
                    <a:pt x="103" y="40"/>
                    <a:pt x="105" y="40"/>
                    <a:pt x="106" y="41"/>
                  </a:cubicBezTo>
                  <a:cubicBezTo>
                    <a:pt x="138" y="71"/>
                    <a:pt x="138" y="71"/>
                    <a:pt x="138" y="71"/>
                  </a:cubicBezTo>
                  <a:cubicBezTo>
                    <a:pt x="139" y="72"/>
                    <a:pt x="139" y="74"/>
                    <a:pt x="138" y="75"/>
                  </a:cubicBezTo>
                  <a:close/>
                </a:path>
              </a:pathLst>
            </a:custGeom>
            <a:solidFill>
              <a:schemeClr val="bg1"/>
            </a:solidFill>
            <a:ln>
              <a:noFill/>
            </a:ln>
          </p:spPr>
          <p:txBody>
            <a:bodyPr vert="horz" wrap="square" lIns="91440" tIns="45720" rIns="91440" bIns="45720" numCol="1" anchor="t" anchorCtr="0" compatLnSpc="1"/>
            <a:lstStyle/>
            <a:p>
              <a:endParaRPr lang="en-US">
                <a:latin typeface="+mn-ea"/>
                <a:cs typeface="+mn-ea"/>
              </a:endParaRPr>
            </a:p>
          </p:txBody>
        </p:sp>
      </p:grpSp>
      <p:grpSp>
        <p:nvGrpSpPr>
          <p:cNvPr id="68" name="组合 67"/>
          <p:cNvGrpSpPr/>
          <p:nvPr/>
        </p:nvGrpSpPr>
        <p:grpSpPr>
          <a:xfrm>
            <a:off x="6595646" y="4933785"/>
            <a:ext cx="402605" cy="331075"/>
            <a:chOff x="5108575" y="3992563"/>
            <a:chExt cx="428625" cy="352426"/>
          </a:xfrm>
          <a:solidFill>
            <a:schemeClr val="bg1"/>
          </a:solidFill>
        </p:grpSpPr>
        <p:sp>
          <p:nvSpPr>
            <p:cNvPr id="69" name="Freeform 223"/>
            <p:cNvSpPr/>
            <p:nvPr/>
          </p:nvSpPr>
          <p:spPr bwMode="auto">
            <a:xfrm>
              <a:off x="5108575" y="3998913"/>
              <a:ext cx="201613" cy="106363"/>
            </a:xfrm>
            <a:custGeom>
              <a:avLst/>
              <a:gdLst>
                <a:gd name="T0" fmla="*/ 127 w 127"/>
                <a:gd name="T1" fmla="*/ 30 h 67"/>
                <a:gd name="T2" fmla="*/ 93 w 127"/>
                <a:gd name="T3" fmla="*/ 0 h 67"/>
                <a:gd name="T4" fmla="*/ 0 w 127"/>
                <a:gd name="T5" fmla="*/ 36 h 67"/>
                <a:gd name="T6" fmla="*/ 35 w 127"/>
                <a:gd name="T7" fmla="*/ 67 h 67"/>
                <a:gd name="T8" fmla="*/ 127 w 127"/>
                <a:gd name="T9" fmla="*/ 30 h 67"/>
              </a:gdLst>
              <a:ahLst/>
              <a:cxnLst>
                <a:cxn ang="0">
                  <a:pos x="T0" y="T1"/>
                </a:cxn>
                <a:cxn ang="0">
                  <a:pos x="T2" y="T3"/>
                </a:cxn>
                <a:cxn ang="0">
                  <a:pos x="T4" y="T5"/>
                </a:cxn>
                <a:cxn ang="0">
                  <a:pos x="T6" y="T7"/>
                </a:cxn>
                <a:cxn ang="0">
                  <a:pos x="T8" y="T9"/>
                </a:cxn>
              </a:cxnLst>
              <a:rect l="0" t="0" r="r" b="b"/>
              <a:pathLst>
                <a:path w="127" h="67">
                  <a:moveTo>
                    <a:pt x="127" y="30"/>
                  </a:moveTo>
                  <a:lnTo>
                    <a:pt x="93" y="0"/>
                  </a:lnTo>
                  <a:lnTo>
                    <a:pt x="0" y="36"/>
                  </a:lnTo>
                  <a:lnTo>
                    <a:pt x="35" y="67"/>
                  </a:lnTo>
                  <a:lnTo>
                    <a:pt x="127" y="3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sp>
          <p:nvSpPr>
            <p:cNvPr id="70" name="Freeform 224"/>
            <p:cNvSpPr/>
            <p:nvPr/>
          </p:nvSpPr>
          <p:spPr bwMode="auto">
            <a:xfrm>
              <a:off x="5324475" y="4168776"/>
              <a:ext cx="147638" cy="176213"/>
            </a:xfrm>
            <a:custGeom>
              <a:avLst/>
              <a:gdLst>
                <a:gd name="T0" fmla="*/ 0 w 93"/>
                <a:gd name="T1" fmla="*/ 0 h 111"/>
                <a:gd name="T2" fmla="*/ 0 w 93"/>
                <a:gd name="T3" fmla="*/ 111 h 111"/>
                <a:gd name="T4" fmla="*/ 93 w 93"/>
                <a:gd name="T5" fmla="*/ 73 h 111"/>
                <a:gd name="T6" fmla="*/ 93 w 93"/>
                <a:gd name="T7" fmla="*/ 15 h 111"/>
                <a:gd name="T8" fmla="*/ 41 w 93"/>
                <a:gd name="T9" fmla="*/ 37 h 111"/>
                <a:gd name="T10" fmla="*/ 0 w 93"/>
                <a:gd name="T11" fmla="*/ 0 h 111"/>
              </a:gdLst>
              <a:ahLst/>
              <a:cxnLst>
                <a:cxn ang="0">
                  <a:pos x="T0" y="T1"/>
                </a:cxn>
                <a:cxn ang="0">
                  <a:pos x="T2" y="T3"/>
                </a:cxn>
                <a:cxn ang="0">
                  <a:pos x="T4" y="T5"/>
                </a:cxn>
                <a:cxn ang="0">
                  <a:pos x="T6" y="T7"/>
                </a:cxn>
                <a:cxn ang="0">
                  <a:pos x="T8" y="T9"/>
                </a:cxn>
                <a:cxn ang="0">
                  <a:pos x="T10" y="T11"/>
                </a:cxn>
              </a:cxnLst>
              <a:rect l="0" t="0" r="r" b="b"/>
              <a:pathLst>
                <a:path w="93" h="111">
                  <a:moveTo>
                    <a:pt x="0" y="0"/>
                  </a:moveTo>
                  <a:lnTo>
                    <a:pt x="0" y="111"/>
                  </a:lnTo>
                  <a:lnTo>
                    <a:pt x="93" y="73"/>
                  </a:lnTo>
                  <a:lnTo>
                    <a:pt x="93" y="15"/>
                  </a:lnTo>
                  <a:lnTo>
                    <a:pt x="41" y="37"/>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sp>
          <p:nvSpPr>
            <p:cNvPr id="71" name="Freeform 225"/>
            <p:cNvSpPr/>
            <p:nvPr/>
          </p:nvSpPr>
          <p:spPr bwMode="auto">
            <a:xfrm>
              <a:off x="5334000" y="4110038"/>
              <a:ext cx="203200" cy="104775"/>
            </a:xfrm>
            <a:custGeom>
              <a:avLst/>
              <a:gdLst>
                <a:gd name="T0" fmla="*/ 0 w 128"/>
                <a:gd name="T1" fmla="*/ 36 h 66"/>
                <a:gd name="T2" fmla="*/ 36 w 128"/>
                <a:gd name="T3" fmla="*/ 66 h 66"/>
                <a:gd name="T4" fmla="*/ 128 w 128"/>
                <a:gd name="T5" fmla="*/ 29 h 66"/>
                <a:gd name="T6" fmla="*/ 93 w 128"/>
                <a:gd name="T7" fmla="*/ 0 h 66"/>
                <a:gd name="T8" fmla="*/ 0 w 128"/>
                <a:gd name="T9" fmla="*/ 36 h 66"/>
              </a:gdLst>
              <a:ahLst/>
              <a:cxnLst>
                <a:cxn ang="0">
                  <a:pos x="T0" y="T1"/>
                </a:cxn>
                <a:cxn ang="0">
                  <a:pos x="T2" y="T3"/>
                </a:cxn>
                <a:cxn ang="0">
                  <a:pos x="T4" y="T5"/>
                </a:cxn>
                <a:cxn ang="0">
                  <a:pos x="T6" y="T7"/>
                </a:cxn>
                <a:cxn ang="0">
                  <a:pos x="T8" y="T9"/>
                </a:cxn>
              </a:cxnLst>
              <a:rect l="0" t="0" r="r" b="b"/>
              <a:pathLst>
                <a:path w="128" h="66">
                  <a:moveTo>
                    <a:pt x="0" y="36"/>
                  </a:moveTo>
                  <a:lnTo>
                    <a:pt x="36" y="66"/>
                  </a:lnTo>
                  <a:lnTo>
                    <a:pt x="128" y="29"/>
                  </a:lnTo>
                  <a:lnTo>
                    <a:pt x="93" y="0"/>
                  </a:lnTo>
                  <a:lnTo>
                    <a:pt x="0" y="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sp>
          <p:nvSpPr>
            <p:cNvPr id="72" name="Freeform 226"/>
            <p:cNvSpPr/>
            <p:nvPr/>
          </p:nvSpPr>
          <p:spPr bwMode="auto">
            <a:xfrm>
              <a:off x="5319713" y="3992563"/>
              <a:ext cx="203200" cy="109538"/>
            </a:xfrm>
            <a:custGeom>
              <a:avLst/>
              <a:gdLst>
                <a:gd name="T0" fmla="*/ 128 w 128"/>
                <a:gd name="T1" fmla="*/ 36 h 69"/>
                <a:gd name="T2" fmla="*/ 35 w 128"/>
                <a:gd name="T3" fmla="*/ 0 h 69"/>
                <a:gd name="T4" fmla="*/ 0 w 128"/>
                <a:gd name="T5" fmla="*/ 32 h 69"/>
                <a:gd name="T6" fmla="*/ 93 w 128"/>
                <a:gd name="T7" fmla="*/ 69 h 69"/>
                <a:gd name="T8" fmla="*/ 128 w 128"/>
                <a:gd name="T9" fmla="*/ 36 h 69"/>
              </a:gdLst>
              <a:ahLst/>
              <a:cxnLst>
                <a:cxn ang="0">
                  <a:pos x="T0" y="T1"/>
                </a:cxn>
                <a:cxn ang="0">
                  <a:pos x="T2" y="T3"/>
                </a:cxn>
                <a:cxn ang="0">
                  <a:pos x="T4" y="T5"/>
                </a:cxn>
                <a:cxn ang="0">
                  <a:pos x="T6" y="T7"/>
                </a:cxn>
                <a:cxn ang="0">
                  <a:pos x="T8" y="T9"/>
                </a:cxn>
              </a:cxnLst>
              <a:rect l="0" t="0" r="r" b="b"/>
              <a:pathLst>
                <a:path w="128" h="69">
                  <a:moveTo>
                    <a:pt x="128" y="36"/>
                  </a:moveTo>
                  <a:lnTo>
                    <a:pt x="35" y="0"/>
                  </a:lnTo>
                  <a:lnTo>
                    <a:pt x="0" y="32"/>
                  </a:lnTo>
                  <a:lnTo>
                    <a:pt x="93" y="69"/>
                  </a:lnTo>
                  <a:lnTo>
                    <a:pt x="128" y="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sp>
          <p:nvSpPr>
            <p:cNvPr id="73" name="Freeform 227"/>
            <p:cNvSpPr/>
            <p:nvPr/>
          </p:nvSpPr>
          <p:spPr bwMode="auto">
            <a:xfrm>
              <a:off x="5165725" y="4181476"/>
              <a:ext cx="147638" cy="163513"/>
            </a:xfrm>
            <a:custGeom>
              <a:avLst/>
              <a:gdLst>
                <a:gd name="T0" fmla="*/ 0 w 93"/>
                <a:gd name="T1" fmla="*/ 11 h 103"/>
                <a:gd name="T2" fmla="*/ 0 w 93"/>
                <a:gd name="T3" fmla="*/ 65 h 103"/>
                <a:gd name="T4" fmla="*/ 93 w 93"/>
                <a:gd name="T5" fmla="*/ 103 h 103"/>
                <a:gd name="T6" fmla="*/ 93 w 93"/>
                <a:gd name="T7" fmla="*/ 0 h 103"/>
                <a:gd name="T8" fmla="*/ 57 w 93"/>
                <a:gd name="T9" fmla="*/ 34 h 103"/>
                <a:gd name="T10" fmla="*/ 0 w 93"/>
                <a:gd name="T11" fmla="*/ 11 h 103"/>
              </a:gdLst>
              <a:ahLst/>
              <a:cxnLst>
                <a:cxn ang="0">
                  <a:pos x="T0" y="T1"/>
                </a:cxn>
                <a:cxn ang="0">
                  <a:pos x="T2" y="T3"/>
                </a:cxn>
                <a:cxn ang="0">
                  <a:pos x="T4" y="T5"/>
                </a:cxn>
                <a:cxn ang="0">
                  <a:pos x="T6" y="T7"/>
                </a:cxn>
                <a:cxn ang="0">
                  <a:pos x="T8" y="T9"/>
                </a:cxn>
                <a:cxn ang="0">
                  <a:pos x="T10" y="T11"/>
                </a:cxn>
              </a:cxnLst>
              <a:rect l="0" t="0" r="r" b="b"/>
              <a:pathLst>
                <a:path w="93" h="103">
                  <a:moveTo>
                    <a:pt x="0" y="11"/>
                  </a:moveTo>
                  <a:lnTo>
                    <a:pt x="0" y="65"/>
                  </a:lnTo>
                  <a:lnTo>
                    <a:pt x="93" y="103"/>
                  </a:lnTo>
                  <a:lnTo>
                    <a:pt x="93" y="0"/>
                  </a:lnTo>
                  <a:lnTo>
                    <a:pt x="57" y="34"/>
                  </a:lnTo>
                  <a:lnTo>
                    <a:pt x="0"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sp>
          <p:nvSpPr>
            <p:cNvPr id="74" name="Freeform 228"/>
            <p:cNvSpPr/>
            <p:nvPr/>
          </p:nvSpPr>
          <p:spPr bwMode="auto">
            <a:xfrm>
              <a:off x="5108575" y="4114801"/>
              <a:ext cx="200025" cy="109538"/>
            </a:xfrm>
            <a:custGeom>
              <a:avLst/>
              <a:gdLst>
                <a:gd name="T0" fmla="*/ 126 w 126"/>
                <a:gd name="T1" fmla="*/ 36 h 69"/>
                <a:gd name="T2" fmla="*/ 33 w 126"/>
                <a:gd name="T3" fmla="*/ 0 h 69"/>
                <a:gd name="T4" fmla="*/ 0 w 126"/>
                <a:gd name="T5" fmla="*/ 31 h 69"/>
                <a:gd name="T6" fmla="*/ 91 w 126"/>
                <a:gd name="T7" fmla="*/ 69 h 69"/>
                <a:gd name="T8" fmla="*/ 126 w 126"/>
                <a:gd name="T9" fmla="*/ 36 h 69"/>
              </a:gdLst>
              <a:ahLst/>
              <a:cxnLst>
                <a:cxn ang="0">
                  <a:pos x="T0" y="T1"/>
                </a:cxn>
                <a:cxn ang="0">
                  <a:pos x="T2" y="T3"/>
                </a:cxn>
                <a:cxn ang="0">
                  <a:pos x="T4" y="T5"/>
                </a:cxn>
                <a:cxn ang="0">
                  <a:pos x="T6" y="T7"/>
                </a:cxn>
                <a:cxn ang="0">
                  <a:pos x="T8" y="T9"/>
                </a:cxn>
              </a:cxnLst>
              <a:rect l="0" t="0" r="r" b="b"/>
              <a:pathLst>
                <a:path w="126" h="69">
                  <a:moveTo>
                    <a:pt x="126" y="36"/>
                  </a:moveTo>
                  <a:lnTo>
                    <a:pt x="33" y="0"/>
                  </a:lnTo>
                  <a:lnTo>
                    <a:pt x="0" y="31"/>
                  </a:lnTo>
                  <a:lnTo>
                    <a:pt x="91" y="69"/>
                  </a:lnTo>
                  <a:lnTo>
                    <a:pt x="126" y="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grpSp>
      <p:grpSp>
        <p:nvGrpSpPr>
          <p:cNvPr id="110" name="组合 109"/>
          <p:cNvGrpSpPr/>
          <p:nvPr/>
        </p:nvGrpSpPr>
        <p:grpSpPr>
          <a:xfrm>
            <a:off x="9058758" y="3456329"/>
            <a:ext cx="307174" cy="307212"/>
            <a:chOff x="11121822" y="1145785"/>
            <a:chExt cx="307214" cy="307212"/>
          </a:xfrm>
          <a:solidFill>
            <a:schemeClr val="bg1"/>
          </a:solidFill>
        </p:grpSpPr>
        <p:sp>
          <p:nvSpPr>
            <p:cNvPr id="112" name="Freeform 140"/>
            <p:cNvSpPr>
              <a:spLocks noEditPoints="1"/>
            </p:cNvSpPr>
            <p:nvPr/>
          </p:nvSpPr>
          <p:spPr bwMode="auto">
            <a:xfrm>
              <a:off x="11121822" y="1211403"/>
              <a:ext cx="241594" cy="241594"/>
            </a:xfrm>
            <a:custGeom>
              <a:avLst/>
              <a:gdLst>
                <a:gd name="T0" fmla="*/ 103 w 112"/>
                <a:gd name="T1" fmla="*/ 47 h 112"/>
                <a:gd name="T2" fmla="*/ 106 w 112"/>
                <a:gd name="T3" fmla="*/ 36 h 112"/>
                <a:gd name="T4" fmla="*/ 102 w 112"/>
                <a:gd name="T5" fmla="*/ 22 h 112"/>
                <a:gd name="T6" fmla="*/ 92 w 112"/>
                <a:gd name="T7" fmla="*/ 25 h 112"/>
                <a:gd name="T8" fmla="*/ 90 w 112"/>
                <a:gd name="T9" fmla="*/ 14 h 112"/>
                <a:gd name="T10" fmla="*/ 79 w 112"/>
                <a:gd name="T11" fmla="*/ 4 h 112"/>
                <a:gd name="T12" fmla="*/ 71 w 112"/>
                <a:gd name="T13" fmla="*/ 11 h 112"/>
                <a:gd name="T14" fmla="*/ 64 w 112"/>
                <a:gd name="T15" fmla="*/ 3 h 112"/>
                <a:gd name="T16" fmla="*/ 50 w 112"/>
                <a:gd name="T17" fmla="*/ 0 h 112"/>
                <a:gd name="T18" fmla="*/ 47 w 112"/>
                <a:gd name="T19" fmla="*/ 10 h 112"/>
                <a:gd name="T20" fmla="*/ 37 w 112"/>
                <a:gd name="T21" fmla="*/ 6 h 112"/>
                <a:gd name="T22" fmla="*/ 23 w 112"/>
                <a:gd name="T23" fmla="*/ 11 h 112"/>
                <a:gd name="T24" fmla="*/ 25 w 112"/>
                <a:gd name="T25" fmla="*/ 20 h 112"/>
                <a:gd name="T26" fmla="*/ 14 w 112"/>
                <a:gd name="T27" fmla="*/ 22 h 112"/>
                <a:gd name="T28" fmla="*/ 5 w 112"/>
                <a:gd name="T29" fmla="*/ 33 h 112"/>
                <a:gd name="T30" fmla="*/ 12 w 112"/>
                <a:gd name="T31" fmla="*/ 41 h 112"/>
                <a:gd name="T32" fmla="*/ 3 w 112"/>
                <a:gd name="T33" fmla="*/ 48 h 112"/>
                <a:gd name="T34" fmla="*/ 0 w 112"/>
                <a:gd name="T35" fmla="*/ 62 h 112"/>
                <a:gd name="T36" fmla="*/ 10 w 112"/>
                <a:gd name="T37" fmla="*/ 65 h 112"/>
                <a:gd name="T38" fmla="*/ 6 w 112"/>
                <a:gd name="T39" fmla="*/ 75 h 112"/>
                <a:gd name="T40" fmla="*/ 11 w 112"/>
                <a:gd name="T41" fmla="*/ 89 h 112"/>
                <a:gd name="T42" fmla="*/ 21 w 112"/>
                <a:gd name="T43" fmla="*/ 87 h 112"/>
                <a:gd name="T44" fmla="*/ 23 w 112"/>
                <a:gd name="T45" fmla="*/ 98 h 112"/>
                <a:gd name="T46" fmla="*/ 34 w 112"/>
                <a:gd name="T47" fmla="*/ 108 h 112"/>
                <a:gd name="T48" fmla="*/ 41 w 112"/>
                <a:gd name="T49" fmla="*/ 101 h 112"/>
                <a:gd name="T50" fmla="*/ 48 w 112"/>
                <a:gd name="T51" fmla="*/ 109 h 112"/>
                <a:gd name="T52" fmla="*/ 63 w 112"/>
                <a:gd name="T53" fmla="*/ 112 h 112"/>
                <a:gd name="T54" fmla="*/ 66 w 112"/>
                <a:gd name="T55" fmla="*/ 102 h 112"/>
                <a:gd name="T56" fmla="*/ 76 w 112"/>
                <a:gd name="T57" fmla="*/ 106 h 112"/>
                <a:gd name="T58" fmla="*/ 90 w 112"/>
                <a:gd name="T59" fmla="*/ 101 h 112"/>
                <a:gd name="T60" fmla="*/ 88 w 112"/>
                <a:gd name="T61" fmla="*/ 91 h 112"/>
                <a:gd name="T62" fmla="*/ 98 w 112"/>
                <a:gd name="T63" fmla="*/ 89 h 112"/>
                <a:gd name="T64" fmla="*/ 108 w 112"/>
                <a:gd name="T65" fmla="*/ 78 h 112"/>
                <a:gd name="T66" fmla="*/ 101 w 112"/>
                <a:gd name="T67" fmla="*/ 71 h 112"/>
                <a:gd name="T68" fmla="*/ 110 w 112"/>
                <a:gd name="T69" fmla="*/ 64 h 112"/>
                <a:gd name="T70" fmla="*/ 112 w 112"/>
                <a:gd name="T71" fmla="*/ 49 h 112"/>
                <a:gd name="T72" fmla="*/ 56 w 112"/>
                <a:gd name="T73" fmla="*/ 86 h 112"/>
                <a:gd name="T74" fmla="*/ 56 w 112"/>
                <a:gd name="T75" fmla="*/ 26 h 112"/>
                <a:gd name="T76" fmla="*/ 56 w 112"/>
                <a:gd name="T77" fmla="*/ 8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2" h="112">
                  <a:moveTo>
                    <a:pt x="110" y="47"/>
                  </a:moveTo>
                  <a:cubicBezTo>
                    <a:pt x="103" y="47"/>
                    <a:pt x="103" y="47"/>
                    <a:pt x="103" y="47"/>
                  </a:cubicBezTo>
                  <a:cubicBezTo>
                    <a:pt x="102" y="44"/>
                    <a:pt x="101" y="42"/>
                    <a:pt x="101" y="39"/>
                  </a:cubicBezTo>
                  <a:cubicBezTo>
                    <a:pt x="106" y="36"/>
                    <a:pt x="106" y="36"/>
                    <a:pt x="106" y="36"/>
                  </a:cubicBezTo>
                  <a:cubicBezTo>
                    <a:pt x="108" y="35"/>
                    <a:pt x="108" y="34"/>
                    <a:pt x="107" y="32"/>
                  </a:cubicBezTo>
                  <a:cubicBezTo>
                    <a:pt x="102" y="22"/>
                    <a:pt x="102" y="22"/>
                    <a:pt x="102" y="22"/>
                  </a:cubicBezTo>
                  <a:cubicBezTo>
                    <a:pt x="101" y="21"/>
                    <a:pt x="99" y="20"/>
                    <a:pt x="98" y="21"/>
                  </a:cubicBezTo>
                  <a:cubicBezTo>
                    <a:pt x="92" y="25"/>
                    <a:pt x="92" y="25"/>
                    <a:pt x="92" y="25"/>
                  </a:cubicBezTo>
                  <a:cubicBezTo>
                    <a:pt x="90" y="23"/>
                    <a:pt x="88" y="21"/>
                    <a:pt x="87" y="20"/>
                  </a:cubicBezTo>
                  <a:cubicBezTo>
                    <a:pt x="90" y="14"/>
                    <a:pt x="90" y="14"/>
                    <a:pt x="90" y="14"/>
                  </a:cubicBezTo>
                  <a:cubicBezTo>
                    <a:pt x="91" y="12"/>
                    <a:pt x="90" y="11"/>
                    <a:pt x="89" y="10"/>
                  </a:cubicBezTo>
                  <a:cubicBezTo>
                    <a:pt x="79" y="4"/>
                    <a:pt x="79" y="4"/>
                    <a:pt x="79" y="4"/>
                  </a:cubicBezTo>
                  <a:cubicBezTo>
                    <a:pt x="77" y="3"/>
                    <a:pt x="76" y="4"/>
                    <a:pt x="75" y="5"/>
                  </a:cubicBezTo>
                  <a:cubicBezTo>
                    <a:pt x="71" y="11"/>
                    <a:pt x="71" y="11"/>
                    <a:pt x="71" y="11"/>
                  </a:cubicBezTo>
                  <a:cubicBezTo>
                    <a:pt x="69" y="10"/>
                    <a:pt x="67" y="10"/>
                    <a:pt x="64" y="9"/>
                  </a:cubicBezTo>
                  <a:cubicBezTo>
                    <a:pt x="64" y="3"/>
                    <a:pt x="64" y="3"/>
                    <a:pt x="64" y="3"/>
                  </a:cubicBezTo>
                  <a:cubicBezTo>
                    <a:pt x="64" y="1"/>
                    <a:pt x="63" y="0"/>
                    <a:pt x="61" y="0"/>
                  </a:cubicBezTo>
                  <a:cubicBezTo>
                    <a:pt x="50" y="0"/>
                    <a:pt x="50" y="0"/>
                    <a:pt x="50" y="0"/>
                  </a:cubicBezTo>
                  <a:cubicBezTo>
                    <a:pt x="48" y="0"/>
                    <a:pt x="47" y="1"/>
                    <a:pt x="47" y="3"/>
                  </a:cubicBezTo>
                  <a:cubicBezTo>
                    <a:pt x="47" y="10"/>
                    <a:pt x="47" y="10"/>
                    <a:pt x="47" y="10"/>
                  </a:cubicBezTo>
                  <a:cubicBezTo>
                    <a:pt x="45" y="10"/>
                    <a:pt x="42" y="11"/>
                    <a:pt x="40" y="12"/>
                  </a:cubicBezTo>
                  <a:cubicBezTo>
                    <a:pt x="37" y="6"/>
                    <a:pt x="37" y="6"/>
                    <a:pt x="37" y="6"/>
                  </a:cubicBezTo>
                  <a:cubicBezTo>
                    <a:pt x="36" y="4"/>
                    <a:pt x="34" y="4"/>
                    <a:pt x="33" y="5"/>
                  </a:cubicBezTo>
                  <a:cubicBezTo>
                    <a:pt x="23" y="11"/>
                    <a:pt x="23" y="11"/>
                    <a:pt x="23" y="11"/>
                  </a:cubicBezTo>
                  <a:cubicBezTo>
                    <a:pt x="21" y="11"/>
                    <a:pt x="21" y="13"/>
                    <a:pt x="22" y="14"/>
                  </a:cubicBezTo>
                  <a:cubicBezTo>
                    <a:pt x="25" y="20"/>
                    <a:pt x="25" y="20"/>
                    <a:pt x="25" y="20"/>
                  </a:cubicBezTo>
                  <a:cubicBezTo>
                    <a:pt x="23" y="22"/>
                    <a:pt x="22" y="24"/>
                    <a:pt x="20" y="26"/>
                  </a:cubicBezTo>
                  <a:cubicBezTo>
                    <a:pt x="14" y="22"/>
                    <a:pt x="14" y="22"/>
                    <a:pt x="14" y="22"/>
                  </a:cubicBezTo>
                  <a:cubicBezTo>
                    <a:pt x="13" y="22"/>
                    <a:pt x="11" y="22"/>
                    <a:pt x="10" y="23"/>
                  </a:cubicBezTo>
                  <a:cubicBezTo>
                    <a:pt x="5" y="33"/>
                    <a:pt x="5" y="33"/>
                    <a:pt x="5" y="33"/>
                  </a:cubicBezTo>
                  <a:cubicBezTo>
                    <a:pt x="4" y="35"/>
                    <a:pt x="4" y="36"/>
                    <a:pt x="6" y="37"/>
                  </a:cubicBezTo>
                  <a:cubicBezTo>
                    <a:pt x="12" y="41"/>
                    <a:pt x="12" y="41"/>
                    <a:pt x="12" y="41"/>
                  </a:cubicBezTo>
                  <a:cubicBezTo>
                    <a:pt x="11" y="43"/>
                    <a:pt x="10" y="45"/>
                    <a:pt x="10" y="48"/>
                  </a:cubicBezTo>
                  <a:cubicBezTo>
                    <a:pt x="3" y="48"/>
                    <a:pt x="3" y="48"/>
                    <a:pt x="3" y="48"/>
                  </a:cubicBezTo>
                  <a:cubicBezTo>
                    <a:pt x="2" y="48"/>
                    <a:pt x="0" y="49"/>
                    <a:pt x="0" y="51"/>
                  </a:cubicBezTo>
                  <a:cubicBezTo>
                    <a:pt x="0" y="62"/>
                    <a:pt x="0" y="62"/>
                    <a:pt x="0" y="62"/>
                  </a:cubicBezTo>
                  <a:cubicBezTo>
                    <a:pt x="0" y="64"/>
                    <a:pt x="2" y="65"/>
                    <a:pt x="3" y="65"/>
                  </a:cubicBezTo>
                  <a:cubicBezTo>
                    <a:pt x="10" y="65"/>
                    <a:pt x="10" y="65"/>
                    <a:pt x="10" y="65"/>
                  </a:cubicBezTo>
                  <a:cubicBezTo>
                    <a:pt x="11" y="68"/>
                    <a:pt x="11" y="70"/>
                    <a:pt x="12" y="72"/>
                  </a:cubicBezTo>
                  <a:cubicBezTo>
                    <a:pt x="6" y="75"/>
                    <a:pt x="6" y="75"/>
                    <a:pt x="6" y="75"/>
                  </a:cubicBezTo>
                  <a:cubicBezTo>
                    <a:pt x="5" y="76"/>
                    <a:pt x="5" y="78"/>
                    <a:pt x="5" y="79"/>
                  </a:cubicBezTo>
                  <a:cubicBezTo>
                    <a:pt x="11" y="89"/>
                    <a:pt x="11" y="89"/>
                    <a:pt x="11" y="89"/>
                  </a:cubicBezTo>
                  <a:cubicBezTo>
                    <a:pt x="12" y="91"/>
                    <a:pt x="14" y="91"/>
                    <a:pt x="15" y="90"/>
                  </a:cubicBezTo>
                  <a:cubicBezTo>
                    <a:pt x="21" y="87"/>
                    <a:pt x="21" y="87"/>
                    <a:pt x="21" y="87"/>
                  </a:cubicBezTo>
                  <a:cubicBezTo>
                    <a:pt x="23" y="89"/>
                    <a:pt x="24" y="91"/>
                    <a:pt x="26" y="92"/>
                  </a:cubicBezTo>
                  <a:cubicBezTo>
                    <a:pt x="23" y="98"/>
                    <a:pt x="23" y="98"/>
                    <a:pt x="23" y="98"/>
                  </a:cubicBezTo>
                  <a:cubicBezTo>
                    <a:pt x="22" y="99"/>
                    <a:pt x="23" y="101"/>
                    <a:pt x="24" y="102"/>
                  </a:cubicBezTo>
                  <a:cubicBezTo>
                    <a:pt x="34" y="108"/>
                    <a:pt x="34" y="108"/>
                    <a:pt x="34" y="108"/>
                  </a:cubicBezTo>
                  <a:cubicBezTo>
                    <a:pt x="35" y="108"/>
                    <a:pt x="37" y="108"/>
                    <a:pt x="38" y="106"/>
                  </a:cubicBezTo>
                  <a:cubicBezTo>
                    <a:pt x="41" y="101"/>
                    <a:pt x="41" y="101"/>
                    <a:pt x="41" y="101"/>
                  </a:cubicBezTo>
                  <a:cubicBezTo>
                    <a:pt x="44" y="101"/>
                    <a:pt x="46" y="102"/>
                    <a:pt x="48" y="102"/>
                  </a:cubicBezTo>
                  <a:cubicBezTo>
                    <a:pt x="48" y="109"/>
                    <a:pt x="48" y="109"/>
                    <a:pt x="48" y="109"/>
                  </a:cubicBezTo>
                  <a:cubicBezTo>
                    <a:pt x="48" y="111"/>
                    <a:pt x="50" y="112"/>
                    <a:pt x="51" y="112"/>
                  </a:cubicBezTo>
                  <a:cubicBezTo>
                    <a:pt x="63" y="112"/>
                    <a:pt x="63" y="112"/>
                    <a:pt x="63" y="112"/>
                  </a:cubicBezTo>
                  <a:cubicBezTo>
                    <a:pt x="64" y="112"/>
                    <a:pt x="66" y="111"/>
                    <a:pt x="66" y="109"/>
                  </a:cubicBezTo>
                  <a:cubicBezTo>
                    <a:pt x="66" y="102"/>
                    <a:pt x="66" y="102"/>
                    <a:pt x="66" y="102"/>
                  </a:cubicBezTo>
                  <a:cubicBezTo>
                    <a:pt x="68" y="102"/>
                    <a:pt x="70" y="101"/>
                    <a:pt x="73" y="100"/>
                  </a:cubicBezTo>
                  <a:cubicBezTo>
                    <a:pt x="76" y="106"/>
                    <a:pt x="76" y="106"/>
                    <a:pt x="76" y="106"/>
                  </a:cubicBezTo>
                  <a:cubicBezTo>
                    <a:pt x="77" y="107"/>
                    <a:pt x="79" y="108"/>
                    <a:pt x="80" y="107"/>
                  </a:cubicBezTo>
                  <a:cubicBezTo>
                    <a:pt x="90" y="101"/>
                    <a:pt x="90" y="101"/>
                    <a:pt x="90" y="101"/>
                  </a:cubicBezTo>
                  <a:cubicBezTo>
                    <a:pt x="91" y="100"/>
                    <a:pt x="92" y="99"/>
                    <a:pt x="91" y="97"/>
                  </a:cubicBezTo>
                  <a:cubicBezTo>
                    <a:pt x="88" y="91"/>
                    <a:pt x="88" y="91"/>
                    <a:pt x="88" y="91"/>
                  </a:cubicBezTo>
                  <a:cubicBezTo>
                    <a:pt x="89" y="90"/>
                    <a:pt x="91" y="88"/>
                    <a:pt x="93" y="86"/>
                  </a:cubicBezTo>
                  <a:cubicBezTo>
                    <a:pt x="98" y="89"/>
                    <a:pt x="98" y="89"/>
                    <a:pt x="98" y="89"/>
                  </a:cubicBezTo>
                  <a:cubicBezTo>
                    <a:pt x="100" y="90"/>
                    <a:pt x="102" y="90"/>
                    <a:pt x="102" y="88"/>
                  </a:cubicBezTo>
                  <a:cubicBezTo>
                    <a:pt x="108" y="78"/>
                    <a:pt x="108" y="78"/>
                    <a:pt x="108" y="78"/>
                  </a:cubicBezTo>
                  <a:cubicBezTo>
                    <a:pt x="109" y="77"/>
                    <a:pt x="108" y="75"/>
                    <a:pt x="107" y="74"/>
                  </a:cubicBezTo>
                  <a:cubicBezTo>
                    <a:pt x="101" y="71"/>
                    <a:pt x="101" y="71"/>
                    <a:pt x="101" y="71"/>
                  </a:cubicBezTo>
                  <a:cubicBezTo>
                    <a:pt x="102" y="69"/>
                    <a:pt x="102" y="66"/>
                    <a:pt x="103" y="64"/>
                  </a:cubicBezTo>
                  <a:cubicBezTo>
                    <a:pt x="110" y="64"/>
                    <a:pt x="110" y="64"/>
                    <a:pt x="110" y="64"/>
                  </a:cubicBezTo>
                  <a:cubicBezTo>
                    <a:pt x="111" y="64"/>
                    <a:pt x="112" y="63"/>
                    <a:pt x="112" y="61"/>
                  </a:cubicBezTo>
                  <a:cubicBezTo>
                    <a:pt x="112" y="49"/>
                    <a:pt x="112" y="49"/>
                    <a:pt x="112" y="49"/>
                  </a:cubicBezTo>
                  <a:cubicBezTo>
                    <a:pt x="112" y="48"/>
                    <a:pt x="111" y="47"/>
                    <a:pt x="110" y="47"/>
                  </a:cubicBezTo>
                  <a:close/>
                  <a:moveTo>
                    <a:pt x="56" y="86"/>
                  </a:moveTo>
                  <a:cubicBezTo>
                    <a:pt x="40" y="86"/>
                    <a:pt x="26" y="72"/>
                    <a:pt x="26" y="56"/>
                  </a:cubicBezTo>
                  <a:cubicBezTo>
                    <a:pt x="26" y="39"/>
                    <a:pt x="40" y="26"/>
                    <a:pt x="56" y="26"/>
                  </a:cubicBezTo>
                  <a:cubicBezTo>
                    <a:pt x="73" y="26"/>
                    <a:pt x="86" y="39"/>
                    <a:pt x="86" y="56"/>
                  </a:cubicBezTo>
                  <a:cubicBezTo>
                    <a:pt x="86" y="72"/>
                    <a:pt x="73" y="86"/>
                    <a:pt x="56" y="8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sp>
          <p:nvSpPr>
            <p:cNvPr id="116" name="Freeform 141"/>
            <p:cNvSpPr>
              <a:spLocks noEditPoints="1"/>
            </p:cNvSpPr>
            <p:nvPr/>
          </p:nvSpPr>
          <p:spPr bwMode="auto">
            <a:xfrm>
              <a:off x="11317186" y="1145785"/>
              <a:ext cx="111850" cy="113341"/>
            </a:xfrm>
            <a:custGeom>
              <a:avLst/>
              <a:gdLst>
                <a:gd name="T0" fmla="*/ 48 w 52"/>
                <a:gd name="T1" fmla="*/ 23 h 52"/>
                <a:gd name="T2" fmla="*/ 50 w 52"/>
                <a:gd name="T3" fmla="*/ 17 h 52"/>
                <a:gd name="T4" fmla="*/ 48 w 52"/>
                <a:gd name="T5" fmla="*/ 11 h 52"/>
                <a:gd name="T6" fmla="*/ 44 w 52"/>
                <a:gd name="T7" fmla="*/ 12 h 52"/>
                <a:gd name="T8" fmla="*/ 42 w 52"/>
                <a:gd name="T9" fmla="*/ 6 h 52"/>
                <a:gd name="T10" fmla="*/ 38 w 52"/>
                <a:gd name="T11" fmla="*/ 2 h 52"/>
                <a:gd name="T12" fmla="*/ 34 w 52"/>
                <a:gd name="T13" fmla="*/ 5 h 52"/>
                <a:gd name="T14" fmla="*/ 30 w 52"/>
                <a:gd name="T15" fmla="*/ 1 h 52"/>
                <a:gd name="T16" fmla="*/ 24 w 52"/>
                <a:gd name="T17" fmla="*/ 0 h 52"/>
                <a:gd name="T18" fmla="*/ 23 w 52"/>
                <a:gd name="T19" fmla="*/ 4 h 52"/>
                <a:gd name="T20" fmla="*/ 17 w 52"/>
                <a:gd name="T21" fmla="*/ 2 h 52"/>
                <a:gd name="T22" fmla="*/ 11 w 52"/>
                <a:gd name="T23" fmla="*/ 4 h 52"/>
                <a:gd name="T24" fmla="*/ 12 w 52"/>
                <a:gd name="T25" fmla="*/ 8 h 52"/>
                <a:gd name="T26" fmla="*/ 6 w 52"/>
                <a:gd name="T27" fmla="*/ 10 h 52"/>
                <a:gd name="T28" fmla="*/ 2 w 52"/>
                <a:gd name="T29" fmla="*/ 14 h 52"/>
                <a:gd name="T30" fmla="*/ 6 w 52"/>
                <a:gd name="T31" fmla="*/ 18 h 52"/>
                <a:gd name="T32" fmla="*/ 1 w 52"/>
                <a:gd name="T33" fmla="*/ 22 h 52"/>
                <a:gd name="T34" fmla="*/ 0 w 52"/>
                <a:gd name="T35" fmla="*/ 28 h 52"/>
                <a:gd name="T36" fmla="*/ 4 w 52"/>
                <a:gd name="T37" fmla="*/ 29 h 52"/>
                <a:gd name="T38" fmla="*/ 2 w 52"/>
                <a:gd name="T39" fmla="*/ 35 h 52"/>
                <a:gd name="T40" fmla="*/ 4 w 52"/>
                <a:gd name="T41" fmla="*/ 41 h 52"/>
                <a:gd name="T42" fmla="*/ 9 w 52"/>
                <a:gd name="T43" fmla="*/ 40 h 52"/>
                <a:gd name="T44" fmla="*/ 10 w 52"/>
                <a:gd name="T45" fmla="*/ 46 h 52"/>
                <a:gd name="T46" fmla="*/ 15 w 52"/>
                <a:gd name="T47" fmla="*/ 50 h 52"/>
                <a:gd name="T48" fmla="*/ 18 w 52"/>
                <a:gd name="T49" fmla="*/ 47 h 52"/>
                <a:gd name="T50" fmla="*/ 22 w 52"/>
                <a:gd name="T51" fmla="*/ 51 h 52"/>
                <a:gd name="T52" fmla="*/ 28 w 52"/>
                <a:gd name="T53" fmla="*/ 52 h 52"/>
                <a:gd name="T54" fmla="*/ 29 w 52"/>
                <a:gd name="T55" fmla="*/ 48 h 52"/>
                <a:gd name="T56" fmla="*/ 35 w 52"/>
                <a:gd name="T57" fmla="*/ 50 h 52"/>
                <a:gd name="T58" fmla="*/ 41 w 52"/>
                <a:gd name="T59" fmla="*/ 48 h 52"/>
                <a:gd name="T60" fmla="*/ 40 w 52"/>
                <a:gd name="T61" fmla="*/ 43 h 52"/>
                <a:gd name="T62" fmla="*/ 46 w 52"/>
                <a:gd name="T63" fmla="*/ 42 h 52"/>
                <a:gd name="T64" fmla="*/ 50 w 52"/>
                <a:gd name="T65" fmla="*/ 37 h 52"/>
                <a:gd name="T66" fmla="*/ 47 w 52"/>
                <a:gd name="T67" fmla="*/ 34 h 52"/>
                <a:gd name="T68" fmla="*/ 51 w 52"/>
                <a:gd name="T69" fmla="*/ 30 h 52"/>
                <a:gd name="T70" fmla="*/ 52 w 52"/>
                <a:gd name="T71" fmla="*/ 24 h 52"/>
                <a:gd name="T72" fmla="*/ 26 w 52"/>
                <a:gd name="T73" fmla="*/ 40 h 52"/>
                <a:gd name="T74" fmla="*/ 26 w 52"/>
                <a:gd name="T75" fmla="*/ 12 h 52"/>
                <a:gd name="T76" fmla="*/ 26 w 52"/>
                <a:gd name="T77" fmla="*/ 4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2" h="52">
                  <a:moveTo>
                    <a:pt x="51" y="23"/>
                  </a:moveTo>
                  <a:cubicBezTo>
                    <a:pt x="48" y="23"/>
                    <a:pt x="48" y="23"/>
                    <a:pt x="48" y="23"/>
                  </a:cubicBezTo>
                  <a:cubicBezTo>
                    <a:pt x="48" y="21"/>
                    <a:pt x="48" y="20"/>
                    <a:pt x="47" y="18"/>
                  </a:cubicBezTo>
                  <a:cubicBezTo>
                    <a:pt x="50" y="17"/>
                    <a:pt x="50" y="17"/>
                    <a:pt x="50" y="17"/>
                  </a:cubicBezTo>
                  <a:cubicBezTo>
                    <a:pt x="50" y="16"/>
                    <a:pt x="51" y="16"/>
                    <a:pt x="50" y="15"/>
                  </a:cubicBezTo>
                  <a:cubicBezTo>
                    <a:pt x="48" y="11"/>
                    <a:pt x="48" y="11"/>
                    <a:pt x="48" y="11"/>
                  </a:cubicBezTo>
                  <a:cubicBezTo>
                    <a:pt x="48" y="10"/>
                    <a:pt x="47" y="10"/>
                    <a:pt x="46" y="11"/>
                  </a:cubicBezTo>
                  <a:cubicBezTo>
                    <a:pt x="44" y="12"/>
                    <a:pt x="44" y="12"/>
                    <a:pt x="44" y="12"/>
                  </a:cubicBezTo>
                  <a:cubicBezTo>
                    <a:pt x="43" y="11"/>
                    <a:pt x="42" y="10"/>
                    <a:pt x="40" y="9"/>
                  </a:cubicBezTo>
                  <a:cubicBezTo>
                    <a:pt x="42" y="6"/>
                    <a:pt x="42" y="6"/>
                    <a:pt x="42" y="6"/>
                  </a:cubicBezTo>
                  <a:cubicBezTo>
                    <a:pt x="42" y="6"/>
                    <a:pt x="42" y="5"/>
                    <a:pt x="42" y="4"/>
                  </a:cubicBezTo>
                  <a:cubicBezTo>
                    <a:pt x="38" y="2"/>
                    <a:pt x="38" y="2"/>
                    <a:pt x="38" y="2"/>
                  </a:cubicBezTo>
                  <a:cubicBezTo>
                    <a:pt x="37" y="2"/>
                    <a:pt x="36" y="2"/>
                    <a:pt x="36" y="3"/>
                  </a:cubicBezTo>
                  <a:cubicBezTo>
                    <a:pt x="34" y="5"/>
                    <a:pt x="34" y="5"/>
                    <a:pt x="34" y="5"/>
                  </a:cubicBezTo>
                  <a:cubicBezTo>
                    <a:pt x="33" y="5"/>
                    <a:pt x="32" y="4"/>
                    <a:pt x="30" y="4"/>
                  </a:cubicBezTo>
                  <a:cubicBezTo>
                    <a:pt x="30" y="1"/>
                    <a:pt x="30" y="1"/>
                    <a:pt x="30" y="1"/>
                  </a:cubicBezTo>
                  <a:cubicBezTo>
                    <a:pt x="30" y="0"/>
                    <a:pt x="29" y="0"/>
                    <a:pt x="29" y="0"/>
                  </a:cubicBezTo>
                  <a:cubicBezTo>
                    <a:pt x="24" y="0"/>
                    <a:pt x="24" y="0"/>
                    <a:pt x="24" y="0"/>
                  </a:cubicBezTo>
                  <a:cubicBezTo>
                    <a:pt x="24" y="0"/>
                    <a:pt x="23" y="0"/>
                    <a:pt x="23" y="1"/>
                  </a:cubicBezTo>
                  <a:cubicBezTo>
                    <a:pt x="23" y="4"/>
                    <a:pt x="23" y="4"/>
                    <a:pt x="23" y="4"/>
                  </a:cubicBezTo>
                  <a:cubicBezTo>
                    <a:pt x="21" y="4"/>
                    <a:pt x="20" y="5"/>
                    <a:pt x="19" y="5"/>
                  </a:cubicBezTo>
                  <a:cubicBezTo>
                    <a:pt x="17" y="2"/>
                    <a:pt x="17" y="2"/>
                    <a:pt x="17" y="2"/>
                  </a:cubicBezTo>
                  <a:cubicBezTo>
                    <a:pt x="17" y="2"/>
                    <a:pt x="16" y="1"/>
                    <a:pt x="15" y="2"/>
                  </a:cubicBezTo>
                  <a:cubicBezTo>
                    <a:pt x="11" y="4"/>
                    <a:pt x="11" y="4"/>
                    <a:pt x="11" y="4"/>
                  </a:cubicBezTo>
                  <a:cubicBezTo>
                    <a:pt x="11" y="4"/>
                    <a:pt x="11" y="5"/>
                    <a:pt x="11" y="6"/>
                  </a:cubicBezTo>
                  <a:cubicBezTo>
                    <a:pt x="12" y="8"/>
                    <a:pt x="12" y="8"/>
                    <a:pt x="12" y="8"/>
                  </a:cubicBezTo>
                  <a:cubicBezTo>
                    <a:pt x="11" y="9"/>
                    <a:pt x="10" y="10"/>
                    <a:pt x="9" y="12"/>
                  </a:cubicBezTo>
                  <a:cubicBezTo>
                    <a:pt x="6" y="10"/>
                    <a:pt x="6" y="10"/>
                    <a:pt x="6" y="10"/>
                  </a:cubicBezTo>
                  <a:cubicBezTo>
                    <a:pt x="6" y="10"/>
                    <a:pt x="5" y="10"/>
                    <a:pt x="5" y="10"/>
                  </a:cubicBezTo>
                  <a:cubicBezTo>
                    <a:pt x="2" y="14"/>
                    <a:pt x="2" y="14"/>
                    <a:pt x="2" y="14"/>
                  </a:cubicBezTo>
                  <a:cubicBezTo>
                    <a:pt x="2" y="15"/>
                    <a:pt x="2" y="16"/>
                    <a:pt x="3" y="16"/>
                  </a:cubicBezTo>
                  <a:cubicBezTo>
                    <a:pt x="6" y="18"/>
                    <a:pt x="6" y="18"/>
                    <a:pt x="6" y="18"/>
                  </a:cubicBezTo>
                  <a:cubicBezTo>
                    <a:pt x="5" y="19"/>
                    <a:pt x="5" y="21"/>
                    <a:pt x="4" y="22"/>
                  </a:cubicBezTo>
                  <a:cubicBezTo>
                    <a:pt x="1" y="22"/>
                    <a:pt x="1" y="22"/>
                    <a:pt x="1" y="22"/>
                  </a:cubicBezTo>
                  <a:cubicBezTo>
                    <a:pt x="0" y="22"/>
                    <a:pt x="0" y="23"/>
                    <a:pt x="0" y="23"/>
                  </a:cubicBezTo>
                  <a:cubicBezTo>
                    <a:pt x="0" y="28"/>
                    <a:pt x="0" y="28"/>
                    <a:pt x="0" y="28"/>
                  </a:cubicBezTo>
                  <a:cubicBezTo>
                    <a:pt x="0" y="29"/>
                    <a:pt x="0" y="29"/>
                    <a:pt x="1" y="29"/>
                  </a:cubicBezTo>
                  <a:cubicBezTo>
                    <a:pt x="4" y="29"/>
                    <a:pt x="4" y="29"/>
                    <a:pt x="4" y="29"/>
                  </a:cubicBezTo>
                  <a:cubicBezTo>
                    <a:pt x="4" y="31"/>
                    <a:pt x="5" y="32"/>
                    <a:pt x="5" y="34"/>
                  </a:cubicBezTo>
                  <a:cubicBezTo>
                    <a:pt x="2" y="35"/>
                    <a:pt x="2" y="35"/>
                    <a:pt x="2" y="35"/>
                  </a:cubicBezTo>
                  <a:cubicBezTo>
                    <a:pt x="2" y="36"/>
                    <a:pt x="2" y="36"/>
                    <a:pt x="2" y="37"/>
                  </a:cubicBezTo>
                  <a:cubicBezTo>
                    <a:pt x="4" y="41"/>
                    <a:pt x="4" y="41"/>
                    <a:pt x="4" y="41"/>
                  </a:cubicBezTo>
                  <a:cubicBezTo>
                    <a:pt x="5" y="41"/>
                    <a:pt x="5" y="42"/>
                    <a:pt x="6" y="41"/>
                  </a:cubicBezTo>
                  <a:cubicBezTo>
                    <a:pt x="9" y="40"/>
                    <a:pt x="9" y="40"/>
                    <a:pt x="9" y="40"/>
                  </a:cubicBezTo>
                  <a:cubicBezTo>
                    <a:pt x="10" y="41"/>
                    <a:pt x="11" y="42"/>
                    <a:pt x="12" y="43"/>
                  </a:cubicBezTo>
                  <a:cubicBezTo>
                    <a:pt x="10" y="46"/>
                    <a:pt x="10" y="46"/>
                    <a:pt x="10" y="46"/>
                  </a:cubicBezTo>
                  <a:cubicBezTo>
                    <a:pt x="10" y="46"/>
                    <a:pt x="10" y="47"/>
                    <a:pt x="11" y="47"/>
                  </a:cubicBezTo>
                  <a:cubicBezTo>
                    <a:pt x="15" y="50"/>
                    <a:pt x="15" y="50"/>
                    <a:pt x="15" y="50"/>
                  </a:cubicBezTo>
                  <a:cubicBezTo>
                    <a:pt x="15" y="50"/>
                    <a:pt x="16" y="50"/>
                    <a:pt x="16" y="49"/>
                  </a:cubicBezTo>
                  <a:cubicBezTo>
                    <a:pt x="18" y="47"/>
                    <a:pt x="18" y="47"/>
                    <a:pt x="18" y="47"/>
                  </a:cubicBezTo>
                  <a:cubicBezTo>
                    <a:pt x="19" y="47"/>
                    <a:pt x="21" y="48"/>
                    <a:pt x="22" y="48"/>
                  </a:cubicBezTo>
                  <a:cubicBezTo>
                    <a:pt x="22" y="51"/>
                    <a:pt x="22" y="51"/>
                    <a:pt x="22" y="51"/>
                  </a:cubicBezTo>
                  <a:cubicBezTo>
                    <a:pt x="22" y="52"/>
                    <a:pt x="23" y="52"/>
                    <a:pt x="24" y="52"/>
                  </a:cubicBezTo>
                  <a:cubicBezTo>
                    <a:pt x="28" y="52"/>
                    <a:pt x="28" y="52"/>
                    <a:pt x="28" y="52"/>
                  </a:cubicBezTo>
                  <a:cubicBezTo>
                    <a:pt x="29" y="52"/>
                    <a:pt x="29" y="52"/>
                    <a:pt x="29" y="51"/>
                  </a:cubicBezTo>
                  <a:cubicBezTo>
                    <a:pt x="29" y="48"/>
                    <a:pt x="29" y="48"/>
                    <a:pt x="29" y="48"/>
                  </a:cubicBezTo>
                  <a:cubicBezTo>
                    <a:pt x="31" y="48"/>
                    <a:pt x="32" y="47"/>
                    <a:pt x="34" y="47"/>
                  </a:cubicBezTo>
                  <a:cubicBezTo>
                    <a:pt x="35" y="50"/>
                    <a:pt x="35" y="50"/>
                    <a:pt x="35" y="50"/>
                  </a:cubicBezTo>
                  <a:cubicBezTo>
                    <a:pt x="36" y="50"/>
                    <a:pt x="36" y="50"/>
                    <a:pt x="37" y="50"/>
                  </a:cubicBezTo>
                  <a:cubicBezTo>
                    <a:pt x="41" y="48"/>
                    <a:pt x="41" y="48"/>
                    <a:pt x="41" y="48"/>
                  </a:cubicBezTo>
                  <a:cubicBezTo>
                    <a:pt x="42" y="47"/>
                    <a:pt x="42" y="47"/>
                    <a:pt x="41" y="46"/>
                  </a:cubicBezTo>
                  <a:cubicBezTo>
                    <a:pt x="40" y="43"/>
                    <a:pt x="40" y="43"/>
                    <a:pt x="40" y="43"/>
                  </a:cubicBezTo>
                  <a:cubicBezTo>
                    <a:pt x="41" y="42"/>
                    <a:pt x="42" y="41"/>
                    <a:pt x="43" y="40"/>
                  </a:cubicBezTo>
                  <a:cubicBezTo>
                    <a:pt x="46" y="42"/>
                    <a:pt x="46" y="42"/>
                    <a:pt x="46" y="42"/>
                  </a:cubicBezTo>
                  <a:cubicBezTo>
                    <a:pt x="47" y="42"/>
                    <a:pt x="47" y="42"/>
                    <a:pt x="48" y="41"/>
                  </a:cubicBezTo>
                  <a:cubicBezTo>
                    <a:pt x="50" y="37"/>
                    <a:pt x="50" y="37"/>
                    <a:pt x="50" y="37"/>
                  </a:cubicBezTo>
                  <a:cubicBezTo>
                    <a:pt x="50" y="37"/>
                    <a:pt x="50" y="36"/>
                    <a:pt x="50" y="36"/>
                  </a:cubicBezTo>
                  <a:cubicBezTo>
                    <a:pt x="47" y="34"/>
                    <a:pt x="47" y="34"/>
                    <a:pt x="47" y="34"/>
                  </a:cubicBezTo>
                  <a:cubicBezTo>
                    <a:pt x="47" y="33"/>
                    <a:pt x="48" y="31"/>
                    <a:pt x="48" y="30"/>
                  </a:cubicBezTo>
                  <a:cubicBezTo>
                    <a:pt x="51" y="30"/>
                    <a:pt x="51" y="30"/>
                    <a:pt x="51" y="30"/>
                  </a:cubicBezTo>
                  <a:cubicBezTo>
                    <a:pt x="52" y="30"/>
                    <a:pt x="52" y="29"/>
                    <a:pt x="52" y="29"/>
                  </a:cubicBezTo>
                  <a:cubicBezTo>
                    <a:pt x="52" y="24"/>
                    <a:pt x="52" y="24"/>
                    <a:pt x="52" y="24"/>
                  </a:cubicBezTo>
                  <a:cubicBezTo>
                    <a:pt x="52" y="23"/>
                    <a:pt x="52" y="23"/>
                    <a:pt x="51" y="23"/>
                  </a:cubicBezTo>
                  <a:close/>
                  <a:moveTo>
                    <a:pt x="26" y="40"/>
                  </a:moveTo>
                  <a:cubicBezTo>
                    <a:pt x="18" y="40"/>
                    <a:pt x="12" y="34"/>
                    <a:pt x="12" y="26"/>
                  </a:cubicBezTo>
                  <a:cubicBezTo>
                    <a:pt x="12" y="18"/>
                    <a:pt x="18" y="12"/>
                    <a:pt x="26" y="12"/>
                  </a:cubicBezTo>
                  <a:cubicBezTo>
                    <a:pt x="34" y="12"/>
                    <a:pt x="40" y="18"/>
                    <a:pt x="40" y="26"/>
                  </a:cubicBezTo>
                  <a:cubicBezTo>
                    <a:pt x="40" y="34"/>
                    <a:pt x="34" y="40"/>
                    <a:pt x="26" y="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grpSp>
      <p:sp>
        <p:nvSpPr>
          <p:cNvPr id="117" name="Freeform 142"/>
          <p:cNvSpPr/>
          <p:nvPr/>
        </p:nvSpPr>
        <p:spPr bwMode="auto">
          <a:xfrm>
            <a:off x="2799574" y="4840528"/>
            <a:ext cx="292261" cy="238612"/>
          </a:xfrm>
          <a:custGeom>
            <a:avLst/>
            <a:gdLst>
              <a:gd name="T0" fmla="*/ 135 w 135"/>
              <a:gd name="T1" fmla="*/ 49 h 110"/>
              <a:gd name="T2" fmla="*/ 68 w 135"/>
              <a:gd name="T3" fmla="*/ 0 h 110"/>
              <a:gd name="T4" fmla="*/ 0 w 135"/>
              <a:gd name="T5" fmla="*/ 49 h 110"/>
              <a:gd name="T6" fmla="*/ 68 w 135"/>
              <a:gd name="T7" fmla="*/ 99 h 110"/>
              <a:gd name="T8" fmla="*/ 93 w 135"/>
              <a:gd name="T9" fmla="*/ 96 h 110"/>
              <a:gd name="T10" fmla="*/ 121 w 135"/>
              <a:gd name="T11" fmla="*/ 110 h 110"/>
              <a:gd name="T12" fmla="*/ 113 w 135"/>
              <a:gd name="T13" fmla="*/ 86 h 110"/>
              <a:gd name="T14" fmla="*/ 135 w 135"/>
              <a:gd name="T15" fmla="*/ 49 h 1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5" h="110">
                <a:moveTo>
                  <a:pt x="135" y="49"/>
                </a:moveTo>
                <a:cubicBezTo>
                  <a:pt x="135" y="22"/>
                  <a:pt x="105" y="0"/>
                  <a:pt x="68" y="0"/>
                </a:cubicBezTo>
                <a:cubicBezTo>
                  <a:pt x="30" y="0"/>
                  <a:pt x="0" y="22"/>
                  <a:pt x="0" y="49"/>
                </a:cubicBezTo>
                <a:cubicBezTo>
                  <a:pt x="0" y="77"/>
                  <a:pt x="30" y="99"/>
                  <a:pt x="68" y="99"/>
                </a:cubicBezTo>
                <a:cubicBezTo>
                  <a:pt x="76" y="99"/>
                  <a:pt x="85" y="98"/>
                  <a:pt x="93" y="96"/>
                </a:cubicBezTo>
                <a:cubicBezTo>
                  <a:pt x="95" y="95"/>
                  <a:pt x="121" y="110"/>
                  <a:pt x="121" y="110"/>
                </a:cubicBezTo>
                <a:cubicBezTo>
                  <a:pt x="113" y="86"/>
                  <a:pt x="113" y="86"/>
                  <a:pt x="113" y="86"/>
                </a:cubicBezTo>
                <a:cubicBezTo>
                  <a:pt x="126" y="77"/>
                  <a:pt x="135" y="64"/>
                  <a:pt x="135" y="49"/>
                </a:cubicBezTo>
                <a:close/>
              </a:path>
            </a:pathLst>
          </a:custGeom>
          <a:solidFill>
            <a:schemeClr val="bg1"/>
          </a:solidFill>
          <a:ln>
            <a:noFill/>
          </a:ln>
        </p:spPr>
        <p:txBody>
          <a:bodyPr vert="horz" wrap="square" lIns="91440" tIns="45720" rIns="91440" bIns="45720" numCol="1" anchor="t" anchorCtr="0" compatLnSpc="1"/>
          <a:lstStyle/>
          <a:p>
            <a:endParaRPr lang="en-US">
              <a:latin typeface="+mn-ea"/>
              <a:cs typeface="+mn-ea"/>
            </a:endParaRPr>
          </a:p>
        </p:txBody>
      </p:sp>
      <p:sp>
        <p:nvSpPr>
          <p:cNvPr id="121" name="Freeform 149"/>
          <p:cNvSpPr/>
          <p:nvPr/>
        </p:nvSpPr>
        <p:spPr bwMode="auto">
          <a:xfrm>
            <a:off x="2787030" y="3459805"/>
            <a:ext cx="307172" cy="301247"/>
          </a:xfrm>
          <a:custGeom>
            <a:avLst/>
            <a:gdLst>
              <a:gd name="T0" fmla="*/ 133 w 142"/>
              <a:gd name="T1" fmla="*/ 95 h 139"/>
              <a:gd name="T2" fmla="*/ 106 w 142"/>
              <a:gd name="T3" fmla="*/ 89 h 139"/>
              <a:gd name="T4" fmla="*/ 83 w 142"/>
              <a:gd name="T5" fmla="*/ 67 h 139"/>
              <a:gd name="T6" fmla="*/ 111 w 142"/>
              <a:gd name="T7" fmla="*/ 39 h 139"/>
              <a:gd name="T8" fmla="*/ 119 w 142"/>
              <a:gd name="T9" fmla="*/ 38 h 139"/>
              <a:gd name="T10" fmla="*/ 133 w 142"/>
              <a:gd name="T11" fmla="*/ 16 h 139"/>
              <a:gd name="T12" fmla="*/ 125 w 142"/>
              <a:gd name="T13" fmla="*/ 9 h 139"/>
              <a:gd name="T14" fmla="*/ 104 w 142"/>
              <a:gd name="T15" fmla="*/ 23 h 139"/>
              <a:gd name="T16" fmla="*/ 103 w 142"/>
              <a:gd name="T17" fmla="*/ 30 h 139"/>
              <a:gd name="T18" fmla="*/ 75 w 142"/>
              <a:gd name="T19" fmla="*/ 58 h 139"/>
              <a:gd name="T20" fmla="*/ 51 w 142"/>
              <a:gd name="T21" fmla="*/ 34 h 139"/>
              <a:gd name="T22" fmla="*/ 45 w 142"/>
              <a:gd name="T23" fmla="*/ 7 h 139"/>
              <a:gd name="T24" fmla="*/ 29 w 142"/>
              <a:gd name="T25" fmla="*/ 0 h 139"/>
              <a:gd name="T26" fmla="*/ 39 w 142"/>
              <a:gd name="T27" fmla="*/ 10 h 139"/>
              <a:gd name="T28" fmla="*/ 35 w 142"/>
              <a:gd name="T29" fmla="*/ 27 h 139"/>
              <a:gd name="T30" fmla="*/ 18 w 142"/>
              <a:gd name="T31" fmla="*/ 32 h 139"/>
              <a:gd name="T32" fmla="*/ 3 w 142"/>
              <a:gd name="T33" fmla="*/ 17 h 139"/>
              <a:gd name="T34" fmla="*/ 9 w 142"/>
              <a:gd name="T35" fmla="*/ 43 h 139"/>
              <a:gd name="T36" fmla="*/ 37 w 142"/>
              <a:gd name="T37" fmla="*/ 48 h 139"/>
              <a:gd name="T38" fmla="*/ 58 w 142"/>
              <a:gd name="T39" fmla="*/ 70 h 139"/>
              <a:gd name="T40" fmla="*/ 12 w 142"/>
              <a:gd name="T41" fmla="*/ 115 h 139"/>
              <a:gd name="T42" fmla="*/ 12 w 142"/>
              <a:gd name="T43" fmla="*/ 129 h 139"/>
              <a:gd name="T44" fmla="*/ 13 w 142"/>
              <a:gd name="T45" fmla="*/ 130 h 139"/>
              <a:gd name="T46" fmla="*/ 26 w 142"/>
              <a:gd name="T47" fmla="*/ 130 h 139"/>
              <a:gd name="T48" fmla="*/ 72 w 142"/>
              <a:gd name="T49" fmla="*/ 84 h 139"/>
              <a:gd name="T50" fmla="*/ 92 w 142"/>
              <a:gd name="T51" fmla="*/ 103 h 139"/>
              <a:gd name="T52" fmla="*/ 97 w 142"/>
              <a:gd name="T53" fmla="*/ 131 h 139"/>
              <a:gd name="T54" fmla="*/ 119 w 142"/>
              <a:gd name="T55" fmla="*/ 138 h 139"/>
              <a:gd name="T56" fmla="*/ 105 w 142"/>
              <a:gd name="T57" fmla="*/ 124 h 139"/>
              <a:gd name="T58" fmla="*/ 109 w 142"/>
              <a:gd name="T59" fmla="*/ 110 h 139"/>
              <a:gd name="T60" fmla="*/ 123 w 142"/>
              <a:gd name="T61" fmla="*/ 106 h 139"/>
              <a:gd name="T62" fmla="*/ 139 w 142"/>
              <a:gd name="T63" fmla="*/ 122 h 139"/>
              <a:gd name="T64" fmla="*/ 133 w 142"/>
              <a:gd name="T65" fmla="*/ 95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2" h="139">
                <a:moveTo>
                  <a:pt x="133" y="95"/>
                </a:moveTo>
                <a:cubicBezTo>
                  <a:pt x="126" y="87"/>
                  <a:pt x="115" y="86"/>
                  <a:pt x="106" y="89"/>
                </a:cubicBezTo>
                <a:cubicBezTo>
                  <a:pt x="83" y="67"/>
                  <a:pt x="83" y="67"/>
                  <a:pt x="83" y="67"/>
                </a:cubicBezTo>
                <a:cubicBezTo>
                  <a:pt x="111" y="39"/>
                  <a:pt x="111" y="39"/>
                  <a:pt x="111" y="39"/>
                </a:cubicBezTo>
                <a:cubicBezTo>
                  <a:pt x="119" y="38"/>
                  <a:pt x="119" y="38"/>
                  <a:pt x="119" y="38"/>
                </a:cubicBezTo>
                <a:cubicBezTo>
                  <a:pt x="133" y="16"/>
                  <a:pt x="133" y="16"/>
                  <a:pt x="133" y="16"/>
                </a:cubicBezTo>
                <a:cubicBezTo>
                  <a:pt x="125" y="9"/>
                  <a:pt x="125" y="9"/>
                  <a:pt x="125" y="9"/>
                </a:cubicBezTo>
                <a:cubicBezTo>
                  <a:pt x="104" y="23"/>
                  <a:pt x="104" y="23"/>
                  <a:pt x="104" y="23"/>
                </a:cubicBezTo>
                <a:cubicBezTo>
                  <a:pt x="103" y="30"/>
                  <a:pt x="103" y="30"/>
                  <a:pt x="103" y="30"/>
                </a:cubicBezTo>
                <a:cubicBezTo>
                  <a:pt x="75" y="58"/>
                  <a:pt x="75" y="58"/>
                  <a:pt x="75" y="58"/>
                </a:cubicBezTo>
                <a:cubicBezTo>
                  <a:pt x="51" y="34"/>
                  <a:pt x="51" y="34"/>
                  <a:pt x="51" y="34"/>
                </a:cubicBezTo>
                <a:cubicBezTo>
                  <a:pt x="54" y="25"/>
                  <a:pt x="52" y="14"/>
                  <a:pt x="45" y="7"/>
                </a:cubicBezTo>
                <a:cubicBezTo>
                  <a:pt x="41" y="2"/>
                  <a:pt x="35" y="0"/>
                  <a:pt x="29" y="0"/>
                </a:cubicBezTo>
                <a:cubicBezTo>
                  <a:pt x="39" y="10"/>
                  <a:pt x="39" y="10"/>
                  <a:pt x="39" y="10"/>
                </a:cubicBezTo>
                <a:cubicBezTo>
                  <a:pt x="35" y="27"/>
                  <a:pt x="35" y="27"/>
                  <a:pt x="35" y="27"/>
                </a:cubicBezTo>
                <a:cubicBezTo>
                  <a:pt x="18" y="32"/>
                  <a:pt x="18" y="32"/>
                  <a:pt x="18" y="32"/>
                </a:cubicBezTo>
                <a:cubicBezTo>
                  <a:pt x="3" y="17"/>
                  <a:pt x="3" y="17"/>
                  <a:pt x="3" y="17"/>
                </a:cubicBezTo>
                <a:cubicBezTo>
                  <a:pt x="0" y="26"/>
                  <a:pt x="3" y="36"/>
                  <a:pt x="9" y="43"/>
                </a:cubicBezTo>
                <a:cubicBezTo>
                  <a:pt x="17" y="50"/>
                  <a:pt x="28" y="52"/>
                  <a:pt x="37" y="48"/>
                </a:cubicBezTo>
                <a:cubicBezTo>
                  <a:pt x="58" y="70"/>
                  <a:pt x="58" y="70"/>
                  <a:pt x="58" y="70"/>
                </a:cubicBezTo>
                <a:cubicBezTo>
                  <a:pt x="12" y="115"/>
                  <a:pt x="12" y="115"/>
                  <a:pt x="12" y="115"/>
                </a:cubicBezTo>
                <a:cubicBezTo>
                  <a:pt x="9" y="119"/>
                  <a:pt x="9" y="125"/>
                  <a:pt x="12" y="129"/>
                </a:cubicBezTo>
                <a:cubicBezTo>
                  <a:pt x="13" y="130"/>
                  <a:pt x="13" y="130"/>
                  <a:pt x="13" y="130"/>
                </a:cubicBezTo>
                <a:cubicBezTo>
                  <a:pt x="17" y="133"/>
                  <a:pt x="23" y="133"/>
                  <a:pt x="26" y="130"/>
                </a:cubicBezTo>
                <a:cubicBezTo>
                  <a:pt x="72" y="84"/>
                  <a:pt x="72" y="84"/>
                  <a:pt x="72" y="84"/>
                </a:cubicBezTo>
                <a:cubicBezTo>
                  <a:pt x="92" y="103"/>
                  <a:pt x="92" y="103"/>
                  <a:pt x="92" y="103"/>
                </a:cubicBezTo>
                <a:cubicBezTo>
                  <a:pt x="88" y="112"/>
                  <a:pt x="90" y="123"/>
                  <a:pt x="97" y="131"/>
                </a:cubicBezTo>
                <a:cubicBezTo>
                  <a:pt x="103" y="136"/>
                  <a:pt x="111" y="139"/>
                  <a:pt x="119" y="138"/>
                </a:cubicBezTo>
                <a:cubicBezTo>
                  <a:pt x="105" y="124"/>
                  <a:pt x="105" y="124"/>
                  <a:pt x="105" y="124"/>
                </a:cubicBezTo>
                <a:cubicBezTo>
                  <a:pt x="109" y="110"/>
                  <a:pt x="109" y="110"/>
                  <a:pt x="109" y="110"/>
                </a:cubicBezTo>
                <a:cubicBezTo>
                  <a:pt x="123" y="106"/>
                  <a:pt x="123" y="106"/>
                  <a:pt x="123" y="106"/>
                </a:cubicBezTo>
                <a:cubicBezTo>
                  <a:pt x="139" y="122"/>
                  <a:pt x="139" y="122"/>
                  <a:pt x="139" y="122"/>
                </a:cubicBezTo>
                <a:cubicBezTo>
                  <a:pt x="142" y="113"/>
                  <a:pt x="140" y="102"/>
                  <a:pt x="133" y="95"/>
                </a:cubicBezTo>
                <a:close/>
              </a:path>
            </a:pathLst>
          </a:custGeom>
          <a:solidFill>
            <a:schemeClr val="bg1"/>
          </a:solidFill>
          <a:ln>
            <a:noFill/>
          </a:ln>
        </p:spPr>
        <p:txBody>
          <a:bodyPr vert="horz" wrap="square" lIns="91440" tIns="45720" rIns="91440" bIns="45720" numCol="1" anchor="t" anchorCtr="0" compatLnSpc="1"/>
          <a:lstStyle/>
          <a:p>
            <a:endParaRPr lang="en-US">
              <a:latin typeface="+mn-ea"/>
              <a:cs typeface="+mn-ea"/>
            </a:endParaRPr>
          </a:p>
        </p:txBody>
      </p:sp>
      <p:grpSp>
        <p:nvGrpSpPr>
          <p:cNvPr id="122" name="组合 121"/>
          <p:cNvGrpSpPr/>
          <p:nvPr/>
        </p:nvGrpSpPr>
        <p:grpSpPr>
          <a:xfrm>
            <a:off x="9049401" y="2168290"/>
            <a:ext cx="311646" cy="193872"/>
            <a:chOff x="8292784" y="1202455"/>
            <a:chExt cx="311687" cy="193872"/>
          </a:xfrm>
        </p:grpSpPr>
        <p:sp>
          <p:nvSpPr>
            <p:cNvPr id="126" name="Freeform 151"/>
            <p:cNvSpPr/>
            <p:nvPr/>
          </p:nvSpPr>
          <p:spPr bwMode="auto">
            <a:xfrm>
              <a:off x="8297258" y="1202455"/>
              <a:ext cx="299756" cy="123780"/>
            </a:xfrm>
            <a:custGeom>
              <a:avLst/>
              <a:gdLst>
                <a:gd name="T0" fmla="*/ 135 w 139"/>
                <a:gd name="T1" fmla="*/ 0 h 57"/>
                <a:gd name="T2" fmla="*/ 4 w 139"/>
                <a:gd name="T3" fmla="*/ 0 h 57"/>
                <a:gd name="T4" fmla="*/ 0 w 139"/>
                <a:gd name="T5" fmla="*/ 1 h 57"/>
                <a:gd name="T6" fmla="*/ 65 w 139"/>
                <a:gd name="T7" fmla="*/ 55 h 57"/>
                <a:gd name="T8" fmla="*/ 74 w 139"/>
                <a:gd name="T9" fmla="*/ 55 h 57"/>
                <a:gd name="T10" fmla="*/ 139 w 139"/>
                <a:gd name="T11" fmla="*/ 1 h 57"/>
                <a:gd name="T12" fmla="*/ 135 w 139"/>
                <a:gd name="T13" fmla="*/ 0 h 57"/>
              </a:gdLst>
              <a:ahLst/>
              <a:cxnLst>
                <a:cxn ang="0">
                  <a:pos x="T0" y="T1"/>
                </a:cxn>
                <a:cxn ang="0">
                  <a:pos x="T2" y="T3"/>
                </a:cxn>
                <a:cxn ang="0">
                  <a:pos x="T4" y="T5"/>
                </a:cxn>
                <a:cxn ang="0">
                  <a:pos x="T6" y="T7"/>
                </a:cxn>
                <a:cxn ang="0">
                  <a:pos x="T8" y="T9"/>
                </a:cxn>
                <a:cxn ang="0">
                  <a:pos x="T10" y="T11"/>
                </a:cxn>
                <a:cxn ang="0">
                  <a:pos x="T12" y="T13"/>
                </a:cxn>
              </a:cxnLst>
              <a:rect l="0" t="0" r="r" b="b"/>
              <a:pathLst>
                <a:path w="139" h="57">
                  <a:moveTo>
                    <a:pt x="135" y="0"/>
                  </a:moveTo>
                  <a:cubicBezTo>
                    <a:pt x="4" y="0"/>
                    <a:pt x="4" y="0"/>
                    <a:pt x="4" y="0"/>
                  </a:cubicBezTo>
                  <a:cubicBezTo>
                    <a:pt x="3" y="0"/>
                    <a:pt x="1" y="0"/>
                    <a:pt x="0" y="1"/>
                  </a:cubicBezTo>
                  <a:cubicBezTo>
                    <a:pt x="65" y="55"/>
                    <a:pt x="65" y="55"/>
                    <a:pt x="65" y="55"/>
                  </a:cubicBezTo>
                  <a:cubicBezTo>
                    <a:pt x="68" y="57"/>
                    <a:pt x="72" y="57"/>
                    <a:pt x="74" y="55"/>
                  </a:cubicBezTo>
                  <a:cubicBezTo>
                    <a:pt x="139" y="1"/>
                    <a:pt x="139" y="1"/>
                    <a:pt x="139" y="1"/>
                  </a:cubicBezTo>
                  <a:cubicBezTo>
                    <a:pt x="138" y="0"/>
                    <a:pt x="137" y="0"/>
                    <a:pt x="135" y="0"/>
                  </a:cubicBezTo>
                  <a:close/>
                </a:path>
              </a:pathLst>
            </a:custGeom>
            <a:solidFill>
              <a:schemeClr val="bg1"/>
            </a:solidFill>
            <a:ln>
              <a:noFill/>
            </a:ln>
          </p:spPr>
          <p:txBody>
            <a:bodyPr vert="horz" wrap="square" lIns="91440" tIns="45720" rIns="91440" bIns="45720" numCol="1" anchor="t" anchorCtr="0" compatLnSpc="1"/>
            <a:lstStyle/>
            <a:p>
              <a:endParaRPr lang="en-US">
                <a:latin typeface="+mn-ea"/>
                <a:cs typeface="+mn-ea"/>
              </a:endParaRPr>
            </a:p>
          </p:txBody>
        </p:sp>
        <p:sp>
          <p:nvSpPr>
            <p:cNvPr id="127" name="Freeform 152"/>
            <p:cNvSpPr>
              <a:spLocks noEditPoints="1"/>
            </p:cNvSpPr>
            <p:nvPr/>
          </p:nvSpPr>
          <p:spPr bwMode="auto">
            <a:xfrm>
              <a:off x="8292784" y="1221842"/>
              <a:ext cx="311687" cy="174485"/>
            </a:xfrm>
            <a:custGeom>
              <a:avLst/>
              <a:gdLst>
                <a:gd name="T0" fmla="*/ 77 w 144"/>
                <a:gd name="T1" fmla="*/ 55 h 81"/>
                <a:gd name="T2" fmla="*/ 67 w 144"/>
                <a:gd name="T3" fmla="*/ 55 h 81"/>
                <a:gd name="T4" fmla="*/ 0 w 144"/>
                <a:gd name="T5" fmla="*/ 0 h 81"/>
                <a:gd name="T6" fmla="*/ 0 w 144"/>
                <a:gd name="T7" fmla="*/ 74 h 81"/>
                <a:gd name="T8" fmla="*/ 6 w 144"/>
                <a:gd name="T9" fmla="*/ 81 h 81"/>
                <a:gd name="T10" fmla="*/ 137 w 144"/>
                <a:gd name="T11" fmla="*/ 81 h 81"/>
                <a:gd name="T12" fmla="*/ 144 w 144"/>
                <a:gd name="T13" fmla="*/ 74 h 81"/>
                <a:gd name="T14" fmla="*/ 144 w 144"/>
                <a:gd name="T15" fmla="*/ 0 h 81"/>
                <a:gd name="T16" fmla="*/ 77 w 144"/>
                <a:gd name="T17" fmla="*/ 55 h 81"/>
                <a:gd name="T18" fmla="*/ 41 w 144"/>
                <a:gd name="T19" fmla="*/ 45 h 81"/>
                <a:gd name="T20" fmla="*/ 10 w 144"/>
                <a:gd name="T21" fmla="*/ 75 h 81"/>
                <a:gd name="T22" fmla="*/ 8 w 144"/>
                <a:gd name="T23" fmla="*/ 76 h 81"/>
                <a:gd name="T24" fmla="*/ 6 w 144"/>
                <a:gd name="T25" fmla="*/ 75 h 81"/>
                <a:gd name="T26" fmla="*/ 6 w 144"/>
                <a:gd name="T27" fmla="*/ 71 h 81"/>
                <a:gd name="T28" fmla="*/ 37 w 144"/>
                <a:gd name="T29" fmla="*/ 41 h 81"/>
                <a:gd name="T30" fmla="*/ 41 w 144"/>
                <a:gd name="T31" fmla="*/ 41 h 81"/>
                <a:gd name="T32" fmla="*/ 41 w 144"/>
                <a:gd name="T33" fmla="*/ 45 h 81"/>
                <a:gd name="T34" fmla="*/ 138 w 144"/>
                <a:gd name="T35" fmla="*/ 75 h 81"/>
                <a:gd name="T36" fmla="*/ 136 w 144"/>
                <a:gd name="T37" fmla="*/ 76 h 81"/>
                <a:gd name="T38" fmla="*/ 134 w 144"/>
                <a:gd name="T39" fmla="*/ 75 h 81"/>
                <a:gd name="T40" fmla="*/ 102 w 144"/>
                <a:gd name="T41" fmla="*/ 45 h 81"/>
                <a:gd name="T42" fmla="*/ 102 w 144"/>
                <a:gd name="T43" fmla="*/ 41 h 81"/>
                <a:gd name="T44" fmla="*/ 106 w 144"/>
                <a:gd name="T45" fmla="*/ 41 h 81"/>
                <a:gd name="T46" fmla="*/ 138 w 144"/>
                <a:gd name="T47" fmla="*/ 71 h 81"/>
                <a:gd name="T48" fmla="*/ 138 w 144"/>
                <a:gd name="T49" fmla="*/ 75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4" h="81">
                  <a:moveTo>
                    <a:pt x="77" y="55"/>
                  </a:moveTo>
                  <a:cubicBezTo>
                    <a:pt x="74" y="57"/>
                    <a:pt x="69" y="57"/>
                    <a:pt x="67" y="55"/>
                  </a:cubicBezTo>
                  <a:cubicBezTo>
                    <a:pt x="0" y="0"/>
                    <a:pt x="0" y="0"/>
                    <a:pt x="0" y="0"/>
                  </a:cubicBezTo>
                  <a:cubicBezTo>
                    <a:pt x="0" y="74"/>
                    <a:pt x="0" y="74"/>
                    <a:pt x="0" y="74"/>
                  </a:cubicBezTo>
                  <a:cubicBezTo>
                    <a:pt x="0" y="78"/>
                    <a:pt x="3" y="81"/>
                    <a:pt x="6" y="81"/>
                  </a:cubicBezTo>
                  <a:cubicBezTo>
                    <a:pt x="137" y="81"/>
                    <a:pt x="137" y="81"/>
                    <a:pt x="137" y="81"/>
                  </a:cubicBezTo>
                  <a:cubicBezTo>
                    <a:pt x="141" y="81"/>
                    <a:pt x="144" y="78"/>
                    <a:pt x="144" y="74"/>
                  </a:cubicBezTo>
                  <a:cubicBezTo>
                    <a:pt x="144" y="0"/>
                    <a:pt x="144" y="0"/>
                    <a:pt x="144" y="0"/>
                  </a:cubicBezTo>
                  <a:lnTo>
                    <a:pt x="77" y="55"/>
                  </a:lnTo>
                  <a:close/>
                  <a:moveTo>
                    <a:pt x="41" y="45"/>
                  </a:moveTo>
                  <a:cubicBezTo>
                    <a:pt x="10" y="75"/>
                    <a:pt x="10" y="75"/>
                    <a:pt x="10" y="75"/>
                  </a:cubicBezTo>
                  <a:cubicBezTo>
                    <a:pt x="9" y="75"/>
                    <a:pt x="8" y="76"/>
                    <a:pt x="8" y="76"/>
                  </a:cubicBezTo>
                  <a:cubicBezTo>
                    <a:pt x="7" y="76"/>
                    <a:pt x="6" y="75"/>
                    <a:pt x="6" y="75"/>
                  </a:cubicBezTo>
                  <a:cubicBezTo>
                    <a:pt x="5" y="74"/>
                    <a:pt x="5" y="72"/>
                    <a:pt x="6" y="71"/>
                  </a:cubicBezTo>
                  <a:cubicBezTo>
                    <a:pt x="37" y="41"/>
                    <a:pt x="37" y="41"/>
                    <a:pt x="37" y="41"/>
                  </a:cubicBezTo>
                  <a:cubicBezTo>
                    <a:pt x="38" y="40"/>
                    <a:pt x="40" y="40"/>
                    <a:pt x="41" y="41"/>
                  </a:cubicBezTo>
                  <a:cubicBezTo>
                    <a:pt x="42" y="42"/>
                    <a:pt x="42" y="44"/>
                    <a:pt x="41" y="45"/>
                  </a:cubicBezTo>
                  <a:close/>
                  <a:moveTo>
                    <a:pt x="138" y="75"/>
                  </a:moveTo>
                  <a:cubicBezTo>
                    <a:pt x="137" y="75"/>
                    <a:pt x="136" y="76"/>
                    <a:pt x="136" y="76"/>
                  </a:cubicBezTo>
                  <a:cubicBezTo>
                    <a:pt x="135" y="76"/>
                    <a:pt x="134" y="75"/>
                    <a:pt x="134" y="75"/>
                  </a:cubicBezTo>
                  <a:cubicBezTo>
                    <a:pt x="102" y="45"/>
                    <a:pt x="102" y="45"/>
                    <a:pt x="102" y="45"/>
                  </a:cubicBezTo>
                  <a:cubicBezTo>
                    <a:pt x="101" y="44"/>
                    <a:pt x="101" y="42"/>
                    <a:pt x="102" y="41"/>
                  </a:cubicBezTo>
                  <a:cubicBezTo>
                    <a:pt x="103" y="40"/>
                    <a:pt x="105" y="40"/>
                    <a:pt x="106" y="41"/>
                  </a:cubicBezTo>
                  <a:cubicBezTo>
                    <a:pt x="138" y="71"/>
                    <a:pt x="138" y="71"/>
                    <a:pt x="138" y="71"/>
                  </a:cubicBezTo>
                  <a:cubicBezTo>
                    <a:pt x="139" y="72"/>
                    <a:pt x="139" y="74"/>
                    <a:pt x="138" y="75"/>
                  </a:cubicBezTo>
                  <a:close/>
                </a:path>
              </a:pathLst>
            </a:custGeom>
            <a:solidFill>
              <a:schemeClr val="bg1"/>
            </a:solidFill>
            <a:ln>
              <a:noFill/>
            </a:ln>
          </p:spPr>
          <p:txBody>
            <a:bodyPr vert="horz" wrap="square" lIns="91440" tIns="45720" rIns="91440" bIns="45720" numCol="1" anchor="t" anchorCtr="0" compatLnSpc="1"/>
            <a:lstStyle/>
            <a:p>
              <a:endParaRPr lang="en-US">
                <a:latin typeface="+mn-ea"/>
                <a:cs typeface="+mn-ea"/>
              </a:endParaRPr>
            </a:p>
          </p:txBody>
        </p:sp>
      </p:grpSp>
      <p:sp>
        <p:nvSpPr>
          <p:cNvPr id="131" name="Freeform 116"/>
          <p:cNvSpPr>
            <a:spLocks noEditPoints="1"/>
          </p:cNvSpPr>
          <p:nvPr/>
        </p:nvSpPr>
        <p:spPr bwMode="auto">
          <a:xfrm>
            <a:off x="2776609" y="2090229"/>
            <a:ext cx="329540" cy="290808"/>
          </a:xfrm>
          <a:custGeom>
            <a:avLst/>
            <a:gdLst>
              <a:gd name="T0" fmla="*/ 209 w 221"/>
              <a:gd name="T1" fmla="*/ 95 h 195"/>
              <a:gd name="T2" fmla="*/ 209 w 221"/>
              <a:gd name="T3" fmla="*/ 82 h 195"/>
              <a:gd name="T4" fmla="*/ 221 w 221"/>
              <a:gd name="T5" fmla="*/ 82 h 195"/>
              <a:gd name="T6" fmla="*/ 221 w 221"/>
              <a:gd name="T7" fmla="*/ 74 h 195"/>
              <a:gd name="T8" fmla="*/ 110 w 221"/>
              <a:gd name="T9" fmla="*/ 0 h 195"/>
              <a:gd name="T10" fmla="*/ 0 w 221"/>
              <a:gd name="T11" fmla="*/ 74 h 195"/>
              <a:gd name="T12" fmla="*/ 0 w 221"/>
              <a:gd name="T13" fmla="*/ 82 h 195"/>
              <a:gd name="T14" fmla="*/ 10 w 221"/>
              <a:gd name="T15" fmla="*/ 82 h 195"/>
              <a:gd name="T16" fmla="*/ 10 w 221"/>
              <a:gd name="T17" fmla="*/ 95 h 195"/>
              <a:gd name="T18" fmla="*/ 23 w 221"/>
              <a:gd name="T19" fmla="*/ 95 h 195"/>
              <a:gd name="T20" fmla="*/ 23 w 221"/>
              <a:gd name="T21" fmla="*/ 166 h 195"/>
              <a:gd name="T22" fmla="*/ 10 w 221"/>
              <a:gd name="T23" fmla="*/ 166 h 195"/>
              <a:gd name="T24" fmla="*/ 10 w 221"/>
              <a:gd name="T25" fmla="*/ 179 h 195"/>
              <a:gd name="T26" fmla="*/ 0 w 221"/>
              <a:gd name="T27" fmla="*/ 179 h 195"/>
              <a:gd name="T28" fmla="*/ 0 w 221"/>
              <a:gd name="T29" fmla="*/ 195 h 195"/>
              <a:gd name="T30" fmla="*/ 221 w 221"/>
              <a:gd name="T31" fmla="*/ 195 h 195"/>
              <a:gd name="T32" fmla="*/ 221 w 221"/>
              <a:gd name="T33" fmla="*/ 179 h 195"/>
              <a:gd name="T34" fmla="*/ 209 w 221"/>
              <a:gd name="T35" fmla="*/ 179 h 195"/>
              <a:gd name="T36" fmla="*/ 209 w 221"/>
              <a:gd name="T37" fmla="*/ 166 h 195"/>
              <a:gd name="T38" fmla="*/ 197 w 221"/>
              <a:gd name="T39" fmla="*/ 166 h 195"/>
              <a:gd name="T40" fmla="*/ 197 w 221"/>
              <a:gd name="T41" fmla="*/ 95 h 195"/>
              <a:gd name="T42" fmla="*/ 209 w 221"/>
              <a:gd name="T43" fmla="*/ 95 h 195"/>
              <a:gd name="T44" fmla="*/ 73 w 221"/>
              <a:gd name="T45" fmla="*/ 166 h 195"/>
              <a:gd name="T46" fmla="*/ 49 w 221"/>
              <a:gd name="T47" fmla="*/ 166 h 195"/>
              <a:gd name="T48" fmla="*/ 49 w 221"/>
              <a:gd name="T49" fmla="*/ 95 h 195"/>
              <a:gd name="T50" fmla="*/ 73 w 221"/>
              <a:gd name="T51" fmla="*/ 95 h 195"/>
              <a:gd name="T52" fmla="*/ 73 w 221"/>
              <a:gd name="T53" fmla="*/ 166 h 195"/>
              <a:gd name="T54" fmla="*/ 122 w 221"/>
              <a:gd name="T55" fmla="*/ 166 h 195"/>
              <a:gd name="T56" fmla="*/ 99 w 221"/>
              <a:gd name="T57" fmla="*/ 166 h 195"/>
              <a:gd name="T58" fmla="*/ 99 w 221"/>
              <a:gd name="T59" fmla="*/ 95 h 195"/>
              <a:gd name="T60" fmla="*/ 122 w 221"/>
              <a:gd name="T61" fmla="*/ 95 h 195"/>
              <a:gd name="T62" fmla="*/ 122 w 221"/>
              <a:gd name="T63" fmla="*/ 166 h 195"/>
              <a:gd name="T64" fmla="*/ 171 w 221"/>
              <a:gd name="T65" fmla="*/ 166 h 195"/>
              <a:gd name="T66" fmla="*/ 148 w 221"/>
              <a:gd name="T67" fmla="*/ 166 h 195"/>
              <a:gd name="T68" fmla="*/ 148 w 221"/>
              <a:gd name="T69" fmla="*/ 95 h 195"/>
              <a:gd name="T70" fmla="*/ 171 w 221"/>
              <a:gd name="T71" fmla="*/ 95 h 195"/>
              <a:gd name="T72" fmla="*/ 171 w 221"/>
              <a:gd name="T73" fmla="*/ 166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21" h="195">
                <a:moveTo>
                  <a:pt x="209" y="95"/>
                </a:moveTo>
                <a:lnTo>
                  <a:pt x="209" y="82"/>
                </a:lnTo>
                <a:lnTo>
                  <a:pt x="221" y="82"/>
                </a:lnTo>
                <a:lnTo>
                  <a:pt x="221" y="74"/>
                </a:lnTo>
                <a:lnTo>
                  <a:pt x="110" y="0"/>
                </a:lnTo>
                <a:lnTo>
                  <a:pt x="0" y="74"/>
                </a:lnTo>
                <a:lnTo>
                  <a:pt x="0" y="82"/>
                </a:lnTo>
                <a:lnTo>
                  <a:pt x="10" y="82"/>
                </a:lnTo>
                <a:lnTo>
                  <a:pt x="10" y="95"/>
                </a:lnTo>
                <a:lnTo>
                  <a:pt x="23" y="95"/>
                </a:lnTo>
                <a:lnTo>
                  <a:pt x="23" y="166"/>
                </a:lnTo>
                <a:lnTo>
                  <a:pt x="10" y="166"/>
                </a:lnTo>
                <a:lnTo>
                  <a:pt x="10" y="179"/>
                </a:lnTo>
                <a:lnTo>
                  <a:pt x="0" y="179"/>
                </a:lnTo>
                <a:lnTo>
                  <a:pt x="0" y="195"/>
                </a:lnTo>
                <a:lnTo>
                  <a:pt x="221" y="195"/>
                </a:lnTo>
                <a:lnTo>
                  <a:pt x="221" y="179"/>
                </a:lnTo>
                <a:lnTo>
                  <a:pt x="209" y="179"/>
                </a:lnTo>
                <a:lnTo>
                  <a:pt x="209" y="166"/>
                </a:lnTo>
                <a:lnTo>
                  <a:pt x="197" y="166"/>
                </a:lnTo>
                <a:lnTo>
                  <a:pt x="197" y="95"/>
                </a:lnTo>
                <a:lnTo>
                  <a:pt x="209" y="95"/>
                </a:lnTo>
                <a:close/>
                <a:moveTo>
                  <a:pt x="73" y="166"/>
                </a:moveTo>
                <a:lnTo>
                  <a:pt x="49" y="166"/>
                </a:lnTo>
                <a:lnTo>
                  <a:pt x="49" y="95"/>
                </a:lnTo>
                <a:lnTo>
                  <a:pt x="73" y="95"/>
                </a:lnTo>
                <a:lnTo>
                  <a:pt x="73" y="166"/>
                </a:lnTo>
                <a:close/>
                <a:moveTo>
                  <a:pt x="122" y="166"/>
                </a:moveTo>
                <a:lnTo>
                  <a:pt x="99" y="166"/>
                </a:lnTo>
                <a:lnTo>
                  <a:pt x="99" y="95"/>
                </a:lnTo>
                <a:lnTo>
                  <a:pt x="122" y="95"/>
                </a:lnTo>
                <a:lnTo>
                  <a:pt x="122" y="166"/>
                </a:lnTo>
                <a:close/>
                <a:moveTo>
                  <a:pt x="171" y="166"/>
                </a:moveTo>
                <a:lnTo>
                  <a:pt x="148" y="166"/>
                </a:lnTo>
                <a:lnTo>
                  <a:pt x="148" y="95"/>
                </a:lnTo>
                <a:lnTo>
                  <a:pt x="171" y="95"/>
                </a:lnTo>
                <a:lnTo>
                  <a:pt x="171" y="166"/>
                </a:lnTo>
                <a:close/>
              </a:path>
            </a:pathLst>
          </a:custGeom>
          <a:solidFill>
            <a:schemeClr val="bg1"/>
          </a:solidFill>
          <a:ln>
            <a:noFill/>
          </a:ln>
        </p:spPr>
        <p:txBody>
          <a:bodyPr vert="horz" wrap="square" lIns="91440" tIns="45720" rIns="91440" bIns="45720" numCol="1" anchor="t" anchorCtr="0" compatLnSpc="1"/>
          <a:lstStyle/>
          <a:p>
            <a:endParaRPr lang="en-US">
              <a:latin typeface="+mn-ea"/>
              <a:cs typeface="+mn-ea"/>
            </a:endParaRPr>
          </a:p>
        </p:txBody>
      </p:sp>
      <p:grpSp>
        <p:nvGrpSpPr>
          <p:cNvPr id="132" name="组合 131"/>
          <p:cNvGrpSpPr/>
          <p:nvPr/>
        </p:nvGrpSpPr>
        <p:grpSpPr>
          <a:xfrm>
            <a:off x="8993485" y="4793806"/>
            <a:ext cx="402605" cy="331075"/>
            <a:chOff x="5108575" y="3992563"/>
            <a:chExt cx="428625" cy="352426"/>
          </a:xfrm>
          <a:solidFill>
            <a:schemeClr val="bg1"/>
          </a:solidFill>
        </p:grpSpPr>
        <p:sp>
          <p:nvSpPr>
            <p:cNvPr id="136" name="Freeform 223"/>
            <p:cNvSpPr/>
            <p:nvPr/>
          </p:nvSpPr>
          <p:spPr bwMode="auto">
            <a:xfrm>
              <a:off x="5108575" y="3998913"/>
              <a:ext cx="201613" cy="106363"/>
            </a:xfrm>
            <a:custGeom>
              <a:avLst/>
              <a:gdLst>
                <a:gd name="T0" fmla="*/ 127 w 127"/>
                <a:gd name="T1" fmla="*/ 30 h 67"/>
                <a:gd name="T2" fmla="*/ 93 w 127"/>
                <a:gd name="T3" fmla="*/ 0 h 67"/>
                <a:gd name="T4" fmla="*/ 0 w 127"/>
                <a:gd name="T5" fmla="*/ 36 h 67"/>
                <a:gd name="T6" fmla="*/ 35 w 127"/>
                <a:gd name="T7" fmla="*/ 67 h 67"/>
                <a:gd name="T8" fmla="*/ 127 w 127"/>
                <a:gd name="T9" fmla="*/ 30 h 67"/>
              </a:gdLst>
              <a:ahLst/>
              <a:cxnLst>
                <a:cxn ang="0">
                  <a:pos x="T0" y="T1"/>
                </a:cxn>
                <a:cxn ang="0">
                  <a:pos x="T2" y="T3"/>
                </a:cxn>
                <a:cxn ang="0">
                  <a:pos x="T4" y="T5"/>
                </a:cxn>
                <a:cxn ang="0">
                  <a:pos x="T6" y="T7"/>
                </a:cxn>
                <a:cxn ang="0">
                  <a:pos x="T8" y="T9"/>
                </a:cxn>
              </a:cxnLst>
              <a:rect l="0" t="0" r="r" b="b"/>
              <a:pathLst>
                <a:path w="127" h="67">
                  <a:moveTo>
                    <a:pt x="127" y="30"/>
                  </a:moveTo>
                  <a:lnTo>
                    <a:pt x="93" y="0"/>
                  </a:lnTo>
                  <a:lnTo>
                    <a:pt x="0" y="36"/>
                  </a:lnTo>
                  <a:lnTo>
                    <a:pt x="35" y="67"/>
                  </a:lnTo>
                  <a:lnTo>
                    <a:pt x="127" y="3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sp>
          <p:nvSpPr>
            <p:cNvPr id="137" name="Freeform 224"/>
            <p:cNvSpPr/>
            <p:nvPr/>
          </p:nvSpPr>
          <p:spPr bwMode="auto">
            <a:xfrm>
              <a:off x="5324475" y="4168776"/>
              <a:ext cx="147638" cy="176213"/>
            </a:xfrm>
            <a:custGeom>
              <a:avLst/>
              <a:gdLst>
                <a:gd name="T0" fmla="*/ 0 w 93"/>
                <a:gd name="T1" fmla="*/ 0 h 111"/>
                <a:gd name="T2" fmla="*/ 0 w 93"/>
                <a:gd name="T3" fmla="*/ 111 h 111"/>
                <a:gd name="T4" fmla="*/ 93 w 93"/>
                <a:gd name="T5" fmla="*/ 73 h 111"/>
                <a:gd name="T6" fmla="*/ 93 w 93"/>
                <a:gd name="T7" fmla="*/ 15 h 111"/>
                <a:gd name="T8" fmla="*/ 41 w 93"/>
                <a:gd name="T9" fmla="*/ 37 h 111"/>
                <a:gd name="T10" fmla="*/ 0 w 93"/>
                <a:gd name="T11" fmla="*/ 0 h 111"/>
              </a:gdLst>
              <a:ahLst/>
              <a:cxnLst>
                <a:cxn ang="0">
                  <a:pos x="T0" y="T1"/>
                </a:cxn>
                <a:cxn ang="0">
                  <a:pos x="T2" y="T3"/>
                </a:cxn>
                <a:cxn ang="0">
                  <a:pos x="T4" y="T5"/>
                </a:cxn>
                <a:cxn ang="0">
                  <a:pos x="T6" y="T7"/>
                </a:cxn>
                <a:cxn ang="0">
                  <a:pos x="T8" y="T9"/>
                </a:cxn>
                <a:cxn ang="0">
                  <a:pos x="T10" y="T11"/>
                </a:cxn>
              </a:cxnLst>
              <a:rect l="0" t="0" r="r" b="b"/>
              <a:pathLst>
                <a:path w="93" h="111">
                  <a:moveTo>
                    <a:pt x="0" y="0"/>
                  </a:moveTo>
                  <a:lnTo>
                    <a:pt x="0" y="111"/>
                  </a:lnTo>
                  <a:lnTo>
                    <a:pt x="93" y="73"/>
                  </a:lnTo>
                  <a:lnTo>
                    <a:pt x="93" y="15"/>
                  </a:lnTo>
                  <a:lnTo>
                    <a:pt x="41" y="37"/>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sp>
          <p:nvSpPr>
            <p:cNvPr id="138" name="Freeform 225"/>
            <p:cNvSpPr/>
            <p:nvPr/>
          </p:nvSpPr>
          <p:spPr bwMode="auto">
            <a:xfrm>
              <a:off x="5334000" y="4110038"/>
              <a:ext cx="203200" cy="104775"/>
            </a:xfrm>
            <a:custGeom>
              <a:avLst/>
              <a:gdLst>
                <a:gd name="T0" fmla="*/ 0 w 128"/>
                <a:gd name="T1" fmla="*/ 36 h 66"/>
                <a:gd name="T2" fmla="*/ 36 w 128"/>
                <a:gd name="T3" fmla="*/ 66 h 66"/>
                <a:gd name="T4" fmla="*/ 128 w 128"/>
                <a:gd name="T5" fmla="*/ 29 h 66"/>
                <a:gd name="T6" fmla="*/ 93 w 128"/>
                <a:gd name="T7" fmla="*/ 0 h 66"/>
                <a:gd name="T8" fmla="*/ 0 w 128"/>
                <a:gd name="T9" fmla="*/ 36 h 66"/>
              </a:gdLst>
              <a:ahLst/>
              <a:cxnLst>
                <a:cxn ang="0">
                  <a:pos x="T0" y="T1"/>
                </a:cxn>
                <a:cxn ang="0">
                  <a:pos x="T2" y="T3"/>
                </a:cxn>
                <a:cxn ang="0">
                  <a:pos x="T4" y="T5"/>
                </a:cxn>
                <a:cxn ang="0">
                  <a:pos x="T6" y="T7"/>
                </a:cxn>
                <a:cxn ang="0">
                  <a:pos x="T8" y="T9"/>
                </a:cxn>
              </a:cxnLst>
              <a:rect l="0" t="0" r="r" b="b"/>
              <a:pathLst>
                <a:path w="128" h="66">
                  <a:moveTo>
                    <a:pt x="0" y="36"/>
                  </a:moveTo>
                  <a:lnTo>
                    <a:pt x="36" y="66"/>
                  </a:lnTo>
                  <a:lnTo>
                    <a:pt x="128" y="29"/>
                  </a:lnTo>
                  <a:lnTo>
                    <a:pt x="93" y="0"/>
                  </a:lnTo>
                  <a:lnTo>
                    <a:pt x="0" y="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sp>
          <p:nvSpPr>
            <p:cNvPr id="139" name="Freeform 226"/>
            <p:cNvSpPr/>
            <p:nvPr/>
          </p:nvSpPr>
          <p:spPr bwMode="auto">
            <a:xfrm>
              <a:off x="5319713" y="3992563"/>
              <a:ext cx="203200" cy="109538"/>
            </a:xfrm>
            <a:custGeom>
              <a:avLst/>
              <a:gdLst>
                <a:gd name="T0" fmla="*/ 128 w 128"/>
                <a:gd name="T1" fmla="*/ 36 h 69"/>
                <a:gd name="T2" fmla="*/ 35 w 128"/>
                <a:gd name="T3" fmla="*/ 0 h 69"/>
                <a:gd name="T4" fmla="*/ 0 w 128"/>
                <a:gd name="T5" fmla="*/ 32 h 69"/>
                <a:gd name="T6" fmla="*/ 93 w 128"/>
                <a:gd name="T7" fmla="*/ 69 h 69"/>
                <a:gd name="T8" fmla="*/ 128 w 128"/>
                <a:gd name="T9" fmla="*/ 36 h 69"/>
              </a:gdLst>
              <a:ahLst/>
              <a:cxnLst>
                <a:cxn ang="0">
                  <a:pos x="T0" y="T1"/>
                </a:cxn>
                <a:cxn ang="0">
                  <a:pos x="T2" y="T3"/>
                </a:cxn>
                <a:cxn ang="0">
                  <a:pos x="T4" y="T5"/>
                </a:cxn>
                <a:cxn ang="0">
                  <a:pos x="T6" y="T7"/>
                </a:cxn>
                <a:cxn ang="0">
                  <a:pos x="T8" y="T9"/>
                </a:cxn>
              </a:cxnLst>
              <a:rect l="0" t="0" r="r" b="b"/>
              <a:pathLst>
                <a:path w="128" h="69">
                  <a:moveTo>
                    <a:pt x="128" y="36"/>
                  </a:moveTo>
                  <a:lnTo>
                    <a:pt x="35" y="0"/>
                  </a:lnTo>
                  <a:lnTo>
                    <a:pt x="0" y="32"/>
                  </a:lnTo>
                  <a:lnTo>
                    <a:pt x="93" y="69"/>
                  </a:lnTo>
                  <a:lnTo>
                    <a:pt x="128" y="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sp>
          <p:nvSpPr>
            <p:cNvPr id="140" name="Freeform 227"/>
            <p:cNvSpPr/>
            <p:nvPr/>
          </p:nvSpPr>
          <p:spPr bwMode="auto">
            <a:xfrm>
              <a:off x="5165725" y="4181476"/>
              <a:ext cx="147638" cy="163513"/>
            </a:xfrm>
            <a:custGeom>
              <a:avLst/>
              <a:gdLst>
                <a:gd name="T0" fmla="*/ 0 w 93"/>
                <a:gd name="T1" fmla="*/ 11 h 103"/>
                <a:gd name="T2" fmla="*/ 0 w 93"/>
                <a:gd name="T3" fmla="*/ 65 h 103"/>
                <a:gd name="T4" fmla="*/ 93 w 93"/>
                <a:gd name="T5" fmla="*/ 103 h 103"/>
                <a:gd name="T6" fmla="*/ 93 w 93"/>
                <a:gd name="T7" fmla="*/ 0 h 103"/>
                <a:gd name="T8" fmla="*/ 57 w 93"/>
                <a:gd name="T9" fmla="*/ 34 h 103"/>
                <a:gd name="T10" fmla="*/ 0 w 93"/>
                <a:gd name="T11" fmla="*/ 11 h 103"/>
              </a:gdLst>
              <a:ahLst/>
              <a:cxnLst>
                <a:cxn ang="0">
                  <a:pos x="T0" y="T1"/>
                </a:cxn>
                <a:cxn ang="0">
                  <a:pos x="T2" y="T3"/>
                </a:cxn>
                <a:cxn ang="0">
                  <a:pos x="T4" y="T5"/>
                </a:cxn>
                <a:cxn ang="0">
                  <a:pos x="T6" y="T7"/>
                </a:cxn>
                <a:cxn ang="0">
                  <a:pos x="T8" y="T9"/>
                </a:cxn>
                <a:cxn ang="0">
                  <a:pos x="T10" y="T11"/>
                </a:cxn>
              </a:cxnLst>
              <a:rect l="0" t="0" r="r" b="b"/>
              <a:pathLst>
                <a:path w="93" h="103">
                  <a:moveTo>
                    <a:pt x="0" y="11"/>
                  </a:moveTo>
                  <a:lnTo>
                    <a:pt x="0" y="65"/>
                  </a:lnTo>
                  <a:lnTo>
                    <a:pt x="93" y="103"/>
                  </a:lnTo>
                  <a:lnTo>
                    <a:pt x="93" y="0"/>
                  </a:lnTo>
                  <a:lnTo>
                    <a:pt x="57" y="34"/>
                  </a:lnTo>
                  <a:lnTo>
                    <a:pt x="0"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sp>
          <p:nvSpPr>
            <p:cNvPr id="141" name="Freeform 228"/>
            <p:cNvSpPr/>
            <p:nvPr/>
          </p:nvSpPr>
          <p:spPr bwMode="auto">
            <a:xfrm>
              <a:off x="5108575" y="4114801"/>
              <a:ext cx="200025" cy="109538"/>
            </a:xfrm>
            <a:custGeom>
              <a:avLst/>
              <a:gdLst>
                <a:gd name="T0" fmla="*/ 126 w 126"/>
                <a:gd name="T1" fmla="*/ 36 h 69"/>
                <a:gd name="T2" fmla="*/ 33 w 126"/>
                <a:gd name="T3" fmla="*/ 0 h 69"/>
                <a:gd name="T4" fmla="*/ 0 w 126"/>
                <a:gd name="T5" fmla="*/ 31 h 69"/>
                <a:gd name="T6" fmla="*/ 91 w 126"/>
                <a:gd name="T7" fmla="*/ 69 h 69"/>
                <a:gd name="T8" fmla="*/ 126 w 126"/>
                <a:gd name="T9" fmla="*/ 36 h 69"/>
              </a:gdLst>
              <a:ahLst/>
              <a:cxnLst>
                <a:cxn ang="0">
                  <a:pos x="T0" y="T1"/>
                </a:cxn>
                <a:cxn ang="0">
                  <a:pos x="T2" y="T3"/>
                </a:cxn>
                <a:cxn ang="0">
                  <a:pos x="T4" y="T5"/>
                </a:cxn>
                <a:cxn ang="0">
                  <a:pos x="T6" y="T7"/>
                </a:cxn>
                <a:cxn ang="0">
                  <a:pos x="T8" y="T9"/>
                </a:cxn>
              </a:cxnLst>
              <a:rect l="0" t="0" r="r" b="b"/>
              <a:pathLst>
                <a:path w="126" h="69">
                  <a:moveTo>
                    <a:pt x="126" y="36"/>
                  </a:moveTo>
                  <a:lnTo>
                    <a:pt x="33" y="0"/>
                  </a:lnTo>
                  <a:lnTo>
                    <a:pt x="0" y="31"/>
                  </a:lnTo>
                  <a:lnTo>
                    <a:pt x="91" y="69"/>
                  </a:lnTo>
                  <a:lnTo>
                    <a:pt x="126" y="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gr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fade">
                                      <p:cBhvr>
                                        <p:cTn id="7" dur="500"/>
                                        <p:tgtEl>
                                          <p:spTgt spid="10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8"/>
                                        </p:tgtEl>
                                        <p:attrNameLst>
                                          <p:attrName>style.visibility</p:attrName>
                                        </p:attrNameLst>
                                      </p:cBhvr>
                                      <p:to>
                                        <p:strVal val="visible"/>
                                      </p:to>
                                    </p:set>
                                    <p:animEffect transition="in" filter="fade">
                                      <p:cBhvr>
                                        <p:cTn id="10" dur="500"/>
                                        <p:tgtEl>
                                          <p:spTgt spid="10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4"/>
                                        </p:tgtEl>
                                        <p:attrNameLst>
                                          <p:attrName>style.visibility</p:attrName>
                                        </p:attrNameLst>
                                      </p:cBhvr>
                                      <p:to>
                                        <p:strVal val="visible"/>
                                      </p:to>
                                    </p:set>
                                    <p:animEffect transition="in" filter="fade">
                                      <p:cBhvr>
                                        <p:cTn id="15" dur="500"/>
                                        <p:tgtEl>
                                          <p:spTgt spid="11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15"/>
                                        </p:tgtEl>
                                        <p:attrNameLst>
                                          <p:attrName>style.visibility</p:attrName>
                                        </p:attrNameLst>
                                      </p:cBhvr>
                                      <p:to>
                                        <p:strVal val="visible"/>
                                      </p:to>
                                    </p:set>
                                    <p:animEffect transition="in" filter="fade">
                                      <p:cBhvr>
                                        <p:cTn id="18" dur="500"/>
                                        <p:tgtEl>
                                          <p:spTgt spid="11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20"/>
                                        </p:tgtEl>
                                        <p:attrNameLst>
                                          <p:attrName>style.visibility</p:attrName>
                                        </p:attrNameLst>
                                      </p:cBhvr>
                                      <p:to>
                                        <p:strVal val="visible"/>
                                      </p:to>
                                    </p:set>
                                    <p:animEffect transition="in" filter="fade">
                                      <p:cBhvr>
                                        <p:cTn id="23" dur="500"/>
                                        <p:tgtEl>
                                          <p:spTgt spid="12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19"/>
                                        </p:tgtEl>
                                        <p:attrNameLst>
                                          <p:attrName>style.visibility</p:attrName>
                                        </p:attrNameLst>
                                      </p:cBhvr>
                                      <p:to>
                                        <p:strVal val="visible"/>
                                      </p:to>
                                    </p:set>
                                    <p:animEffect transition="in" filter="fade">
                                      <p:cBhvr>
                                        <p:cTn id="26" dur="500"/>
                                        <p:tgtEl>
                                          <p:spTgt spid="119"/>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25"/>
                                        </p:tgtEl>
                                        <p:attrNameLst>
                                          <p:attrName>style.visibility</p:attrName>
                                        </p:attrNameLst>
                                      </p:cBhvr>
                                      <p:to>
                                        <p:strVal val="visible"/>
                                      </p:to>
                                    </p:set>
                                    <p:animEffect transition="in" filter="fade">
                                      <p:cBhvr>
                                        <p:cTn id="31" dur="500"/>
                                        <p:tgtEl>
                                          <p:spTgt spid="125"/>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24"/>
                                        </p:tgtEl>
                                        <p:attrNameLst>
                                          <p:attrName>style.visibility</p:attrName>
                                        </p:attrNameLst>
                                      </p:cBhvr>
                                      <p:to>
                                        <p:strVal val="visible"/>
                                      </p:to>
                                    </p:set>
                                    <p:animEffect transition="in" filter="fade">
                                      <p:cBhvr>
                                        <p:cTn id="34" dur="500"/>
                                        <p:tgtEl>
                                          <p:spTgt spid="12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500"/>
                                        <p:tgtEl>
                                          <p:spTgt spid="129"/>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30"/>
                                        </p:tgtEl>
                                        <p:attrNameLst>
                                          <p:attrName>style.visibility</p:attrName>
                                        </p:attrNameLst>
                                      </p:cBhvr>
                                      <p:to>
                                        <p:strVal val="visible"/>
                                      </p:to>
                                    </p:set>
                                    <p:animEffect transition="in" filter="fade">
                                      <p:cBhvr>
                                        <p:cTn id="42" dur="500"/>
                                        <p:tgtEl>
                                          <p:spTgt spid="13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35"/>
                                        </p:tgtEl>
                                        <p:attrNameLst>
                                          <p:attrName>style.visibility</p:attrName>
                                        </p:attrNameLst>
                                      </p:cBhvr>
                                      <p:to>
                                        <p:strVal val="visible"/>
                                      </p:to>
                                    </p:set>
                                    <p:animEffect transition="in" filter="fade">
                                      <p:cBhvr>
                                        <p:cTn id="47" dur="500"/>
                                        <p:tgtEl>
                                          <p:spTgt spid="135"/>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34"/>
                                        </p:tgtEl>
                                        <p:attrNameLst>
                                          <p:attrName>style.visibility</p:attrName>
                                        </p:attrNameLst>
                                      </p:cBhvr>
                                      <p:to>
                                        <p:strVal val="visible"/>
                                      </p:to>
                                    </p:set>
                                    <p:animEffect transition="in" filter="fade">
                                      <p:cBhvr>
                                        <p:cTn id="50" dur="500"/>
                                        <p:tgtEl>
                                          <p:spTgt spid="134"/>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fade">
                                      <p:cBhvr>
                                        <p:cTn id="55" dur="500"/>
                                        <p:tgtEl>
                                          <p:spTgt spid="50"/>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500"/>
                                        <p:tgtEl>
                                          <p:spTgt spid="51"/>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52"/>
                                        </p:tgtEl>
                                        <p:attrNameLst>
                                          <p:attrName>style.visibility</p:attrName>
                                        </p:attrNameLst>
                                      </p:cBhvr>
                                      <p:to>
                                        <p:strVal val="visible"/>
                                      </p:to>
                                    </p:set>
                                    <p:animEffect transition="in" filter="fade">
                                      <p:cBhvr>
                                        <p:cTn id="61" dur="500"/>
                                        <p:tgtEl>
                                          <p:spTgt spid="52"/>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500"/>
                                        <p:tgtEl>
                                          <p:spTgt spid="53"/>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54"/>
                                        </p:tgtEl>
                                        <p:attrNameLst>
                                          <p:attrName>style.visibility</p:attrName>
                                        </p:attrNameLst>
                                      </p:cBhvr>
                                      <p:to>
                                        <p:strVal val="visible"/>
                                      </p:to>
                                    </p:set>
                                    <p:animEffect transition="in" filter="fade">
                                      <p:cBhvr>
                                        <p:cTn id="67" dur="500"/>
                                        <p:tgtEl>
                                          <p:spTgt spid="54"/>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fade">
                                      <p:cBhvr>
                                        <p:cTn id="70" dur="500"/>
                                        <p:tgtEl>
                                          <p:spTgt spid="56"/>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500"/>
                                        <p:tgtEl>
                                          <p:spTgt spid="57"/>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500"/>
                                        <p:tgtEl>
                                          <p:spTgt spid="58"/>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55"/>
                                        </p:tgtEl>
                                        <p:attrNameLst>
                                          <p:attrName>style.visibility</p:attrName>
                                        </p:attrNameLst>
                                      </p:cBhvr>
                                      <p:to>
                                        <p:strVal val="visible"/>
                                      </p:to>
                                    </p:set>
                                    <p:animEffect transition="in" filter="fade">
                                      <p:cBhvr>
                                        <p:cTn id="79" dur="500"/>
                                        <p:tgtEl>
                                          <p:spTgt spid="55"/>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28"/>
                                        </p:tgtEl>
                                        <p:attrNameLst>
                                          <p:attrName>style.visibility</p:attrName>
                                        </p:attrNameLst>
                                      </p:cBhvr>
                                      <p:to>
                                        <p:strVal val="visible"/>
                                      </p:to>
                                    </p:set>
                                    <p:animEffect transition="in" filter="fade">
                                      <p:cBhvr>
                                        <p:cTn id="84" dur="500"/>
                                        <p:tgtEl>
                                          <p:spTgt spid="28"/>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fade">
                                      <p:cBhvr>
                                        <p:cTn id="87" dur="500"/>
                                        <p:tgtEl>
                                          <p:spTgt spid="29"/>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fade">
                                      <p:cBhvr>
                                        <p:cTn id="90" dur="500"/>
                                        <p:tgtEl>
                                          <p:spTgt spid="30"/>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35"/>
                                        </p:tgtEl>
                                        <p:attrNameLst>
                                          <p:attrName>style.visibility</p:attrName>
                                        </p:attrNameLst>
                                      </p:cBhvr>
                                      <p:to>
                                        <p:strVal val="visible"/>
                                      </p:to>
                                    </p:set>
                                    <p:animEffect transition="in" filter="fade">
                                      <p:cBhvr>
                                        <p:cTn id="93" dur="500"/>
                                        <p:tgtEl>
                                          <p:spTgt spid="35"/>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36"/>
                                        </p:tgtEl>
                                        <p:attrNameLst>
                                          <p:attrName>style.visibility</p:attrName>
                                        </p:attrNameLst>
                                      </p:cBhvr>
                                      <p:to>
                                        <p:strVal val="visible"/>
                                      </p:to>
                                    </p:set>
                                    <p:animEffect transition="in" filter="fade">
                                      <p:cBhvr>
                                        <p:cTn id="96" dur="500"/>
                                        <p:tgtEl>
                                          <p:spTgt spid="36"/>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fade">
                                      <p:cBhvr>
                                        <p:cTn id="99" dur="500"/>
                                        <p:tgtEl>
                                          <p:spTgt spid="45"/>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500"/>
                                        <p:tgtEl>
                                          <p:spTgt spid="46"/>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47"/>
                                        </p:tgtEl>
                                        <p:attrNameLst>
                                          <p:attrName>style.visibility</p:attrName>
                                        </p:attrNameLst>
                                      </p:cBhvr>
                                      <p:to>
                                        <p:strVal val="visible"/>
                                      </p:to>
                                    </p:set>
                                    <p:animEffect transition="in" filter="fade">
                                      <p:cBhvr>
                                        <p:cTn id="105" dur="500"/>
                                        <p:tgtEl>
                                          <p:spTgt spid="47"/>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48"/>
                                        </p:tgtEl>
                                        <p:attrNameLst>
                                          <p:attrName>style.visibility</p:attrName>
                                        </p:attrNameLst>
                                      </p:cBhvr>
                                      <p:to>
                                        <p:strVal val="visible"/>
                                      </p:to>
                                    </p:set>
                                    <p:animEffect transition="in" filter="fade">
                                      <p:cBhvr>
                                        <p:cTn id="108"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0" grpId="0"/>
      <p:bldP spid="35" grpId="0"/>
      <p:bldP spid="36" grpId="0"/>
      <p:bldP spid="45" grpId="0"/>
      <p:bldP spid="46" grpId="0" animBg="1"/>
      <p:bldP spid="47" grpId="0" animBg="1"/>
      <p:bldP spid="48" grpId="0" animBg="1"/>
      <p:bldP spid="50" grpId="0"/>
      <p:bldP spid="51" grpId="0"/>
      <p:bldP spid="52" grpId="0"/>
      <p:bldP spid="53" grpId="0"/>
      <p:bldP spid="54" grpId="0"/>
      <p:bldP spid="55" grpId="0"/>
      <p:bldP spid="56" grpId="0" animBg="1"/>
      <p:bldP spid="57" grpId="0" animBg="1"/>
      <p:bldP spid="58" grpId="0" animBg="1"/>
      <p:bldP spid="108" grpId="0" animBg="1"/>
      <p:bldP spid="109" grpId="0" animBg="1"/>
      <p:bldP spid="114" grpId="0" animBg="1"/>
      <p:bldP spid="115" grpId="0" animBg="1"/>
      <p:bldP spid="119" grpId="0" animBg="1"/>
      <p:bldP spid="120" grpId="0" animBg="1"/>
      <p:bldP spid="124" grpId="0" animBg="1"/>
      <p:bldP spid="125" grpId="0" animBg="1"/>
      <p:bldP spid="129" grpId="0" animBg="1"/>
      <p:bldP spid="130" grpId="0" animBg="1"/>
      <p:bldP spid="134" grpId="0" animBg="1"/>
      <p:bldP spid="13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5"/>
          <p:cNvSpPr txBox="1"/>
          <p:nvPr/>
        </p:nvSpPr>
        <p:spPr>
          <a:xfrm>
            <a:off x="5166445" y="3477449"/>
            <a:ext cx="1478780" cy="399842"/>
          </a:xfrm>
          <a:prstGeom prst="rect">
            <a:avLst/>
          </a:prstGeom>
          <a:noFill/>
        </p:spPr>
        <p:txBody>
          <a:bodyPr>
            <a:spAutoFit/>
          </a:bodyPr>
          <a:lstStyle/>
          <a:p>
            <a:pPr eaLnBrk="1" hangingPunct="1">
              <a:buFont typeface="Arial" panose="020B0604020202020204" pitchFamily="34" charset="0"/>
              <a:buNone/>
              <a:defRPr/>
            </a:pPr>
            <a:r>
              <a:rPr lang="zh-CN" altLang="en-US" sz="2000" dirty="0">
                <a:solidFill>
                  <a:srgbClr val="95944F"/>
                </a:solidFill>
                <a:latin typeface="+mn-ea"/>
              </a:rPr>
              <a:t>添加副标题</a:t>
            </a:r>
            <a:endParaRPr lang="zh-CN" altLang="en-US" sz="2000" dirty="0">
              <a:solidFill>
                <a:srgbClr val="95944F"/>
              </a:solidFill>
              <a:latin typeface="+mn-ea"/>
            </a:endParaRPr>
          </a:p>
        </p:txBody>
      </p:sp>
      <p:sp>
        <p:nvSpPr>
          <p:cNvPr id="3" name="TextBox 26"/>
          <p:cNvSpPr txBox="1">
            <a:spLocks noChangeArrowheads="1"/>
          </p:cNvSpPr>
          <p:nvPr/>
        </p:nvSpPr>
        <p:spPr bwMode="auto">
          <a:xfrm>
            <a:off x="7303695" y="3477449"/>
            <a:ext cx="1608887" cy="399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rgbClr val="42494D"/>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42494D"/>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defRPr/>
            </a:pPr>
            <a:r>
              <a:rPr lang="zh-CN" altLang="en-US" sz="2000" dirty="0">
                <a:solidFill>
                  <a:srgbClr val="95944F"/>
                </a:solidFill>
                <a:latin typeface="+mn-ea"/>
              </a:rPr>
              <a:t>添加副标题</a:t>
            </a:r>
            <a:endParaRPr lang="zh-CN" altLang="en-US" sz="2000" dirty="0">
              <a:solidFill>
                <a:srgbClr val="95944F"/>
              </a:solidFill>
              <a:latin typeface="+mn-ea"/>
            </a:endParaRPr>
          </a:p>
        </p:txBody>
      </p:sp>
      <p:sp>
        <p:nvSpPr>
          <p:cNvPr id="4" name="Freeform 21"/>
          <p:cNvSpPr>
            <a:spLocks noEditPoints="1"/>
          </p:cNvSpPr>
          <p:nvPr/>
        </p:nvSpPr>
        <p:spPr bwMode="auto">
          <a:xfrm>
            <a:off x="4884017" y="3542504"/>
            <a:ext cx="266561" cy="268147"/>
          </a:xfrm>
          <a:custGeom>
            <a:avLst/>
            <a:gdLst>
              <a:gd name="T0" fmla="*/ 151984808 w 234"/>
              <a:gd name="T1" fmla="*/ 0 h 234"/>
              <a:gd name="T2" fmla="*/ 303969615 w 234"/>
              <a:gd name="T3" fmla="*/ 153799536 h 234"/>
              <a:gd name="T4" fmla="*/ 151984808 w 234"/>
              <a:gd name="T5" fmla="*/ 307599071 h 234"/>
              <a:gd name="T6" fmla="*/ 0 w 234"/>
              <a:gd name="T7" fmla="*/ 153799536 h 234"/>
              <a:gd name="T8" fmla="*/ 151984808 w 234"/>
              <a:gd name="T9" fmla="*/ 0 h 234"/>
              <a:gd name="T10" fmla="*/ 128602968 w 234"/>
              <a:gd name="T11" fmla="*/ 261590144 h 234"/>
              <a:gd name="T12" fmla="*/ 175366647 w 234"/>
              <a:gd name="T13" fmla="*/ 261590144 h 234"/>
              <a:gd name="T14" fmla="*/ 175366647 w 234"/>
              <a:gd name="T15" fmla="*/ 178775450 h 234"/>
              <a:gd name="T16" fmla="*/ 258504104 w 234"/>
              <a:gd name="T17" fmla="*/ 178775450 h 234"/>
              <a:gd name="T18" fmla="*/ 258504104 w 234"/>
              <a:gd name="T19" fmla="*/ 130137539 h 234"/>
              <a:gd name="T20" fmla="*/ 175366647 w 234"/>
              <a:gd name="T21" fmla="*/ 130137539 h 234"/>
              <a:gd name="T22" fmla="*/ 175366647 w 234"/>
              <a:gd name="T23" fmla="*/ 46008927 h 234"/>
              <a:gd name="T24" fmla="*/ 128602968 w 234"/>
              <a:gd name="T25" fmla="*/ 46008927 h 234"/>
              <a:gd name="T26" fmla="*/ 128602968 w 234"/>
              <a:gd name="T27" fmla="*/ 130137539 h 234"/>
              <a:gd name="T28" fmla="*/ 45465512 w 234"/>
              <a:gd name="T29" fmla="*/ 130137539 h 234"/>
              <a:gd name="T30" fmla="*/ 45465512 w 234"/>
              <a:gd name="T31" fmla="*/ 178775450 h 234"/>
              <a:gd name="T32" fmla="*/ 128602968 w 234"/>
              <a:gd name="T33" fmla="*/ 178775450 h 234"/>
              <a:gd name="T34" fmla="*/ 128602968 w 234"/>
              <a:gd name="T35" fmla="*/ 261590144 h 2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34" h="234">
                <a:moveTo>
                  <a:pt x="117" y="0"/>
                </a:moveTo>
                <a:cubicBezTo>
                  <a:pt x="182" y="0"/>
                  <a:pt x="234" y="52"/>
                  <a:pt x="234" y="117"/>
                </a:cubicBezTo>
                <a:cubicBezTo>
                  <a:pt x="234" y="182"/>
                  <a:pt x="182" y="234"/>
                  <a:pt x="117" y="234"/>
                </a:cubicBezTo>
                <a:cubicBezTo>
                  <a:pt x="52" y="234"/>
                  <a:pt x="0" y="182"/>
                  <a:pt x="0" y="117"/>
                </a:cubicBezTo>
                <a:cubicBezTo>
                  <a:pt x="0" y="52"/>
                  <a:pt x="52" y="0"/>
                  <a:pt x="117" y="0"/>
                </a:cubicBezTo>
                <a:close/>
                <a:moveTo>
                  <a:pt x="99" y="199"/>
                </a:moveTo>
                <a:lnTo>
                  <a:pt x="135" y="199"/>
                </a:lnTo>
                <a:lnTo>
                  <a:pt x="135" y="136"/>
                </a:lnTo>
                <a:lnTo>
                  <a:pt x="199" y="136"/>
                </a:lnTo>
                <a:lnTo>
                  <a:pt x="199" y="99"/>
                </a:lnTo>
                <a:lnTo>
                  <a:pt x="135" y="99"/>
                </a:lnTo>
                <a:lnTo>
                  <a:pt x="135" y="35"/>
                </a:lnTo>
                <a:lnTo>
                  <a:pt x="99" y="35"/>
                </a:lnTo>
                <a:lnTo>
                  <a:pt x="99" y="99"/>
                </a:lnTo>
                <a:lnTo>
                  <a:pt x="35" y="99"/>
                </a:lnTo>
                <a:lnTo>
                  <a:pt x="35" y="136"/>
                </a:lnTo>
                <a:lnTo>
                  <a:pt x="99" y="136"/>
                </a:lnTo>
                <a:lnTo>
                  <a:pt x="99" y="199"/>
                </a:lnTo>
                <a:close/>
              </a:path>
            </a:pathLst>
          </a:custGeom>
          <a:solidFill>
            <a:srgbClr val="95944F"/>
          </a:solidFill>
          <a:ln>
            <a:noFill/>
          </a:ln>
        </p:spPr>
        <p:txBody>
          <a:bodyPr/>
          <a:lstStyle/>
          <a:p>
            <a:endParaRPr lang="zh-CN" altLang="en-US" sz="1800">
              <a:solidFill>
                <a:srgbClr val="95944F"/>
              </a:solidFill>
            </a:endParaRPr>
          </a:p>
        </p:txBody>
      </p:sp>
      <p:sp>
        <p:nvSpPr>
          <p:cNvPr id="5" name="Freeform 22"/>
          <p:cNvSpPr>
            <a:spLocks noEditPoints="1"/>
          </p:cNvSpPr>
          <p:nvPr/>
        </p:nvSpPr>
        <p:spPr bwMode="auto">
          <a:xfrm>
            <a:off x="7006986" y="3542504"/>
            <a:ext cx="266561" cy="268147"/>
          </a:xfrm>
          <a:custGeom>
            <a:avLst/>
            <a:gdLst>
              <a:gd name="T0" fmla="*/ 151984808 w 234"/>
              <a:gd name="T1" fmla="*/ 0 h 234"/>
              <a:gd name="T2" fmla="*/ 303969615 w 234"/>
              <a:gd name="T3" fmla="*/ 153799536 h 234"/>
              <a:gd name="T4" fmla="*/ 151984808 w 234"/>
              <a:gd name="T5" fmla="*/ 307599071 h 234"/>
              <a:gd name="T6" fmla="*/ 0 w 234"/>
              <a:gd name="T7" fmla="*/ 153799536 h 234"/>
              <a:gd name="T8" fmla="*/ 151984808 w 234"/>
              <a:gd name="T9" fmla="*/ 0 h 234"/>
              <a:gd name="T10" fmla="*/ 128602968 w 234"/>
              <a:gd name="T11" fmla="*/ 261590144 h 234"/>
              <a:gd name="T12" fmla="*/ 175366647 w 234"/>
              <a:gd name="T13" fmla="*/ 261590144 h 234"/>
              <a:gd name="T14" fmla="*/ 175366647 w 234"/>
              <a:gd name="T15" fmla="*/ 178775450 h 234"/>
              <a:gd name="T16" fmla="*/ 258504104 w 234"/>
              <a:gd name="T17" fmla="*/ 178775450 h 234"/>
              <a:gd name="T18" fmla="*/ 258504104 w 234"/>
              <a:gd name="T19" fmla="*/ 128823621 h 234"/>
              <a:gd name="T20" fmla="*/ 175366647 w 234"/>
              <a:gd name="T21" fmla="*/ 128823621 h 234"/>
              <a:gd name="T22" fmla="*/ 175366647 w 234"/>
              <a:gd name="T23" fmla="*/ 46008927 h 234"/>
              <a:gd name="T24" fmla="*/ 128602968 w 234"/>
              <a:gd name="T25" fmla="*/ 46008927 h 234"/>
              <a:gd name="T26" fmla="*/ 128602968 w 234"/>
              <a:gd name="T27" fmla="*/ 128823621 h 234"/>
              <a:gd name="T28" fmla="*/ 45465512 w 234"/>
              <a:gd name="T29" fmla="*/ 128823621 h 234"/>
              <a:gd name="T30" fmla="*/ 45465512 w 234"/>
              <a:gd name="T31" fmla="*/ 178775450 h 234"/>
              <a:gd name="T32" fmla="*/ 128602968 w 234"/>
              <a:gd name="T33" fmla="*/ 178775450 h 234"/>
              <a:gd name="T34" fmla="*/ 128602968 w 234"/>
              <a:gd name="T35" fmla="*/ 261590144 h 2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34" h="234">
                <a:moveTo>
                  <a:pt x="117" y="0"/>
                </a:moveTo>
                <a:cubicBezTo>
                  <a:pt x="182" y="0"/>
                  <a:pt x="234" y="52"/>
                  <a:pt x="234" y="117"/>
                </a:cubicBezTo>
                <a:cubicBezTo>
                  <a:pt x="234" y="182"/>
                  <a:pt x="182" y="234"/>
                  <a:pt x="117" y="234"/>
                </a:cubicBezTo>
                <a:cubicBezTo>
                  <a:pt x="52" y="234"/>
                  <a:pt x="0" y="182"/>
                  <a:pt x="0" y="117"/>
                </a:cubicBezTo>
                <a:cubicBezTo>
                  <a:pt x="0" y="52"/>
                  <a:pt x="52" y="0"/>
                  <a:pt x="117" y="0"/>
                </a:cubicBezTo>
                <a:close/>
                <a:moveTo>
                  <a:pt x="99" y="199"/>
                </a:moveTo>
                <a:lnTo>
                  <a:pt x="135" y="199"/>
                </a:lnTo>
                <a:lnTo>
                  <a:pt x="135" y="136"/>
                </a:lnTo>
                <a:lnTo>
                  <a:pt x="199" y="136"/>
                </a:lnTo>
                <a:lnTo>
                  <a:pt x="199" y="98"/>
                </a:lnTo>
                <a:lnTo>
                  <a:pt x="135" y="98"/>
                </a:lnTo>
                <a:lnTo>
                  <a:pt x="135" y="35"/>
                </a:lnTo>
                <a:lnTo>
                  <a:pt x="99" y="35"/>
                </a:lnTo>
                <a:lnTo>
                  <a:pt x="99" y="98"/>
                </a:lnTo>
                <a:lnTo>
                  <a:pt x="35" y="98"/>
                </a:lnTo>
                <a:lnTo>
                  <a:pt x="35" y="136"/>
                </a:lnTo>
                <a:lnTo>
                  <a:pt x="99" y="136"/>
                </a:lnTo>
                <a:lnTo>
                  <a:pt x="99" y="199"/>
                </a:lnTo>
                <a:close/>
              </a:path>
            </a:pathLst>
          </a:custGeom>
          <a:solidFill>
            <a:srgbClr val="95944F"/>
          </a:solidFill>
          <a:ln>
            <a:noFill/>
          </a:ln>
        </p:spPr>
        <p:txBody>
          <a:bodyPr/>
          <a:lstStyle/>
          <a:p>
            <a:endParaRPr lang="zh-CN" altLang="en-US" sz="1800">
              <a:solidFill>
                <a:srgbClr val="95944F"/>
              </a:solidFill>
            </a:endParaRPr>
          </a:p>
        </p:txBody>
      </p:sp>
      <p:sp>
        <p:nvSpPr>
          <p:cNvPr id="6" name="矩形 5"/>
          <p:cNvSpPr/>
          <p:nvPr/>
        </p:nvSpPr>
        <p:spPr>
          <a:xfrm>
            <a:off x="4742804" y="2388991"/>
            <a:ext cx="7013097" cy="923330"/>
          </a:xfrm>
          <a:prstGeom prst="rect">
            <a:avLst/>
          </a:prstGeom>
          <a:noFill/>
          <a:ln>
            <a:noFill/>
          </a:ln>
        </p:spPr>
        <p:txBody>
          <a:bodyPr lIns="0" tIns="0" rIns="0" bIns="0">
            <a:spAutoFit/>
          </a:bodyPr>
          <a:lstStyle/>
          <a:p>
            <a:pPr>
              <a:spcBef>
                <a:spcPct val="0"/>
              </a:spcBef>
            </a:pPr>
            <a:r>
              <a:rPr lang="zh-CN" altLang="en-US" sz="6000" b="1" dirty="0">
                <a:solidFill>
                  <a:srgbClr val="95944F"/>
                </a:solidFill>
                <a:latin typeface="微软雅黑" panose="020B0503020204020204" pitchFamily="34" charset="-122"/>
              </a:rPr>
              <a:t>相关建议和结论</a:t>
            </a:r>
            <a:endParaRPr lang="zh-CN" altLang="en-US" sz="6000" b="1" dirty="0">
              <a:solidFill>
                <a:srgbClr val="95944F"/>
              </a:solidFill>
              <a:latin typeface="微软雅黑" panose="020B0503020204020204" pitchFamily="34" charset="-122"/>
            </a:endParaRPr>
          </a:p>
        </p:txBody>
      </p:sp>
      <p:sp>
        <p:nvSpPr>
          <p:cNvPr id="7" name="Freeform 5"/>
          <p:cNvSpPr/>
          <p:nvPr/>
        </p:nvSpPr>
        <p:spPr bwMode="auto">
          <a:xfrm>
            <a:off x="2486554" y="2336632"/>
            <a:ext cx="1926222" cy="1927808"/>
          </a:xfrm>
          <a:custGeom>
            <a:avLst/>
            <a:gdLst>
              <a:gd name="T0" fmla="*/ 0 w 2342"/>
              <a:gd name="T1" fmla="*/ 0 h 2342"/>
              <a:gd name="T2" fmla="*/ 1585388609 w 2342"/>
              <a:gd name="T3" fmla="*/ 0 h 2342"/>
              <a:gd name="T4" fmla="*/ 1585388609 w 2342"/>
              <a:gd name="T5" fmla="*/ 379775835 h 2342"/>
              <a:gd name="T6" fmla="*/ 1553572115 w 2342"/>
              <a:gd name="T7" fmla="*/ 379775835 h 2342"/>
              <a:gd name="T8" fmla="*/ 1553572115 w 2342"/>
              <a:gd name="T9" fmla="*/ 31873989 h 2342"/>
              <a:gd name="T10" fmla="*/ 31816493 w 2342"/>
              <a:gd name="T11" fmla="*/ 31873989 h 2342"/>
              <a:gd name="T12" fmla="*/ 31816493 w 2342"/>
              <a:gd name="T13" fmla="*/ 1556403041 h 2342"/>
              <a:gd name="T14" fmla="*/ 1553572115 w 2342"/>
              <a:gd name="T15" fmla="*/ 1556403041 h 2342"/>
              <a:gd name="T16" fmla="*/ 1553572115 w 2342"/>
              <a:gd name="T17" fmla="*/ 1106097090 h 2342"/>
              <a:gd name="T18" fmla="*/ 1585388609 w 2342"/>
              <a:gd name="T19" fmla="*/ 1106097090 h 2342"/>
              <a:gd name="T20" fmla="*/ 1585388609 w 2342"/>
              <a:gd name="T21" fmla="*/ 1588277029 h 2342"/>
              <a:gd name="T22" fmla="*/ 0 w 2342"/>
              <a:gd name="T23" fmla="*/ 1588277029 h 2342"/>
              <a:gd name="T24" fmla="*/ 0 w 2342"/>
              <a:gd name="T25" fmla="*/ 0 h 23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342" h="2342">
                <a:moveTo>
                  <a:pt x="0" y="0"/>
                </a:moveTo>
                <a:lnTo>
                  <a:pt x="2342" y="0"/>
                </a:lnTo>
                <a:lnTo>
                  <a:pt x="2342" y="560"/>
                </a:lnTo>
                <a:lnTo>
                  <a:pt x="2295" y="560"/>
                </a:lnTo>
                <a:lnTo>
                  <a:pt x="2295" y="47"/>
                </a:lnTo>
                <a:lnTo>
                  <a:pt x="47" y="47"/>
                </a:lnTo>
                <a:lnTo>
                  <a:pt x="47" y="2295"/>
                </a:lnTo>
                <a:lnTo>
                  <a:pt x="2295" y="2295"/>
                </a:lnTo>
                <a:lnTo>
                  <a:pt x="2295" y="1631"/>
                </a:lnTo>
                <a:lnTo>
                  <a:pt x="2342" y="1631"/>
                </a:lnTo>
                <a:lnTo>
                  <a:pt x="2342" y="2342"/>
                </a:lnTo>
                <a:lnTo>
                  <a:pt x="0" y="2342"/>
                </a:lnTo>
                <a:lnTo>
                  <a:pt x="0" y="0"/>
                </a:lnTo>
                <a:close/>
              </a:path>
            </a:pathLst>
          </a:custGeom>
          <a:solidFill>
            <a:srgbClr val="95944F"/>
          </a:solidFill>
          <a:ln>
            <a:noFill/>
          </a:ln>
        </p:spPr>
        <p:txBody>
          <a:bodyPr/>
          <a:lstStyle/>
          <a:p>
            <a:endParaRPr lang="zh-CN" altLang="en-US" sz="1800">
              <a:solidFill>
                <a:srgbClr val="95944F"/>
              </a:solidFill>
            </a:endParaRPr>
          </a:p>
        </p:txBody>
      </p:sp>
      <p:sp>
        <p:nvSpPr>
          <p:cNvPr id="10" name="TextBox 15"/>
          <p:cNvSpPr txBox="1"/>
          <p:nvPr/>
        </p:nvSpPr>
        <p:spPr>
          <a:xfrm>
            <a:off x="5166445" y="3926479"/>
            <a:ext cx="2703692" cy="401428"/>
          </a:xfrm>
          <a:prstGeom prst="rect">
            <a:avLst/>
          </a:prstGeom>
          <a:noFill/>
        </p:spPr>
        <p:txBody>
          <a:bodyPr>
            <a:spAutoFit/>
          </a:bodyPr>
          <a:lstStyle/>
          <a:p>
            <a:pPr eaLnBrk="1" hangingPunct="1">
              <a:buFont typeface="Arial" panose="020B0604020202020204" pitchFamily="34" charset="0"/>
              <a:buNone/>
              <a:defRPr/>
            </a:pPr>
            <a:r>
              <a:rPr lang="zh-CN" altLang="en-US" sz="2000" dirty="0">
                <a:solidFill>
                  <a:srgbClr val="95944F"/>
                </a:solidFill>
                <a:latin typeface="+mn-ea"/>
              </a:rPr>
              <a:t>添加副标题</a:t>
            </a:r>
            <a:endParaRPr lang="zh-CN" altLang="en-US" sz="2000" dirty="0">
              <a:solidFill>
                <a:srgbClr val="95944F"/>
              </a:solidFill>
              <a:latin typeface="+mn-ea"/>
            </a:endParaRPr>
          </a:p>
        </p:txBody>
      </p:sp>
      <p:sp>
        <p:nvSpPr>
          <p:cNvPr id="11" name="TextBox 16"/>
          <p:cNvSpPr txBox="1">
            <a:spLocks noChangeArrowheads="1"/>
          </p:cNvSpPr>
          <p:nvPr/>
        </p:nvSpPr>
        <p:spPr bwMode="auto">
          <a:xfrm>
            <a:off x="7303695" y="3926479"/>
            <a:ext cx="2781439" cy="401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rgbClr val="42494D"/>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42494D"/>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defRPr/>
            </a:pPr>
            <a:r>
              <a:rPr lang="zh-CN" altLang="en-US" sz="2000" dirty="0">
                <a:solidFill>
                  <a:srgbClr val="95944F"/>
                </a:solidFill>
                <a:latin typeface="+mn-ea"/>
              </a:rPr>
              <a:t>添加副标题</a:t>
            </a:r>
            <a:endParaRPr lang="zh-CN" altLang="en-US" sz="2000" dirty="0">
              <a:solidFill>
                <a:srgbClr val="95944F"/>
              </a:solidFill>
              <a:latin typeface="+mn-ea"/>
            </a:endParaRPr>
          </a:p>
        </p:txBody>
      </p:sp>
      <p:sp>
        <p:nvSpPr>
          <p:cNvPr id="12" name="Freeform 21"/>
          <p:cNvSpPr>
            <a:spLocks noEditPoints="1"/>
          </p:cNvSpPr>
          <p:nvPr/>
        </p:nvSpPr>
        <p:spPr bwMode="auto">
          <a:xfrm>
            <a:off x="4884017" y="3993120"/>
            <a:ext cx="266561" cy="268147"/>
          </a:xfrm>
          <a:custGeom>
            <a:avLst/>
            <a:gdLst>
              <a:gd name="T0" fmla="*/ 151984808 w 234"/>
              <a:gd name="T1" fmla="*/ 0 h 234"/>
              <a:gd name="T2" fmla="*/ 303969615 w 234"/>
              <a:gd name="T3" fmla="*/ 153799536 h 234"/>
              <a:gd name="T4" fmla="*/ 151984808 w 234"/>
              <a:gd name="T5" fmla="*/ 307599071 h 234"/>
              <a:gd name="T6" fmla="*/ 0 w 234"/>
              <a:gd name="T7" fmla="*/ 153799536 h 234"/>
              <a:gd name="T8" fmla="*/ 151984808 w 234"/>
              <a:gd name="T9" fmla="*/ 0 h 234"/>
              <a:gd name="T10" fmla="*/ 128602968 w 234"/>
              <a:gd name="T11" fmla="*/ 261590144 h 234"/>
              <a:gd name="T12" fmla="*/ 175366647 w 234"/>
              <a:gd name="T13" fmla="*/ 261590144 h 234"/>
              <a:gd name="T14" fmla="*/ 175366647 w 234"/>
              <a:gd name="T15" fmla="*/ 178775450 h 234"/>
              <a:gd name="T16" fmla="*/ 258504104 w 234"/>
              <a:gd name="T17" fmla="*/ 178775450 h 234"/>
              <a:gd name="T18" fmla="*/ 258504104 w 234"/>
              <a:gd name="T19" fmla="*/ 130137539 h 234"/>
              <a:gd name="T20" fmla="*/ 175366647 w 234"/>
              <a:gd name="T21" fmla="*/ 130137539 h 234"/>
              <a:gd name="T22" fmla="*/ 175366647 w 234"/>
              <a:gd name="T23" fmla="*/ 46008927 h 234"/>
              <a:gd name="T24" fmla="*/ 128602968 w 234"/>
              <a:gd name="T25" fmla="*/ 46008927 h 234"/>
              <a:gd name="T26" fmla="*/ 128602968 w 234"/>
              <a:gd name="T27" fmla="*/ 130137539 h 234"/>
              <a:gd name="T28" fmla="*/ 45465512 w 234"/>
              <a:gd name="T29" fmla="*/ 130137539 h 234"/>
              <a:gd name="T30" fmla="*/ 45465512 w 234"/>
              <a:gd name="T31" fmla="*/ 178775450 h 234"/>
              <a:gd name="T32" fmla="*/ 128602968 w 234"/>
              <a:gd name="T33" fmla="*/ 178775450 h 234"/>
              <a:gd name="T34" fmla="*/ 128602968 w 234"/>
              <a:gd name="T35" fmla="*/ 261590144 h 2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34" h="234">
                <a:moveTo>
                  <a:pt x="117" y="0"/>
                </a:moveTo>
                <a:cubicBezTo>
                  <a:pt x="182" y="0"/>
                  <a:pt x="234" y="52"/>
                  <a:pt x="234" y="117"/>
                </a:cubicBezTo>
                <a:cubicBezTo>
                  <a:pt x="234" y="182"/>
                  <a:pt x="182" y="234"/>
                  <a:pt x="117" y="234"/>
                </a:cubicBezTo>
                <a:cubicBezTo>
                  <a:pt x="52" y="234"/>
                  <a:pt x="0" y="182"/>
                  <a:pt x="0" y="117"/>
                </a:cubicBezTo>
                <a:cubicBezTo>
                  <a:pt x="0" y="52"/>
                  <a:pt x="52" y="0"/>
                  <a:pt x="117" y="0"/>
                </a:cubicBezTo>
                <a:close/>
                <a:moveTo>
                  <a:pt x="99" y="199"/>
                </a:moveTo>
                <a:lnTo>
                  <a:pt x="135" y="199"/>
                </a:lnTo>
                <a:lnTo>
                  <a:pt x="135" y="136"/>
                </a:lnTo>
                <a:lnTo>
                  <a:pt x="199" y="136"/>
                </a:lnTo>
                <a:lnTo>
                  <a:pt x="199" y="99"/>
                </a:lnTo>
                <a:lnTo>
                  <a:pt x="135" y="99"/>
                </a:lnTo>
                <a:lnTo>
                  <a:pt x="135" y="35"/>
                </a:lnTo>
                <a:lnTo>
                  <a:pt x="99" y="35"/>
                </a:lnTo>
                <a:lnTo>
                  <a:pt x="99" y="99"/>
                </a:lnTo>
                <a:lnTo>
                  <a:pt x="35" y="99"/>
                </a:lnTo>
                <a:lnTo>
                  <a:pt x="35" y="136"/>
                </a:lnTo>
                <a:lnTo>
                  <a:pt x="99" y="136"/>
                </a:lnTo>
                <a:lnTo>
                  <a:pt x="99" y="199"/>
                </a:lnTo>
                <a:close/>
              </a:path>
            </a:pathLst>
          </a:custGeom>
          <a:solidFill>
            <a:srgbClr val="95944F"/>
          </a:solidFill>
          <a:ln>
            <a:noFill/>
          </a:ln>
        </p:spPr>
        <p:txBody>
          <a:bodyPr/>
          <a:lstStyle/>
          <a:p>
            <a:endParaRPr lang="zh-CN" altLang="en-US" sz="1800">
              <a:solidFill>
                <a:srgbClr val="95944F"/>
              </a:solidFill>
            </a:endParaRPr>
          </a:p>
        </p:txBody>
      </p:sp>
      <p:sp>
        <p:nvSpPr>
          <p:cNvPr id="13" name="Freeform 22"/>
          <p:cNvSpPr>
            <a:spLocks noEditPoints="1"/>
          </p:cNvSpPr>
          <p:nvPr/>
        </p:nvSpPr>
        <p:spPr bwMode="auto">
          <a:xfrm>
            <a:off x="7005400" y="3993120"/>
            <a:ext cx="266561" cy="268147"/>
          </a:xfrm>
          <a:custGeom>
            <a:avLst/>
            <a:gdLst>
              <a:gd name="T0" fmla="*/ 151984808 w 234"/>
              <a:gd name="T1" fmla="*/ 0 h 234"/>
              <a:gd name="T2" fmla="*/ 303969615 w 234"/>
              <a:gd name="T3" fmla="*/ 153799536 h 234"/>
              <a:gd name="T4" fmla="*/ 151984808 w 234"/>
              <a:gd name="T5" fmla="*/ 307599071 h 234"/>
              <a:gd name="T6" fmla="*/ 0 w 234"/>
              <a:gd name="T7" fmla="*/ 153799536 h 234"/>
              <a:gd name="T8" fmla="*/ 151984808 w 234"/>
              <a:gd name="T9" fmla="*/ 0 h 234"/>
              <a:gd name="T10" fmla="*/ 128602968 w 234"/>
              <a:gd name="T11" fmla="*/ 261590144 h 234"/>
              <a:gd name="T12" fmla="*/ 175366647 w 234"/>
              <a:gd name="T13" fmla="*/ 261590144 h 234"/>
              <a:gd name="T14" fmla="*/ 175366647 w 234"/>
              <a:gd name="T15" fmla="*/ 178775450 h 234"/>
              <a:gd name="T16" fmla="*/ 258504104 w 234"/>
              <a:gd name="T17" fmla="*/ 178775450 h 234"/>
              <a:gd name="T18" fmla="*/ 258504104 w 234"/>
              <a:gd name="T19" fmla="*/ 128823621 h 234"/>
              <a:gd name="T20" fmla="*/ 175366647 w 234"/>
              <a:gd name="T21" fmla="*/ 128823621 h 234"/>
              <a:gd name="T22" fmla="*/ 175366647 w 234"/>
              <a:gd name="T23" fmla="*/ 46008927 h 234"/>
              <a:gd name="T24" fmla="*/ 128602968 w 234"/>
              <a:gd name="T25" fmla="*/ 46008927 h 234"/>
              <a:gd name="T26" fmla="*/ 128602968 w 234"/>
              <a:gd name="T27" fmla="*/ 128823621 h 234"/>
              <a:gd name="T28" fmla="*/ 45465512 w 234"/>
              <a:gd name="T29" fmla="*/ 128823621 h 234"/>
              <a:gd name="T30" fmla="*/ 45465512 w 234"/>
              <a:gd name="T31" fmla="*/ 178775450 h 234"/>
              <a:gd name="T32" fmla="*/ 128602968 w 234"/>
              <a:gd name="T33" fmla="*/ 178775450 h 234"/>
              <a:gd name="T34" fmla="*/ 128602968 w 234"/>
              <a:gd name="T35" fmla="*/ 261590144 h 2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34" h="234">
                <a:moveTo>
                  <a:pt x="117" y="0"/>
                </a:moveTo>
                <a:cubicBezTo>
                  <a:pt x="182" y="0"/>
                  <a:pt x="234" y="52"/>
                  <a:pt x="234" y="117"/>
                </a:cubicBezTo>
                <a:cubicBezTo>
                  <a:pt x="234" y="182"/>
                  <a:pt x="182" y="234"/>
                  <a:pt x="117" y="234"/>
                </a:cubicBezTo>
                <a:cubicBezTo>
                  <a:pt x="52" y="234"/>
                  <a:pt x="0" y="182"/>
                  <a:pt x="0" y="117"/>
                </a:cubicBezTo>
                <a:cubicBezTo>
                  <a:pt x="0" y="52"/>
                  <a:pt x="52" y="0"/>
                  <a:pt x="117" y="0"/>
                </a:cubicBezTo>
                <a:close/>
                <a:moveTo>
                  <a:pt x="99" y="199"/>
                </a:moveTo>
                <a:lnTo>
                  <a:pt x="135" y="199"/>
                </a:lnTo>
                <a:lnTo>
                  <a:pt x="135" y="136"/>
                </a:lnTo>
                <a:lnTo>
                  <a:pt x="199" y="136"/>
                </a:lnTo>
                <a:lnTo>
                  <a:pt x="199" y="98"/>
                </a:lnTo>
                <a:lnTo>
                  <a:pt x="135" y="98"/>
                </a:lnTo>
                <a:lnTo>
                  <a:pt x="135" y="35"/>
                </a:lnTo>
                <a:lnTo>
                  <a:pt x="99" y="35"/>
                </a:lnTo>
                <a:lnTo>
                  <a:pt x="99" y="98"/>
                </a:lnTo>
                <a:lnTo>
                  <a:pt x="35" y="98"/>
                </a:lnTo>
                <a:lnTo>
                  <a:pt x="35" y="136"/>
                </a:lnTo>
                <a:lnTo>
                  <a:pt x="99" y="136"/>
                </a:lnTo>
                <a:lnTo>
                  <a:pt x="99" y="199"/>
                </a:lnTo>
                <a:close/>
              </a:path>
            </a:pathLst>
          </a:custGeom>
          <a:solidFill>
            <a:srgbClr val="95944F"/>
          </a:solidFill>
          <a:ln>
            <a:noFill/>
          </a:ln>
        </p:spPr>
        <p:txBody>
          <a:bodyPr/>
          <a:lstStyle/>
          <a:p>
            <a:endParaRPr lang="zh-CN" altLang="en-US" sz="1800">
              <a:solidFill>
                <a:srgbClr val="95944F"/>
              </a:solidFill>
            </a:endParaRPr>
          </a:p>
        </p:txBody>
      </p:sp>
      <p:sp>
        <p:nvSpPr>
          <p:cNvPr id="14" name="PA_文本框 1"/>
          <p:cNvSpPr txBox="1"/>
          <p:nvPr>
            <p:custDataLst>
              <p:tags r:id="rId1"/>
            </p:custDataLst>
          </p:nvPr>
        </p:nvSpPr>
        <p:spPr>
          <a:xfrm>
            <a:off x="2725167" y="2594982"/>
            <a:ext cx="1448994" cy="1353512"/>
          </a:xfrm>
          <a:prstGeom prst="rect">
            <a:avLst/>
          </a:prstGeom>
          <a:noFill/>
          <a:ln>
            <a:noFill/>
          </a:ln>
        </p:spPr>
        <p:txBody>
          <a:bodyPr wrap="square" lIns="0" tIns="0" rIns="0" bIns="0">
            <a:spAutoFit/>
          </a:bodyPr>
          <a:lstStyle>
            <a:defPPr>
              <a:defRPr lang="zh-CN"/>
            </a:defPPr>
            <a:lvl1pPr eaLnBrk="1" hangingPunct="1">
              <a:buFont typeface="Arial" panose="020B0604020202020204" pitchFamily="34" charset="0"/>
              <a:buNone/>
              <a:defRPr sz="6000" b="1">
                <a:solidFill>
                  <a:schemeClr val="accent2"/>
                </a:solidFill>
                <a:latin typeface="+mj-ea"/>
                <a:ea typeface="+mj-ea"/>
              </a:defRPr>
            </a:lvl1pPr>
          </a:lstStyle>
          <a:p>
            <a:pPr algn="ctr"/>
            <a:r>
              <a:rPr lang="en-US" altLang="zh-CN" sz="8795" dirty="0" smtClean="0">
                <a:solidFill>
                  <a:srgbClr val="95944F"/>
                </a:solidFill>
              </a:rPr>
              <a:t>05</a:t>
            </a:r>
            <a:endParaRPr lang="zh-CN" altLang="en-US" sz="8795" dirty="0">
              <a:solidFill>
                <a:srgbClr val="95944F"/>
              </a:solidFill>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outHorizontal)">
                                      <p:cBhvr>
                                        <p:cTn id="7" dur="500"/>
                                        <p:tgtEl>
                                          <p:spTgt spid="7"/>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 calcmode="lin" valueType="num">
                                      <p:cBhvr>
                                        <p:cTn id="13" dur="500" fill="hold"/>
                                        <p:tgtEl>
                                          <p:spTgt spid="14"/>
                                        </p:tgtEl>
                                        <p:attrNameLst>
                                          <p:attrName>style.rotation</p:attrName>
                                        </p:attrNameLst>
                                      </p:cBhvr>
                                      <p:tavLst>
                                        <p:tav tm="0">
                                          <p:val>
                                            <p:fltVal val="90"/>
                                          </p:val>
                                        </p:tav>
                                        <p:tav tm="100000">
                                          <p:val>
                                            <p:fltVal val="0"/>
                                          </p:val>
                                        </p:tav>
                                      </p:tavLst>
                                    </p:anim>
                                    <p:animEffect transition="in" filter="fade">
                                      <p:cBhvr>
                                        <p:cTn id="14" dur="500"/>
                                        <p:tgtEl>
                                          <p:spTgt spid="14"/>
                                        </p:tgtEl>
                                      </p:cBhvr>
                                    </p:animEffect>
                                  </p:childTnLst>
                                </p:cTn>
                              </p:par>
                            </p:childTnLst>
                          </p:cTn>
                        </p:par>
                        <p:par>
                          <p:cTn id="15" fill="hold">
                            <p:stCondLst>
                              <p:cond delay="1000"/>
                            </p:stCondLst>
                            <p:childTnLst>
                              <p:par>
                                <p:cTn id="16" presetID="56" presetClass="entr" presetSubtype="0" fill="hold" grpId="0" nodeType="afterEffect">
                                  <p:stCondLst>
                                    <p:cond delay="0"/>
                                  </p:stCondLst>
                                  <p:iterate type="lt">
                                    <p:tmPct val="10000"/>
                                  </p:iterate>
                                  <p:childTnLst>
                                    <p:set>
                                      <p:cBhvr>
                                        <p:cTn id="17" dur="1" fill="hold">
                                          <p:stCondLst>
                                            <p:cond delay="0"/>
                                          </p:stCondLst>
                                        </p:cTn>
                                        <p:tgtEl>
                                          <p:spTgt spid="6"/>
                                        </p:tgtEl>
                                        <p:attrNameLst>
                                          <p:attrName>style.visibility</p:attrName>
                                        </p:attrNameLst>
                                      </p:cBhvr>
                                      <p:to>
                                        <p:strVal val="visible"/>
                                      </p:to>
                                    </p:set>
                                    <p:anim by="(-#ppt_w*2)" calcmode="lin" valueType="num">
                                      <p:cBhvr rctx="PPT">
                                        <p:cTn id="18" dur="300" autoRev="1" fill="hold">
                                          <p:stCondLst>
                                            <p:cond delay="0"/>
                                          </p:stCondLst>
                                        </p:cTn>
                                        <p:tgtEl>
                                          <p:spTgt spid="6"/>
                                        </p:tgtEl>
                                        <p:attrNameLst>
                                          <p:attrName>ppt_w</p:attrName>
                                        </p:attrNameLst>
                                      </p:cBhvr>
                                    </p:anim>
                                    <p:anim by="(#ppt_w*0.50)" calcmode="lin" valueType="num">
                                      <p:cBhvr>
                                        <p:cTn id="19" dur="300" decel="50000" autoRev="1" fill="hold">
                                          <p:stCondLst>
                                            <p:cond delay="0"/>
                                          </p:stCondLst>
                                        </p:cTn>
                                        <p:tgtEl>
                                          <p:spTgt spid="6"/>
                                        </p:tgtEl>
                                        <p:attrNameLst>
                                          <p:attrName>ppt_x</p:attrName>
                                        </p:attrNameLst>
                                      </p:cBhvr>
                                    </p:anim>
                                    <p:anim from="(-#ppt_h/2)" to="(#ppt_y)" calcmode="lin" valueType="num">
                                      <p:cBhvr>
                                        <p:cTn id="20" dur="600" fill="hold">
                                          <p:stCondLst>
                                            <p:cond delay="0"/>
                                          </p:stCondLst>
                                        </p:cTn>
                                        <p:tgtEl>
                                          <p:spTgt spid="6"/>
                                        </p:tgtEl>
                                        <p:attrNameLst>
                                          <p:attrName>ppt_y</p:attrName>
                                        </p:attrNameLst>
                                      </p:cBhvr>
                                    </p:anim>
                                    <p:animRot by="21600000">
                                      <p:cBhvr>
                                        <p:cTn id="21" dur="600" fill="hold">
                                          <p:stCondLst>
                                            <p:cond delay="0"/>
                                          </p:stCondLst>
                                        </p:cTn>
                                        <p:tgtEl>
                                          <p:spTgt spid="6"/>
                                        </p:tgtEl>
                                        <p:attrNameLst>
                                          <p:attrName>r</p:attrName>
                                        </p:attrNameLst>
                                      </p:cBhvr>
                                    </p:animRot>
                                  </p:childTnLst>
                                </p:cTn>
                              </p:par>
                            </p:childTnLst>
                          </p:cTn>
                        </p:par>
                        <p:par>
                          <p:cTn id="22" fill="hold">
                            <p:stCondLst>
                              <p:cond delay="1960"/>
                            </p:stCondLst>
                            <p:childTnLst>
                              <p:par>
                                <p:cTn id="23" presetID="2" presetClass="entr" presetSubtype="12"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0-#ppt_w/2"/>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par>
                                <p:cTn id="27" presetID="2" presetClass="entr" presetSubtype="12" fill="hold" grpId="0" nodeType="withEffect">
                                  <p:stCondLst>
                                    <p:cond delay="100"/>
                                  </p:stCondLst>
                                  <p:childTnLst>
                                    <p:set>
                                      <p:cBhvr>
                                        <p:cTn id="28" dur="1" fill="hold">
                                          <p:stCondLst>
                                            <p:cond delay="0"/>
                                          </p:stCondLst>
                                        </p:cTn>
                                        <p:tgtEl>
                                          <p:spTgt spid="5"/>
                                        </p:tgtEl>
                                        <p:attrNameLst>
                                          <p:attrName>style.visibility</p:attrName>
                                        </p:attrNameLst>
                                      </p:cBhvr>
                                      <p:to>
                                        <p:strVal val="visible"/>
                                      </p:to>
                                    </p:set>
                                    <p:anim calcmode="lin" valueType="num">
                                      <p:cBhvr additive="base">
                                        <p:cTn id="29" dur="500" fill="hold"/>
                                        <p:tgtEl>
                                          <p:spTgt spid="5"/>
                                        </p:tgtEl>
                                        <p:attrNameLst>
                                          <p:attrName>ppt_x</p:attrName>
                                        </p:attrNameLst>
                                      </p:cBhvr>
                                      <p:tavLst>
                                        <p:tav tm="0">
                                          <p:val>
                                            <p:strVal val="0-#ppt_w/2"/>
                                          </p:val>
                                        </p:tav>
                                        <p:tav tm="100000">
                                          <p:val>
                                            <p:strVal val="#ppt_x"/>
                                          </p:val>
                                        </p:tav>
                                      </p:tavLst>
                                    </p:anim>
                                    <p:anim calcmode="lin" valueType="num">
                                      <p:cBhvr additive="base">
                                        <p:cTn id="30" dur="500" fill="hold"/>
                                        <p:tgtEl>
                                          <p:spTgt spid="5"/>
                                        </p:tgtEl>
                                        <p:attrNameLst>
                                          <p:attrName>ppt_y</p:attrName>
                                        </p:attrNameLst>
                                      </p:cBhvr>
                                      <p:tavLst>
                                        <p:tav tm="0">
                                          <p:val>
                                            <p:strVal val="1+#ppt_h/2"/>
                                          </p:val>
                                        </p:tav>
                                        <p:tav tm="100000">
                                          <p:val>
                                            <p:strVal val="#ppt_y"/>
                                          </p:val>
                                        </p:tav>
                                      </p:tavLst>
                                    </p:anim>
                                  </p:childTnLst>
                                </p:cTn>
                              </p:par>
                            </p:childTnLst>
                          </p:cTn>
                        </p:par>
                        <p:par>
                          <p:cTn id="31" fill="hold">
                            <p:stCondLst>
                              <p:cond delay="2460"/>
                            </p:stCondLst>
                            <p:childTnLst>
                              <p:par>
                                <p:cTn id="32" presetID="22" presetClass="entr" presetSubtype="8" fill="hold" grpId="0" nodeType="after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wipe(left)">
                                      <p:cBhvr>
                                        <p:cTn id="34" dur="500"/>
                                        <p:tgtEl>
                                          <p:spTgt spid="2"/>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wipe(left)">
                                      <p:cBhvr>
                                        <p:cTn id="37" dur="500"/>
                                        <p:tgtEl>
                                          <p:spTgt spid="3"/>
                                        </p:tgtEl>
                                      </p:cBhvr>
                                    </p:animEffect>
                                  </p:childTnLst>
                                </p:cTn>
                              </p:par>
                            </p:childTnLst>
                          </p:cTn>
                        </p:par>
                        <p:par>
                          <p:cTn id="38" fill="hold">
                            <p:stCondLst>
                              <p:cond delay="2960"/>
                            </p:stCondLst>
                            <p:childTnLst>
                              <p:par>
                                <p:cTn id="39" presetID="2" presetClass="entr" presetSubtype="12"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additive="base">
                                        <p:cTn id="41" dur="500" fill="hold"/>
                                        <p:tgtEl>
                                          <p:spTgt spid="12"/>
                                        </p:tgtEl>
                                        <p:attrNameLst>
                                          <p:attrName>ppt_x</p:attrName>
                                        </p:attrNameLst>
                                      </p:cBhvr>
                                      <p:tavLst>
                                        <p:tav tm="0">
                                          <p:val>
                                            <p:strVal val="0-#ppt_w/2"/>
                                          </p:val>
                                        </p:tav>
                                        <p:tav tm="100000">
                                          <p:val>
                                            <p:strVal val="#ppt_x"/>
                                          </p:val>
                                        </p:tav>
                                      </p:tavLst>
                                    </p:anim>
                                    <p:anim calcmode="lin" valueType="num">
                                      <p:cBhvr additive="base">
                                        <p:cTn id="42" dur="500" fill="hold"/>
                                        <p:tgtEl>
                                          <p:spTgt spid="12"/>
                                        </p:tgtEl>
                                        <p:attrNameLst>
                                          <p:attrName>ppt_y</p:attrName>
                                        </p:attrNameLst>
                                      </p:cBhvr>
                                      <p:tavLst>
                                        <p:tav tm="0">
                                          <p:val>
                                            <p:strVal val="1+#ppt_h/2"/>
                                          </p:val>
                                        </p:tav>
                                        <p:tav tm="100000">
                                          <p:val>
                                            <p:strVal val="#ppt_y"/>
                                          </p:val>
                                        </p:tav>
                                      </p:tavLst>
                                    </p:anim>
                                  </p:childTnLst>
                                </p:cTn>
                              </p:par>
                              <p:par>
                                <p:cTn id="43" presetID="2" presetClass="entr" presetSubtype="12" fill="hold" grpId="0" nodeType="withEffect">
                                  <p:stCondLst>
                                    <p:cond delay="100"/>
                                  </p:stCondLst>
                                  <p:childTnLst>
                                    <p:set>
                                      <p:cBhvr>
                                        <p:cTn id="44" dur="1" fill="hold">
                                          <p:stCondLst>
                                            <p:cond delay="0"/>
                                          </p:stCondLst>
                                        </p:cTn>
                                        <p:tgtEl>
                                          <p:spTgt spid="13"/>
                                        </p:tgtEl>
                                        <p:attrNameLst>
                                          <p:attrName>style.visibility</p:attrName>
                                        </p:attrNameLst>
                                      </p:cBhvr>
                                      <p:to>
                                        <p:strVal val="visible"/>
                                      </p:to>
                                    </p:set>
                                    <p:anim calcmode="lin" valueType="num">
                                      <p:cBhvr additive="base">
                                        <p:cTn id="45" dur="500" fill="hold"/>
                                        <p:tgtEl>
                                          <p:spTgt spid="13"/>
                                        </p:tgtEl>
                                        <p:attrNameLst>
                                          <p:attrName>ppt_x</p:attrName>
                                        </p:attrNameLst>
                                      </p:cBhvr>
                                      <p:tavLst>
                                        <p:tav tm="0">
                                          <p:val>
                                            <p:strVal val="0-#ppt_w/2"/>
                                          </p:val>
                                        </p:tav>
                                        <p:tav tm="100000">
                                          <p:val>
                                            <p:strVal val="#ppt_x"/>
                                          </p:val>
                                        </p:tav>
                                      </p:tavLst>
                                    </p:anim>
                                    <p:anim calcmode="lin" valueType="num">
                                      <p:cBhvr additive="base">
                                        <p:cTn id="46" dur="500" fill="hold"/>
                                        <p:tgtEl>
                                          <p:spTgt spid="13"/>
                                        </p:tgtEl>
                                        <p:attrNameLst>
                                          <p:attrName>ppt_y</p:attrName>
                                        </p:attrNameLst>
                                      </p:cBhvr>
                                      <p:tavLst>
                                        <p:tav tm="0">
                                          <p:val>
                                            <p:strVal val="1+#ppt_h/2"/>
                                          </p:val>
                                        </p:tav>
                                        <p:tav tm="100000">
                                          <p:val>
                                            <p:strVal val="#ppt_y"/>
                                          </p:val>
                                        </p:tav>
                                      </p:tavLst>
                                    </p:anim>
                                  </p:childTnLst>
                                </p:cTn>
                              </p:par>
                            </p:childTnLst>
                          </p:cTn>
                        </p:par>
                        <p:par>
                          <p:cTn id="47" fill="hold">
                            <p:stCondLst>
                              <p:cond delay="3460"/>
                            </p:stCondLst>
                            <p:childTnLst>
                              <p:par>
                                <p:cTn id="48" presetID="22" presetClass="entr" presetSubtype="8"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wipe(left)">
                                      <p:cBhvr>
                                        <p:cTn id="50" dur="500"/>
                                        <p:tgtEl>
                                          <p:spTgt spid="10"/>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wipe(left)">
                                      <p:cBhvr>
                                        <p:cTn id="5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P spid="5" grpId="0" animBg="1"/>
      <p:bldP spid="6" grpId="0"/>
      <p:bldP spid="7" grpId="0" animBg="1"/>
      <p:bldP spid="10" grpId="0"/>
      <p:bldP spid="11" grpId="0"/>
      <p:bldP spid="12" grpId="0" animBg="1"/>
      <p:bldP spid="13" grpId="0" animBg="1"/>
      <p:bldP spid="1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cs typeface="+mn-ea"/>
              </a:rPr>
              <a:t>单击此处添加标题</a:t>
            </a:r>
            <a:endParaRPr lang="zh-CN" altLang="en-US" dirty="0">
              <a:ea typeface="+mn-ea"/>
              <a:cs typeface="+mn-ea"/>
            </a:endParaRPr>
          </a:p>
        </p:txBody>
      </p:sp>
      <p:graphicFrame>
        <p:nvGraphicFramePr>
          <p:cNvPr id="53" name="Chart 52"/>
          <p:cNvGraphicFramePr/>
          <p:nvPr/>
        </p:nvGraphicFramePr>
        <p:xfrm>
          <a:off x="1274884" y="2111472"/>
          <a:ext cx="4732736" cy="4328154"/>
        </p:xfrm>
        <a:graphic>
          <a:graphicData uri="http://schemas.openxmlformats.org/drawingml/2006/chart">
            <c:chart xmlns:c="http://schemas.openxmlformats.org/drawingml/2006/chart" xmlns:r="http://schemas.openxmlformats.org/officeDocument/2006/relationships" r:id="rId1"/>
          </a:graphicData>
        </a:graphic>
      </p:graphicFrame>
      <p:sp>
        <p:nvSpPr>
          <p:cNvPr id="60" name="Rounded Rectangle 59"/>
          <p:cNvSpPr/>
          <p:nvPr/>
        </p:nvSpPr>
        <p:spPr>
          <a:xfrm>
            <a:off x="6867272" y="3815676"/>
            <a:ext cx="3995181" cy="717929"/>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ctr"/>
          <a:lstStyle/>
          <a:p>
            <a:pPr>
              <a:lnSpc>
                <a:spcPct val="130000"/>
              </a:lnSpc>
            </a:pPr>
            <a:r>
              <a:rPr lang="zh-CN" altLang="en-US" sz="1000" dirty="0">
                <a:solidFill>
                  <a:srgbClr val="7F7F7F"/>
                </a:solidFill>
                <a:latin typeface="+mn-ea"/>
                <a:cs typeface="+mn-ea"/>
              </a:rPr>
              <a:t>此处添加详细文本描述，建议与标题相关并符合整体语言风格，语言描述尽量简洁生动。尽量将每页幻灯片的字数控制在</a:t>
            </a:r>
            <a:r>
              <a:rPr lang="en-US" altLang="zh-CN" sz="1000" dirty="0">
                <a:solidFill>
                  <a:srgbClr val="7F7F7F"/>
                </a:solidFill>
                <a:latin typeface="+mn-ea"/>
                <a:cs typeface="+mn-ea"/>
              </a:rPr>
              <a:t>200</a:t>
            </a:r>
            <a:r>
              <a:rPr lang="zh-CN" altLang="en-US" sz="1000" dirty="0">
                <a:solidFill>
                  <a:srgbClr val="7F7F7F"/>
                </a:solidFill>
                <a:latin typeface="+mn-ea"/>
                <a:cs typeface="+mn-ea"/>
              </a:rPr>
              <a:t>字以内，据统计每页幻灯片的最好控制在</a:t>
            </a:r>
            <a:r>
              <a:rPr lang="en-US" altLang="zh-CN" sz="1000" dirty="0">
                <a:solidFill>
                  <a:srgbClr val="7F7F7F"/>
                </a:solidFill>
                <a:latin typeface="+mn-ea"/>
                <a:cs typeface="+mn-ea"/>
              </a:rPr>
              <a:t>5</a:t>
            </a:r>
            <a:r>
              <a:rPr lang="zh-CN" altLang="en-US" sz="1000" dirty="0">
                <a:solidFill>
                  <a:srgbClr val="7F7F7F"/>
                </a:solidFill>
                <a:latin typeface="+mn-ea"/>
                <a:cs typeface="+mn-ea"/>
              </a:rPr>
              <a:t>分钟之内。</a:t>
            </a:r>
            <a:endParaRPr lang="en-US" sz="1000" dirty="0">
              <a:solidFill>
                <a:srgbClr val="7F7F7F"/>
              </a:solidFill>
              <a:latin typeface="+mn-ea"/>
              <a:cs typeface="+mn-ea"/>
            </a:endParaRPr>
          </a:p>
        </p:txBody>
      </p:sp>
      <p:sp>
        <p:nvSpPr>
          <p:cNvPr id="61" name="Text Placeholder 32"/>
          <p:cNvSpPr txBox="1"/>
          <p:nvPr/>
        </p:nvSpPr>
        <p:spPr>
          <a:xfrm>
            <a:off x="6867272" y="2137004"/>
            <a:ext cx="3995180" cy="1615890"/>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50000"/>
              </a:lnSpc>
              <a:buNone/>
            </a:pPr>
            <a:r>
              <a:rPr lang="zh-CN" altLang="en-US" sz="1000" dirty="0">
                <a:solidFill>
                  <a:srgbClr val="7F7F7F"/>
                </a:solidFill>
                <a:latin typeface="+mn-ea"/>
                <a:cs typeface="+mn-ea"/>
              </a:rPr>
              <a:t>此处添加详细文本描述，建议与标题相关并符合整体语言风格，语言描述尽量简洁生动。尽量将每页幻灯片的字数控制在</a:t>
            </a:r>
            <a:r>
              <a:rPr lang="en-US" altLang="zh-CN" sz="1000" dirty="0">
                <a:solidFill>
                  <a:srgbClr val="7F7F7F"/>
                </a:solidFill>
                <a:latin typeface="+mn-ea"/>
                <a:cs typeface="+mn-ea"/>
              </a:rPr>
              <a:t>200</a:t>
            </a:r>
            <a:r>
              <a:rPr lang="zh-CN" altLang="en-US" sz="1000" dirty="0">
                <a:solidFill>
                  <a:srgbClr val="7F7F7F"/>
                </a:solidFill>
                <a:latin typeface="+mn-ea"/>
                <a:cs typeface="+mn-ea"/>
              </a:rPr>
              <a:t>字以内，据统计每页幻灯片的最好控制在</a:t>
            </a:r>
            <a:r>
              <a:rPr lang="en-US" altLang="zh-CN" sz="1000" dirty="0">
                <a:solidFill>
                  <a:srgbClr val="7F7F7F"/>
                </a:solidFill>
                <a:latin typeface="+mn-ea"/>
                <a:cs typeface="+mn-ea"/>
              </a:rPr>
              <a:t>5</a:t>
            </a:r>
            <a:r>
              <a:rPr lang="zh-CN" altLang="en-US" sz="1000" dirty="0">
                <a:solidFill>
                  <a:srgbClr val="7F7F7F"/>
                </a:solidFill>
                <a:latin typeface="+mn-ea"/>
                <a:cs typeface="+mn-ea"/>
              </a:rPr>
              <a:t>分钟之内。此处添加详细文本描述，建议与标题相关并符合整体语言风格，语言描述尽量简洁生动。尽量将每页幻灯片的字数控制在</a:t>
            </a:r>
            <a:r>
              <a:rPr lang="en-US" altLang="zh-CN" sz="1000" dirty="0">
                <a:solidFill>
                  <a:srgbClr val="7F7F7F"/>
                </a:solidFill>
                <a:latin typeface="+mn-ea"/>
                <a:cs typeface="+mn-ea"/>
              </a:rPr>
              <a:t>200</a:t>
            </a:r>
            <a:r>
              <a:rPr lang="zh-CN" altLang="en-US" sz="1000" dirty="0">
                <a:solidFill>
                  <a:srgbClr val="7F7F7F"/>
                </a:solidFill>
                <a:latin typeface="+mn-ea"/>
                <a:cs typeface="+mn-ea"/>
              </a:rPr>
              <a:t>字以内，据统计每页幻灯片的最好控制在</a:t>
            </a:r>
            <a:r>
              <a:rPr lang="en-US" altLang="zh-CN" sz="1000" dirty="0">
                <a:solidFill>
                  <a:srgbClr val="7F7F7F"/>
                </a:solidFill>
                <a:latin typeface="+mn-ea"/>
                <a:cs typeface="+mn-ea"/>
              </a:rPr>
              <a:t>5</a:t>
            </a:r>
            <a:r>
              <a:rPr lang="zh-CN" altLang="en-US" sz="1000" dirty="0">
                <a:solidFill>
                  <a:srgbClr val="7F7F7F"/>
                </a:solidFill>
                <a:latin typeface="+mn-ea"/>
                <a:cs typeface="+mn-ea"/>
              </a:rPr>
              <a:t>分钟之内。</a:t>
            </a:r>
            <a:endParaRPr lang="zh-CN" altLang="en-US" sz="1000" dirty="0">
              <a:solidFill>
                <a:srgbClr val="7F7F7F"/>
              </a:solidFill>
              <a:latin typeface="+mn-ea"/>
              <a:cs typeface="+mn-ea"/>
            </a:endParaRPr>
          </a:p>
        </p:txBody>
      </p:sp>
      <p:sp>
        <p:nvSpPr>
          <p:cNvPr id="62" name="Text Placeholder 33"/>
          <p:cNvSpPr txBox="1"/>
          <p:nvPr/>
        </p:nvSpPr>
        <p:spPr>
          <a:xfrm>
            <a:off x="6853605" y="1830811"/>
            <a:ext cx="3927002" cy="306195"/>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zh-CN" altLang="en-US" sz="1300" dirty="0">
                <a:solidFill>
                  <a:srgbClr val="7F7F7F"/>
                </a:solidFill>
                <a:latin typeface="+mn-ea"/>
                <a:cs typeface="+mn-ea"/>
              </a:rPr>
              <a:t>客户数据分析</a:t>
            </a:r>
            <a:endParaRPr lang="en-AU" sz="1300" dirty="0">
              <a:solidFill>
                <a:srgbClr val="7F7F7F"/>
              </a:solidFill>
              <a:latin typeface="+mn-ea"/>
              <a:cs typeface="+mn-ea"/>
            </a:endParaRPr>
          </a:p>
        </p:txBody>
      </p:sp>
      <p:sp>
        <p:nvSpPr>
          <p:cNvPr id="63" name="Oval 62"/>
          <p:cNvSpPr>
            <a:spLocks noChangeAspect="1"/>
          </p:cNvSpPr>
          <p:nvPr/>
        </p:nvSpPr>
        <p:spPr>
          <a:xfrm>
            <a:off x="6853607" y="4937748"/>
            <a:ext cx="548569" cy="548640"/>
          </a:xfrm>
          <a:prstGeom prst="ellipse">
            <a:avLst/>
          </a:prstGeom>
          <a:solidFill>
            <a:schemeClr val="accent6"/>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mn-ea"/>
              <a:cs typeface="+mn-ea"/>
            </a:endParaRPr>
          </a:p>
        </p:txBody>
      </p:sp>
      <p:sp>
        <p:nvSpPr>
          <p:cNvPr id="64" name="TextBox 63"/>
          <p:cNvSpPr txBox="1"/>
          <p:nvPr/>
        </p:nvSpPr>
        <p:spPr>
          <a:xfrm>
            <a:off x="7526754" y="4912333"/>
            <a:ext cx="1181580" cy="400110"/>
          </a:xfrm>
          <a:prstGeom prst="rect">
            <a:avLst/>
          </a:prstGeom>
          <a:noFill/>
        </p:spPr>
        <p:txBody>
          <a:bodyPr wrap="none" rtlCol="0">
            <a:spAutoFit/>
          </a:bodyPr>
          <a:lstStyle/>
          <a:p>
            <a:r>
              <a:rPr lang="en-US" sz="2000" dirty="0">
                <a:solidFill>
                  <a:schemeClr val="accent6"/>
                </a:solidFill>
                <a:latin typeface="+mn-ea"/>
                <a:cs typeface="+mn-ea"/>
              </a:rPr>
              <a:t>1.908 </a:t>
            </a:r>
            <a:r>
              <a:rPr lang="zh-CN" altLang="en-US" sz="2000" dirty="0">
                <a:solidFill>
                  <a:schemeClr val="accent6"/>
                </a:solidFill>
                <a:latin typeface="+mn-ea"/>
                <a:cs typeface="+mn-ea"/>
              </a:rPr>
              <a:t>万</a:t>
            </a:r>
            <a:endParaRPr lang="en-US" sz="2000" dirty="0">
              <a:solidFill>
                <a:schemeClr val="accent6"/>
              </a:solidFill>
              <a:latin typeface="+mn-ea"/>
              <a:cs typeface="+mn-ea"/>
            </a:endParaRPr>
          </a:p>
        </p:txBody>
      </p:sp>
      <p:sp>
        <p:nvSpPr>
          <p:cNvPr id="65" name="Oval 64"/>
          <p:cNvSpPr>
            <a:spLocks noChangeAspect="1"/>
          </p:cNvSpPr>
          <p:nvPr/>
        </p:nvSpPr>
        <p:spPr>
          <a:xfrm>
            <a:off x="9088123" y="4960515"/>
            <a:ext cx="548569" cy="548640"/>
          </a:xfrm>
          <a:prstGeom prst="ellipse">
            <a:avLst/>
          </a:prstGeom>
          <a:solidFill>
            <a:schemeClr val="accent6"/>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mn-ea"/>
              <a:cs typeface="+mn-ea"/>
            </a:endParaRPr>
          </a:p>
        </p:txBody>
      </p:sp>
      <p:sp>
        <p:nvSpPr>
          <p:cNvPr id="66" name="TextBox 65"/>
          <p:cNvSpPr txBox="1"/>
          <p:nvPr/>
        </p:nvSpPr>
        <p:spPr>
          <a:xfrm>
            <a:off x="9761270" y="4935100"/>
            <a:ext cx="1181580" cy="400110"/>
          </a:xfrm>
          <a:prstGeom prst="rect">
            <a:avLst/>
          </a:prstGeom>
          <a:noFill/>
        </p:spPr>
        <p:txBody>
          <a:bodyPr wrap="none" rtlCol="0">
            <a:spAutoFit/>
          </a:bodyPr>
          <a:lstStyle/>
          <a:p>
            <a:r>
              <a:rPr lang="en-US" sz="2000" dirty="0">
                <a:solidFill>
                  <a:schemeClr val="accent6"/>
                </a:solidFill>
                <a:latin typeface="+mn-ea"/>
                <a:cs typeface="+mn-ea"/>
              </a:rPr>
              <a:t>2.074 </a:t>
            </a:r>
            <a:r>
              <a:rPr lang="zh-CN" altLang="en-US" sz="2000" dirty="0">
                <a:solidFill>
                  <a:schemeClr val="accent6"/>
                </a:solidFill>
                <a:latin typeface="+mn-ea"/>
                <a:cs typeface="+mn-ea"/>
              </a:rPr>
              <a:t>万</a:t>
            </a:r>
            <a:endParaRPr lang="en-US" sz="2000" dirty="0">
              <a:solidFill>
                <a:schemeClr val="accent6"/>
              </a:solidFill>
              <a:latin typeface="+mn-ea"/>
              <a:cs typeface="+mn-ea"/>
            </a:endParaRPr>
          </a:p>
        </p:txBody>
      </p:sp>
      <p:sp>
        <p:nvSpPr>
          <p:cNvPr id="67" name="Rectangle 66"/>
          <p:cNvSpPr/>
          <p:nvPr/>
        </p:nvSpPr>
        <p:spPr>
          <a:xfrm>
            <a:off x="7628415" y="5294487"/>
            <a:ext cx="512894" cy="153888"/>
          </a:xfrm>
          <a:prstGeom prst="rect">
            <a:avLst/>
          </a:prstGeom>
        </p:spPr>
        <p:txBody>
          <a:bodyPr wrap="none" lIns="0" tIns="0" rIns="0" bIns="0">
            <a:spAutoFit/>
          </a:bodyPr>
          <a:lstStyle/>
          <a:p>
            <a:r>
              <a:rPr lang="zh-CN" altLang="en-US" sz="1000" dirty="0">
                <a:solidFill>
                  <a:srgbClr val="7F7F7F"/>
                </a:solidFill>
                <a:latin typeface="+mn-ea"/>
                <a:cs typeface="+mn-ea"/>
              </a:rPr>
              <a:t>男性用户</a:t>
            </a:r>
            <a:endParaRPr lang="en-US" sz="1000" dirty="0">
              <a:solidFill>
                <a:srgbClr val="7F7F7F"/>
              </a:solidFill>
              <a:latin typeface="+mn-ea"/>
              <a:cs typeface="+mn-ea"/>
            </a:endParaRPr>
          </a:p>
        </p:txBody>
      </p:sp>
      <p:sp>
        <p:nvSpPr>
          <p:cNvPr id="68" name="Rectangle 67"/>
          <p:cNvSpPr/>
          <p:nvPr/>
        </p:nvSpPr>
        <p:spPr>
          <a:xfrm>
            <a:off x="9862931" y="5306634"/>
            <a:ext cx="512894" cy="153888"/>
          </a:xfrm>
          <a:prstGeom prst="rect">
            <a:avLst/>
          </a:prstGeom>
        </p:spPr>
        <p:txBody>
          <a:bodyPr wrap="none" lIns="0" tIns="0" rIns="0" bIns="0">
            <a:spAutoFit/>
          </a:bodyPr>
          <a:lstStyle/>
          <a:p>
            <a:r>
              <a:rPr lang="zh-CN" altLang="en-US" sz="1000" dirty="0">
                <a:solidFill>
                  <a:srgbClr val="7F7F7F"/>
                </a:solidFill>
                <a:latin typeface="+mn-ea"/>
                <a:cs typeface="+mn-ea"/>
              </a:rPr>
              <a:t>女性用户</a:t>
            </a:r>
            <a:endParaRPr lang="en-US" sz="1000" dirty="0">
              <a:solidFill>
                <a:srgbClr val="7F7F7F"/>
              </a:solidFill>
              <a:latin typeface="+mn-ea"/>
              <a:cs typeface="+mn-ea"/>
            </a:endParaRPr>
          </a:p>
        </p:txBody>
      </p:sp>
      <p:grpSp>
        <p:nvGrpSpPr>
          <p:cNvPr id="69" name="Group 68"/>
          <p:cNvGrpSpPr>
            <a:grpSpLocks noChangeAspect="1"/>
          </p:cNvGrpSpPr>
          <p:nvPr/>
        </p:nvGrpSpPr>
        <p:grpSpPr>
          <a:xfrm>
            <a:off x="5282890" y="1557715"/>
            <a:ext cx="694350" cy="694438"/>
            <a:chOff x="5737686" y="1481235"/>
            <a:chExt cx="375488" cy="375488"/>
          </a:xfrm>
          <a:solidFill>
            <a:srgbClr val="118CE7"/>
          </a:solidFill>
        </p:grpSpPr>
        <p:sp>
          <p:nvSpPr>
            <p:cNvPr id="70" name="Teardrop 69"/>
            <p:cNvSpPr/>
            <p:nvPr/>
          </p:nvSpPr>
          <p:spPr>
            <a:xfrm rot="8100000">
              <a:off x="5737686" y="1481235"/>
              <a:ext cx="375488" cy="375488"/>
            </a:xfrm>
            <a:prstGeom prst="teardrop">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latin typeface="+mn-ea"/>
                <a:cs typeface="+mn-ea"/>
              </a:endParaRPr>
            </a:p>
          </p:txBody>
        </p:sp>
        <p:sp>
          <p:nvSpPr>
            <p:cNvPr id="71" name="TextBox 70"/>
            <p:cNvSpPr txBox="1"/>
            <p:nvPr/>
          </p:nvSpPr>
          <p:spPr>
            <a:xfrm>
              <a:off x="5868661" y="1509665"/>
              <a:ext cx="113545" cy="282909"/>
            </a:xfrm>
            <a:prstGeom prst="rect">
              <a:avLst/>
            </a:prstGeom>
            <a:noFill/>
          </p:spPr>
          <p:txBody>
            <a:bodyPr wrap="none" lIns="0" tIns="91440" rIns="0" bIns="0" rtlCol="0">
              <a:spAutoFit/>
            </a:bodyPr>
            <a:lstStyle/>
            <a:p>
              <a:pPr algn="ctr"/>
              <a:r>
                <a:rPr lang="en-AU" sz="2800" dirty="0">
                  <a:solidFill>
                    <a:schemeClr val="bg1"/>
                  </a:solidFill>
                  <a:latin typeface="+mn-ea"/>
                  <a:cs typeface="+mn-ea"/>
                </a:rPr>
                <a:t>2</a:t>
              </a:r>
              <a:endParaRPr lang="en-US" sz="2800" dirty="0">
                <a:solidFill>
                  <a:schemeClr val="bg1"/>
                </a:solidFill>
                <a:latin typeface="+mn-ea"/>
                <a:cs typeface="+mn-ea"/>
              </a:endParaRPr>
            </a:p>
          </p:txBody>
        </p:sp>
      </p:grpSp>
      <p:grpSp>
        <p:nvGrpSpPr>
          <p:cNvPr id="72" name="Group 71"/>
          <p:cNvGrpSpPr>
            <a:grpSpLocks noChangeAspect="1"/>
          </p:cNvGrpSpPr>
          <p:nvPr/>
        </p:nvGrpSpPr>
        <p:grpSpPr>
          <a:xfrm>
            <a:off x="1599513" y="3815674"/>
            <a:ext cx="694350" cy="694438"/>
            <a:chOff x="5737686" y="1481235"/>
            <a:chExt cx="375488" cy="375488"/>
          </a:xfrm>
          <a:solidFill>
            <a:schemeClr val="tx1">
              <a:lumMod val="85000"/>
              <a:lumOff val="15000"/>
            </a:schemeClr>
          </a:solidFill>
        </p:grpSpPr>
        <p:sp>
          <p:nvSpPr>
            <p:cNvPr id="73" name="Teardrop 72"/>
            <p:cNvSpPr/>
            <p:nvPr/>
          </p:nvSpPr>
          <p:spPr>
            <a:xfrm rot="8100000">
              <a:off x="5737686" y="1481235"/>
              <a:ext cx="375488" cy="375488"/>
            </a:xfrm>
            <a:prstGeom prst="teardrop">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latin typeface="+mn-ea"/>
                <a:cs typeface="+mn-ea"/>
              </a:endParaRPr>
            </a:p>
          </p:txBody>
        </p:sp>
        <p:sp>
          <p:nvSpPr>
            <p:cNvPr id="74" name="TextBox 73"/>
            <p:cNvSpPr txBox="1"/>
            <p:nvPr/>
          </p:nvSpPr>
          <p:spPr>
            <a:xfrm>
              <a:off x="5876458" y="1534892"/>
              <a:ext cx="97944" cy="249626"/>
            </a:xfrm>
            <a:prstGeom prst="rect">
              <a:avLst/>
            </a:prstGeom>
            <a:noFill/>
          </p:spPr>
          <p:txBody>
            <a:bodyPr wrap="none" lIns="0" tIns="91440" rIns="0" bIns="0" rtlCol="0">
              <a:spAutoFit/>
            </a:bodyPr>
            <a:lstStyle/>
            <a:p>
              <a:pPr algn="ctr"/>
              <a:r>
                <a:rPr lang="en-AU" sz="2400" dirty="0">
                  <a:solidFill>
                    <a:srgbClr val="FFFFFF"/>
                  </a:solidFill>
                  <a:latin typeface="+mn-ea"/>
                  <a:cs typeface="+mn-ea"/>
                </a:rPr>
                <a:t>1</a:t>
              </a:r>
              <a:endParaRPr lang="en-AU" sz="2400" dirty="0">
                <a:solidFill>
                  <a:srgbClr val="FFFFFF"/>
                </a:solidFill>
                <a:latin typeface="+mn-ea"/>
                <a:cs typeface="+mn-ea"/>
              </a:endParaRPr>
            </a:p>
          </p:txBody>
        </p:sp>
      </p:grpSp>
      <p:grpSp>
        <p:nvGrpSpPr>
          <p:cNvPr id="22" name="组合 21"/>
          <p:cNvGrpSpPr/>
          <p:nvPr/>
        </p:nvGrpSpPr>
        <p:grpSpPr>
          <a:xfrm>
            <a:off x="7046623" y="5020434"/>
            <a:ext cx="162534" cy="383271"/>
            <a:chOff x="10488011" y="3227671"/>
            <a:chExt cx="162555" cy="383271"/>
          </a:xfrm>
          <a:solidFill>
            <a:schemeClr val="bg1"/>
          </a:solidFill>
        </p:grpSpPr>
        <p:sp>
          <p:nvSpPr>
            <p:cNvPr id="23" name="Freeform 290"/>
            <p:cNvSpPr/>
            <p:nvPr/>
          </p:nvSpPr>
          <p:spPr bwMode="auto">
            <a:xfrm>
              <a:off x="10488011" y="3311186"/>
              <a:ext cx="162555" cy="299756"/>
            </a:xfrm>
            <a:custGeom>
              <a:avLst/>
              <a:gdLst>
                <a:gd name="T0" fmla="*/ 65 w 75"/>
                <a:gd name="T1" fmla="*/ 0 h 139"/>
                <a:gd name="T2" fmla="*/ 9 w 75"/>
                <a:gd name="T3" fmla="*/ 0 h 139"/>
                <a:gd name="T4" fmla="*/ 0 w 75"/>
                <a:gd name="T5" fmla="*/ 10 h 139"/>
                <a:gd name="T6" fmla="*/ 2 w 75"/>
                <a:gd name="T7" fmla="*/ 71 h 139"/>
                <a:gd name="T8" fmla="*/ 10 w 75"/>
                <a:gd name="T9" fmla="*/ 83 h 139"/>
                <a:gd name="T10" fmla="*/ 12 w 75"/>
                <a:gd name="T11" fmla="*/ 127 h 139"/>
                <a:gd name="T12" fmla="*/ 18 w 75"/>
                <a:gd name="T13" fmla="*/ 136 h 139"/>
                <a:gd name="T14" fmla="*/ 31 w 75"/>
                <a:gd name="T15" fmla="*/ 139 h 139"/>
                <a:gd name="T16" fmla="*/ 31 w 75"/>
                <a:gd name="T17" fmla="*/ 102 h 139"/>
                <a:gd name="T18" fmla="*/ 33 w 75"/>
                <a:gd name="T19" fmla="*/ 93 h 139"/>
                <a:gd name="T20" fmla="*/ 42 w 75"/>
                <a:gd name="T21" fmla="*/ 93 h 139"/>
                <a:gd name="T22" fmla="*/ 43 w 75"/>
                <a:gd name="T23" fmla="*/ 102 h 139"/>
                <a:gd name="T24" fmla="*/ 44 w 75"/>
                <a:gd name="T25" fmla="*/ 139 h 139"/>
                <a:gd name="T26" fmla="*/ 56 w 75"/>
                <a:gd name="T27" fmla="*/ 136 h 139"/>
                <a:gd name="T28" fmla="*/ 63 w 75"/>
                <a:gd name="T29" fmla="*/ 127 h 139"/>
                <a:gd name="T30" fmla="*/ 64 w 75"/>
                <a:gd name="T31" fmla="*/ 83 h 139"/>
                <a:gd name="T32" fmla="*/ 73 w 75"/>
                <a:gd name="T33" fmla="*/ 71 h 139"/>
                <a:gd name="T34" fmla="*/ 75 w 75"/>
                <a:gd name="T35" fmla="*/ 10 h 139"/>
                <a:gd name="T36" fmla="*/ 65 w 75"/>
                <a:gd name="T37"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5" h="139">
                  <a:moveTo>
                    <a:pt x="65" y="0"/>
                  </a:moveTo>
                  <a:cubicBezTo>
                    <a:pt x="47" y="0"/>
                    <a:pt x="28" y="0"/>
                    <a:pt x="9" y="0"/>
                  </a:cubicBezTo>
                  <a:cubicBezTo>
                    <a:pt x="4" y="0"/>
                    <a:pt x="0" y="5"/>
                    <a:pt x="0" y="10"/>
                  </a:cubicBezTo>
                  <a:cubicBezTo>
                    <a:pt x="0" y="30"/>
                    <a:pt x="1" y="51"/>
                    <a:pt x="2" y="71"/>
                  </a:cubicBezTo>
                  <a:cubicBezTo>
                    <a:pt x="2" y="76"/>
                    <a:pt x="6" y="82"/>
                    <a:pt x="10" y="83"/>
                  </a:cubicBezTo>
                  <a:cubicBezTo>
                    <a:pt x="11" y="98"/>
                    <a:pt x="11" y="112"/>
                    <a:pt x="12" y="127"/>
                  </a:cubicBezTo>
                  <a:cubicBezTo>
                    <a:pt x="12" y="131"/>
                    <a:pt x="15" y="135"/>
                    <a:pt x="18" y="136"/>
                  </a:cubicBezTo>
                  <a:cubicBezTo>
                    <a:pt x="23" y="137"/>
                    <a:pt x="27" y="138"/>
                    <a:pt x="31" y="139"/>
                  </a:cubicBezTo>
                  <a:cubicBezTo>
                    <a:pt x="31" y="126"/>
                    <a:pt x="31" y="114"/>
                    <a:pt x="31" y="102"/>
                  </a:cubicBezTo>
                  <a:cubicBezTo>
                    <a:pt x="31" y="98"/>
                    <a:pt x="32" y="94"/>
                    <a:pt x="33" y="93"/>
                  </a:cubicBezTo>
                  <a:cubicBezTo>
                    <a:pt x="36" y="89"/>
                    <a:pt x="39" y="89"/>
                    <a:pt x="42" y="93"/>
                  </a:cubicBezTo>
                  <a:cubicBezTo>
                    <a:pt x="43" y="94"/>
                    <a:pt x="43" y="98"/>
                    <a:pt x="43" y="102"/>
                  </a:cubicBezTo>
                  <a:cubicBezTo>
                    <a:pt x="43" y="114"/>
                    <a:pt x="43" y="126"/>
                    <a:pt x="44" y="139"/>
                  </a:cubicBezTo>
                  <a:cubicBezTo>
                    <a:pt x="48" y="138"/>
                    <a:pt x="52" y="137"/>
                    <a:pt x="56" y="136"/>
                  </a:cubicBezTo>
                  <a:cubicBezTo>
                    <a:pt x="60" y="135"/>
                    <a:pt x="63" y="131"/>
                    <a:pt x="63" y="127"/>
                  </a:cubicBezTo>
                  <a:cubicBezTo>
                    <a:pt x="63" y="112"/>
                    <a:pt x="64" y="98"/>
                    <a:pt x="64" y="83"/>
                  </a:cubicBezTo>
                  <a:cubicBezTo>
                    <a:pt x="69" y="82"/>
                    <a:pt x="72" y="76"/>
                    <a:pt x="73" y="71"/>
                  </a:cubicBezTo>
                  <a:cubicBezTo>
                    <a:pt x="73" y="51"/>
                    <a:pt x="74" y="30"/>
                    <a:pt x="75" y="10"/>
                  </a:cubicBezTo>
                  <a:cubicBezTo>
                    <a:pt x="75" y="5"/>
                    <a:pt x="71" y="0"/>
                    <a:pt x="6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sp>
          <p:nvSpPr>
            <p:cNvPr id="24" name="Oval 291"/>
            <p:cNvSpPr>
              <a:spLocks noChangeArrowheads="1"/>
            </p:cNvSpPr>
            <p:nvPr/>
          </p:nvSpPr>
          <p:spPr bwMode="auto">
            <a:xfrm>
              <a:off x="10531259" y="3227671"/>
              <a:ext cx="74566" cy="7605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grpSp>
      <p:grpSp>
        <p:nvGrpSpPr>
          <p:cNvPr id="25" name="组合 24"/>
          <p:cNvGrpSpPr/>
          <p:nvPr/>
        </p:nvGrpSpPr>
        <p:grpSpPr>
          <a:xfrm>
            <a:off x="9260620" y="5058734"/>
            <a:ext cx="222179" cy="372830"/>
            <a:chOff x="9749806" y="3232145"/>
            <a:chExt cx="222208" cy="372830"/>
          </a:xfrm>
          <a:solidFill>
            <a:schemeClr val="bg1"/>
          </a:solidFill>
        </p:grpSpPr>
        <p:sp>
          <p:nvSpPr>
            <p:cNvPr id="26" name="Freeform 292"/>
            <p:cNvSpPr/>
            <p:nvPr/>
          </p:nvSpPr>
          <p:spPr bwMode="auto">
            <a:xfrm>
              <a:off x="9749806" y="3312676"/>
              <a:ext cx="222208" cy="292299"/>
            </a:xfrm>
            <a:custGeom>
              <a:avLst/>
              <a:gdLst>
                <a:gd name="T0" fmla="*/ 100 w 103"/>
                <a:gd name="T1" fmla="*/ 46 h 135"/>
                <a:gd name="T2" fmla="*/ 73 w 103"/>
                <a:gd name="T3" fmla="*/ 10 h 135"/>
                <a:gd name="T4" fmla="*/ 68 w 103"/>
                <a:gd name="T5" fmla="*/ 5 h 135"/>
                <a:gd name="T6" fmla="*/ 66 w 103"/>
                <a:gd name="T7" fmla="*/ 3 h 135"/>
                <a:gd name="T8" fmla="*/ 37 w 103"/>
                <a:gd name="T9" fmla="*/ 3 h 135"/>
                <a:gd name="T10" fmla="*/ 36 w 103"/>
                <a:gd name="T11" fmla="*/ 4 h 135"/>
                <a:gd name="T12" fmla="*/ 30 w 103"/>
                <a:gd name="T13" fmla="*/ 10 h 135"/>
                <a:gd name="T14" fmla="*/ 3 w 103"/>
                <a:gd name="T15" fmla="*/ 46 h 135"/>
                <a:gd name="T16" fmla="*/ 0 w 103"/>
                <a:gd name="T17" fmla="*/ 52 h 135"/>
                <a:gd name="T18" fmla="*/ 8 w 103"/>
                <a:gd name="T19" fmla="*/ 58 h 135"/>
                <a:gd name="T20" fmla="*/ 13 w 103"/>
                <a:gd name="T21" fmla="*/ 53 h 135"/>
                <a:gd name="T22" fmla="*/ 23 w 103"/>
                <a:gd name="T23" fmla="*/ 40 h 135"/>
                <a:gd name="T24" fmla="*/ 13 w 103"/>
                <a:gd name="T25" fmla="*/ 75 h 135"/>
                <a:gd name="T26" fmla="*/ 21 w 103"/>
                <a:gd name="T27" fmla="*/ 86 h 135"/>
                <a:gd name="T28" fmla="*/ 25 w 103"/>
                <a:gd name="T29" fmla="*/ 86 h 135"/>
                <a:gd name="T30" fmla="*/ 26 w 103"/>
                <a:gd name="T31" fmla="*/ 125 h 135"/>
                <a:gd name="T32" fmla="*/ 33 w 103"/>
                <a:gd name="T33" fmla="*/ 134 h 135"/>
                <a:gd name="T34" fmla="*/ 37 w 103"/>
                <a:gd name="T35" fmla="*/ 135 h 135"/>
                <a:gd name="T36" fmla="*/ 43 w 103"/>
                <a:gd name="T37" fmla="*/ 100 h 135"/>
                <a:gd name="T38" fmla="*/ 46 w 103"/>
                <a:gd name="T39" fmla="*/ 91 h 135"/>
                <a:gd name="T40" fmla="*/ 57 w 103"/>
                <a:gd name="T41" fmla="*/ 91 h 135"/>
                <a:gd name="T42" fmla="*/ 60 w 103"/>
                <a:gd name="T43" fmla="*/ 100 h 135"/>
                <a:gd name="T44" fmla="*/ 66 w 103"/>
                <a:gd name="T45" fmla="*/ 135 h 135"/>
                <a:gd name="T46" fmla="*/ 71 w 103"/>
                <a:gd name="T47" fmla="*/ 134 h 135"/>
                <a:gd name="T48" fmla="*/ 77 w 103"/>
                <a:gd name="T49" fmla="*/ 125 h 135"/>
                <a:gd name="T50" fmla="*/ 79 w 103"/>
                <a:gd name="T51" fmla="*/ 86 h 135"/>
                <a:gd name="T52" fmla="*/ 82 w 103"/>
                <a:gd name="T53" fmla="*/ 86 h 135"/>
                <a:gd name="T54" fmla="*/ 90 w 103"/>
                <a:gd name="T55" fmla="*/ 75 h 135"/>
                <a:gd name="T56" fmla="*/ 81 w 103"/>
                <a:gd name="T57" fmla="*/ 41 h 135"/>
                <a:gd name="T58" fmla="*/ 90 w 103"/>
                <a:gd name="T59" fmla="*/ 53 h 135"/>
                <a:gd name="T60" fmla="*/ 95 w 103"/>
                <a:gd name="T61" fmla="*/ 58 h 135"/>
                <a:gd name="T62" fmla="*/ 103 w 103"/>
                <a:gd name="T63" fmla="*/ 52 h 135"/>
                <a:gd name="T64" fmla="*/ 100 w 103"/>
                <a:gd name="T65" fmla="*/ 46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3" h="135">
                  <a:moveTo>
                    <a:pt x="100" y="46"/>
                  </a:moveTo>
                  <a:cubicBezTo>
                    <a:pt x="91" y="34"/>
                    <a:pt x="82" y="22"/>
                    <a:pt x="73" y="10"/>
                  </a:cubicBezTo>
                  <a:cubicBezTo>
                    <a:pt x="71" y="8"/>
                    <a:pt x="69" y="6"/>
                    <a:pt x="68" y="5"/>
                  </a:cubicBezTo>
                  <a:cubicBezTo>
                    <a:pt x="67" y="4"/>
                    <a:pt x="66" y="4"/>
                    <a:pt x="66" y="3"/>
                  </a:cubicBezTo>
                  <a:cubicBezTo>
                    <a:pt x="56" y="0"/>
                    <a:pt x="48" y="0"/>
                    <a:pt x="37" y="3"/>
                  </a:cubicBezTo>
                  <a:cubicBezTo>
                    <a:pt x="37" y="4"/>
                    <a:pt x="37" y="4"/>
                    <a:pt x="36" y="4"/>
                  </a:cubicBezTo>
                  <a:cubicBezTo>
                    <a:pt x="35" y="5"/>
                    <a:pt x="32" y="8"/>
                    <a:pt x="30" y="10"/>
                  </a:cubicBezTo>
                  <a:cubicBezTo>
                    <a:pt x="21" y="22"/>
                    <a:pt x="12" y="34"/>
                    <a:pt x="3" y="46"/>
                  </a:cubicBezTo>
                  <a:cubicBezTo>
                    <a:pt x="1" y="49"/>
                    <a:pt x="0" y="51"/>
                    <a:pt x="0" y="52"/>
                  </a:cubicBezTo>
                  <a:cubicBezTo>
                    <a:pt x="3" y="54"/>
                    <a:pt x="5" y="56"/>
                    <a:pt x="8" y="58"/>
                  </a:cubicBezTo>
                  <a:cubicBezTo>
                    <a:pt x="9" y="58"/>
                    <a:pt x="11" y="56"/>
                    <a:pt x="13" y="53"/>
                  </a:cubicBezTo>
                  <a:cubicBezTo>
                    <a:pt x="17" y="49"/>
                    <a:pt x="20" y="44"/>
                    <a:pt x="23" y="40"/>
                  </a:cubicBezTo>
                  <a:cubicBezTo>
                    <a:pt x="20" y="52"/>
                    <a:pt x="17" y="63"/>
                    <a:pt x="13" y="75"/>
                  </a:cubicBezTo>
                  <a:cubicBezTo>
                    <a:pt x="12" y="79"/>
                    <a:pt x="15" y="85"/>
                    <a:pt x="21" y="86"/>
                  </a:cubicBezTo>
                  <a:cubicBezTo>
                    <a:pt x="22" y="86"/>
                    <a:pt x="24" y="86"/>
                    <a:pt x="25" y="86"/>
                  </a:cubicBezTo>
                  <a:cubicBezTo>
                    <a:pt x="25" y="99"/>
                    <a:pt x="26" y="112"/>
                    <a:pt x="26" y="125"/>
                  </a:cubicBezTo>
                  <a:cubicBezTo>
                    <a:pt x="26" y="129"/>
                    <a:pt x="29" y="133"/>
                    <a:pt x="33" y="134"/>
                  </a:cubicBezTo>
                  <a:cubicBezTo>
                    <a:pt x="34" y="134"/>
                    <a:pt x="36" y="135"/>
                    <a:pt x="37" y="135"/>
                  </a:cubicBezTo>
                  <a:cubicBezTo>
                    <a:pt x="39" y="123"/>
                    <a:pt x="41" y="112"/>
                    <a:pt x="43" y="100"/>
                  </a:cubicBezTo>
                  <a:cubicBezTo>
                    <a:pt x="44" y="96"/>
                    <a:pt x="45" y="92"/>
                    <a:pt x="46" y="91"/>
                  </a:cubicBezTo>
                  <a:cubicBezTo>
                    <a:pt x="50" y="88"/>
                    <a:pt x="53" y="88"/>
                    <a:pt x="57" y="91"/>
                  </a:cubicBezTo>
                  <a:cubicBezTo>
                    <a:pt x="58" y="92"/>
                    <a:pt x="60" y="96"/>
                    <a:pt x="60" y="100"/>
                  </a:cubicBezTo>
                  <a:cubicBezTo>
                    <a:pt x="62" y="112"/>
                    <a:pt x="64" y="123"/>
                    <a:pt x="66" y="135"/>
                  </a:cubicBezTo>
                  <a:cubicBezTo>
                    <a:pt x="68" y="135"/>
                    <a:pt x="69" y="134"/>
                    <a:pt x="71" y="134"/>
                  </a:cubicBezTo>
                  <a:cubicBezTo>
                    <a:pt x="74" y="133"/>
                    <a:pt x="77" y="129"/>
                    <a:pt x="77" y="125"/>
                  </a:cubicBezTo>
                  <a:cubicBezTo>
                    <a:pt x="78" y="112"/>
                    <a:pt x="78" y="99"/>
                    <a:pt x="79" y="86"/>
                  </a:cubicBezTo>
                  <a:cubicBezTo>
                    <a:pt x="80" y="86"/>
                    <a:pt x="81" y="86"/>
                    <a:pt x="82" y="86"/>
                  </a:cubicBezTo>
                  <a:cubicBezTo>
                    <a:pt x="88" y="85"/>
                    <a:pt x="92" y="79"/>
                    <a:pt x="90" y="75"/>
                  </a:cubicBezTo>
                  <a:cubicBezTo>
                    <a:pt x="87" y="63"/>
                    <a:pt x="84" y="52"/>
                    <a:pt x="81" y="41"/>
                  </a:cubicBezTo>
                  <a:cubicBezTo>
                    <a:pt x="84" y="45"/>
                    <a:pt x="87" y="49"/>
                    <a:pt x="90" y="53"/>
                  </a:cubicBezTo>
                  <a:cubicBezTo>
                    <a:pt x="92" y="56"/>
                    <a:pt x="94" y="58"/>
                    <a:pt x="95" y="58"/>
                  </a:cubicBezTo>
                  <a:cubicBezTo>
                    <a:pt x="98" y="56"/>
                    <a:pt x="100" y="54"/>
                    <a:pt x="103" y="52"/>
                  </a:cubicBezTo>
                  <a:cubicBezTo>
                    <a:pt x="103" y="51"/>
                    <a:pt x="102" y="49"/>
                    <a:pt x="100"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sp>
          <p:nvSpPr>
            <p:cNvPr id="27" name="Oval 293"/>
            <p:cNvSpPr>
              <a:spLocks noChangeArrowheads="1"/>
            </p:cNvSpPr>
            <p:nvPr/>
          </p:nvSpPr>
          <p:spPr bwMode="auto">
            <a:xfrm>
              <a:off x="9822881" y="3232145"/>
              <a:ext cx="76058" cy="7605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gr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3">
                                            <p:graphicEl>
                                              <a:chart seriesIdx="-3" categoryIdx="-3" bldStep="gridLegend"/>
                                            </p:graphicEl>
                                          </p:spTgt>
                                        </p:tgtEl>
                                        <p:attrNameLst>
                                          <p:attrName>style.visibility</p:attrName>
                                        </p:attrNameLst>
                                      </p:cBhvr>
                                      <p:to>
                                        <p:strVal val="visible"/>
                                      </p:to>
                                    </p:set>
                                    <p:animEffect transition="in" filter="wipe(down)">
                                      <p:cBhvr>
                                        <p:cTn id="7" dur="500"/>
                                        <p:tgtEl>
                                          <p:spTgt spid="53">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3">
                                            <p:graphicEl>
                                              <a:chart seriesIdx="0" categoryIdx="-4" bldStep="series"/>
                                            </p:graphicEl>
                                          </p:spTgt>
                                        </p:tgtEl>
                                        <p:attrNameLst>
                                          <p:attrName>style.visibility</p:attrName>
                                        </p:attrNameLst>
                                      </p:cBhvr>
                                      <p:to>
                                        <p:strVal val="visible"/>
                                      </p:to>
                                    </p:set>
                                    <p:animEffect transition="in" filter="wipe(down)">
                                      <p:cBhvr>
                                        <p:cTn id="12" dur="500"/>
                                        <p:tgtEl>
                                          <p:spTgt spid="53">
                                            <p:graphicEl>
                                              <a:chart seriesIdx="0" categoryIdx="-4" bldStep="series"/>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2"/>
                                        </p:tgtEl>
                                        <p:attrNameLst>
                                          <p:attrName>style.visibility</p:attrName>
                                        </p:attrNameLst>
                                      </p:cBhvr>
                                      <p:to>
                                        <p:strVal val="visible"/>
                                      </p:to>
                                    </p:set>
                                    <p:animEffect transition="in" filter="fade">
                                      <p:cBhvr>
                                        <p:cTn id="17" dur="500"/>
                                        <p:tgtEl>
                                          <p:spTgt spid="7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9"/>
                                        </p:tgtEl>
                                        <p:attrNameLst>
                                          <p:attrName>style.visibility</p:attrName>
                                        </p:attrNameLst>
                                      </p:cBhvr>
                                      <p:to>
                                        <p:strVal val="visible"/>
                                      </p:to>
                                    </p:set>
                                    <p:animEffect transition="in" filter="fade">
                                      <p:cBhvr>
                                        <p:cTn id="22" dur="500"/>
                                        <p:tgtEl>
                                          <p:spTgt spid="6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left)">
                                      <p:cBhvr>
                                        <p:cTn id="27" dur="500"/>
                                        <p:tgtEl>
                                          <p:spTgt spid="6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61"/>
                                        </p:tgtEl>
                                        <p:attrNameLst>
                                          <p:attrName>style.visibility</p:attrName>
                                        </p:attrNameLst>
                                      </p:cBhvr>
                                      <p:to>
                                        <p:strVal val="visible"/>
                                      </p:to>
                                    </p:set>
                                    <p:animEffect transition="in" filter="wipe(left)">
                                      <p:cBhvr>
                                        <p:cTn id="30" dur="500"/>
                                        <p:tgtEl>
                                          <p:spTgt spid="61"/>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fade">
                                      <p:cBhvr>
                                        <p:cTn id="35" dur="500"/>
                                        <p:tgtEl>
                                          <p:spTgt spid="60"/>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grpId="0" nodeType="clickEffect">
                                  <p:stCondLst>
                                    <p:cond delay="0"/>
                                  </p:stCondLst>
                                  <p:childTnLst>
                                    <p:set>
                                      <p:cBhvr>
                                        <p:cTn id="39" dur="1" fill="hold">
                                          <p:stCondLst>
                                            <p:cond delay="0"/>
                                          </p:stCondLst>
                                        </p:cTn>
                                        <p:tgtEl>
                                          <p:spTgt spid="63"/>
                                        </p:tgtEl>
                                        <p:attrNameLst>
                                          <p:attrName>style.visibility</p:attrName>
                                        </p:attrNameLst>
                                      </p:cBhvr>
                                      <p:to>
                                        <p:strVal val="visible"/>
                                      </p:to>
                                    </p:set>
                                    <p:animEffect transition="in" filter="randombar(horizontal)">
                                      <p:cBhvr>
                                        <p:cTn id="40" dur="500"/>
                                        <p:tgtEl>
                                          <p:spTgt spid="63"/>
                                        </p:tgtEl>
                                      </p:cBhvr>
                                    </p:animEffect>
                                  </p:childTnLst>
                                </p:cTn>
                              </p:par>
                              <p:par>
                                <p:cTn id="41" presetID="14" presetClass="entr" presetSubtype="10" fill="hold" grpId="0" nodeType="withEffect">
                                  <p:stCondLst>
                                    <p:cond delay="0"/>
                                  </p:stCondLst>
                                  <p:childTnLst>
                                    <p:set>
                                      <p:cBhvr>
                                        <p:cTn id="42" dur="1" fill="hold">
                                          <p:stCondLst>
                                            <p:cond delay="0"/>
                                          </p:stCondLst>
                                        </p:cTn>
                                        <p:tgtEl>
                                          <p:spTgt spid="64"/>
                                        </p:tgtEl>
                                        <p:attrNameLst>
                                          <p:attrName>style.visibility</p:attrName>
                                        </p:attrNameLst>
                                      </p:cBhvr>
                                      <p:to>
                                        <p:strVal val="visible"/>
                                      </p:to>
                                    </p:set>
                                    <p:animEffect transition="in" filter="randombar(horizontal)">
                                      <p:cBhvr>
                                        <p:cTn id="43" dur="500"/>
                                        <p:tgtEl>
                                          <p:spTgt spid="64"/>
                                        </p:tgtEl>
                                      </p:cBhvr>
                                    </p:animEffect>
                                  </p:childTnLst>
                                </p:cTn>
                              </p:par>
                              <p:par>
                                <p:cTn id="44" presetID="14" presetClass="entr" presetSubtype="10" fill="hold" grpId="0" nodeType="withEffect">
                                  <p:stCondLst>
                                    <p:cond delay="0"/>
                                  </p:stCondLst>
                                  <p:childTnLst>
                                    <p:set>
                                      <p:cBhvr>
                                        <p:cTn id="45" dur="1" fill="hold">
                                          <p:stCondLst>
                                            <p:cond delay="0"/>
                                          </p:stCondLst>
                                        </p:cTn>
                                        <p:tgtEl>
                                          <p:spTgt spid="67"/>
                                        </p:tgtEl>
                                        <p:attrNameLst>
                                          <p:attrName>style.visibility</p:attrName>
                                        </p:attrNameLst>
                                      </p:cBhvr>
                                      <p:to>
                                        <p:strVal val="visible"/>
                                      </p:to>
                                    </p:set>
                                    <p:animEffect transition="in" filter="randombar(horizontal)">
                                      <p:cBhvr>
                                        <p:cTn id="46" dur="500"/>
                                        <p:tgtEl>
                                          <p:spTgt spid="67"/>
                                        </p:tgtEl>
                                      </p:cBhvr>
                                    </p:animEffect>
                                  </p:childTnLst>
                                </p:cTn>
                              </p:par>
                            </p:childTnLst>
                          </p:cTn>
                        </p:par>
                      </p:childTnLst>
                    </p:cTn>
                  </p:par>
                  <p:par>
                    <p:cTn id="47" fill="hold">
                      <p:stCondLst>
                        <p:cond delay="indefinite"/>
                      </p:stCondLst>
                      <p:childTnLst>
                        <p:par>
                          <p:cTn id="48" fill="hold">
                            <p:stCondLst>
                              <p:cond delay="0"/>
                            </p:stCondLst>
                            <p:childTnLst>
                              <p:par>
                                <p:cTn id="49" presetID="14" presetClass="entr" presetSubtype="10" fill="hold" grpId="0" nodeType="clickEffect">
                                  <p:stCondLst>
                                    <p:cond delay="0"/>
                                  </p:stCondLst>
                                  <p:childTnLst>
                                    <p:set>
                                      <p:cBhvr>
                                        <p:cTn id="50" dur="1" fill="hold">
                                          <p:stCondLst>
                                            <p:cond delay="0"/>
                                          </p:stCondLst>
                                        </p:cTn>
                                        <p:tgtEl>
                                          <p:spTgt spid="65"/>
                                        </p:tgtEl>
                                        <p:attrNameLst>
                                          <p:attrName>style.visibility</p:attrName>
                                        </p:attrNameLst>
                                      </p:cBhvr>
                                      <p:to>
                                        <p:strVal val="visible"/>
                                      </p:to>
                                    </p:set>
                                    <p:animEffect transition="in" filter="randombar(horizontal)">
                                      <p:cBhvr>
                                        <p:cTn id="51" dur="500"/>
                                        <p:tgtEl>
                                          <p:spTgt spid="65"/>
                                        </p:tgtEl>
                                      </p:cBhvr>
                                    </p:animEffect>
                                  </p:childTnLst>
                                </p:cTn>
                              </p:par>
                              <p:par>
                                <p:cTn id="52" presetID="14" presetClass="entr" presetSubtype="10" fill="hold" grpId="0" nodeType="withEffect">
                                  <p:stCondLst>
                                    <p:cond delay="0"/>
                                  </p:stCondLst>
                                  <p:childTnLst>
                                    <p:set>
                                      <p:cBhvr>
                                        <p:cTn id="53" dur="1" fill="hold">
                                          <p:stCondLst>
                                            <p:cond delay="0"/>
                                          </p:stCondLst>
                                        </p:cTn>
                                        <p:tgtEl>
                                          <p:spTgt spid="66"/>
                                        </p:tgtEl>
                                        <p:attrNameLst>
                                          <p:attrName>style.visibility</p:attrName>
                                        </p:attrNameLst>
                                      </p:cBhvr>
                                      <p:to>
                                        <p:strVal val="visible"/>
                                      </p:to>
                                    </p:set>
                                    <p:animEffect transition="in" filter="randombar(horizontal)">
                                      <p:cBhvr>
                                        <p:cTn id="54" dur="500"/>
                                        <p:tgtEl>
                                          <p:spTgt spid="66"/>
                                        </p:tgtEl>
                                      </p:cBhvr>
                                    </p:animEffect>
                                  </p:childTnLst>
                                </p:cTn>
                              </p:par>
                              <p:par>
                                <p:cTn id="55" presetID="14" presetClass="entr" presetSubtype="10" fill="hold" grpId="0" nodeType="with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randombar(horizontal)">
                                      <p:cBhvr>
                                        <p:cTn id="57"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3" grpId="0">
        <p:bldSub>
          <a:bldChart bld="series"/>
        </p:bldSub>
      </p:bldGraphic>
      <p:bldP spid="60" grpId="0" animBg="1"/>
      <p:bldP spid="61" grpId="0"/>
      <p:bldP spid="62" grpId="0"/>
      <p:bldP spid="63" grpId="0" animBg="1"/>
      <p:bldP spid="64" grpId="0"/>
      <p:bldP spid="65" grpId="0" animBg="1"/>
      <p:bldP spid="66" grpId="0"/>
      <p:bldP spid="67" grpId="0"/>
      <p:bldP spid="6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cs typeface="+mn-ea"/>
              </a:rPr>
              <a:t>单击此处添加标题</a:t>
            </a:r>
            <a:endParaRPr lang="zh-CN" altLang="en-US" dirty="0">
              <a:ea typeface="+mn-ea"/>
              <a:cs typeface="+mn-ea"/>
            </a:endParaRPr>
          </a:p>
        </p:txBody>
      </p:sp>
      <p:sp>
        <p:nvSpPr>
          <p:cNvPr id="34" name="Freeform 33"/>
          <p:cNvSpPr/>
          <p:nvPr/>
        </p:nvSpPr>
        <p:spPr>
          <a:xfrm>
            <a:off x="9963992" y="3269804"/>
            <a:ext cx="156510" cy="403019"/>
          </a:xfrm>
          <a:custGeom>
            <a:avLst/>
            <a:gdLst>
              <a:gd name="connsiteX0" fmla="*/ 44110 w 113159"/>
              <a:gd name="connsiteY0" fmla="*/ 1792 h 291352"/>
              <a:gd name="connsiteX1" fmla="*/ 112204 w 113159"/>
              <a:gd name="connsiteY1" fmla="*/ 142843 h 291352"/>
              <a:gd name="connsiteX2" fmla="*/ 83021 w 113159"/>
              <a:gd name="connsiteY2" fmla="*/ 274166 h 291352"/>
              <a:gd name="connsiteX3" fmla="*/ 68430 w 113159"/>
              <a:gd name="connsiteY3" fmla="*/ 288758 h 291352"/>
              <a:gd name="connsiteX4" fmla="*/ 29519 w 113159"/>
              <a:gd name="connsiteY4" fmla="*/ 264439 h 291352"/>
              <a:gd name="connsiteX5" fmla="*/ 336 w 113159"/>
              <a:gd name="connsiteY5" fmla="*/ 157434 h 291352"/>
              <a:gd name="connsiteX6" fmla="*/ 14927 w 113159"/>
              <a:gd name="connsiteY6" fmla="*/ 69886 h 291352"/>
              <a:gd name="connsiteX7" fmla="*/ 44110 w 113159"/>
              <a:gd name="connsiteY7" fmla="*/ 1792 h 291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3159" h="291352">
                <a:moveTo>
                  <a:pt x="44110" y="1792"/>
                </a:moveTo>
                <a:cubicBezTo>
                  <a:pt x="60323" y="13951"/>
                  <a:pt x="105719" y="97447"/>
                  <a:pt x="112204" y="142843"/>
                </a:cubicBezTo>
                <a:cubicBezTo>
                  <a:pt x="118689" y="188239"/>
                  <a:pt x="90317" y="249847"/>
                  <a:pt x="83021" y="274166"/>
                </a:cubicBezTo>
                <a:cubicBezTo>
                  <a:pt x="75725" y="298485"/>
                  <a:pt x="77347" y="290379"/>
                  <a:pt x="68430" y="288758"/>
                </a:cubicBezTo>
                <a:cubicBezTo>
                  <a:pt x="59513" y="287137"/>
                  <a:pt x="40868" y="286326"/>
                  <a:pt x="29519" y="264439"/>
                </a:cubicBezTo>
                <a:cubicBezTo>
                  <a:pt x="18170" y="242552"/>
                  <a:pt x="2768" y="189859"/>
                  <a:pt x="336" y="157434"/>
                </a:cubicBezTo>
                <a:cubicBezTo>
                  <a:pt x="-2096" y="125009"/>
                  <a:pt x="9252" y="97448"/>
                  <a:pt x="14927" y="69886"/>
                </a:cubicBezTo>
                <a:cubicBezTo>
                  <a:pt x="20601" y="42324"/>
                  <a:pt x="27897" y="-10367"/>
                  <a:pt x="44110" y="179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50000"/>
                  <a:lumOff val="50000"/>
                </a:schemeClr>
              </a:solidFill>
              <a:latin typeface="+mn-ea"/>
              <a:cs typeface="+mn-ea"/>
            </a:endParaRPr>
          </a:p>
        </p:txBody>
      </p:sp>
      <p:sp>
        <p:nvSpPr>
          <p:cNvPr id="35" name="Freeform 34"/>
          <p:cNvSpPr/>
          <p:nvPr/>
        </p:nvSpPr>
        <p:spPr>
          <a:xfrm>
            <a:off x="9290448" y="3276893"/>
            <a:ext cx="49054" cy="388841"/>
          </a:xfrm>
          <a:custGeom>
            <a:avLst/>
            <a:gdLst>
              <a:gd name="connsiteX0" fmla="*/ 25255 w 35466"/>
              <a:gd name="connsiteY0" fmla="*/ 164 h 281102"/>
              <a:gd name="connsiteX1" fmla="*/ 34983 w 35466"/>
              <a:gd name="connsiteY1" fmla="*/ 82849 h 281102"/>
              <a:gd name="connsiteX2" fmla="*/ 10664 w 35466"/>
              <a:gd name="connsiteY2" fmla="*/ 243356 h 281102"/>
              <a:gd name="connsiteX3" fmla="*/ 936 w 35466"/>
              <a:gd name="connsiteY3" fmla="*/ 277402 h 281102"/>
              <a:gd name="connsiteX4" fmla="*/ 936 w 35466"/>
              <a:gd name="connsiteY4" fmla="*/ 180126 h 281102"/>
              <a:gd name="connsiteX5" fmla="*/ 5800 w 35466"/>
              <a:gd name="connsiteY5" fmla="*/ 102304 h 281102"/>
              <a:gd name="connsiteX6" fmla="*/ 25255 w 35466"/>
              <a:gd name="connsiteY6" fmla="*/ 164 h 281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66" h="281102">
                <a:moveTo>
                  <a:pt x="25255" y="164"/>
                </a:moveTo>
                <a:cubicBezTo>
                  <a:pt x="30119" y="-3079"/>
                  <a:pt x="37415" y="42317"/>
                  <a:pt x="34983" y="82849"/>
                </a:cubicBezTo>
                <a:cubicBezTo>
                  <a:pt x="32551" y="123381"/>
                  <a:pt x="16338" y="210931"/>
                  <a:pt x="10664" y="243356"/>
                </a:cubicBezTo>
                <a:cubicBezTo>
                  <a:pt x="4990" y="275781"/>
                  <a:pt x="2557" y="287940"/>
                  <a:pt x="936" y="277402"/>
                </a:cubicBezTo>
                <a:cubicBezTo>
                  <a:pt x="-685" y="266864"/>
                  <a:pt x="125" y="209309"/>
                  <a:pt x="936" y="180126"/>
                </a:cubicBezTo>
                <a:cubicBezTo>
                  <a:pt x="1747" y="150943"/>
                  <a:pt x="1747" y="130676"/>
                  <a:pt x="5800" y="102304"/>
                </a:cubicBezTo>
                <a:cubicBezTo>
                  <a:pt x="9853" y="73932"/>
                  <a:pt x="20391" y="3407"/>
                  <a:pt x="25255" y="16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50000"/>
                  <a:lumOff val="50000"/>
                </a:schemeClr>
              </a:solidFill>
              <a:latin typeface="+mn-ea"/>
              <a:cs typeface="+mn-ea"/>
            </a:endParaRPr>
          </a:p>
        </p:txBody>
      </p:sp>
      <p:sp>
        <p:nvSpPr>
          <p:cNvPr id="36" name="Freeform 35"/>
          <p:cNvSpPr/>
          <p:nvPr/>
        </p:nvSpPr>
        <p:spPr>
          <a:xfrm>
            <a:off x="9449864" y="3288167"/>
            <a:ext cx="504772" cy="366293"/>
          </a:xfrm>
          <a:custGeom>
            <a:avLst/>
            <a:gdLst>
              <a:gd name="connsiteX0" fmla="*/ 63401 w 367760"/>
              <a:gd name="connsiteY0" fmla="*/ 16730 h 264802"/>
              <a:gd name="connsiteX1" fmla="*/ 150950 w 367760"/>
              <a:gd name="connsiteY1" fmla="*/ 152917 h 264802"/>
              <a:gd name="connsiteX2" fmla="*/ 184997 w 367760"/>
              <a:gd name="connsiteY2" fmla="*/ 186964 h 264802"/>
              <a:gd name="connsiteX3" fmla="*/ 243363 w 367760"/>
              <a:gd name="connsiteY3" fmla="*/ 84824 h 264802"/>
              <a:gd name="connsiteX4" fmla="*/ 272546 w 367760"/>
              <a:gd name="connsiteY4" fmla="*/ 7003 h 264802"/>
              <a:gd name="connsiteX5" fmla="*/ 296865 w 367760"/>
              <a:gd name="connsiteY5" fmla="*/ 7003 h 264802"/>
              <a:gd name="connsiteX6" fmla="*/ 345503 w 367760"/>
              <a:gd name="connsiteY6" fmla="*/ 36186 h 264802"/>
              <a:gd name="connsiteX7" fmla="*/ 364959 w 367760"/>
              <a:gd name="connsiteY7" fmla="*/ 94552 h 264802"/>
              <a:gd name="connsiteX8" fmla="*/ 287137 w 367760"/>
              <a:gd name="connsiteY8" fmla="*/ 118871 h 264802"/>
              <a:gd name="connsiteX9" fmla="*/ 184997 w 367760"/>
              <a:gd name="connsiteY9" fmla="*/ 264786 h 264802"/>
              <a:gd name="connsiteX10" fmla="*/ 82856 w 367760"/>
              <a:gd name="connsiteY10" fmla="*/ 109143 h 264802"/>
              <a:gd name="connsiteX11" fmla="*/ 14763 w 367760"/>
              <a:gd name="connsiteY11" fmla="*/ 89688 h 264802"/>
              <a:gd name="connsiteX12" fmla="*/ 171 w 367760"/>
              <a:gd name="connsiteY12" fmla="*/ 94552 h 264802"/>
              <a:gd name="connsiteX13" fmla="*/ 63401 w 367760"/>
              <a:gd name="connsiteY13" fmla="*/ 16730 h 264802"/>
              <a:gd name="connsiteX0-1" fmla="*/ 63401 w 367760"/>
              <a:gd name="connsiteY0-2" fmla="*/ 16730 h 264802"/>
              <a:gd name="connsiteX1-3" fmla="*/ 150950 w 367760"/>
              <a:gd name="connsiteY1-4" fmla="*/ 152917 h 264802"/>
              <a:gd name="connsiteX2-5" fmla="*/ 184997 w 367760"/>
              <a:gd name="connsiteY2-6" fmla="*/ 186964 h 264802"/>
              <a:gd name="connsiteX3-7" fmla="*/ 243363 w 367760"/>
              <a:gd name="connsiteY3-8" fmla="*/ 84824 h 264802"/>
              <a:gd name="connsiteX4-9" fmla="*/ 272546 w 367760"/>
              <a:gd name="connsiteY4-10" fmla="*/ 7003 h 264802"/>
              <a:gd name="connsiteX5-11" fmla="*/ 296865 w 367760"/>
              <a:gd name="connsiteY5-12" fmla="*/ 7003 h 264802"/>
              <a:gd name="connsiteX6-13" fmla="*/ 345503 w 367760"/>
              <a:gd name="connsiteY6-14" fmla="*/ 36186 h 264802"/>
              <a:gd name="connsiteX7-15" fmla="*/ 364959 w 367760"/>
              <a:gd name="connsiteY7-16" fmla="*/ 94552 h 264802"/>
              <a:gd name="connsiteX8-17" fmla="*/ 287137 w 367760"/>
              <a:gd name="connsiteY8-18" fmla="*/ 118871 h 264802"/>
              <a:gd name="connsiteX9-19" fmla="*/ 184997 w 367760"/>
              <a:gd name="connsiteY9-20" fmla="*/ 264786 h 264802"/>
              <a:gd name="connsiteX10-21" fmla="*/ 82856 w 367760"/>
              <a:gd name="connsiteY10-22" fmla="*/ 109143 h 264802"/>
              <a:gd name="connsiteX11-23" fmla="*/ 14763 w 367760"/>
              <a:gd name="connsiteY11-24" fmla="*/ 89688 h 264802"/>
              <a:gd name="connsiteX12-25" fmla="*/ 171 w 367760"/>
              <a:gd name="connsiteY12-26" fmla="*/ 94552 h 264802"/>
              <a:gd name="connsiteX13-27" fmla="*/ 63401 w 367760"/>
              <a:gd name="connsiteY13-28" fmla="*/ 16730 h 264802"/>
              <a:gd name="connsiteX0-29" fmla="*/ 63401 w 364959"/>
              <a:gd name="connsiteY0-30" fmla="*/ 16730 h 264802"/>
              <a:gd name="connsiteX1-31" fmla="*/ 150950 w 364959"/>
              <a:gd name="connsiteY1-32" fmla="*/ 152917 h 264802"/>
              <a:gd name="connsiteX2-33" fmla="*/ 184997 w 364959"/>
              <a:gd name="connsiteY2-34" fmla="*/ 186964 h 264802"/>
              <a:gd name="connsiteX3-35" fmla="*/ 243363 w 364959"/>
              <a:gd name="connsiteY3-36" fmla="*/ 84824 h 264802"/>
              <a:gd name="connsiteX4-37" fmla="*/ 272546 w 364959"/>
              <a:gd name="connsiteY4-38" fmla="*/ 7003 h 264802"/>
              <a:gd name="connsiteX5-39" fmla="*/ 296865 w 364959"/>
              <a:gd name="connsiteY5-40" fmla="*/ 7003 h 264802"/>
              <a:gd name="connsiteX6-41" fmla="*/ 345503 w 364959"/>
              <a:gd name="connsiteY6-42" fmla="*/ 36186 h 264802"/>
              <a:gd name="connsiteX7-43" fmla="*/ 364959 w 364959"/>
              <a:gd name="connsiteY7-44" fmla="*/ 94552 h 264802"/>
              <a:gd name="connsiteX8-45" fmla="*/ 287137 w 364959"/>
              <a:gd name="connsiteY8-46" fmla="*/ 118871 h 264802"/>
              <a:gd name="connsiteX9-47" fmla="*/ 184997 w 364959"/>
              <a:gd name="connsiteY9-48" fmla="*/ 264786 h 264802"/>
              <a:gd name="connsiteX10-49" fmla="*/ 82856 w 364959"/>
              <a:gd name="connsiteY10-50" fmla="*/ 109143 h 264802"/>
              <a:gd name="connsiteX11-51" fmla="*/ 14763 w 364959"/>
              <a:gd name="connsiteY11-52" fmla="*/ 89688 h 264802"/>
              <a:gd name="connsiteX12-53" fmla="*/ 171 w 364959"/>
              <a:gd name="connsiteY12-54" fmla="*/ 94552 h 264802"/>
              <a:gd name="connsiteX13-55" fmla="*/ 63401 w 364959"/>
              <a:gd name="connsiteY13-56" fmla="*/ 16730 h 264802"/>
              <a:gd name="connsiteX0-57" fmla="*/ 63401 w 364959"/>
              <a:gd name="connsiteY0-58" fmla="*/ 16730 h 264802"/>
              <a:gd name="connsiteX1-59" fmla="*/ 150950 w 364959"/>
              <a:gd name="connsiteY1-60" fmla="*/ 152917 h 264802"/>
              <a:gd name="connsiteX2-61" fmla="*/ 184997 w 364959"/>
              <a:gd name="connsiteY2-62" fmla="*/ 186964 h 264802"/>
              <a:gd name="connsiteX3-63" fmla="*/ 243363 w 364959"/>
              <a:gd name="connsiteY3-64" fmla="*/ 84824 h 264802"/>
              <a:gd name="connsiteX4-65" fmla="*/ 272546 w 364959"/>
              <a:gd name="connsiteY4-66" fmla="*/ 7003 h 264802"/>
              <a:gd name="connsiteX5-67" fmla="*/ 296865 w 364959"/>
              <a:gd name="connsiteY5-68" fmla="*/ 7003 h 264802"/>
              <a:gd name="connsiteX6-69" fmla="*/ 345503 w 364959"/>
              <a:gd name="connsiteY6-70" fmla="*/ 36186 h 264802"/>
              <a:gd name="connsiteX7-71" fmla="*/ 364959 w 364959"/>
              <a:gd name="connsiteY7-72" fmla="*/ 94552 h 264802"/>
              <a:gd name="connsiteX8-73" fmla="*/ 287137 w 364959"/>
              <a:gd name="connsiteY8-74" fmla="*/ 118871 h 264802"/>
              <a:gd name="connsiteX9-75" fmla="*/ 184997 w 364959"/>
              <a:gd name="connsiteY9-76" fmla="*/ 264786 h 264802"/>
              <a:gd name="connsiteX10-77" fmla="*/ 82856 w 364959"/>
              <a:gd name="connsiteY10-78" fmla="*/ 109143 h 264802"/>
              <a:gd name="connsiteX11-79" fmla="*/ 14763 w 364959"/>
              <a:gd name="connsiteY11-80" fmla="*/ 89688 h 264802"/>
              <a:gd name="connsiteX12-81" fmla="*/ 171 w 364959"/>
              <a:gd name="connsiteY12-82" fmla="*/ 94552 h 264802"/>
              <a:gd name="connsiteX13-83" fmla="*/ 63401 w 364959"/>
              <a:gd name="connsiteY13-84" fmla="*/ 16730 h 26480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Lst>
            <a:rect l="l" t="t" r="r" b="b"/>
            <a:pathLst>
              <a:path w="364959" h="264802">
                <a:moveTo>
                  <a:pt x="63401" y="16730"/>
                </a:moveTo>
                <a:cubicBezTo>
                  <a:pt x="88531" y="26457"/>
                  <a:pt x="130684" y="124545"/>
                  <a:pt x="150950" y="152917"/>
                </a:cubicBezTo>
                <a:cubicBezTo>
                  <a:pt x="171216" y="181289"/>
                  <a:pt x="169595" y="198313"/>
                  <a:pt x="184997" y="186964"/>
                </a:cubicBezTo>
                <a:cubicBezTo>
                  <a:pt x="200399" y="175615"/>
                  <a:pt x="228772" y="114817"/>
                  <a:pt x="243363" y="84824"/>
                </a:cubicBezTo>
                <a:cubicBezTo>
                  <a:pt x="257954" y="54831"/>
                  <a:pt x="263629" y="19973"/>
                  <a:pt x="272546" y="7003"/>
                </a:cubicBezTo>
                <a:cubicBezTo>
                  <a:pt x="281463" y="-5967"/>
                  <a:pt x="284706" y="2139"/>
                  <a:pt x="296865" y="7003"/>
                </a:cubicBezTo>
                <a:cubicBezTo>
                  <a:pt x="309025" y="11867"/>
                  <a:pt x="334154" y="21595"/>
                  <a:pt x="345503" y="36186"/>
                </a:cubicBezTo>
                <a:cubicBezTo>
                  <a:pt x="356852" y="50777"/>
                  <a:pt x="361070" y="71044"/>
                  <a:pt x="364959" y="94552"/>
                </a:cubicBezTo>
                <a:cubicBezTo>
                  <a:pt x="326051" y="86933"/>
                  <a:pt x="317131" y="90499"/>
                  <a:pt x="287137" y="118871"/>
                </a:cubicBezTo>
                <a:cubicBezTo>
                  <a:pt x="257143" y="147243"/>
                  <a:pt x="219044" y="266407"/>
                  <a:pt x="184997" y="264786"/>
                </a:cubicBezTo>
                <a:cubicBezTo>
                  <a:pt x="150950" y="263165"/>
                  <a:pt x="111228" y="138326"/>
                  <a:pt x="82856" y="109143"/>
                </a:cubicBezTo>
                <a:cubicBezTo>
                  <a:pt x="54484" y="79960"/>
                  <a:pt x="28544" y="92120"/>
                  <a:pt x="14763" y="89688"/>
                </a:cubicBezTo>
                <a:cubicBezTo>
                  <a:pt x="982" y="87256"/>
                  <a:pt x="-640" y="105901"/>
                  <a:pt x="171" y="94552"/>
                </a:cubicBezTo>
                <a:cubicBezTo>
                  <a:pt x="982" y="83203"/>
                  <a:pt x="38271" y="7003"/>
                  <a:pt x="63401" y="1673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50000"/>
                  <a:lumOff val="50000"/>
                </a:schemeClr>
              </a:solidFill>
              <a:latin typeface="+mn-ea"/>
              <a:cs typeface="+mn-ea"/>
            </a:endParaRPr>
          </a:p>
        </p:txBody>
      </p:sp>
      <p:sp>
        <p:nvSpPr>
          <p:cNvPr id="37" name="Oval 36"/>
          <p:cNvSpPr/>
          <p:nvPr/>
        </p:nvSpPr>
        <p:spPr>
          <a:xfrm>
            <a:off x="5207540" y="2602230"/>
            <a:ext cx="1737938" cy="1738164"/>
          </a:xfrm>
          <a:prstGeom prst="ellipse">
            <a:avLst/>
          </a:prstGeom>
          <a:solidFill>
            <a:schemeClr val="accent6">
              <a:alpha val="90000"/>
            </a:schemeClr>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zh-CN" altLang="en-US">
              <a:solidFill>
                <a:schemeClr val="tx1">
                  <a:lumMod val="50000"/>
                  <a:lumOff val="50000"/>
                </a:schemeClr>
              </a:solidFill>
              <a:cs typeface="+mn-ea"/>
            </a:endParaRPr>
          </a:p>
        </p:txBody>
      </p:sp>
      <p:sp>
        <p:nvSpPr>
          <p:cNvPr id="38" name="Oval 37"/>
          <p:cNvSpPr/>
          <p:nvPr/>
        </p:nvSpPr>
        <p:spPr>
          <a:xfrm>
            <a:off x="2983179" y="2761733"/>
            <a:ext cx="1418976" cy="1419161"/>
          </a:xfrm>
          <a:prstGeom prst="ellipse">
            <a:avLst/>
          </a:prstGeom>
          <a:solidFill>
            <a:schemeClr val="accent2">
              <a:alpha val="90000"/>
            </a:schemeClr>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zh-CN" altLang="en-US">
              <a:solidFill>
                <a:schemeClr val="tx1">
                  <a:lumMod val="50000"/>
                  <a:lumOff val="50000"/>
                </a:schemeClr>
              </a:solidFill>
              <a:cs typeface="+mn-ea"/>
            </a:endParaRPr>
          </a:p>
        </p:txBody>
      </p:sp>
      <p:sp>
        <p:nvSpPr>
          <p:cNvPr id="39" name="Oval 38"/>
          <p:cNvSpPr/>
          <p:nvPr/>
        </p:nvSpPr>
        <p:spPr>
          <a:xfrm>
            <a:off x="1292928" y="3046046"/>
            <a:ext cx="850424" cy="850535"/>
          </a:xfrm>
          <a:prstGeom prst="ellipse">
            <a:avLst/>
          </a:prstGeom>
          <a:solidFill>
            <a:schemeClr val="accent1">
              <a:alpha val="90000"/>
            </a:schemeClr>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zh-CN" altLang="en-US">
              <a:solidFill>
                <a:schemeClr val="tx1">
                  <a:lumMod val="50000"/>
                  <a:lumOff val="50000"/>
                </a:schemeClr>
              </a:solidFill>
              <a:cs typeface="+mn-ea"/>
            </a:endParaRPr>
          </a:p>
        </p:txBody>
      </p:sp>
      <p:sp>
        <p:nvSpPr>
          <p:cNvPr id="40" name="Oval 39"/>
          <p:cNvSpPr/>
          <p:nvPr/>
        </p:nvSpPr>
        <p:spPr>
          <a:xfrm>
            <a:off x="7896000" y="2761733"/>
            <a:ext cx="1418976" cy="1419161"/>
          </a:xfrm>
          <a:prstGeom prst="ellipse">
            <a:avLst/>
          </a:prstGeom>
          <a:solidFill>
            <a:schemeClr val="accent4">
              <a:alpha val="90000"/>
            </a:schemeClr>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zh-CN" altLang="en-US">
              <a:solidFill>
                <a:schemeClr val="tx1">
                  <a:lumMod val="50000"/>
                  <a:lumOff val="50000"/>
                </a:schemeClr>
              </a:solidFill>
              <a:cs typeface="+mn-ea"/>
            </a:endParaRPr>
          </a:p>
        </p:txBody>
      </p:sp>
      <p:sp>
        <p:nvSpPr>
          <p:cNvPr id="42" name="Oval 41"/>
          <p:cNvSpPr/>
          <p:nvPr/>
        </p:nvSpPr>
        <p:spPr>
          <a:xfrm>
            <a:off x="10262740" y="3046046"/>
            <a:ext cx="850424" cy="850535"/>
          </a:xfrm>
          <a:prstGeom prst="ellipse">
            <a:avLst/>
          </a:prstGeom>
          <a:solidFill>
            <a:schemeClr val="accent5">
              <a:alpha val="90000"/>
            </a:schemeClr>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zh-CN" altLang="en-US">
              <a:solidFill>
                <a:schemeClr val="tx1">
                  <a:lumMod val="50000"/>
                  <a:lumOff val="50000"/>
                </a:schemeClr>
              </a:solidFill>
              <a:cs typeface="+mn-ea"/>
            </a:endParaRPr>
          </a:p>
        </p:txBody>
      </p:sp>
      <p:sp>
        <p:nvSpPr>
          <p:cNvPr id="43" name="Oval 42"/>
          <p:cNvSpPr/>
          <p:nvPr/>
        </p:nvSpPr>
        <p:spPr>
          <a:xfrm>
            <a:off x="4659360" y="2905843"/>
            <a:ext cx="1130794" cy="1130941"/>
          </a:xfrm>
          <a:prstGeom prst="ellipse">
            <a:avLst/>
          </a:prstGeom>
          <a:solidFill>
            <a:schemeClr val="accent6">
              <a:alpha val="90000"/>
            </a:schemeClr>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zh-CN" altLang="en-US">
              <a:solidFill>
                <a:schemeClr val="tx1">
                  <a:lumMod val="50000"/>
                  <a:lumOff val="50000"/>
                </a:schemeClr>
              </a:solidFill>
              <a:cs typeface="+mn-ea"/>
            </a:endParaRPr>
          </a:p>
        </p:txBody>
      </p:sp>
      <p:sp>
        <p:nvSpPr>
          <p:cNvPr id="44" name="Oval 43"/>
          <p:cNvSpPr/>
          <p:nvPr/>
        </p:nvSpPr>
        <p:spPr>
          <a:xfrm>
            <a:off x="6514970" y="2905843"/>
            <a:ext cx="1130794" cy="1130941"/>
          </a:xfrm>
          <a:prstGeom prst="ellipse">
            <a:avLst/>
          </a:prstGeom>
          <a:solidFill>
            <a:schemeClr val="accent6">
              <a:alpha val="90000"/>
            </a:schemeClr>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zh-CN" altLang="en-US">
              <a:solidFill>
                <a:schemeClr val="tx1">
                  <a:lumMod val="50000"/>
                  <a:lumOff val="50000"/>
                </a:schemeClr>
              </a:solidFill>
              <a:cs typeface="+mn-ea"/>
            </a:endParaRPr>
          </a:p>
        </p:txBody>
      </p:sp>
      <p:sp>
        <p:nvSpPr>
          <p:cNvPr id="45" name="Oval 44"/>
          <p:cNvSpPr/>
          <p:nvPr/>
        </p:nvSpPr>
        <p:spPr>
          <a:xfrm>
            <a:off x="4052705" y="3046046"/>
            <a:ext cx="850424" cy="850535"/>
          </a:xfrm>
          <a:prstGeom prst="ellipse">
            <a:avLst/>
          </a:prstGeom>
          <a:solidFill>
            <a:schemeClr val="accent2">
              <a:alpha val="90000"/>
            </a:schemeClr>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zh-CN" altLang="en-US">
              <a:solidFill>
                <a:schemeClr val="tx1">
                  <a:lumMod val="50000"/>
                  <a:lumOff val="50000"/>
                </a:schemeClr>
              </a:solidFill>
              <a:cs typeface="+mn-ea"/>
            </a:endParaRPr>
          </a:p>
        </p:txBody>
      </p:sp>
      <p:sp>
        <p:nvSpPr>
          <p:cNvPr id="46" name="Oval 45"/>
          <p:cNvSpPr/>
          <p:nvPr/>
        </p:nvSpPr>
        <p:spPr>
          <a:xfrm>
            <a:off x="2447764" y="3046046"/>
            <a:ext cx="850424" cy="850535"/>
          </a:xfrm>
          <a:prstGeom prst="ellipse">
            <a:avLst/>
          </a:prstGeom>
          <a:solidFill>
            <a:schemeClr val="accent2">
              <a:alpha val="90000"/>
            </a:schemeClr>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zh-CN" altLang="en-US">
              <a:solidFill>
                <a:schemeClr val="tx1">
                  <a:lumMod val="50000"/>
                  <a:lumOff val="50000"/>
                </a:schemeClr>
              </a:solidFill>
              <a:cs typeface="+mn-ea"/>
            </a:endParaRPr>
          </a:p>
        </p:txBody>
      </p:sp>
      <p:sp>
        <p:nvSpPr>
          <p:cNvPr id="47" name="Oval 46"/>
          <p:cNvSpPr/>
          <p:nvPr/>
        </p:nvSpPr>
        <p:spPr>
          <a:xfrm>
            <a:off x="1987827" y="3177453"/>
            <a:ext cx="587641" cy="587718"/>
          </a:xfrm>
          <a:prstGeom prst="ellipse">
            <a:avLst/>
          </a:prstGeom>
          <a:solidFill>
            <a:schemeClr val="accent1">
              <a:alpha val="90000"/>
            </a:schemeClr>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zh-CN" altLang="en-US">
              <a:solidFill>
                <a:schemeClr val="tx1">
                  <a:lumMod val="50000"/>
                  <a:lumOff val="50000"/>
                </a:schemeClr>
              </a:solidFill>
              <a:cs typeface="+mn-ea"/>
            </a:endParaRPr>
          </a:p>
        </p:txBody>
      </p:sp>
      <p:sp>
        <p:nvSpPr>
          <p:cNvPr id="50" name="Oval 49"/>
          <p:cNvSpPr>
            <a:spLocks noChangeAspect="1"/>
          </p:cNvSpPr>
          <p:nvPr/>
        </p:nvSpPr>
        <p:spPr>
          <a:xfrm>
            <a:off x="1120182" y="3316308"/>
            <a:ext cx="309968" cy="310008"/>
          </a:xfrm>
          <a:prstGeom prst="ellipse">
            <a:avLst/>
          </a:prstGeom>
          <a:solidFill>
            <a:schemeClr val="accent1">
              <a:alpha val="90000"/>
            </a:schemeClr>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zh-CN" altLang="en-US">
              <a:solidFill>
                <a:schemeClr val="tx1">
                  <a:lumMod val="50000"/>
                  <a:lumOff val="50000"/>
                </a:schemeClr>
              </a:solidFill>
              <a:cs typeface="+mn-ea"/>
            </a:endParaRPr>
          </a:p>
        </p:txBody>
      </p:sp>
      <p:sp>
        <p:nvSpPr>
          <p:cNvPr id="52" name="Oval 51"/>
          <p:cNvSpPr/>
          <p:nvPr/>
        </p:nvSpPr>
        <p:spPr>
          <a:xfrm>
            <a:off x="7311433" y="3046046"/>
            <a:ext cx="850424" cy="850535"/>
          </a:xfrm>
          <a:prstGeom prst="ellipse">
            <a:avLst/>
          </a:prstGeom>
          <a:solidFill>
            <a:schemeClr val="accent4">
              <a:alpha val="90000"/>
            </a:schemeClr>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zh-CN" altLang="en-US">
              <a:solidFill>
                <a:schemeClr val="tx1">
                  <a:lumMod val="50000"/>
                  <a:lumOff val="50000"/>
                </a:schemeClr>
              </a:solidFill>
              <a:cs typeface="+mn-ea"/>
            </a:endParaRPr>
          </a:p>
        </p:txBody>
      </p:sp>
      <p:sp>
        <p:nvSpPr>
          <p:cNvPr id="53" name="Oval 52"/>
          <p:cNvSpPr/>
          <p:nvPr/>
        </p:nvSpPr>
        <p:spPr>
          <a:xfrm>
            <a:off x="9123060" y="3046046"/>
            <a:ext cx="850424" cy="850535"/>
          </a:xfrm>
          <a:prstGeom prst="ellipse">
            <a:avLst/>
          </a:prstGeom>
          <a:solidFill>
            <a:schemeClr val="accent4">
              <a:alpha val="90000"/>
            </a:schemeClr>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zh-CN" altLang="en-US">
              <a:solidFill>
                <a:schemeClr val="tx1">
                  <a:lumMod val="50000"/>
                  <a:lumOff val="50000"/>
                </a:schemeClr>
              </a:solidFill>
              <a:cs typeface="+mn-ea"/>
            </a:endParaRPr>
          </a:p>
        </p:txBody>
      </p:sp>
      <p:sp>
        <p:nvSpPr>
          <p:cNvPr id="54" name="Oval 53"/>
          <p:cNvSpPr/>
          <p:nvPr/>
        </p:nvSpPr>
        <p:spPr>
          <a:xfrm>
            <a:off x="9786575" y="3177453"/>
            <a:ext cx="587641" cy="587718"/>
          </a:xfrm>
          <a:prstGeom prst="ellipse">
            <a:avLst/>
          </a:prstGeom>
          <a:solidFill>
            <a:schemeClr val="accent5">
              <a:alpha val="90000"/>
            </a:schemeClr>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zh-CN" altLang="en-US">
              <a:solidFill>
                <a:schemeClr val="tx1">
                  <a:lumMod val="50000"/>
                  <a:lumOff val="50000"/>
                </a:schemeClr>
              </a:solidFill>
              <a:cs typeface="+mn-ea"/>
            </a:endParaRPr>
          </a:p>
        </p:txBody>
      </p:sp>
      <p:sp>
        <p:nvSpPr>
          <p:cNvPr id="55" name="Oval 54"/>
          <p:cNvSpPr>
            <a:spLocks noChangeAspect="1"/>
          </p:cNvSpPr>
          <p:nvPr/>
        </p:nvSpPr>
        <p:spPr>
          <a:xfrm>
            <a:off x="10958180" y="3264640"/>
            <a:ext cx="413290" cy="413344"/>
          </a:xfrm>
          <a:prstGeom prst="ellipse">
            <a:avLst/>
          </a:prstGeom>
          <a:solidFill>
            <a:schemeClr val="accent5">
              <a:alpha val="90000"/>
            </a:schemeClr>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zh-CN" altLang="en-US">
              <a:solidFill>
                <a:schemeClr val="tx1">
                  <a:lumMod val="50000"/>
                  <a:lumOff val="50000"/>
                </a:schemeClr>
              </a:solidFill>
              <a:cs typeface="+mn-ea"/>
            </a:endParaRPr>
          </a:p>
        </p:txBody>
      </p:sp>
      <p:cxnSp>
        <p:nvCxnSpPr>
          <p:cNvPr id="56" name="Straight Arrow Connector 55"/>
          <p:cNvCxnSpPr/>
          <p:nvPr/>
        </p:nvCxnSpPr>
        <p:spPr>
          <a:xfrm flipV="1">
            <a:off x="1703059" y="1980974"/>
            <a:ext cx="0" cy="924868"/>
          </a:xfrm>
          <a:prstGeom prst="straightConnector1">
            <a:avLst/>
          </a:prstGeom>
          <a:ln>
            <a:solidFill>
              <a:schemeClr val="bg1">
                <a:lumMod val="75000"/>
              </a:schemeClr>
            </a:solidFill>
            <a:tailEnd type="oval" w="lg" len="lg"/>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flipV="1">
            <a:off x="2814389" y="4036783"/>
            <a:ext cx="0" cy="549794"/>
          </a:xfrm>
          <a:prstGeom prst="straightConnector1">
            <a:avLst/>
          </a:prstGeom>
          <a:ln>
            <a:solidFill>
              <a:schemeClr val="bg1">
                <a:lumMod val="75000"/>
              </a:schemeClr>
            </a:solidFill>
            <a:headEnd type="oval" w="lg"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flipV="1">
            <a:off x="3672280" y="1980974"/>
            <a:ext cx="0" cy="597880"/>
          </a:xfrm>
          <a:prstGeom prst="straightConnector1">
            <a:avLst/>
          </a:prstGeom>
          <a:ln>
            <a:solidFill>
              <a:schemeClr val="bg1">
                <a:lumMod val="75000"/>
              </a:schemeClr>
            </a:solidFill>
            <a:tailEnd type="oval" w="lg" len="lg"/>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flipV="1">
            <a:off x="5179831" y="4180895"/>
            <a:ext cx="0" cy="405683"/>
          </a:xfrm>
          <a:prstGeom prst="straightConnector1">
            <a:avLst/>
          </a:prstGeom>
          <a:ln>
            <a:solidFill>
              <a:schemeClr val="bg1">
                <a:lumMod val="75000"/>
              </a:schemeClr>
            </a:solidFill>
            <a:headEnd type="oval" w="lg"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flipV="1">
            <a:off x="7870667" y="4036783"/>
            <a:ext cx="0" cy="549794"/>
          </a:xfrm>
          <a:prstGeom prst="straightConnector1">
            <a:avLst/>
          </a:prstGeom>
          <a:ln>
            <a:solidFill>
              <a:schemeClr val="bg1">
                <a:lumMod val="75000"/>
              </a:schemeClr>
            </a:solidFill>
            <a:headEnd type="oval" w="lg" len="lg"/>
            <a:tailEnd type="none" w="lg" len="lg"/>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flipV="1">
            <a:off x="6077543" y="1980974"/>
            <a:ext cx="0" cy="466510"/>
          </a:xfrm>
          <a:prstGeom prst="straightConnector1">
            <a:avLst/>
          </a:prstGeom>
          <a:ln>
            <a:solidFill>
              <a:schemeClr val="bg1">
                <a:lumMod val="75000"/>
              </a:schemeClr>
            </a:solidFill>
            <a:tailEnd type="oval" w="lg" len="lg"/>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flipV="1">
            <a:off x="8525003" y="1980974"/>
            <a:ext cx="0" cy="597880"/>
          </a:xfrm>
          <a:prstGeom prst="straightConnector1">
            <a:avLst/>
          </a:prstGeom>
          <a:ln>
            <a:solidFill>
              <a:schemeClr val="bg1">
                <a:lumMod val="75000"/>
              </a:schemeClr>
            </a:solidFill>
            <a:tailEnd type="oval" w="lg" len="lg"/>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flipV="1">
            <a:off x="10620816" y="1980974"/>
            <a:ext cx="0" cy="924868"/>
          </a:xfrm>
          <a:prstGeom prst="straightConnector1">
            <a:avLst/>
          </a:prstGeom>
          <a:ln>
            <a:solidFill>
              <a:schemeClr val="bg1">
                <a:lumMod val="75000"/>
              </a:schemeClr>
            </a:solidFill>
            <a:tailEnd type="oval" w="lg" len="lg"/>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flipV="1">
            <a:off x="9600768" y="4036783"/>
            <a:ext cx="0" cy="549794"/>
          </a:xfrm>
          <a:prstGeom prst="straightConnector1">
            <a:avLst/>
          </a:prstGeom>
          <a:ln>
            <a:solidFill>
              <a:schemeClr val="bg1">
                <a:lumMod val="75000"/>
              </a:schemeClr>
            </a:solidFill>
            <a:headEnd type="oval" w="lg" len="lg"/>
            <a:tailEnd type="none" w="lg" len="lg"/>
          </a:ln>
        </p:spPr>
        <p:style>
          <a:lnRef idx="1">
            <a:schemeClr val="accent1"/>
          </a:lnRef>
          <a:fillRef idx="0">
            <a:schemeClr val="accent1"/>
          </a:fillRef>
          <a:effectRef idx="0">
            <a:schemeClr val="accent1"/>
          </a:effectRef>
          <a:fontRef idx="minor">
            <a:schemeClr val="tx1"/>
          </a:fontRef>
        </p:style>
      </p:cxnSp>
      <p:sp>
        <p:nvSpPr>
          <p:cNvPr id="65" name="TextBox 64"/>
          <p:cNvSpPr txBox="1"/>
          <p:nvPr/>
        </p:nvSpPr>
        <p:spPr>
          <a:xfrm>
            <a:off x="1395324" y="1622118"/>
            <a:ext cx="615473" cy="184666"/>
          </a:xfrm>
          <a:prstGeom prst="rect">
            <a:avLst/>
          </a:prstGeom>
          <a:noFill/>
        </p:spPr>
        <p:txBody>
          <a:bodyPr wrap="none" lIns="0" tIns="0" rIns="0" bIns="0" rtlCol="0">
            <a:spAutoFit/>
          </a:bodyPr>
          <a:lstStyle/>
          <a:p>
            <a:pPr algn="ctr"/>
            <a:r>
              <a:rPr lang="zh-CN" altLang="en-US" sz="1200" dirty="0">
                <a:solidFill>
                  <a:schemeClr val="tx1">
                    <a:lumMod val="50000"/>
                    <a:lumOff val="50000"/>
                  </a:schemeClr>
                </a:solidFill>
                <a:latin typeface="+mn-ea"/>
                <a:cs typeface="+mn-ea"/>
              </a:rPr>
              <a:t>数据分析</a:t>
            </a:r>
            <a:endParaRPr lang="en-US" sz="1200" dirty="0">
              <a:solidFill>
                <a:schemeClr val="tx1">
                  <a:lumMod val="50000"/>
                  <a:lumOff val="50000"/>
                </a:schemeClr>
              </a:solidFill>
              <a:latin typeface="+mn-ea"/>
              <a:cs typeface="+mn-ea"/>
            </a:endParaRPr>
          </a:p>
        </p:txBody>
      </p:sp>
      <p:sp>
        <p:nvSpPr>
          <p:cNvPr id="66" name="TextBox 65"/>
          <p:cNvSpPr txBox="1"/>
          <p:nvPr/>
        </p:nvSpPr>
        <p:spPr>
          <a:xfrm>
            <a:off x="3364548" y="1622118"/>
            <a:ext cx="615473" cy="184666"/>
          </a:xfrm>
          <a:prstGeom prst="rect">
            <a:avLst/>
          </a:prstGeom>
          <a:noFill/>
        </p:spPr>
        <p:txBody>
          <a:bodyPr wrap="none" lIns="0" tIns="0" rIns="0" bIns="0" rtlCol="0">
            <a:spAutoFit/>
          </a:bodyPr>
          <a:lstStyle/>
          <a:p>
            <a:pPr algn="ctr"/>
            <a:r>
              <a:rPr lang="zh-CN" altLang="en-US" sz="1200" dirty="0">
                <a:solidFill>
                  <a:schemeClr val="tx1">
                    <a:lumMod val="50000"/>
                    <a:lumOff val="50000"/>
                  </a:schemeClr>
                </a:solidFill>
                <a:latin typeface="+mn-ea"/>
                <a:cs typeface="+mn-ea"/>
              </a:rPr>
              <a:t>概念策略</a:t>
            </a:r>
            <a:endParaRPr lang="en-US" sz="1200" dirty="0">
              <a:solidFill>
                <a:schemeClr val="tx1">
                  <a:lumMod val="50000"/>
                  <a:lumOff val="50000"/>
                </a:schemeClr>
              </a:solidFill>
              <a:latin typeface="+mn-ea"/>
              <a:cs typeface="+mn-ea"/>
            </a:endParaRPr>
          </a:p>
        </p:txBody>
      </p:sp>
      <p:sp>
        <p:nvSpPr>
          <p:cNvPr id="67" name="TextBox 66"/>
          <p:cNvSpPr txBox="1"/>
          <p:nvPr/>
        </p:nvSpPr>
        <p:spPr>
          <a:xfrm>
            <a:off x="2583588" y="4812060"/>
            <a:ext cx="461605" cy="184666"/>
          </a:xfrm>
          <a:prstGeom prst="rect">
            <a:avLst/>
          </a:prstGeom>
          <a:noFill/>
        </p:spPr>
        <p:txBody>
          <a:bodyPr wrap="none" lIns="0" tIns="0" rIns="0" bIns="0" rtlCol="0">
            <a:spAutoFit/>
          </a:bodyPr>
          <a:lstStyle/>
          <a:p>
            <a:pPr algn="ctr"/>
            <a:r>
              <a:rPr lang="zh-CN" altLang="en-US" sz="1200" dirty="0">
                <a:solidFill>
                  <a:schemeClr val="tx1">
                    <a:lumMod val="50000"/>
                    <a:lumOff val="50000"/>
                  </a:schemeClr>
                </a:solidFill>
                <a:latin typeface="+mn-ea"/>
                <a:cs typeface="+mn-ea"/>
              </a:rPr>
              <a:t>市场化</a:t>
            </a:r>
            <a:endParaRPr lang="en-US" sz="1200" dirty="0">
              <a:solidFill>
                <a:schemeClr val="tx1">
                  <a:lumMod val="50000"/>
                  <a:lumOff val="50000"/>
                </a:schemeClr>
              </a:solidFill>
              <a:latin typeface="+mn-ea"/>
              <a:cs typeface="+mn-ea"/>
            </a:endParaRPr>
          </a:p>
        </p:txBody>
      </p:sp>
      <p:sp>
        <p:nvSpPr>
          <p:cNvPr id="68" name="TextBox 67"/>
          <p:cNvSpPr txBox="1"/>
          <p:nvPr/>
        </p:nvSpPr>
        <p:spPr>
          <a:xfrm>
            <a:off x="5768776" y="1622118"/>
            <a:ext cx="615473" cy="184666"/>
          </a:xfrm>
          <a:prstGeom prst="rect">
            <a:avLst/>
          </a:prstGeom>
          <a:noFill/>
        </p:spPr>
        <p:txBody>
          <a:bodyPr wrap="none" lIns="0" tIns="0" rIns="0" bIns="0" rtlCol="0">
            <a:spAutoFit/>
          </a:bodyPr>
          <a:lstStyle/>
          <a:p>
            <a:pPr algn="ctr"/>
            <a:r>
              <a:rPr lang="zh-CN" altLang="en-US" sz="1200" dirty="0">
                <a:solidFill>
                  <a:schemeClr val="tx1">
                    <a:lumMod val="50000"/>
                    <a:lumOff val="50000"/>
                  </a:schemeClr>
                </a:solidFill>
                <a:latin typeface="+mn-ea"/>
                <a:cs typeface="+mn-ea"/>
              </a:rPr>
              <a:t>销售团队</a:t>
            </a:r>
            <a:endParaRPr lang="en-US" sz="1200" dirty="0">
              <a:solidFill>
                <a:schemeClr val="tx1">
                  <a:lumMod val="50000"/>
                  <a:lumOff val="50000"/>
                </a:schemeClr>
              </a:solidFill>
              <a:latin typeface="+mn-ea"/>
              <a:cs typeface="+mn-ea"/>
            </a:endParaRPr>
          </a:p>
        </p:txBody>
      </p:sp>
      <p:sp>
        <p:nvSpPr>
          <p:cNvPr id="69" name="TextBox 68"/>
          <p:cNvSpPr txBox="1"/>
          <p:nvPr/>
        </p:nvSpPr>
        <p:spPr>
          <a:xfrm>
            <a:off x="8371139" y="1622118"/>
            <a:ext cx="307737" cy="184666"/>
          </a:xfrm>
          <a:prstGeom prst="rect">
            <a:avLst/>
          </a:prstGeom>
          <a:noFill/>
        </p:spPr>
        <p:txBody>
          <a:bodyPr wrap="none" lIns="0" tIns="0" rIns="0" bIns="0" rtlCol="0">
            <a:spAutoFit/>
          </a:bodyPr>
          <a:lstStyle/>
          <a:p>
            <a:pPr algn="ctr"/>
            <a:r>
              <a:rPr lang="zh-CN" altLang="en-US" sz="1200" dirty="0">
                <a:solidFill>
                  <a:schemeClr val="tx1">
                    <a:lumMod val="50000"/>
                    <a:lumOff val="50000"/>
                  </a:schemeClr>
                </a:solidFill>
                <a:latin typeface="+mn-ea"/>
                <a:cs typeface="+mn-ea"/>
              </a:rPr>
              <a:t>报告</a:t>
            </a:r>
            <a:endParaRPr lang="en-US" sz="1200" dirty="0">
              <a:solidFill>
                <a:schemeClr val="tx1">
                  <a:lumMod val="50000"/>
                  <a:lumOff val="50000"/>
                </a:schemeClr>
              </a:solidFill>
              <a:latin typeface="+mn-ea"/>
              <a:cs typeface="+mn-ea"/>
            </a:endParaRPr>
          </a:p>
        </p:txBody>
      </p:sp>
      <p:sp>
        <p:nvSpPr>
          <p:cNvPr id="70" name="TextBox 69"/>
          <p:cNvSpPr txBox="1"/>
          <p:nvPr/>
        </p:nvSpPr>
        <p:spPr>
          <a:xfrm>
            <a:off x="10313083" y="1622118"/>
            <a:ext cx="615473" cy="184666"/>
          </a:xfrm>
          <a:prstGeom prst="rect">
            <a:avLst/>
          </a:prstGeom>
          <a:noFill/>
        </p:spPr>
        <p:txBody>
          <a:bodyPr wrap="none" lIns="0" tIns="0" rIns="0" bIns="0" rtlCol="0">
            <a:spAutoFit/>
          </a:bodyPr>
          <a:lstStyle/>
          <a:p>
            <a:pPr algn="ctr"/>
            <a:r>
              <a:rPr lang="zh-CN" altLang="en-US" sz="1200" dirty="0">
                <a:solidFill>
                  <a:schemeClr val="tx1">
                    <a:lumMod val="50000"/>
                    <a:lumOff val="50000"/>
                  </a:schemeClr>
                </a:solidFill>
                <a:latin typeface="+mn-ea"/>
                <a:cs typeface="+mn-ea"/>
              </a:rPr>
              <a:t>获得奖励</a:t>
            </a:r>
            <a:endParaRPr lang="en-US" sz="1200" dirty="0">
              <a:solidFill>
                <a:schemeClr val="tx1">
                  <a:lumMod val="50000"/>
                  <a:lumOff val="50000"/>
                </a:schemeClr>
              </a:solidFill>
              <a:latin typeface="+mn-ea"/>
              <a:cs typeface="+mn-ea"/>
            </a:endParaRPr>
          </a:p>
        </p:txBody>
      </p:sp>
      <p:sp>
        <p:nvSpPr>
          <p:cNvPr id="71" name="TextBox 70"/>
          <p:cNvSpPr txBox="1"/>
          <p:nvPr/>
        </p:nvSpPr>
        <p:spPr>
          <a:xfrm>
            <a:off x="4872099" y="4812060"/>
            <a:ext cx="615473" cy="184666"/>
          </a:xfrm>
          <a:prstGeom prst="rect">
            <a:avLst/>
          </a:prstGeom>
          <a:noFill/>
        </p:spPr>
        <p:txBody>
          <a:bodyPr wrap="none" lIns="0" tIns="0" rIns="0" bIns="0" rtlCol="0">
            <a:spAutoFit/>
          </a:bodyPr>
          <a:lstStyle/>
          <a:p>
            <a:pPr algn="ctr"/>
            <a:r>
              <a:rPr lang="zh-CN" altLang="en-US" sz="1200" dirty="0">
                <a:solidFill>
                  <a:schemeClr val="tx1">
                    <a:lumMod val="50000"/>
                    <a:lumOff val="50000"/>
                  </a:schemeClr>
                </a:solidFill>
                <a:latin typeface="+mn-ea"/>
                <a:cs typeface="+mn-ea"/>
              </a:rPr>
              <a:t>数据分析</a:t>
            </a:r>
            <a:endParaRPr lang="en-US" sz="1200" dirty="0">
              <a:solidFill>
                <a:schemeClr val="tx1">
                  <a:lumMod val="50000"/>
                  <a:lumOff val="50000"/>
                </a:schemeClr>
              </a:solidFill>
              <a:latin typeface="+mn-ea"/>
              <a:cs typeface="+mn-ea"/>
            </a:endParaRPr>
          </a:p>
        </p:txBody>
      </p:sp>
      <p:sp>
        <p:nvSpPr>
          <p:cNvPr id="72" name="TextBox 71"/>
          <p:cNvSpPr txBox="1"/>
          <p:nvPr/>
        </p:nvSpPr>
        <p:spPr>
          <a:xfrm>
            <a:off x="7562936" y="4812060"/>
            <a:ext cx="615473" cy="184666"/>
          </a:xfrm>
          <a:prstGeom prst="rect">
            <a:avLst/>
          </a:prstGeom>
          <a:noFill/>
        </p:spPr>
        <p:txBody>
          <a:bodyPr wrap="none" lIns="0" tIns="0" rIns="0" bIns="0" rtlCol="0">
            <a:spAutoFit/>
          </a:bodyPr>
          <a:lstStyle/>
          <a:p>
            <a:pPr algn="ctr"/>
            <a:r>
              <a:rPr lang="zh-CN" altLang="en-US" sz="1200" dirty="0">
                <a:solidFill>
                  <a:schemeClr val="tx1">
                    <a:lumMod val="50000"/>
                    <a:lumOff val="50000"/>
                  </a:schemeClr>
                </a:solidFill>
                <a:latin typeface="+mn-ea"/>
                <a:cs typeface="+mn-ea"/>
              </a:rPr>
              <a:t>平面设计</a:t>
            </a:r>
            <a:endParaRPr lang="en-US" sz="1200" dirty="0">
              <a:solidFill>
                <a:schemeClr val="tx1">
                  <a:lumMod val="50000"/>
                  <a:lumOff val="50000"/>
                </a:schemeClr>
              </a:solidFill>
              <a:latin typeface="+mn-ea"/>
              <a:cs typeface="+mn-ea"/>
            </a:endParaRPr>
          </a:p>
        </p:txBody>
      </p:sp>
      <p:sp>
        <p:nvSpPr>
          <p:cNvPr id="73" name="TextBox 72"/>
          <p:cNvSpPr txBox="1"/>
          <p:nvPr/>
        </p:nvSpPr>
        <p:spPr>
          <a:xfrm>
            <a:off x="9304683" y="4812060"/>
            <a:ext cx="615473" cy="184666"/>
          </a:xfrm>
          <a:prstGeom prst="rect">
            <a:avLst/>
          </a:prstGeom>
          <a:noFill/>
        </p:spPr>
        <p:txBody>
          <a:bodyPr wrap="none" lIns="0" tIns="0" rIns="0" bIns="0" rtlCol="0">
            <a:spAutoFit/>
          </a:bodyPr>
          <a:lstStyle/>
          <a:p>
            <a:pPr algn="ctr"/>
            <a:r>
              <a:rPr lang="zh-CN" altLang="en-US" sz="1200" dirty="0">
                <a:solidFill>
                  <a:schemeClr val="tx1">
                    <a:lumMod val="50000"/>
                    <a:lumOff val="50000"/>
                  </a:schemeClr>
                </a:solidFill>
                <a:latin typeface="+mn-ea"/>
                <a:cs typeface="+mn-ea"/>
              </a:rPr>
              <a:t>专业技能</a:t>
            </a:r>
            <a:endParaRPr lang="en-US" sz="1200" dirty="0">
              <a:solidFill>
                <a:schemeClr val="tx1">
                  <a:lumMod val="50000"/>
                  <a:lumOff val="50000"/>
                </a:schemeClr>
              </a:solidFill>
              <a:latin typeface="+mn-ea"/>
              <a:cs typeface="+mn-ea"/>
            </a:endParaRPr>
          </a:p>
        </p:txBody>
      </p:sp>
      <p:sp>
        <p:nvSpPr>
          <p:cNvPr id="74" name="Oval 73"/>
          <p:cNvSpPr>
            <a:spLocks noChangeAspect="1"/>
          </p:cNvSpPr>
          <p:nvPr/>
        </p:nvSpPr>
        <p:spPr>
          <a:xfrm>
            <a:off x="2666266" y="5538196"/>
            <a:ext cx="179977" cy="180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50000"/>
                  <a:lumOff val="50000"/>
                </a:schemeClr>
              </a:solidFill>
              <a:latin typeface="+mn-ea"/>
              <a:cs typeface="+mn-ea"/>
            </a:endParaRPr>
          </a:p>
        </p:txBody>
      </p:sp>
      <p:sp>
        <p:nvSpPr>
          <p:cNvPr id="75" name="Text Placeholder 33"/>
          <p:cNvSpPr txBox="1"/>
          <p:nvPr/>
        </p:nvSpPr>
        <p:spPr>
          <a:xfrm>
            <a:off x="2985064" y="5563763"/>
            <a:ext cx="1321559" cy="318864"/>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zh-CN" altLang="en-US" sz="1000" dirty="0">
                <a:solidFill>
                  <a:schemeClr val="tx1">
                    <a:lumMod val="50000"/>
                    <a:lumOff val="50000"/>
                  </a:schemeClr>
                </a:solidFill>
                <a:latin typeface="+mn-ea"/>
                <a:cs typeface="+mn-ea"/>
              </a:rPr>
              <a:t>产品特征</a:t>
            </a:r>
            <a:r>
              <a:rPr lang="en-AU" sz="1000" dirty="0">
                <a:solidFill>
                  <a:schemeClr val="tx1">
                    <a:lumMod val="50000"/>
                    <a:lumOff val="50000"/>
                  </a:schemeClr>
                </a:solidFill>
                <a:latin typeface="+mn-ea"/>
                <a:cs typeface="+mn-ea"/>
              </a:rPr>
              <a:t> 01</a:t>
            </a:r>
            <a:endParaRPr lang="en-AU" sz="1000" dirty="0">
              <a:solidFill>
                <a:schemeClr val="tx1">
                  <a:lumMod val="50000"/>
                  <a:lumOff val="50000"/>
                </a:schemeClr>
              </a:solidFill>
              <a:latin typeface="+mn-ea"/>
              <a:cs typeface="+mn-ea"/>
            </a:endParaRPr>
          </a:p>
        </p:txBody>
      </p:sp>
      <p:sp>
        <p:nvSpPr>
          <p:cNvPr id="76" name="Oval 75"/>
          <p:cNvSpPr>
            <a:spLocks noChangeAspect="1"/>
          </p:cNvSpPr>
          <p:nvPr/>
        </p:nvSpPr>
        <p:spPr>
          <a:xfrm>
            <a:off x="4140418" y="5532132"/>
            <a:ext cx="179977" cy="18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50000"/>
                  <a:lumOff val="50000"/>
                </a:schemeClr>
              </a:solidFill>
              <a:latin typeface="+mn-ea"/>
              <a:cs typeface="+mn-ea"/>
            </a:endParaRPr>
          </a:p>
        </p:txBody>
      </p:sp>
      <p:sp>
        <p:nvSpPr>
          <p:cNvPr id="77" name="Text Placeholder 33"/>
          <p:cNvSpPr txBox="1"/>
          <p:nvPr/>
        </p:nvSpPr>
        <p:spPr>
          <a:xfrm>
            <a:off x="4459216" y="5557699"/>
            <a:ext cx="1321559" cy="318864"/>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zh-CN" altLang="en-US" sz="1000" dirty="0">
                <a:solidFill>
                  <a:schemeClr val="tx1">
                    <a:lumMod val="50000"/>
                    <a:lumOff val="50000"/>
                  </a:schemeClr>
                </a:solidFill>
                <a:latin typeface="+mn-ea"/>
                <a:cs typeface="+mn-ea"/>
              </a:rPr>
              <a:t>产品特征</a:t>
            </a:r>
            <a:r>
              <a:rPr lang="en-AU" sz="1000" dirty="0">
                <a:solidFill>
                  <a:schemeClr val="tx1">
                    <a:lumMod val="50000"/>
                    <a:lumOff val="50000"/>
                  </a:schemeClr>
                </a:solidFill>
                <a:latin typeface="+mn-ea"/>
                <a:cs typeface="+mn-ea"/>
              </a:rPr>
              <a:t> 02</a:t>
            </a:r>
            <a:endParaRPr lang="en-AU" sz="1000" dirty="0">
              <a:solidFill>
                <a:schemeClr val="tx1">
                  <a:lumMod val="50000"/>
                  <a:lumOff val="50000"/>
                </a:schemeClr>
              </a:solidFill>
              <a:latin typeface="+mn-ea"/>
              <a:cs typeface="+mn-ea"/>
            </a:endParaRPr>
          </a:p>
        </p:txBody>
      </p:sp>
      <p:sp>
        <p:nvSpPr>
          <p:cNvPr id="78" name="Oval 77"/>
          <p:cNvSpPr>
            <a:spLocks noChangeAspect="1"/>
          </p:cNvSpPr>
          <p:nvPr/>
        </p:nvSpPr>
        <p:spPr>
          <a:xfrm>
            <a:off x="7071675" y="5531561"/>
            <a:ext cx="179977" cy="180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50000"/>
                  <a:lumOff val="50000"/>
                </a:schemeClr>
              </a:solidFill>
              <a:latin typeface="+mn-ea"/>
              <a:cs typeface="+mn-ea"/>
            </a:endParaRPr>
          </a:p>
        </p:txBody>
      </p:sp>
      <p:sp>
        <p:nvSpPr>
          <p:cNvPr id="79" name="Text Placeholder 33"/>
          <p:cNvSpPr txBox="1"/>
          <p:nvPr/>
        </p:nvSpPr>
        <p:spPr>
          <a:xfrm>
            <a:off x="7390473" y="5557128"/>
            <a:ext cx="1321559" cy="318864"/>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zh-CN" altLang="en-US" sz="1000" dirty="0">
                <a:solidFill>
                  <a:schemeClr val="tx1">
                    <a:lumMod val="50000"/>
                    <a:lumOff val="50000"/>
                  </a:schemeClr>
                </a:solidFill>
                <a:latin typeface="+mn-ea"/>
                <a:cs typeface="+mn-ea"/>
              </a:rPr>
              <a:t>产品特征</a:t>
            </a:r>
            <a:r>
              <a:rPr lang="en-AU" sz="1000" dirty="0">
                <a:solidFill>
                  <a:schemeClr val="tx1">
                    <a:lumMod val="50000"/>
                    <a:lumOff val="50000"/>
                  </a:schemeClr>
                </a:solidFill>
                <a:latin typeface="+mn-ea"/>
                <a:cs typeface="+mn-ea"/>
              </a:rPr>
              <a:t> 04</a:t>
            </a:r>
            <a:endParaRPr lang="en-AU" sz="1000" dirty="0">
              <a:solidFill>
                <a:schemeClr val="tx1">
                  <a:lumMod val="50000"/>
                  <a:lumOff val="50000"/>
                </a:schemeClr>
              </a:solidFill>
              <a:latin typeface="+mn-ea"/>
              <a:cs typeface="+mn-ea"/>
            </a:endParaRPr>
          </a:p>
        </p:txBody>
      </p:sp>
      <p:sp>
        <p:nvSpPr>
          <p:cNvPr id="80" name="Oval 79"/>
          <p:cNvSpPr>
            <a:spLocks noChangeAspect="1"/>
          </p:cNvSpPr>
          <p:nvPr/>
        </p:nvSpPr>
        <p:spPr>
          <a:xfrm>
            <a:off x="8528781" y="5548315"/>
            <a:ext cx="179977" cy="1800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50000"/>
                  <a:lumOff val="50000"/>
                </a:schemeClr>
              </a:solidFill>
              <a:latin typeface="+mn-ea"/>
              <a:cs typeface="+mn-ea"/>
            </a:endParaRPr>
          </a:p>
        </p:txBody>
      </p:sp>
      <p:sp>
        <p:nvSpPr>
          <p:cNvPr id="81" name="Text Placeholder 33"/>
          <p:cNvSpPr txBox="1"/>
          <p:nvPr/>
        </p:nvSpPr>
        <p:spPr>
          <a:xfrm>
            <a:off x="8847579" y="5573882"/>
            <a:ext cx="1321559" cy="318864"/>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zh-CN" altLang="en-US" sz="1000" dirty="0">
                <a:solidFill>
                  <a:schemeClr val="tx1">
                    <a:lumMod val="50000"/>
                    <a:lumOff val="50000"/>
                  </a:schemeClr>
                </a:solidFill>
                <a:latin typeface="+mn-ea"/>
                <a:cs typeface="+mn-ea"/>
              </a:rPr>
              <a:t>产品特征</a:t>
            </a:r>
            <a:r>
              <a:rPr lang="en-AU" sz="1000" dirty="0">
                <a:solidFill>
                  <a:schemeClr val="tx1">
                    <a:lumMod val="50000"/>
                    <a:lumOff val="50000"/>
                  </a:schemeClr>
                </a:solidFill>
                <a:latin typeface="+mn-ea"/>
                <a:cs typeface="+mn-ea"/>
              </a:rPr>
              <a:t> 05</a:t>
            </a:r>
            <a:endParaRPr lang="en-AU" sz="1000" dirty="0">
              <a:solidFill>
                <a:schemeClr val="tx1">
                  <a:lumMod val="50000"/>
                  <a:lumOff val="50000"/>
                </a:schemeClr>
              </a:solidFill>
              <a:latin typeface="+mn-ea"/>
              <a:cs typeface="+mn-ea"/>
            </a:endParaRPr>
          </a:p>
        </p:txBody>
      </p:sp>
      <p:sp>
        <p:nvSpPr>
          <p:cNvPr id="82" name="Oval 81"/>
          <p:cNvSpPr>
            <a:spLocks noChangeAspect="1"/>
          </p:cNvSpPr>
          <p:nvPr/>
        </p:nvSpPr>
        <p:spPr>
          <a:xfrm>
            <a:off x="5614570" y="5532132"/>
            <a:ext cx="179977" cy="1800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50000"/>
                  <a:lumOff val="50000"/>
                </a:schemeClr>
              </a:solidFill>
              <a:latin typeface="+mn-ea"/>
              <a:cs typeface="+mn-ea"/>
            </a:endParaRPr>
          </a:p>
        </p:txBody>
      </p:sp>
      <p:sp>
        <p:nvSpPr>
          <p:cNvPr id="83" name="Text Placeholder 33"/>
          <p:cNvSpPr txBox="1"/>
          <p:nvPr/>
        </p:nvSpPr>
        <p:spPr>
          <a:xfrm>
            <a:off x="5933368" y="5557699"/>
            <a:ext cx="1321559" cy="318864"/>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zh-CN" altLang="en-US" sz="1000" dirty="0">
                <a:solidFill>
                  <a:schemeClr val="tx1">
                    <a:lumMod val="50000"/>
                    <a:lumOff val="50000"/>
                  </a:schemeClr>
                </a:solidFill>
                <a:latin typeface="+mn-ea"/>
                <a:cs typeface="+mn-ea"/>
              </a:rPr>
              <a:t>产品特征</a:t>
            </a:r>
            <a:r>
              <a:rPr lang="en-AU" sz="1000" dirty="0">
                <a:solidFill>
                  <a:schemeClr val="tx1">
                    <a:lumMod val="50000"/>
                    <a:lumOff val="50000"/>
                  </a:schemeClr>
                </a:solidFill>
                <a:latin typeface="+mn-ea"/>
                <a:cs typeface="+mn-ea"/>
              </a:rPr>
              <a:t> 03</a:t>
            </a:r>
            <a:endParaRPr lang="en-AU" sz="1000" dirty="0">
              <a:solidFill>
                <a:schemeClr val="tx1">
                  <a:lumMod val="50000"/>
                  <a:lumOff val="50000"/>
                </a:schemeClr>
              </a:solidFill>
              <a:latin typeface="+mn-ea"/>
              <a:cs typeface="+mn-ea"/>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500"/>
                                        <p:tgtEl>
                                          <p:spTgt spid="50"/>
                                        </p:tgtEl>
                                      </p:cBhvr>
                                    </p:animEffect>
                                  </p:childTnLst>
                                </p:cTn>
                              </p:par>
                              <p:par>
                                <p:cTn id="8" presetID="10" presetClass="entr" presetSubtype="0" fill="hold"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fade">
                                      <p:cBhvr>
                                        <p:cTn id="10" dur="500"/>
                                        <p:tgtEl>
                                          <p:spTgt spid="39"/>
                                        </p:tgtEl>
                                      </p:cBhvr>
                                    </p:animEffect>
                                  </p:childTnLst>
                                </p:cTn>
                              </p:par>
                              <p:par>
                                <p:cTn id="11" presetID="10" presetClass="entr" presetSubtype="0" fill="hold" nodeType="withEffect">
                                  <p:stCondLst>
                                    <p:cond delay="0"/>
                                  </p:stCondLst>
                                  <p:childTnLst>
                                    <p:set>
                                      <p:cBhvr>
                                        <p:cTn id="12" dur="1" fill="hold">
                                          <p:stCondLst>
                                            <p:cond delay="0"/>
                                          </p:stCondLst>
                                        </p:cTn>
                                        <p:tgtEl>
                                          <p:spTgt spid="47"/>
                                        </p:tgtEl>
                                        <p:attrNameLst>
                                          <p:attrName>style.visibility</p:attrName>
                                        </p:attrNameLst>
                                      </p:cBhvr>
                                      <p:to>
                                        <p:strVal val="visible"/>
                                      </p:to>
                                    </p:set>
                                    <p:animEffect transition="in" filter="fade">
                                      <p:cBhvr>
                                        <p:cTn id="13" dur="500"/>
                                        <p:tgtEl>
                                          <p:spTgt spid="4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6"/>
                                        </p:tgtEl>
                                        <p:attrNameLst>
                                          <p:attrName>style.visibility</p:attrName>
                                        </p:attrNameLst>
                                      </p:cBhvr>
                                      <p:to>
                                        <p:strVal val="visible"/>
                                      </p:to>
                                    </p:set>
                                    <p:animEffect transition="in" filter="fade">
                                      <p:cBhvr>
                                        <p:cTn id="18" dur="500"/>
                                        <p:tgtEl>
                                          <p:spTgt spid="46"/>
                                        </p:tgtEl>
                                      </p:cBhvr>
                                    </p:animEffect>
                                  </p:childTnLst>
                                </p:cTn>
                              </p:par>
                              <p:par>
                                <p:cTn id="19" presetID="10"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500"/>
                                        <p:tgtEl>
                                          <p:spTgt spid="38"/>
                                        </p:tgtEl>
                                      </p:cBhvr>
                                    </p:animEffect>
                                  </p:childTnLst>
                                </p:cTn>
                              </p:par>
                              <p:par>
                                <p:cTn id="22" presetID="10" presetClass="entr" presetSubtype="0" fill="hold" nodeType="withEffect">
                                  <p:stCondLst>
                                    <p:cond delay="0"/>
                                  </p:stCondLst>
                                  <p:childTnLst>
                                    <p:set>
                                      <p:cBhvr>
                                        <p:cTn id="23" dur="1" fill="hold">
                                          <p:stCondLst>
                                            <p:cond delay="0"/>
                                          </p:stCondLst>
                                        </p:cTn>
                                        <p:tgtEl>
                                          <p:spTgt spid="45"/>
                                        </p:tgtEl>
                                        <p:attrNameLst>
                                          <p:attrName>style.visibility</p:attrName>
                                        </p:attrNameLst>
                                      </p:cBhvr>
                                      <p:to>
                                        <p:strVal val="visible"/>
                                      </p:to>
                                    </p:set>
                                    <p:animEffect transition="in" filter="fade">
                                      <p:cBhvr>
                                        <p:cTn id="24" dur="500"/>
                                        <p:tgtEl>
                                          <p:spTgt spid="4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43"/>
                                        </p:tgtEl>
                                        <p:attrNameLst>
                                          <p:attrName>style.visibility</p:attrName>
                                        </p:attrNameLst>
                                      </p:cBhvr>
                                      <p:to>
                                        <p:strVal val="visible"/>
                                      </p:to>
                                    </p:set>
                                    <p:animEffect transition="in" filter="fade">
                                      <p:cBhvr>
                                        <p:cTn id="29" dur="500"/>
                                        <p:tgtEl>
                                          <p:spTgt spid="43"/>
                                        </p:tgtEl>
                                      </p:cBhvr>
                                    </p:animEffect>
                                  </p:childTnLst>
                                </p:cTn>
                              </p:par>
                              <p:par>
                                <p:cTn id="30" presetID="10" presetClass="entr" presetSubtype="0" fill="hold" nodeType="withEffect">
                                  <p:stCondLst>
                                    <p:cond delay="0"/>
                                  </p:stCondLst>
                                  <p:childTnLst>
                                    <p:set>
                                      <p:cBhvr>
                                        <p:cTn id="31" dur="1" fill="hold">
                                          <p:stCondLst>
                                            <p:cond delay="0"/>
                                          </p:stCondLst>
                                        </p:cTn>
                                        <p:tgtEl>
                                          <p:spTgt spid="37"/>
                                        </p:tgtEl>
                                        <p:attrNameLst>
                                          <p:attrName>style.visibility</p:attrName>
                                        </p:attrNameLst>
                                      </p:cBhvr>
                                      <p:to>
                                        <p:strVal val="visible"/>
                                      </p:to>
                                    </p:set>
                                    <p:animEffect transition="in" filter="fade">
                                      <p:cBhvr>
                                        <p:cTn id="32" dur="500"/>
                                        <p:tgtEl>
                                          <p:spTgt spid="37"/>
                                        </p:tgtEl>
                                      </p:cBhvr>
                                    </p:animEffect>
                                  </p:childTnLst>
                                </p:cTn>
                              </p:par>
                              <p:par>
                                <p:cTn id="33" presetID="10" presetClass="entr" presetSubtype="0" fill="hold" nodeType="with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500"/>
                                        <p:tgtEl>
                                          <p:spTgt spid="44"/>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52"/>
                                        </p:tgtEl>
                                        <p:attrNameLst>
                                          <p:attrName>style.visibility</p:attrName>
                                        </p:attrNameLst>
                                      </p:cBhvr>
                                      <p:to>
                                        <p:strVal val="visible"/>
                                      </p:to>
                                    </p:set>
                                    <p:animEffect transition="in" filter="fade">
                                      <p:cBhvr>
                                        <p:cTn id="40" dur="500"/>
                                        <p:tgtEl>
                                          <p:spTgt spid="52"/>
                                        </p:tgtEl>
                                      </p:cBhvr>
                                    </p:animEffect>
                                  </p:childTnLst>
                                </p:cTn>
                              </p:par>
                              <p:par>
                                <p:cTn id="41" presetID="10" presetClass="entr" presetSubtype="0" fill="hold" nodeType="withEffect">
                                  <p:stCondLst>
                                    <p:cond delay="0"/>
                                  </p:stCondLst>
                                  <p:childTnLst>
                                    <p:set>
                                      <p:cBhvr>
                                        <p:cTn id="42" dur="1" fill="hold">
                                          <p:stCondLst>
                                            <p:cond delay="0"/>
                                          </p:stCondLst>
                                        </p:cTn>
                                        <p:tgtEl>
                                          <p:spTgt spid="40"/>
                                        </p:tgtEl>
                                        <p:attrNameLst>
                                          <p:attrName>style.visibility</p:attrName>
                                        </p:attrNameLst>
                                      </p:cBhvr>
                                      <p:to>
                                        <p:strVal val="visible"/>
                                      </p:to>
                                    </p:set>
                                    <p:animEffect transition="in" filter="fade">
                                      <p:cBhvr>
                                        <p:cTn id="43" dur="500"/>
                                        <p:tgtEl>
                                          <p:spTgt spid="40"/>
                                        </p:tgtEl>
                                      </p:cBhvr>
                                    </p:animEffect>
                                  </p:childTnLst>
                                </p:cTn>
                              </p:par>
                              <p:par>
                                <p:cTn id="44" presetID="10" presetClass="entr" presetSubtype="0" fill="hold" nodeType="withEffect">
                                  <p:stCondLst>
                                    <p:cond delay="0"/>
                                  </p:stCondLst>
                                  <p:childTnLst>
                                    <p:set>
                                      <p:cBhvr>
                                        <p:cTn id="45" dur="1" fill="hold">
                                          <p:stCondLst>
                                            <p:cond delay="0"/>
                                          </p:stCondLst>
                                        </p:cTn>
                                        <p:tgtEl>
                                          <p:spTgt spid="53"/>
                                        </p:tgtEl>
                                        <p:attrNameLst>
                                          <p:attrName>style.visibility</p:attrName>
                                        </p:attrNameLst>
                                      </p:cBhvr>
                                      <p:to>
                                        <p:strVal val="visible"/>
                                      </p:to>
                                    </p:set>
                                    <p:animEffect transition="in" filter="fade">
                                      <p:cBhvr>
                                        <p:cTn id="46" dur="500"/>
                                        <p:tgtEl>
                                          <p:spTgt spid="53"/>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54"/>
                                        </p:tgtEl>
                                        <p:attrNameLst>
                                          <p:attrName>style.visibility</p:attrName>
                                        </p:attrNameLst>
                                      </p:cBhvr>
                                      <p:to>
                                        <p:strVal val="visible"/>
                                      </p:to>
                                    </p:set>
                                    <p:animEffect transition="in" filter="fade">
                                      <p:cBhvr>
                                        <p:cTn id="51" dur="500"/>
                                        <p:tgtEl>
                                          <p:spTgt spid="54"/>
                                        </p:tgtEl>
                                      </p:cBhvr>
                                    </p:animEffect>
                                  </p:childTnLst>
                                </p:cTn>
                              </p:par>
                              <p:par>
                                <p:cTn id="52" presetID="10" presetClass="entr" presetSubtype="0" fill="hold" nodeType="with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500"/>
                                        <p:tgtEl>
                                          <p:spTgt spid="42"/>
                                        </p:tgtEl>
                                      </p:cBhvr>
                                    </p:animEffect>
                                  </p:childTnLst>
                                </p:cTn>
                              </p:par>
                              <p:par>
                                <p:cTn id="55" presetID="10" presetClass="entr" presetSubtype="0" fill="hold" nodeType="with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fade">
                                      <p:cBhvr>
                                        <p:cTn id="57" dur="500"/>
                                        <p:tgtEl>
                                          <p:spTgt spid="55"/>
                                        </p:tgtEl>
                                      </p:cBhvr>
                                    </p:animEffect>
                                  </p:childTnLst>
                                </p:cTn>
                              </p:par>
                            </p:childTnLst>
                          </p:cTn>
                        </p:par>
                      </p:childTnLst>
                    </p:cTn>
                  </p:par>
                  <p:par>
                    <p:cTn id="58" fill="hold">
                      <p:stCondLst>
                        <p:cond delay="indefinite"/>
                      </p:stCondLst>
                      <p:childTnLst>
                        <p:par>
                          <p:cTn id="59" fill="hold">
                            <p:stCondLst>
                              <p:cond delay="0"/>
                            </p:stCondLst>
                            <p:childTnLst>
                              <p:par>
                                <p:cTn id="60" presetID="12" presetClass="entr" presetSubtype="4" fill="hold" grpId="0" nodeType="click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500"/>
                                        <p:tgtEl>
                                          <p:spTgt spid="65"/>
                                        </p:tgtEl>
                                        <p:attrNameLst>
                                          <p:attrName>ppt_y</p:attrName>
                                        </p:attrNameLst>
                                      </p:cBhvr>
                                      <p:tavLst>
                                        <p:tav tm="0">
                                          <p:val>
                                            <p:strVal val="#ppt_y+#ppt_h*1.125000"/>
                                          </p:val>
                                        </p:tav>
                                        <p:tav tm="100000">
                                          <p:val>
                                            <p:strVal val="#ppt_y"/>
                                          </p:val>
                                        </p:tav>
                                      </p:tavLst>
                                    </p:anim>
                                    <p:animEffect transition="in" filter="wipe(up)">
                                      <p:cBhvr>
                                        <p:cTn id="63" dur="500"/>
                                        <p:tgtEl>
                                          <p:spTgt spid="65"/>
                                        </p:tgtEl>
                                      </p:cBhvr>
                                    </p:animEffect>
                                  </p:childTnLst>
                                </p:cTn>
                              </p:par>
                              <p:par>
                                <p:cTn id="64" presetID="12" presetClass="entr" presetSubtype="4" fill="hold" nodeType="withEffect">
                                  <p:stCondLst>
                                    <p:cond delay="0"/>
                                  </p:stCondLst>
                                  <p:childTnLst>
                                    <p:set>
                                      <p:cBhvr>
                                        <p:cTn id="65" dur="1" fill="hold">
                                          <p:stCondLst>
                                            <p:cond delay="0"/>
                                          </p:stCondLst>
                                        </p:cTn>
                                        <p:tgtEl>
                                          <p:spTgt spid="56"/>
                                        </p:tgtEl>
                                        <p:attrNameLst>
                                          <p:attrName>style.visibility</p:attrName>
                                        </p:attrNameLst>
                                      </p:cBhvr>
                                      <p:to>
                                        <p:strVal val="visible"/>
                                      </p:to>
                                    </p:set>
                                    <p:anim calcmode="lin" valueType="num">
                                      <p:cBhvr additive="base">
                                        <p:cTn id="66" dur="500"/>
                                        <p:tgtEl>
                                          <p:spTgt spid="56"/>
                                        </p:tgtEl>
                                        <p:attrNameLst>
                                          <p:attrName>ppt_y</p:attrName>
                                        </p:attrNameLst>
                                      </p:cBhvr>
                                      <p:tavLst>
                                        <p:tav tm="0">
                                          <p:val>
                                            <p:strVal val="#ppt_y+#ppt_h*1.125000"/>
                                          </p:val>
                                        </p:tav>
                                        <p:tav tm="100000">
                                          <p:val>
                                            <p:strVal val="#ppt_y"/>
                                          </p:val>
                                        </p:tav>
                                      </p:tavLst>
                                    </p:anim>
                                    <p:animEffect transition="in" filter="wipe(up)">
                                      <p:cBhvr>
                                        <p:cTn id="67" dur="500"/>
                                        <p:tgtEl>
                                          <p:spTgt spid="56"/>
                                        </p:tgtEl>
                                      </p:cBhvr>
                                    </p:animEffect>
                                  </p:childTnLst>
                                </p:cTn>
                              </p:par>
                            </p:childTnLst>
                          </p:cTn>
                        </p:par>
                      </p:childTnLst>
                    </p:cTn>
                  </p:par>
                  <p:par>
                    <p:cTn id="68" fill="hold">
                      <p:stCondLst>
                        <p:cond delay="indefinite"/>
                      </p:stCondLst>
                      <p:childTnLst>
                        <p:par>
                          <p:cTn id="69" fill="hold">
                            <p:stCondLst>
                              <p:cond delay="0"/>
                            </p:stCondLst>
                            <p:childTnLst>
                              <p:par>
                                <p:cTn id="70" presetID="12" presetClass="entr" presetSubtype="4" fill="hold" nodeType="click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p:tgtEl>
                                          <p:spTgt spid="57"/>
                                        </p:tgtEl>
                                        <p:attrNameLst>
                                          <p:attrName>ppt_y</p:attrName>
                                        </p:attrNameLst>
                                      </p:cBhvr>
                                      <p:tavLst>
                                        <p:tav tm="0">
                                          <p:val>
                                            <p:strVal val="#ppt_y+#ppt_h*1.125000"/>
                                          </p:val>
                                        </p:tav>
                                        <p:tav tm="100000">
                                          <p:val>
                                            <p:strVal val="#ppt_y"/>
                                          </p:val>
                                        </p:tav>
                                      </p:tavLst>
                                    </p:anim>
                                    <p:animEffect transition="in" filter="wipe(up)">
                                      <p:cBhvr>
                                        <p:cTn id="73" dur="500"/>
                                        <p:tgtEl>
                                          <p:spTgt spid="57"/>
                                        </p:tgtEl>
                                      </p:cBhvr>
                                    </p:animEffect>
                                  </p:childTnLst>
                                </p:cTn>
                              </p:par>
                              <p:par>
                                <p:cTn id="74" presetID="12" presetClass="entr" presetSubtype="4" fill="hold" grpId="0" nodeType="withEffect">
                                  <p:stCondLst>
                                    <p:cond delay="0"/>
                                  </p:stCondLst>
                                  <p:childTnLst>
                                    <p:set>
                                      <p:cBhvr>
                                        <p:cTn id="75" dur="1" fill="hold">
                                          <p:stCondLst>
                                            <p:cond delay="0"/>
                                          </p:stCondLst>
                                        </p:cTn>
                                        <p:tgtEl>
                                          <p:spTgt spid="67"/>
                                        </p:tgtEl>
                                        <p:attrNameLst>
                                          <p:attrName>style.visibility</p:attrName>
                                        </p:attrNameLst>
                                      </p:cBhvr>
                                      <p:to>
                                        <p:strVal val="visible"/>
                                      </p:to>
                                    </p:set>
                                    <p:anim calcmode="lin" valueType="num">
                                      <p:cBhvr additive="base">
                                        <p:cTn id="76" dur="500"/>
                                        <p:tgtEl>
                                          <p:spTgt spid="67"/>
                                        </p:tgtEl>
                                        <p:attrNameLst>
                                          <p:attrName>ppt_y</p:attrName>
                                        </p:attrNameLst>
                                      </p:cBhvr>
                                      <p:tavLst>
                                        <p:tav tm="0">
                                          <p:val>
                                            <p:strVal val="#ppt_y+#ppt_h*1.125000"/>
                                          </p:val>
                                        </p:tav>
                                        <p:tav tm="100000">
                                          <p:val>
                                            <p:strVal val="#ppt_y"/>
                                          </p:val>
                                        </p:tav>
                                      </p:tavLst>
                                    </p:anim>
                                    <p:animEffect transition="in" filter="wipe(up)">
                                      <p:cBhvr>
                                        <p:cTn id="77" dur="500"/>
                                        <p:tgtEl>
                                          <p:spTgt spid="67"/>
                                        </p:tgtEl>
                                      </p:cBhvr>
                                    </p:animEffect>
                                  </p:childTnLst>
                                </p:cTn>
                              </p:par>
                            </p:childTnLst>
                          </p:cTn>
                        </p:par>
                      </p:childTnLst>
                    </p:cTn>
                  </p:par>
                  <p:par>
                    <p:cTn id="78" fill="hold">
                      <p:stCondLst>
                        <p:cond delay="indefinite"/>
                      </p:stCondLst>
                      <p:childTnLst>
                        <p:par>
                          <p:cTn id="79" fill="hold">
                            <p:stCondLst>
                              <p:cond delay="0"/>
                            </p:stCondLst>
                            <p:childTnLst>
                              <p:par>
                                <p:cTn id="80" presetID="12" presetClass="entr" presetSubtype="4" fill="hold" nodeType="clickEffect">
                                  <p:stCondLst>
                                    <p:cond delay="0"/>
                                  </p:stCondLst>
                                  <p:childTnLst>
                                    <p:set>
                                      <p:cBhvr>
                                        <p:cTn id="81" dur="1" fill="hold">
                                          <p:stCondLst>
                                            <p:cond delay="0"/>
                                          </p:stCondLst>
                                        </p:cTn>
                                        <p:tgtEl>
                                          <p:spTgt spid="58"/>
                                        </p:tgtEl>
                                        <p:attrNameLst>
                                          <p:attrName>style.visibility</p:attrName>
                                        </p:attrNameLst>
                                      </p:cBhvr>
                                      <p:to>
                                        <p:strVal val="visible"/>
                                      </p:to>
                                    </p:set>
                                    <p:anim calcmode="lin" valueType="num">
                                      <p:cBhvr additive="base">
                                        <p:cTn id="82" dur="500"/>
                                        <p:tgtEl>
                                          <p:spTgt spid="58"/>
                                        </p:tgtEl>
                                        <p:attrNameLst>
                                          <p:attrName>ppt_y</p:attrName>
                                        </p:attrNameLst>
                                      </p:cBhvr>
                                      <p:tavLst>
                                        <p:tav tm="0">
                                          <p:val>
                                            <p:strVal val="#ppt_y+#ppt_h*1.125000"/>
                                          </p:val>
                                        </p:tav>
                                        <p:tav tm="100000">
                                          <p:val>
                                            <p:strVal val="#ppt_y"/>
                                          </p:val>
                                        </p:tav>
                                      </p:tavLst>
                                    </p:anim>
                                    <p:animEffect transition="in" filter="wipe(up)">
                                      <p:cBhvr>
                                        <p:cTn id="83" dur="500"/>
                                        <p:tgtEl>
                                          <p:spTgt spid="58"/>
                                        </p:tgtEl>
                                      </p:cBhvr>
                                    </p:animEffect>
                                  </p:childTnLst>
                                </p:cTn>
                              </p:par>
                              <p:par>
                                <p:cTn id="84" presetID="12" presetClass="entr" presetSubtype="4" fill="hold" grpId="0" nodeType="withEffect">
                                  <p:stCondLst>
                                    <p:cond delay="0"/>
                                  </p:stCondLst>
                                  <p:childTnLst>
                                    <p:set>
                                      <p:cBhvr>
                                        <p:cTn id="85" dur="1" fill="hold">
                                          <p:stCondLst>
                                            <p:cond delay="0"/>
                                          </p:stCondLst>
                                        </p:cTn>
                                        <p:tgtEl>
                                          <p:spTgt spid="66"/>
                                        </p:tgtEl>
                                        <p:attrNameLst>
                                          <p:attrName>style.visibility</p:attrName>
                                        </p:attrNameLst>
                                      </p:cBhvr>
                                      <p:to>
                                        <p:strVal val="visible"/>
                                      </p:to>
                                    </p:set>
                                    <p:anim calcmode="lin" valueType="num">
                                      <p:cBhvr additive="base">
                                        <p:cTn id="86" dur="500"/>
                                        <p:tgtEl>
                                          <p:spTgt spid="66"/>
                                        </p:tgtEl>
                                        <p:attrNameLst>
                                          <p:attrName>ppt_y</p:attrName>
                                        </p:attrNameLst>
                                      </p:cBhvr>
                                      <p:tavLst>
                                        <p:tav tm="0">
                                          <p:val>
                                            <p:strVal val="#ppt_y+#ppt_h*1.125000"/>
                                          </p:val>
                                        </p:tav>
                                        <p:tav tm="100000">
                                          <p:val>
                                            <p:strVal val="#ppt_y"/>
                                          </p:val>
                                        </p:tav>
                                      </p:tavLst>
                                    </p:anim>
                                    <p:animEffect transition="in" filter="wipe(up)">
                                      <p:cBhvr>
                                        <p:cTn id="87" dur="500"/>
                                        <p:tgtEl>
                                          <p:spTgt spid="66"/>
                                        </p:tgtEl>
                                      </p:cBhvr>
                                    </p:animEffect>
                                  </p:childTnLst>
                                </p:cTn>
                              </p:par>
                            </p:childTnLst>
                          </p:cTn>
                        </p:par>
                      </p:childTnLst>
                    </p:cTn>
                  </p:par>
                  <p:par>
                    <p:cTn id="88" fill="hold">
                      <p:stCondLst>
                        <p:cond delay="indefinite"/>
                      </p:stCondLst>
                      <p:childTnLst>
                        <p:par>
                          <p:cTn id="89" fill="hold">
                            <p:stCondLst>
                              <p:cond delay="0"/>
                            </p:stCondLst>
                            <p:childTnLst>
                              <p:par>
                                <p:cTn id="90" presetID="12" presetClass="entr" presetSubtype="4" fill="hold" nodeType="clickEffect">
                                  <p:stCondLst>
                                    <p:cond delay="0"/>
                                  </p:stCondLst>
                                  <p:childTnLst>
                                    <p:set>
                                      <p:cBhvr>
                                        <p:cTn id="91" dur="1" fill="hold">
                                          <p:stCondLst>
                                            <p:cond delay="0"/>
                                          </p:stCondLst>
                                        </p:cTn>
                                        <p:tgtEl>
                                          <p:spTgt spid="59"/>
                                        </p:tgtEl>
                                        <p:attrNameLst>
                                          <p:attrName>style.visibility</p:attrName>
                                        </p:attrNameLst>
                                      </p:cBhvr>
                                      <p:to>
                                        <p:strVal val="visible"/>
                                      </p:to>
                                    </p:set>
                                    <p:anim calcmode="lin" valueType="num">
                                      <p:cBhvr additive="base">
                                        <p:cTn id="92" dur="500"/>
                                        <p:tgtEl>
                                          <p:spTgt spid="59"/>
                                        </p:tgtEl>
                                        <p:attrNameLst>
                                          <p:attrName>ppt_y</p:attrName>
                                        </p:attrNameLst>
                                      </p:cBhvr>
                                      <p:tavLst>
                                        <p:tav tm="0">
                                          <p:val>
                                            <p:strVal val="#ppt_y+#ppt_h*1.125000"/>
                                          </p:val>
                                        </p:tav>
                                        <p:tav tm="100000">
                                          <p:val>
                                            <p:strVal val="#ppt_y"/>
                                          </p:val>
                                        </p:tav>
                                      </p:tavLst>
                                    </p:anim>
                                    <p:animEffect transition="in" filter="wipe(up)">
                                      <p:cBhvr>
                                        <p:cTn id="93" dur="500"/>
                                        <p:tgtEl>
                                          <p:spTgt spid="59"/>
                                        </p:tgtEl>
                                      </p:cBhvr>
                                    </p:animEffect>
                                  </p:childTnLst>
                                </p:cTn>
                              </p:par>
                              <p:par>
                                <p:cTn id="94" presetID="12" presetClass="entr" presetSubtype="4" fill="hold" grpId="0" nodeType="withEffect">
                                  <p:stCondLst>
                                    <p:cond delay="0"/>
                                  </p:stCondLst>
                                  <p:childTnLst>
                                    <p:set>
                                      <p:cBhvr>
                                        <p:cTn id="95" dur="1" fill="hold">
                                          <p:stCondLst>
                                            <p:cond delay="0"/>
                                          </p:stCondLst>
                                        </p:cTn>
                                        <p:tgtEl>
                                          <p:spTgt spid="71"/>
                                        </p:tgtEl>
                                        <p:attrNameLst>
                                          <p:attrName>style.visibility</p:attrName>
                                        </p:attrNameLst>
                                      </p:cBhvr>
                                      <p:to>
                                        <p:strVal val="visible"/>
                                      </p:to>
                                    </p:set>
                                    <p:anim calcmode="lin" valueType="num">
                                      <p:cBhvr additive="base">
                                        <p:cTn id="96" dur="500"/>
                                        <p:tgtEl>
                                          <p:spTgt spid="71"/>
                                        </p:tgtEl>
                                        <p:attrNameLst>
                                          <p:attrName>ppt_y</p:attrName>
                                        </p:attrNameLst>
                                      </p:cBhvr>
                                      <p:tavLst>
                                        <p:tav tm="0">
                                          <p:val>
                                            <p:strVal val="#ppt_y+#ppt_h*1.125000"/>
                                          </p:val>
                                        </p:tav>
                                        <p:tav tm="100000">
                                          <p:val>
                                            <p:strVal val="#ppt_y"/>
                                          </p:val>
                                        </p:tav>
                                      </p:tavLst>
                                    </p:anim>
                                    <p:animEffect transition="in" filter="wipe(up)">
                                      <p:cBhvr>
                                        <p:cTn id="97" dur="500"/>
                                        <p:tgtEl>
                                          <p:spTgt spid="71"/>
                                        </p:tgtEl>
                                      </p:cBhvr>
                                    </p:animEffect>
                                  </p:childTnLst>
                                </p:cTn>
                              </p:par>
                            </p:childTnLst>
                          </p:cTn>
                        </p:par>
                      </p:childTnLst>
                    </p:cTn>
                  </p:par>
                  <p:par>
                    <p:cTn id="98" fill="hold">
                      <p:stCondLst>
                        <p:cond delay="indefinite"/>
                      </p:stCondLst>
                      <p:childTnLst>
                        <p:par>
                          <p:cTn id="99" fill="hold">
                            <p:stCondLst>
                              <p:cond delay="0"/>
                            </p:stCondLst>
                            <p:childTnLst>
                              <p:par>
                                <p:cTn id="100" presetID="12" presetClass="entr" presetSubtype="4" fill="hold" nodeType="clickEffect">
                                  <p:stCondLst>
                                    <p:cond delay="0"/>
                                  </p:stCondLst>
                                  <p:childTnLst>
                                    <p:set>
                                      <p:cBhvr>
                                        <p:cTn id="101" dur="1" fill="hold">
                                          <p:stCondLst>
                                            <p:cond delay="0"/>
                                          </p:stCondLst>
                                        </p:cTn>
                                        <p:tgtEl>
                                          <p:spTgt spid="61"/>
                                        </p:tgtEl>
                                        <p:attrNameLst>
                                          <p:attrName>style.visibility</p:attrName>
                                        </p:attrNameLst>
                                      </p:cBhvr>
                                      <p:to>
                                        <p:strVal val="visible"/>
                                      </p:to>
                                    </p:set>
                                    <p:anim calcmode="lin" valueType="num">
                                      <p:cBhvr additive="base">
                                        <p:cTn id="102" dur="500"/>
                                        <p:tgtEl>
                                          <p:spTgt spid="61"/>
                                        </p:tgtEl>
                                        <p:attrNameLst>
                                          <p:attrName>ppt_y</p:attrName>
                                        </p:attrNameLst>
                                      </p:cBhvr>
                                      <p:tavLst>
                                        <p:tav tm="0">
                                          <p:val>
                                            <p:strVal val="#ppt_y+#ppt_h*1.125000"/>
                                          </p:val>
                                        </p:tav>
                                        <p:tav tm="100000">
                                          <p:val>
                                            <p:strVal val="#ppt_y"/>
                                          </p:val>
                                        </p:tav>
                                      </p:tavLst>
                                    </p:anim>
                                    <p:animEffect transition="in" filter="wipe(up)">
                                      <p:cBhvr>
                                        <p:cTn id="103" dur="500"/>
                                        <p:tgtEl>
                                          <p:spTgt spid="61"/>
                                        </p:tgtEl>
                                      </p:cBhvr>
                                    </p:animEffect>
                                  </p:childTnLst>
                                </p:cTn>
                              </p:par>
                              <p:par>
                                <p:cTn id="104" presetID="12" presetClass="entr" presetSubtype="4" fill="hold" grpId="0" nodeType="withEffect">
                                  <p:stCondLst>
                                    <p:cond delay="0"/>
                                  </p:stCondLst>
                                  <p:childTnLst>
                                    <p:set>
                                      <p:cBhvr>
                                        <p:cTn id="105" dur="1" fill="hold">
                                          <p:stCondLst>
                                            <p:cond delay="0"/>
                                          </p:stCondLst>
                                        </p:cTn>
                                        <p:tgtEl>
                                          <p:spTgt spid="68"/>
                                        </p:tgtEl>
                                        <p:attrNameLst>
                                          <p:attrName>style.visibility</p:attrName>
                                        </p:attrNameLst>
                                      </p:cBhvr>
                                      <p:to>
                                        <p:strVal val="visible"/>
                                      </p:to>
                                    </p:set>
                                    <p:anim calcmode="lin" valueType="num">
                                      <p:cBhvr additive="base">
                                        <p:cTn id="106" dur="500"/>
                                        <p:tgtEl>
                                          <p:spTgt spid="68"/>
                                        </p:tgtEl>
                                        <p:attrNameLst>
                                          <p:attrName>ppt_y</p:attrName>
                                        </p:attrNameLst>
                                      </p:cBhvr>
                                      <p:tavLst>
                                        <p:tav tm="0">
                                          <p:val>
                                            <p:strVal val="#ppt_y+#ppt_h*1.125000"/>
                                          </p:val>
                                        </p:tav>
                                        <p:tav tm="100000">
                                          <p:val>
                                            <p:strVal val="#ppt_y"/>
                                          </p:val>
                                        </p:tav>
                                      </p:tavLst>
                                    </p:anim>
                                    <p:animEffect transition="in" filter="wipe(up)">
                                      <p:cBhvr>
                                        <p:cTn id="107" dur="500"/>
                                        <p:tgtEl>
                                          <p:spTgt spid="68"/>
                                        </p:tgtEl>
                                      </p:cBhvr>
                                    </p:animEffect>
                                  </p:childTnLst>
                                </p:cTn>
                              </p:par>
                            </p:childTnLst>
                          </p:cTn>
                        </p:par>
                      </p:childTnLst>
                    </p:cTn>
                  </p:par>
                  <p:par>
                    <p:cTn id="108" fill="hold">
                      <p:stCondLst>
                        <p:cond delay="indefinite"/>
                      </p:stCondLst>
                      <p:childTnLst>
                        <p:par>
                          <p:cTn id="109" fill="hold">
                            <p:stCondLst>
                              <p:cond delay="0"/>
                            </p:stCondLst>
                            <p:childTnLst>
                              <p:par>
                                <p:cTn id="110" presetID="12" presetClass="entr" presetSubtype="4" fill="hold" nodeType="clickEffect">
                                  <p:stCondLst>
                                    <p:cond delay="0"/>
                                  </p:stCondLst>
                                  <p:childTnLst>
                                    <p:set>
                                      <p:cBhvr>
                                        <p:cTn id="111" dur="1" fill="hold">
                                          <p:stCondLst>
                                            <p:cond delay="0"/>
                                          </p:stCondLst>
                                        </p:cTn>
                                        <p:tgtEl>
                                          <p:spTgt spid="60"/>
                                        </p:tgtEl>
                                        <p:attrNameLst>
                                          <p:attrName>style.visibility</p:attrName>
                                        </p:attrNameLst>
                                      </p:cBhvr>
                                      <p:to>
                                        <p:strVal val="visible"/>
                                      </p:to>
                                    </p:set>
                                    <p:anim calcmode="lin" valueType="num">
                                      <p:cBhvr additive="base">
                                        <p:cTn id="112" dur="500"/>
                                        <p:tgtEl>
                                          <p:spTgt spid="60"/>
                                        </p:tgtEl>
                                        <p:attrNameLst>
                                          <p:attrName>ppt_y</p:attrName>
                                        </p:attrNameLst>
                                      </p:cBhvr>
                                      <p:tavLst>
                                        <p:tav tm="0">
                                          <p:val>
                                            <p:strVal val="#ppt_y+#ppt_h*1.125000"/>
                                          </p:val>
                                        </p:tav>
                                        <p:tav tm="100000">
                                          <p:val>
                                            <p:strVal val="#ppt_y"/>
                                          </p:val>
                                        </p:tav>
                                      </p:tavLst>
                                    </p:anim>
                                    <p:animEffect transition="in" filter="wipe(up)">
                                      <p:cBhvr>
                                        <p:cTn id="113" dur="500"/>
                                        <p:tgtEl>
                                          <p:spTgt spid="60"/>
                                        </p:tgtEl>
                                      </p:cBhvr>
                                    </p:animEffect>
                                  </p:childTnLst>
                                </p:cTn>
                              </p:par>
                              <p:par>
                                <p:cTn id="114" presetID="12" presetClass="entr" presetSubtype="4" fill="hold" grpId="0" nodeType="withEffect">
                                  <p:stCondLst>
                                    <p:cond delay="0"/>
                                  </p:stCondLst>
                                  <p:childTnLst>
                                    <p:set>
                                      <p:cBhvr>
                                        <p:cTn id="115" dur="1" fill="hold">
                                          <p:stCondLst>
                                            <p:cond delay="0"/>
                                          </p:stCondLst>
                                        </p:cTn>
                                        <p:tgtEl>
                                          <p:spTgt spid="72"/>
                                        </p:tgtEl>
                                        <p:attrNameLst>
                                          <p:attrName>style.visibility</p:attrName>
                                        </p:attrNameLst>
                                      </p:cBhvr>
                                      <p:to>
                                        <p:strVal val="visible"/>
                                      </p:to>
                                    </p:set>
                                    <p:anim calcmode="lin" valueType="num">
                                      <p:cBhvr additive="base">
                                        <p:cTn id="116" dur="500"/>
                                        <p:tgtEl>
                                          <p:spTgt spid="72"/>
                                        </p:tgtEl>
                                        <p:attrNameLst>
                                          <p:attrName>ppt_y</p:attrName>
                                        </p:attrNameLst>
                                      </p:cBhvr>
                                      <p:tavLst>
                                        <p:tav tm="0">
                                          <p:val>
                                            <p:strVal val="#ppt_y+#ppt_h*1.125000"/>
                                          </p:val>
                                        </p:tav>
                                        <p:tav tm="100000">
                                          <p:val>
                                            <p:strVal val="#ppt_y"/>
                                          </p:val>
                                        </p:tav>
                                      </p:tavLst>
                                    </p:anim>
                                    <p:animEffect transition="in" filter="wipe(up)">
                                      <p:cBhvr>
                                        <p:cTn id="117" dur="500"/>
                                        <p:tgtEl>
                                          <p:spTgt spid="72"/>
                                        </p:tgtEl>
                                      </p:cBhvr>
                                    </p:animEffect>
                                  </p:childTnLst>
                                </p:cTn>
                              </p:par>
                            </p:childTnLst>
                          </p:cTn>
                        </p:par>
                      </p:childTnLst>
                    </p:cTn>
                  </p:par>
                  <p:par>
                    <p:cTn id="118" fill="hold">
                      <p:stCondLst>
                        <p:cond delay="indefinite"/>
                      </p:stCondLst>
                      <p:childTnLst>
                        <p:par>
                          <p:cTn id="119" fill="hold">
                            <p:stCondLst>
                              <p:cond delay="0"/>
                            </p:stCondLst>
                            <p:childTnLst>
                              <p:par>
                                <p:cTn id="120" presetID="12" presetClass="entr" presetSubtype="4" fill="hold" nodeType="clickEffect">
                                  <p:stCondLst>
                                    <p:cond delay="0"/>
                                  </p:stCondLst>
                                  <p:childTnLst>
                                    <p:set>
                                      <p:cBhvr>
                                        <p:cTn id="121" dur="1" fill="hold">
                                          <p:stCondLst>
                                            <p:cond delay="0"/>
                                          </p:stCondLst>
                                        </p:cTn>
                                        <p:tgtEl>
                                          <p:spTgt spid="62"/>
                                        </p:tgtEl>
                                        <p:attrNameLst>
                                          <p:attrName>style.visibility</p:attrName>
                                        </p:attrNameLst>
                                      </p:cBhvr>
                                      <p:to>
                                        <p:strVal val="visible"/>
                                      </p:to>
                                    </p:set>
                                    <p:anim calcmode="lin" valueType="num">
                                      <p:cBhvr additive="base">
                                        <p:cTn id="122" dur="500"/>
                                        <p:tgtEl>
                                          <p:spTgt spid="62"/>
                                        </p:tgtEl>
                                        <p:attrNameLst>
                                          <p:attrName>ppt_y</p:attrName>
                                        </p:attrNameLst>
                                      </p:cBhvr>
                                      <p:tavLst>
                                        <p:tav tm="0">
                                          <p:val>
                                            <p:strVal val="#ppt_y+#ppt_h*1.125000"/>
                                          </p:val>
                                        </p:tav>
                                        <p:tav tm="100000">
                                          <p:val>
                                            <p:strVal val="#ppt_y"/>
                                          </p:val>
                                        </p:tav>
                                      </p:tavLst>
                                    </p:anim>
                                    <p:animEffect transition="in" filter="wipe(up)">
                                      <p:cBhvr>
                                        <p:cTn id="123" dur="500"/>
                                        <p:tgtEl>
                                          <p:spTgt spid="62"/>
                                        </p:tgtEl>
                                      </p:cBhvr>
                                    </p:animEffect>
                                  </p:childTnLst>
                                </p:cTn>
                              </p:par>
                              <p:par>
                                <p:cTn id="124" presetID="12" presetClass="entr" presetSubtype="4" fill="hold" grpId="0" nodeType="withEffect">
                                  <p:stCondLst>
                                    <p:cond delay="0"/>
                                  </p:stCondLst>
                                  <p:childTnLst>
                                    <p:set>
                                      <p:cBhvr>
                                        <p:cTn id="125" dur="1" fill="hold">
                                          <p:stCondLst>
                                            <p:cond delay="0"/>
                                          </p:stCondLst>
                                        </p:cTn>
                                        <p:tgtEl>
                                          <p:spTgt spid="69"/>
                                        </p:tgtEl>
                                        <p:attrNameLst>
                                          <p:attrName>style.visibility</p:attrName>
                                        </p:attrNameLst>
                                      </p:cBhvr>
                                      <p:to>
                                        <p:strVal val="visible"/>
                                      </p:to>
                                    </p:set>
                                    <p:anim calcmode="lin" valueType="num">
                                      <p:cBhvr additive="base">
                                        <p:cTn id="126" dur="500"/>
                                        <p:tgtEl>
                                          <p:spTgt spid="69"/>
                                        </p:tgtEl>
                                        <p:attrNameLst>
                                          <p:attrName>ppt_y</p:attrName>
                                        </p:attrNameLst>
                                      </p:cBhvr>
                                      <p:tavLst>
                                        <p:tav tm="0">
                                          <p:val>
                                            <p:strVal val="#ppt_y+#ppt_h*1.125000"/>
                                          </p:val>
                                        </p:tav>
                                        <p:tav tm="100000">
                                          <p:val>
                                            <p:strVal val="#ppt_y"/>
                                          </p:val>
                                        </p:tav>
                                      </p:tavLst>
                                    </p:anim>
                                    <p:animEffect transition="in" filter="wipe(up)">
                                      <p:cBhvr>
                                        <p:cTn id="127" dur="500"/>
                                        <p:tgtEl>
                                          <p:spTgt spid="69"/>
                                        </p:tgtEl>
                                      </p:cBhvr>
                                    </p:animEffect>
                                  </p:childTnLst>
                                </p:cTn>
                              </p:par>
                            </p:childTnLst>
                          </p:cTn>
                        </p:par>
                      </p:childTnLst>
                    </p:cTn>
                  </p:par>
                  <p:par>
                    <p:cTn id="128" fill="hold">
                      <p:stCondLst>
                        <p:cond delay="indefinite"/>
                      </p:stCondLst>
                      <p:childTnLst>
                        <p:par>
                          <p:cTn id="129" fill="hold">
                            <p:stCondLst>
                              <p:cond delay="0"/>
                            </p:stCondLst>
                            <p:childTnLst>
                              <p:par>
                                <p:cTn id="130" presetID="12" presetClass="entr" presetSubtype="4" fill="hold" nodeType="clickEffect">
                                  <p:stCondLst>
                                    <p:cond delay="0"/>
                                  </p:stCondLst>
                                  <p:childTnLst>
                                    <p:set>
                                      <p:cBhvr>
                                        <p:cTn id="131" dur="1" fill="hold">
                                          <p:stCondLst>
                                            <p:cond delay="0"/>
                                          </p:stCondLst>
                                        </p:cTn>
                                        <p:tgtEl>
                                          <p:spTgt spid="64"/>
                                        </p:tgtEl>
                                        <p:attrNameLst>
                                          <p:attrName>style.visibility</p:attrName>
                                        </p:attrNameLst>
                                      </p:cBhvr>
                                      <p:to>
                                        <p:strVal val="visible"/>
                                      </p:to>
                                    </p:set>
                                    <p:anim calcmode="lin" valueType="num">
                                      <p:cBhvr additive="base">
                                        <p:cTn id="132" dur="500"/>
                                        <p:tgtEl>
                                          <p:spTgt spid="64"/>
                                        </p:tgtEl>
                                        <p:attrNameLst>
                                          <p:attrName>ppt_y</p:attrName>
                                        </p:attrNameLst>
                                      </p:cBhvr>
                                      <p:tavLst>
                                        <p:tav tm="0">
                                          <p:val>
                                            <p:strVal val="#ppt_y+#ppt_h*1.125000"/>
                                          </p:val>
                                        </p:tav>
                                        <p:tav tm="100000">
                                          <p:val>
                                            <p:strVal val="#ppt_y"/>
                                          </p:val>
                                        </p:tav>
                                      </p:tavLst>
                                    </p:anim>
                                    <p:animEffect transition="in" filter="wipe(up)">
                                      <p:cBhvr>
                                        <p:cTn id="133" dur="500"/>
                                        <p:tgtEl>
                                          <p:spTgt spid="64"/>
                                        </p:tgtEl>
                                      </p:cBhvr>
                                    </p:animEffect>
                                  </p:childTnLst>
                                </p:cTn>
                              </p:par>
                              <p:par>
                                <p:cTn id="134" presetID="12" presetClass="entr" presetSubtype="4" fill="hold" grpId="0" nodeType="withEffect">
                                  <p:stCondLst>
                                    <p:cond delay="0"/>
                                  </p:stCondLst>
                                  <p:childTnLst>
                                    <p:set>
                                      <p:cBhvr>
                                        <p:cTn id="135" dur="1" fill="hold">
                                          <p:stCondLst>
                                            <p:cond delay="0"/>
                                          </p:stCondLst>
                                        </p:cTn>
                                        <p:tgtEl>
                                          <p:spTgt spid="73"/>
                                        </p:tgtEl>
                                        <p:attrNameLst>
                                          <p:attrName>style.visibility</p:attrName>
                                        </p:attrNameLst>
                                      </p:cBhvr>
                                      <p:to>
                                        <p:strVal val="visible"/>
                                      </p:to>
                                    </p:set>
                                    <p:anim calcmode="lin" valueType="num">
                                      <p:cBhvr additive="base">
                                        <p:cTn id="136" dur="500"/>
                                        <p:tgtEl>
                                          <p:spTgt spid="73"/>
                                        </p:tgtEl>
                                        <p:attrNameLst>
                                          <p:attrName>ppt_y</p:attrName>
                                        </p:attrNameLst>
                                      </p:cBhvr>
                                      <p:tavLst>
                                        <p:tav tm="0">
                                          <p:val>
                                            <p:strVal val="#ppt_y+#ppt_h*1.125000"/>
                                          </p:val>
                                        </p:tav>
                                        <p:tav tm="100000">
                                          <p:val>
                                            <p:strVal val="#ppt_y"/>
                                          </p:val>
                                        </p:tav>
                                      </p:tavLst>
                                    </p:anim>
                                    <p:animEffect transition="in" filter="wipe(up)">
                                      <p:cBhvr>
                                        <p:cTn id="137" dur="500"/>
                                        <p:tgtEl>
                                          <p:spTgt spid="73"/>
                                        </p:tgtEl>
                                      </p:cBhvr>
                                    </p:animEffect>
                                  </p:childTnLst>
                                </p:cTn>
                              </p:par>
                            </p:childTnLst>
                          </p:cTn>
                        </p:par>
                      </p:childTnLst>
                    </p:cTn>
                  </p:par>
                  <p:par>
                    <p:cTn id="138" fill="hold">
                      <p:stCondLst>
                        <p:cond delay="indefinite"/>
                      </p:stCondLst>
                      <p:childTnLst>
                        <p:par>
                          <p:cTn id="139" fill="hold">
                            <p:stCondLst>
                              <p:cond delay="0"/>
                            </p:stCondLst>
                            <p:childTnLst>
                              <p:par>
                                <p:cTn id="140" presetID="12" presetClass="entr" presetSubtype="4" fill="hold" nodeType="clickEffect">
                                  <p:stCondLst>
                                    <p:cond delay="0"/>
                                  </p:stCondLst>
                                  <p:childTnLst>
                                    <p:set>
                                      <p:cBhvr>
                                        <p:cTn id="141" dur="1" fill="hold">
                                          <p:stCondLst>
                                            <p:cond delay="0"/>
                                          </p:stCondLst>
                                        </p:cTn>
                                        <p:tgtEl>
                                          <p:spTgt spid="63"/>
                                        </p:tgtEl>
                                        <p:attrNameLst>
                                          <p:attrName>style.visibility</p:attrName>
                                        </p:attrNameLst>
                                      </p:cBhvr>
                                      <p:to>
                                        <p:strVal val="visible"/>
                                      </p:to>
                                    </p:set>
                                    <p:anim calcmode="lin" valueType="num">
                                      <p:cBhvr additive="base">
                                        <p:cTn id="142" dur="500"/>
                                        <p:tgtEl>
                                          <p:spTgt spid="63"/>
                                        </p:tgtEl>
                                        <p:attrNameLst>
                                          <p:attrName>ppt_y</p:attrName>
                                        </p:attrNameLst>
                                      </p:cBhvr>
                                      <p:tavLst>
                                        <p:tav tm="0">
                                          <p:val>
                                            <p:strVal val="#ppt_y+#ppt_h*1.125000"/>
                                          </p:val>
                                        </p:tav>
                                        <p:tav tm="100000">
                                          <p:val>
                                            <p:strVal val="#ppt_y"/>
                                          </p:val>
                                        </p:tav>
                                      </p:tavLst>
                                    </p:anim>
                                    <p:animEffect transition="in" filter="wipe(up)">
                                      <p:cBhvr>
                                        <p:cTn id="143" dur="500"/>
                                        <p:tgtEl>
                                          <p:spTgt spid="63"/>
                                        </p:tgtEl>
                                      </p:cBhvr>
                                    </p:animEffect>
                                  </p:childTnLst>
                                </p:cTn>
                              </p:par>
                              <p:par>
                                <p:cTn id="144" presetID="12" presetClass="entr" presetSubtype="4" fill="hold" grpId="0" nodeType="withEffect">
                                  <p:stCondLst>
                                    <p:cond delay="0"/>
                                  </p:stCondLst>
                                  <p:childTnLst>
                                    <p:set>
                                      <p:cBhvr>
                                        <p:cTn id="145" dur="1" fill="hold">
                                          <p:stCondLst>
                                            <p:cond delay="0"/>
                                          </p:stCondLst>
                                        </p:cTn>
                                        <p:tgtEl>
                                          <p:spTgt spid="70"/>
                                        </p:tgtEl>
                                        <p:attrNameLst>
                                          <p:attrName>style.visibility</p:attrName>
                                        </p:attrNameLst>
                                      </p:cBhvr>
                                      <p:to>
                                        <p:strVal val="visible"/>
                                      </p:to>
                                    </p:set>
                                    <p:anim calcmode="lin" valueType="num">
                                      <p:cBhvr additive="base">
                                        <p:cTn id="146" dur="500"/>
                                        <p:tgtEl>
                                          <p:spTgt spid="70"/>
                                        </p:tgtEl>
                                        <p:attrNameLst>
                                          <p:attrName>ppt_y</p:attrName>
                                        </p:attrNameLst>
                                      </p:cBhvr>
                                      <p:tavLst>
                                        <p:tav tm="0">
                                          <p:val>
                                            <p:strVal val="#ppt_y+#ppt_h*1.125000"/>
                                          </p:val>
                                        </p:tav>
                                        <p:tav tm="100000">
                                          <p:val>
                                            <p:strVal val="#ppt_y"/>
                                          </p:val>
                                        </p:tav>
                                      </p:tavLst>
                                    </p:anim>
                                    <p:animEffect transition="in" filter="wipe(up)">
                                      <p:cBhvr>
                                        <p:cTn id="147" dur="500"/>
                                        <p:tgtEl>
                                          <p:spTgt spid="70"/>
                                        </p:tgtEl>
                                      </p:cBhvr>
                                    </p:animEffect>
                                  </p:childTnLst>
                                </p:cTn>
                              </p:par>
                            </p:childTnLst>
                          </p:cTn>
                        </p:par>
                      </p:childTnLst>
                    </p:cTn>
                  </p:par>
                  <p:par>
                    <p:cTn id="148" fill="hold">
                      <p:stCondLst>
                        <p:cond delay="indefinite"/>
                      </p:stCondLst>
                      <p:childTnLst>
                        <p:par>
                          <p:cTn id="149" fill="hold">
                            <p:stCondLst>
                              <p:cond delay="0"/>
                            </p:stCondLst>
                            <p:childTnLst>
                              <p:par>
                                <p:cTn id="150" presetID="10" presetClass="entr" presetSubtype="0" fill="hold" grpId="0" nodeType="clickEffect">
                                  <p:stCondLst>
                                    <p:cond delay="0"/>
                                  </p:stCondLst>
                                  <p:childTnLst>
                                    <p:set>
                                      <p:cBhvr>
                                        <p:cTn id="151" dur="1" fill="hold">
                                          <p:stCondLst>
                                            <p:cond delay="0"/>
                                          </p:stCondLst>
                                        </p:cTn>
                                        <p:tgtEl>
                                          <p:spTgt spid="74"/>
                                        </p:tgtEl>
                                        <p:attrNameLst>
                                          <p:attrName>style.visibility</p:attrName>
                                        </p:attrNameLst>
                                      </p:cBhvr>
                                      <p:to>
                                        <p:strVal val="visible"/>
                                      </p:to>
                                    </p:set>
                                    <p:animEffect transition="in" filter="fade">
                                      <p:cBhvr>
                                        <p:cTn id="152" dur="500"/>
                                        <p:tgtEl>
                                          <p:spTgt spid="74"/>
                                        </p:tgtEl>
                                      </p:cBhvr>
                                    </p:animEffect>
                                  </p:childTnLst>
                                </p:cTn>
                              </p:par>
                              <p:par>
                                <p:cTn id="153" presetID="10" presetClass="entr" presetSubtype="0" fill="hold" grpId="0" nodeType="withEffect">
                                  <p:stCondLst>
                                    <p:cond delay="0"/>
                                  </p:stCondLst>
                                  <p:childTnLst>
                                    <p:set>
                                      <p:cBhvr>
                                        <p:cTn id="154" dur="1" fill="hold">
                                          <p:stCondLst>
                                            <p:cond delay="0"/>
                                          </p:stCondLst>
                                        </p:cTn>
                                        <p:tgtEl>
                                          <p:spTgt spid="76"/>
                                        </p:tgtEl>
                                        <p:attrNameLst>
                                          <p:attrName>style.visibility</p:attrName>
                                        </p:attrNameLst>
                                      </p:cBhvr>
                                      <p:to>
                                        <p:strVal val="visible"/>
                                      </p:to>
                                    </p:set>
                                    <p:animEffect transition="in" filter="fade">
                                      <p:cBhvr>
                                        <p:cTn id="155" dur="500"/>
                                        <p:tgtEl>
                                          <p:spTgt spid="76"/>
                                        </p:tgtEl>
                                      </p:cBhvr>
                                    </p:animEffect>
                                  </p:childTnLst>
                                </p:cTn>
                              </p:par>
                              <p:par>
                                <p:cTn id="156" presetID="10" presetClass="entr" presetSubtype="0" fill="hold" grpId="0" nodeType="withEffect">
                                  <p:stCondLst>
                                    <p:cond delay="0"/>
                                  </p:stCondLst>
                                  <p:childTnLst>
                                    <p:set>
                                      <p:cBhvr>
                                        <p:cTn id="157" dur="1" fill="hold">
                                          <p:stCondLst>
                                            <p:cond delay="0"/>
                                          </p:stCondLst>
                                        </p:cTn>
                                        <p:tgtEl>
                                          <p:spTgt spid="77"/>
                                        </p:tgtEl>
                                        <p:attrNameLst>
                                          <p:attrName>style.visibility</p:attrName>
                                        </p:attrNameLst>
                                      </p:cBhvr>
                                      <p:to>
                                        <p:strVal val="visible"/>
                                      </p:to>
                                    </p:set>
                                    <p:animEffect transition="in" filter="fade">
                                      <p:cBhvr>
                                        <p:cTn id="158" dur="500"/>
                                        <p:tgtEl>
                                          <p:spTgt spid="77"/>
                                        </p:tgtEl>
                                      </p:cBhvr>
                                    </p:animEffect>
                                  </p:childTnLst>
                                </p:cTn>
                              </p:par>
                              <p:par>
                                <p:cTn id="159" presetID="10" presetClass="entr" presetSubtype="0" fill="hold" grpId="0" nodeType="withEffect">
                                  <p:stCondLst>
                                    <p:cond delay="0"/>
                                  </p:stCondLst>
                                  <p:childTnLst>
                                    <p:set>
                                      <p:cBhvr>
                                        <p:cTn id="160" dur="1" fill="hold">
                                          <p:stCondLst>
                                            <p:cond delay="0"/>
                                          </p:stCondLst>
                                        </p:cTn>
                                        <p:tgtEl>
                                          <p:spTgt spid="78"/>
                                        </p:tgtEl>
                                        <p:attrNameLst>
                                          <p:attrName>style.visibility</p:attrName>
                                        </p:attrNameLst>
                                      </p:cBhvr>
                                      <p:to>
                                        <p:strVal val="visible"/>
                                      </p:to>
                                    </p:set>
                                    <p:animEffect transition="in" filter="fade">
                                      <p:cBhvr>
                                        <p:cTn id="161" dur="500"/>
                                        <p:tgtEl>
                                          <p:spTgt spid="78"/>
                                        </p:tgtEl>
                                      </p:cBhvr>
                                    </p:animEffect>
                                  </p:childTnLst>
                                </p:cTn>
                              </p:par>
                              <p:par>
                                <p:cTn id="162" presetID="10" presetClass="entr" presetSubtype="0" fill="hold" grpId="0" nodeType="withEffect">
                                  <p:stCondLst>
                                    <p:cond delay="0"/>
                                  </p:stCondLst>
                                  <p:childTnLst>
                                    <p:set>
                                      <p:cBhvr>
                                        <p:cTn id="163" dur="1" fill="hold">
                                          <p:stCondLst>
                                            <p:cond delay="0"/>
                                          </p:stCondLst>
                                        </p:cTn>
                                        <p:tgtEl>
                                          <p:spTgt spid="79"/>
                                        </p:tgtEl>
                                        <p:attrNameLst>
                                          <p:attrName>style.visibility</p:attrName>
                                        </p:attrNameLst>
                                      </p:cBhvr>
                                      <p:to>
                                        <p:strVal val="visible"/>
                                      </p:to>
                                    </p:set>
                                    <p:animEffect transition="in" filter="fade">
                                      <p:cBhvr>
                                        <p:cTn id="164" dur="500"/>
                                        <p:tgtEl>
                                          <p:spTgt spid="79"/>
                                        </p:tgtEl>
                                      </p:cBhvr>
                                    </p:animEffect>
                                  </p:childTnLst>
                                </p:cTn>
                              </p:par>
                              <p:par>
                                <p:cTn id="165" presetID="10" presetClass="entr" presetSubtype="0" fill="hold" grpId="0" nodeType="withEffect">
                                  <p:stCondLst>
                                    <p:cond delay="0"/>
                                  </p:stCondLst>
                                  <p:childTnLst>
                                    <p:set>
                                      <p:cBhvr>
                                        <p:cTn id="166" dur="1" fill="hold">
                                          <p:stCondLst>
                                            <p:cond delay="0"/>
                                          </p:stCondLst>
                                        </p:cTn>
                                        <p:tgtEl>
                                          <p:spTgt spid="80"/>
                                        </p:tgtEl>
                                        <p:attrNameLst>
                                          <p:attrName>style.visibility</p:attrName>
                                        </p:attrNameLst>
                                      </p:cBhvr>
                                      <p:to>
                                        <p:strVal val="visible"/>
                                      </p:to>
                                    </p:set>
                                    <p:animEffect transition="in" filter="fade">
                                      <p:cBhvr>
                                        <p:cTn id="167" dur="500"/>
                                        <p:tgtEl>
                                          <p:spTgt spid="80"/>
                                        </p:tgtEl>
                                      </p:cBhvr>
                                    </p:animEffect>
                                  </p:childTnLst>
                                </p:cTn>
                              </p:par>
                              <p:par>
                                <p:cTn id="168" presetID="10" presetClass="entr" presetSubtype="0" fill="hold" grpId="0" nodeType="withEffect">
                                  <p:stCondLst>
                                    <p:cond delay="0"/>
                                  </p:stCondLst>
                                  <p:childTnLst>
                                    <p:set>
                                      <p:cBhvr>
                                        <p:cTn id="169" dur="1" fill="hold">
                                          <p:stCondLst>
                                            <p:cond delay="0"/>
                                          </p:stCondLst>
                                        </p:cTn>
                                        <p:tgtEl>
                                          <p:spTgt spid="82"/>
                                        </p:tgtEl>
                                        <p:attrNameLst>
                                          <p:attrName>style.visibility</p:attrName>
                                        </p:attrNameLst>
                                      </p:cBhvr>
                                      <p:to>
                                        <p:strVal val="visible"/>
                                      </p:to>
                                    </p:set>
                                    <p:animEffect transition="in" filter="fade">
                                      <p:cBhvr>
                                        <p:cTn id="170" dur="500"/>
                                        <p:tgtEl>
                                          <p:spTgt spid="82"/>
                                        </p:tgtEl>
                                      </p:cBhvr>
                                    </p:animEffect>
                                  </p:childTnLst>
                                </p:cTn>
                              </p:par>
                              <p:par>
                                <p:cTn id="171" presetID="10" presetClass="entr" presetSubtype="0" fill="hold" grpId="0" nodeType="withEffect">
                                  <p:stCondLst>
                                    <p:cond delay="0"/>
                                  </p:stCondLst>
                                  <p:childTnLst>
                                    <p:set>
                                      <p:cBhvr>
                                        <p:cTn id="172" dur="1" fill="hold">
                                          <p:stCondLst>
                                            <p:cond delay="0"/>
                                          </p:stCondLst>
                                        </p:cTn>
                                        <p:tgtEl>
                                          <p:spTgt spid="83"/>
                                        </p:tgtEl>
                                        <p:attrNameLst>
                                          <p:attrName>style.visibility</p:attrName>
                                        </p:attrNameLst>
                                      </p:cBhvr>
                                      <p:to>
                                        <p:strVal val="visible"/>
                                      </p:to>
                                    </p:set>
                                    <p:animEffect transition="in" filter="fade">
                                      <p:cBhvr>
                                        <p:cTn id="173" dur="500"/>
                                        <p:tgtEl>
                                          <p:spTgt spid="83"/>
                                        </p:tgtEl>
                                      </p:cBhvr>
                                    </p:animEffect>
                                  </p:childTnLst>
                                </p:cTn>
                              </p:par>
                              <p:par>
                                <p:cTn id="174" presetID="10" presetClass="entr" presetSubtype="0" fill="hold" grpId="0" nodeType="withEffect">
                                  <p:stCondLst>
                                    <p:cond delay="0"/>
                                  </p:stCondLst>
                                  <p:childTnLst>
                                    <p:set>
                                      <p:cBhvr>
                                        <p:cTn id="175" dur="1" fill="hold">
                                          <p:stCondLst>
                                            <p:cond delay="0"/>
                                          </p:stCondLst>
                                        </p:cTn>
                                        <p:tgtEl>
                                          <p:spTgt spid="81"/>
                                        </p:tgtEl>
                                        <p:attrNameLst>
                                          <p:attrName>style.visibility</p:attrName>
                                        </p:attrNameLst>
                                      </p:cBhvr>
                                      <p:to>
                                        <p:strVal val="visible"/>
                                      </p:to>
                                    </p:set>
                                    <p:animEffect transition="in" filter="fade">
                                      <p:cBhvr>
                                        <p:cTn id="176" dur="500"/>
                                        <p:tgtEl>
                                          <p:spTgt spid="81"/>
                                        </p:tgtEl>
                                      </p:cBhvr>
                                    </p:animEffect>
                                  </p:childTnLst>
                                </p:cTn>
                              </p:par>
                              <p:par>
                                <p:cTn id="177" presetID="10" presetClass="entr" presetSubtype="0" fill="hold" grpId="0" nodeType="withEffect">
                                  <p:stCondLst>
                                    <p:cond delay="0"/>
                                  </p:stCondLst>
                                  <p:childTnLst>
                                    <p:set>
                                      <p:cBhvr>
                                        <p:cTn id="178" dur="1" fill="hold">
                                          <p:stCondLst>
                                            <p:cond delay="0"/>
                                          </p:stCondLst>
                                        </p:cTn>
                                        <p:tgtEl>
                                          <p:spTgt spid="75"/>
                                        </p:tgtEl>
                                        <p:attrNameLst>
                                          <p:attrName>style.visibility</p:attrName>
                                        </p:attrNameLst>
                                      </p:cBhvr>
                                      <p:to>
                                        <p:strVal val="visible"/>
                                      </p:to>
                                    </p:set>
                                    <p:animEffect transition="in" filter="fade">
                                      <p:cBhvr>
                                        <p:cTn id="17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P spid="66" grpId="0"/>
      <p:bldP spid="67" grpId="0"/>
      <p:bldP spid="68" grpId="0"/>
      <p:bldP spid="69" grpId="0"/>
      <p:bldP spid="70" grpId="0"/>
      <p:bldP spid="71" grpId="0"/>
      <p:bldP spid="72" grpId="0"/>
      <p:bldP spid="73" grpId="0"/>
      <p:bldP spid="74" grpId="0" animBg="1"/>
      <p:bldP spid="75" grpId="0"/>
      <p:bldP spid="76" grpId="0" animBg="1"/>
      <p:bldP spid="77" grpId="0"/>
      <p:bldP spid="78" grpId="0" animBg="1"/>
      <p:bldP spid="79" grpId="0"/>
      <p:bldP spid="80" grpId="0" animBg="1"/>
      <p:bldP spid="81" grpId="0"/>
      <p:bldP spid="82" grpId="0" animBg="1"/>
      <p:bldP spid="8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cs typeface="+mn-ea"/>
              </a:rPr>
              <a:t>单击此处添加标题</a:t>
            </a:r>
            <a:endParaRPr lang="zh-CN" altLang="en-US" dirty="0">
              <a:ea typeface="+mn-ea"/>
              <a:cs typeface="+mn-ea"/>
            </a:endParaRPr>
          </a:p>
        </p:txBody>
      </p:sp>
      <p:sp>
        <p:nvSpPr>
          <p:cNvPr id="25" name="Oval 24"/>
          <p:cNvSpPr/>
          <p:nvPr/>
        </p:nvSpPr>
        <p:spPr>
          <a:xfrm>
            <a:off x="1385802" y="1868517"/>
            <a:ext cx="2001398" cy="2001657"/>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1600" b="1" dirty="0">
                <a:solidFill>
                  <a:schemeClr val="bg1"/>
                </a:solidFill>
                <a:latin typeface="+mn-ea"/>
                <a:cs typeface="+mn-ea"/>
              </a:rPr>
              <a:t>优势</a:t>
            </a:r>
            <a:endParaRPr lang="en-US" sz="1600" b="1" dirty="0">
              <a:solidFill>
                <a:schemeClr val="bg1"/>
              </a:solidFill>
              <a:latin typeface="+mn-ea"/>
              <a:cs typeface="+mn-ea"/>
            </a:endParaRPr>
          </a:p>
        </p:txBody>
      </p:sp>
      <p:sp>
        <p:nvSpPr>
          <p:cNvPr id="26" name="Oval 25"/>
          <p:cNvSpPr/>
          <p:nvPr/>
        </p:nvSpPr>
        <p:spPr>
          <a:xfrm>
            <a:off x="3385438" y="1868517"/>
            <a:ext cx="2001398" cy="200165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1600" b="1" dirty="0">
                <a:solidFill>
                  <a:schemeClr val="bg1"/>
                </a:solidFill>
                <a:latin typeface="+mn-ea"/>
                <a:cs typeface="+mn-ea"/>
              </a:rPr>
              <a:t>劣势</a:t>
            </a:r>
            <a:endParaRPr lang="en-US" sz="1600" b="1" dirty="0">
              <a:solidFill>
                <a:schemeClr val="bg1"/>
              </a:solidFill>
              <a:latin typeface="+mn-ea"/>
              <a:cs typeface="+mn-ea"/>
            </a:endParaRPr>
          </a:p>
        </p:txBody>
      </p:sp>
      <p:sp>
        <p:nvSpPr>
          <p:cNvPr id="27" name="Oval 26"/>
          <p:cNvSpPr/>
          <p:nvPr/>
        </p:nvSpPr>
        <p:spPr>
          <a:xfrm>
            <a:off x="1385802" y="3870174"/>
            <a:ext cx="2001398" cy="200165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1600" b="1" dirty="0">
                <a:solidFill>
                  <a:schemeClr val="bg1"/>
                </a:solidFill>
                <a:latin typeface="+mn-ea"/>
                <a:cs typeface="+mn-ea"/>
              </a:rPr>
              <a:t>风险</a:t>
            </a:r>
            <a:endParaRPr lang="en-AU" sz="1600" b="1" dirty="0">
              <a:solidFill>
                <a:schemeClr val="bg1"/>
              </a:solidFill>
              <a:latin typeface="+mn-ea"/>
              <a:cs typeface="+mn-ea"/>
            </a:endParaRPr>
          </a:p>
        </p:txBody>
      </p:sp>
      <p:sp>
        <p:nvSpPr>
          <p:cNvPr id="28" name="Oval 27"/>
          <p:cNvSpPr/>
          <p:nvPr/>
        </p:nvSpPr>
        <p:spPr>
          <a:xfrm>
            <a:off x="3385438" y="3870174"/>
            <a:ext cx="2001398" cy="200165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1600" b="1" dirty="0">
                <a:solidFill>
                  <a:schemeClr val="bg1"/>
                </a:solidFill>
                <a:latin typeface="+mn-ea"/>
                <a:cs typeface="+mn-ea"/>
              </a:rPr>
              <a:t>机会</a:t>
            </a:r>
            <a:endParaRPr lang="en-AU" sz="1600" b="1" dirty="0">
              <a:solidFill>
                <a:schemeClr val="bg1"/>
              </a:solidFill>
              <a:latin typeface="+mn-ea"/>
              <a:cs typeface="+mn-ea"/>
            </a:endParaRPr>
          </a:p>
        </p:txBody>
      </p:sp>
      <p:sp>
        <p:nvSpPr>
          <p:cNvPr id="29" name="Oval 28"/>
          <p:cNvSpPr/>
          <p:nvPr/>
        </p:nvSpPr>
        <p:spPr>
          <a:xfrm>
            <a:off x="1385802" y="1863304"/>
            <a:ext cx="588482" cy="588558"/>
          </a:xfrm>
          <a:prstGeom prst="ellipse">
            <a:avLst/>
          </a:prstGeom>
          <a:solidFill>
            <a:schemeClr val="accent5"/>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AU" sz="1500" b="1" dirty="0">
                <a:solidFill>
                  <a:schemeClr val="bg1"/>
                </a:solidFill>
                <a:latin typeface="+mn-ea"/>
                <a:cs typeface="+mn-ea"/>
              </a:rPr>
              <a:t>S</a:t>
            </a:r>
            <a:endParaRPr lang="en-US" sz="1500" b="1" dirty="0">
              <a:solidFill>
                <a:schemeClr val="bg1"/>
              </a:solidFill>
              <a:latin typeface="+mn-ea"/>
              <a:cs typeface="+mn-ea"/>
            </a:endParaRPr>
          </a:p>
        </p:txBody>
      </p:sp>
      <p:sp>
        <p:nvSpPr>
          <p:cNvPr id="30" name="Oval 29"/>
          <p:cNvSpPr/>
          <p:nvPr/>
        </p:nvSpPr>
        <p:spPr>
          <a:xfrm>
            <a:off x="4798354" y="1863304"/>
            <a:ext cx="588482" cy="588558"/>
          </a:xfrm>
          <a:prstGeom prst="ellipse">
            <a:avLst/>
          </a:prstGeom>
          <a:solidFill>
            <a:schemeClr val="accent5"/>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AU" sz="1500" b="1" dirty="0">
                <a:solidFill>
                  <a:schemeClr val="bg1"/>
                </a:solidFill>
                <a:latin typeface="+mn-ea"/>
                <a:cs typeface="+mn-ea"/>
              </a:rPr>
              <a:t>W</a:t>
            </a:r>
            <a:endParaRPr lang="en-US" sz="1500" b="1" dirty="0">
              <a:solidFill>
                <a:schemeClr val="bg1"/>
              </a:solidFill>
              <a:latin typeface="+mn-ea"/>
              <a:cs typeface="+mn-ea"/>
            </a:endParaRPr>
          </a:p>
        </p:txBody>
      </p:sp>
      <p:sp>
        <p:nvSpPr>
          <p:cNvPr id="31" name="Oval 30"/>
          <p:cNvSpPr/>
          <p:nvPr/>
        </p:nvSpPr>
        <p:spPr>
          <a:xfrm>
            <a:off x="4798354" y="5283272"/>
            <a:ext cx="588482" cy="588558"/>
          </a:xfrm>
          <a:prstGeom prst="ellipse">
            <a:avLst/>
          </a:prstGeom>
          <a:solidFill>
            <a:schemeClr val="accent5"/>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AU" sz="1500" b="1" dirty="0">
                <a:solidFill>
                  <a:schemeClr val="bg1"/>
                </a:solidFill>
                <a:latin typeface="+mn-ea"/>
                <a:cs typeface="+mn-ea"/>
              </a:rPr>
              <a:t>O</a:t>
            </a:r>
            <a:endParaRPr lang="en-US" sz="1500" b="1" dirty="0">
              <a:solidFill>
                <a:schemeClr val="bg1"/>
              </a:solidFill>
              <a:latin typeface="+mn-ea"/>
              <a:cs typeface="+mn-ea"/>
            </a:endParaRPr>
          </a:p>
        </p:txBody>
      </p:sp>
      <p:sp>
        <p:nvSpPr>
          <p:cNvPr id="32" name="Oval 31"/>
          <p:cNvSpPr/>
          <p:nvPr/>
        </p:nvSpPr>
        <p:spPr>
          <a:xfrm>
            <a:off x="1385802" y="5283272"/>
            <a:ext cx="588482" cy="588558"/>
          </a:xfrm>
          <a:prstGeom prst="ellipse">
            <a:avLst/>
          </a:prstGeom>
          <a:solidFill>
            <a:schemeClr val="accent5"/>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AU" sz="1500" b="1" dirty="0">
                <a:solidFill>
                  <a:schemeClr val="bg1"/>
                </a:solidFill>
                <a:latin typeface="+mn-ea"/>
                <a:cs typeface="+mn-ea"/>
              </a:rPr>
              <a:t>T</a:t>
            </a:r>
            <a:endParaRPr lang="en-US" sz="1500" b="1" dirty="0">
              <a:solidFill>
                <a:schemeClr val="bg1"/>
              </a:solidFill>
              <a:latin typeface="+mn-ea"/>
              <a:cs typeface="+mn-ea"/>
            </a:endParaRPr>
          </a:p>
        </p:txBody>
      </p:sp>
      <p:sp>
        <p:nvSpPr>
          <p:cNvPr id="34" name="Text Placeholder 32"/>
          <p:cNvSpPr txBox="1"/>
          <p:nvPr/>
        </p:nvSpPr>
        <p:spPr>
          <a:xfrm>
            <a:off x="6529632" y="5350528"/>
            <a:ext cx="4276568" cy="516586"/>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50000"/>
              </a:lnSpc>
              <a:buNone/>
            </a:pPr>
            <a:r>
              <a:rPr lang="zh-CN" altLang="en-US" sz="1000" dirty="0">
                <a:solidFill>
                  <a:srgbClr val="7F7F7F"/>
                </a:solidFill>
                <a:latin typeface="+mn-ea"/>
                <a:cs typeface="+mn-ea"/>
              </a:rPr>
              <a:t>此处添加详细文本描述，建议与标题相关并符合整体语言风格，语言描述尽量简洁生动。</a:t>
            </a:r>
            <a:endParaRPr lang="en-US" sz="1000" dirty="0">
              <a:solidFill>
                <a:srgbClr val="7F7F7F"/>
              </a:solidFill>
              <a:latin typeface="+mn-ea"/>
              <a:cs typeface="+mn-ea"/>
            </a:endParaRPr>
          </a:p>
        </p:txBody>
      </p:sp>
      <p:sp>
        <p:nvSpPr>
          <p:cNvPr id="35" name="Text Placeholder 33"/>
          <p:cNvSpPr txBox="1"/>
          <p:nvPr/>
        </p:nvSpPr>
        <p:spPr>
          <a:xfrm>
            <a:off x="6515966" y="5044371"/>
            <a:ext cx="4290234" cy="304311"/>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zh-CN" altLang="en-US" sz="1800" dirty="0">
                <a:solidFill>
                  <a:schemeClr val="accent2"/>
                </a:solidFill>
                <a:latin typeface="+mn-ea"/>
                <a:cs typeface="+mn-ea"/>
              </a:rPr>
              <a:t>机会</a:t>
            </a:r>
            <a:endParaRPr lang="en-AU" sz="1800" dirty="0">
              <a:solidFill>
                <a:schemeClr val="accent2"/>
              </a:solidFill>
              <a:latin typeface="+mn-ea"/>
              <a:cs typeface="+mn-ea"/>
            </a:endParaRPr>
          </a:p>
        </p:txBody>
      </p:sp>
      <p:cxnSp>
        <p:nvCxnSpPr>
          <p:cNvPr id="36" name="Straight Connector 35"/>
          <p:cNvCxnSpPr/>
          <p:nvPr/>
        </p:nvCxnSpPr>
        <p:spPr>
          <a:xfrm>
            <a:off x="6328098" y="5082469"/>
            <a:ext cx="0" cy="718378"/>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8" name="Text Placeholder 32"/>
          <p:cNvSpPr txBox="1"/>
          <p:nvPr/>
        </p:nvSpPr>
        <p:spPr>
          <a:xfrm>
            <a:off x="6529632" y="4289557"/>
            <a:ext cx="4276568" cy="516586"/>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50000"/>
              </a:lnSpc>
              <a:buNone/>
            </a:pPr>
            <a:r>
              <a:rPr lang="zh-CN" altLang="en-US" sz="1000" dirty="0">
                <a:solidFill>
                  <a:srgbClr val="7F7F7F"/>
                </a:solidFill>
                <a:latin typeface="+mn-ea"/>
                <a:cs typeface="+mn-ea"/>
              </a:rPr>
              <a:t>此处添加详细文本描述，建议与标题相关并符合整体语言风格，语言描述尽量简洁生动。</a:t>
            </a:r>
            <a:endParaRPr lang="en-US" sz="1000" dirty="0">
              <a:solidFill>
                <a:srgbClr val="7F7F7F"/>
              </a:solidFill>
              <a:latin typeface="+mn-ea"/>
              <a:cs typeface="+mn-ea"/>
            </a:endParaRPr>
          </a:p>
        </p:txBody>
      </p:sp>
      <p:sp>
        <p:nvSpPr>
          <p:cNvPr id="39" name="Text Placeholder 33"/>
          <p:cNvSpPr txBox="1"/>
          <p:nvPr/>
        </p:nvSpPr>
        <p:spPr>
          <a:xfrm>
            <a:off x="6515966" y="3983399"/>
            <a:ext cx="4290234" cy="304311"/>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zh-CN" altLang="en-US" sz="1800" dirty="0">
                <a:solidFill>
                  <a:srgbClr val="7F7F7F"/>
                </a:solidFill>
                <a:latin typeface="+mn-ea"/>
                <a:cs typeface="+mn-ea"/>
              </a:rPr>
              <a:t>风险</a:t>
            </a:r>
            <a:endParaRPr lang="en-AU" sz="1800" dirty="0">
              <a:solidFill>
                <a:srgbClr val="7F7F7F"/>
              </a:solidFill>
              <a:latin typeface="+mn-ea"/>
              <a:cs typeface="+mn-ea"/>
            </a:endParaRPr>
          </a:p>
        </p:txBody>
      </p:sp>
      <p:cxnSp>
        <p:nvCxnSpPr>
          <p:cNvPr id="40" name="Straight Connector 39"/>
          <p:cNvCxnSpPr/>
          <p:nvPr/>
        </p:nvCxnSpPr>
        <p:spPr>
          <a:xfrm>
            <a:off x="6328098" y="4002450"/>
            <a:ext cx="0" cy="718378"/>
          </a:xfrm>
          <a:prstGeom prst="line">
            <a:avLst/>
          </a:prstGeom>
          <a:ln w="50800">
            <a:solidFill>
              <a:schemeClr val="accent3"/>
            </a:solidFill>
          </a:ln>
        </p:spPr>
        <p:style>
          <a:lnRef idx="1">
            <a:schemeClr val="accent1"/>
          </a:lnRef>
          <a:fillRef idx="0">
            <a:schemeClr val="accent1"/>
          </a:fillRef>
          <a:effectRef idx="0">
            <a:schemeClr val="accent1"/>
          </a:effectRef>
          <a:fontRef idx="minor">
            <a:schemeClr val="tx1"/>
          </a:fontRef>
        </p:style>
      </p:cxnSp>
      <p:sp>
        <p:nvSpPr>
          <p:cNvPr id="42" name="Text Placeholder 32"/>
          <p:cNvSpPr txBox="1"/>
          <p:nvPr/>
        </p:nvSpPr>
        <p:spPr>
          <a:xfrm>
            <a:off x="6529632" y="3228586"/>
            <a:ext cx="4276568" cy="516586"/>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50000"/>
              </a:lnSpc>
              <a:buNone/>
            </a:pPr>
            <a:r>
              <a:rPr lang="zh-CN" altLang="en-US" sz="1000" dirty="0">
                <a:solidFill>
                  <a:srgbClr val="7F7F7F"/>
                </a:solidFill>
                <a:latin typeface="+mn-ea"/>
                <a:cs typeface="+mn-ea"/>
              </a:rPr>
              <a:t>此处添加详细文本描述，建议与标题相关并符合整体语言风格，语言描述尽量简洁生动。</a:t>
            </a:r>
            <a:endParaRPr lang="en-US" sz="1000" dirty="0">
              <a:solidFill>
                <a:srgbClr val="7F7F7F"/>
              </a:solidFill>
              <a:latin typeface="+mn-ea"/>
              <a:cs typeface="+mn-ea"/>
            </a:endParaRPr>
          </a:p>
        </p:txBody>
      </p:sp>
      <p:sp>
        <p:nvSpPr>
          <p:cNvPr id="43" name="Text Placeholder 33"/>
          <p:cNvSpPr txBox="1"/>
          <p:nvPr/>
        </p:nvSpPr>
        <p:spPr>
          <a:xfrm>
            <a:off x="6515966" y="2922429"/>
            <a:ext cx="4290234" cy="304311"/>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zh-CN" altLang="en-US" sz="1800" dirty="0">
                <a:solidFill>
                  <a:schemeClr val="accent4"/>
                </a:solidFill>
                <a:latin typeface="+mn-ea"/>
                <a:cs typeface="+mn-ea"/>
              </a:rPr>
              <a:t>劣势</a:t>
            </a:r>
            <a:endParaRPr lang="en-AU" sz="1800" dirty="0">
              <a:solidFill>
                <a:schemeClr val="accent4"/>
              </a:solidFill>
              <a:latin typeface="+mn-ea"/>
              <a:cs typeface="+mn-ea"/>
            </a:endParaRPr>
          </a:p>
        </p:txBody>
      </p:sp>
      <p:cxnSp>
        <p:nvCxnSpPr>
          <p:cNvPr id="44" name="Straight Connector 43"/>
          <p:cNvCxnSpPr/>
          <p:nvPr/>
        </p:nvCxnSpPr>
        <p:spPr>
          <a:xfrm>
            <a:off x="6328098" y="2943323"/>
            <a:ext cx="0" cy="718378"/>
          </a:xfrm>
          <a:prstGeom prst="line">
            <a:avLst/>
          </a:prstGeom>
          <a:ln w="50800">
            <a:solidFill>
              <a:schemeClr val="accent4"/>
            </a:solidFill>
          </a:ln>
        </p:spPr>
        <p:style>
          <a:lnRef idx="1">
            <a:schemeClr val="accent1"/>
          </a:lnRef>
          <a:fillRef idx="0">
            <a:schemeClr val="accent1"/>
          </a:fillRef>
          <a:effectRef idx="0">
            <a:schemeClr val="accent1"/>
          </a:effectRef>
          <a:fontRef idx="minor">
            <a:schemeClr val="tx1"/>
          </a:fontRef>
        </p:style>
      </p:cxnSp>
      <p:sp>
        <p:nvSpPr>
          <p:cNvPr id="46" name="Text Placeholder 32"/>
          <p:cNvSpPr txBox="1"/>
          <p:nvPr/>
        </p:nvSpPr>
        <p:spPr>
          <a:xfrm>
            <a:off x="6529632" y="2169463"/>
            <a:ext cx="4276568" cy="516586"/>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50000"/>
              </a:lnSpc>
              <a:buNone/>
            </a:pPr>
            <a:r>
              <a:rPr lang="zh-CN" altLang="en-US" sz="1000" dirty="0">
                <a:solidFill>
                  <a:srgbClr val="7F7F7F"/>
                </a:solidFill>
                <a:latin typeface="+mn-ea"/>
                <a:cs typeface="+mn-ea"/>
              </a:rPr>
              <a:t>此处添加详细文本描述，建议与标题相关并符合整体语言风格，语言描述尽量简洁生动。</a:t>
            </a:r>
            <a:endParaRPr lang="en-US" sz="1000" dirty="0">
              <a:solidFill>
                <a:srgbClr val="7F7F7F"/>
              </a:solidFill>
              <a:latin typeface="+mn-ea"/>
              <a:cs typeface="+mn-ea"/>
            </a:endParaRPr>
          </a:p>
        </p:txBody>
      </p:sp>
      <p:sp>
        <p:nvSpPr>
          <p:cNvPr id="47" name="Text Placeholder 33"/>
          <p:cNvSpPr txBox="1"/>
          <p:nvPr/>
        </p:nvSpPr>
        <p:spPr>
          <a:xfrm>
            <a:off x="6515966" y="1863305"/>
            <a:ext cx="4290234" cy="304311"/>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zh-CN" altLang="en-US" sz="1800" dirty="0">
                <a:solidFill>
                  <a:schemeClr val="accent6"/>
                </a:solidFill>
                <a:latin typeface="+mn-ea"/>
                <a:cs typeface="+mn-ea"/>
              </a:rPr>
              <a:t>优势</a:t>
            </a:r>
            <a:endParaRPr lang="en-AU" sz="1800" dirty="0">
              <a:solidFill>
                <a:schemeClr val="accent6"/>
              </a:solidFill>
              <a:latin typeface="+mn-ea"/>
              <a:cs typeface="+mn-ea"/>
            </a:endParaRPr>
          </a:p>
        </p:txBody>
      </p:sp>
      <p:cxnSp>
        <p:nvCxnSpPr>
          <p:cNvPr id="48" name="Straight Connector 47"/>
          <p:cNvCxnSpPr/>
          <p:nvPr/>
        </p:nvCxnSpPr>
        <p:spPr>
          <a:xfrm>
            <a:off x="6328098" y="1863304"/>
            <a:ext cx="0" cy="718378"/>
          </a:xfrm>
          <a:prstGeom prst="line">
            <a:avLst/>
          </a:prstGeom>
          <a:ln w="50800">
            <a:solidFill>
              <a:schemeClr val="accent6"/>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heel(1)">
                                      <p:cBhvr>
                                        <p:cTn id="7" dur="20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wheel(1)">
                                      <p:cBhvr>
                                        <p:cTn id="17" dur="20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500"/>
                                        <p:tgtEl>
                                          <p:spTgt spid="30"/>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heel(1)">
                                      <p:cBhvr>
                                        <p:cTn id="27" dur="2000"/>
                                        <p:tgtEl>
                                          <p:spTgt spid="2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fade">
                                      <p:cBhvr>
                                        <p:cTn id="32" dur="500"/>
                                        <p:tgtEl>
                                          <p:spTgt spid="31"/>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grpId="0" nodeType="click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wheel(1)">
                                      <p:cBhvr>
                                        <p:cTn id="37" dur="2000"/>
                                        <p:tgtEl>
                                          <p:spTgt spid="2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2"/>
                                        </p:tgtEl>
                                        <p:attrNameLst>
                                          <p:attrName>style.visibility</p:attrName>
                                        </p:attrNameLst>
                                      </p:cBhvr>
                                      <p:to>
                                        <p:strVal val="visible"/>
                                      </p:to>
                                    </p:set>
                                    <p:animEffect transition="in" filter="fade">
                                      <p:cBhvr>
                                        <p:cTn id="42" dur="500"/>
                                        <p:tgtEl>
                                          <p:spTgt spid="3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500"/>
                                        <p:tgtEl>
                                          <p:spTgt spid="46"/>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500"/>
                                        <p:tgtEl>
                                          <p:spTgt spid="47"/>
                                        </p:tgtEl>
                                      </p:cBhvr>
                                    </p:animEffect>
                                  </p:childTnLst>
                                </p:cTn>
                              </p:par>
                              <p:par>
                                <p:cTn id="51" presetID="10" presetClass="entr" presetSubtype="0" fill="hold" nodeType="with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fade">
                                      <p:cBhvr>
                                        <p:cTn id="53" dur="500"/>
                                        <p:tgtEl>
                                          <p:spTgt spid="48"/>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fade">
                                      <p:cBhvr>
                                        <p:cTn id="58" dur="500"/>
                                        <p:tgtEl>
                                          <p:spTgt spid="42"/>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500"/>
                                        <p:tgtEl>
                                          <p:spTgt spid="43"/>
                                        </p:tgtEl>
                                      </p:cBhvr>
                                    </p:animEffect>
                                  </p:childTnLst>
                                </p:cTn>
                              </p:par>
                              <p:par>
                                <p:cTn id="62" presetID="10" presetClass="entr" presetSubtype="0" fill="hold" nodeType="withEffect">
                                  <p:stCondLst>
                                    <p:cond delay="0"/>
                                  </p:stCondLst>
                                  <p:childTnLst>
                                    <p:set>
                                      <p:cBhvr>
                                        <p:cTn id="63" dur="1" fill="hold">
                                          <p:stCondLst>
                                            <p:cond delay="0"/>
                                          </p:stCondLst>
                                        </p:cTn>
                                        <p:tgtEl>
                                          <p:spTgt spid="44"/>
                                        </p:tgtEl>
                                        <p:attrNameLst>
                                          <p:attrName>style.visibility</p:attrName>
                                        </p:attrNameLst>
                                      </p:cBhvr>
                                      <p:to>
                                        <p:strVal val="visible"/>
                                      </p:to>
                                    </p:set>
                                    <p:animEffect transition="in" filter="fade">
                                      <p:cBhvr>
                                        <p:cTn id="64" dur="500"/>
                                        <p:tgtEl>
                                          <p:spTgt spid="44"/>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38"/>
                                        </p:tgtEl>
                                        <p:attrNameLst>
                                          <p:attrName>style.visibility</p:attrName>
                                        </p:attrNameLst>
                                      </p:cBhvr>
                                      <p:to>
                                        <p:strVal val="visible"/>
                                      </p:to>
                                    </p:set>
                                    <p:animEffect transition="in" filter="fade">
                                      <p:cBhvr>
                                        <p:cTn id="69" dur="500"/>
                                        <p:tgtEl>
                                          <p:spTgt spid="38"/>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500"/>
                                        <p:tgtEl>
                                          <p:spTgt spid="39"/>
                                        </p:tgtEl>
                                      </p:cBhvr>
                                    </p:animEffect>
                                  </p:childTnLst>
                                </p:cTn>
                              </p:par>
                              <p:par>
                                <p:cTn id="73" presetID="10" presetClass="entr" presetSubtype="0" fill="hold" nodeType="withEffect">
                                  <p:stCondLst>
                                    <p:cond delay="0"/>
                                  </p:stCondLst>
                                  <p:childTnLst>
                                    <p:set>
                                      <p:cBhvr>
                                        <p:cTn id="74" dur="1" fill="hold">
                                          <p:stCondLst>
                                            <p:cond delay="0"/>
                                          </p:stCondLst>
                                        </p:cTn>
                                        <p:tgtEl>
                                          <p:spTgt spid="40"/>
                                        </p:tgtEl>
                                        <p:attrNameLst>
                                          <p:attrName>style.visibility</p:attrName>
                                        </p:attrNameLst>
                                      </p:cBhvr>
                                      <p:to>
                                        <p:strVal val="visible"/>
                                      </p:to>
                                    </p:set>
                                    <p:animEffect transition="in" filter="fade">
                                      <p:cBhvr>
                                        <p:cTn id="75" dur="500"/>
                                        <p:tgtEl>
                                          <p:spTgt spid="40"/>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34"/>
                                        </p:tgtEl>
                                        <p:attrNameLst>
                                          <p:attrName>style.visibility</p:attrName>
                                        </p:attrNameLst>
                                      </p:cBhvr>
                                      <p:to>
                                        <p:strVal val="visible"/>
                                      </p:to>
                                    </p:set>
                                    <p:animEffect transition="in" filter="fade">
                                      <p:cBhvr>
                                        <p:cTn id="80" dur="500"/>
                                        <p:tgtEl>
                                          <p:spTgt spid="34"/>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Effect transition="in" filter="fade">
                                      <p:cBhvr>
                                        <p:cTn id="83" dur="500"/>
                                        <p:tgtEl>
                                          <p:spTgt spid="35"/>
                                        </p:tgtEl>
                                      </p:cBhvr>
                                    </p:animEffect>
                                  </p:childTnLst>
                                </p:cTn>
                              </p:par>
                              <p:par>
                                <p:cTn id="84" presetID="10" presetClass="entr" presetSubtype="0" fill="hold" nodeType="with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animBg="1"/>
      <p:bldP spid="28" grpId="0" animBg="1"/>
      <p:bldP spid="29" grpId="0" animBg="1"/>
      <p:bldP spid="30" grpId="0" animBg="1"/>
      <p:bldP spid="31" grpId="0" animBg="1"/>
      <p:bldP spid="32" grpId="0" animBg="1"/>
      <p:bldP spid="34" grpId="0"/>
      <p:bldP spid="35" grpId="0"/>
      <p:bldP spid="38" grpId="0"/>
      <p:bldP spid="39" grpId="0"/>
      <p:bldP spid="42" grpId="0"/>
      <p:bldP spid="43" grpId="0"/>
      <p:bldP spid="46" grpId="0"/>
      <p:bldP spid="4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cs typeface="+mn-ea"/>
              </a:rPr>
              <a:t>单击此处添加标题</a:t>
            </a:r>
            <a:endParaRPr lang="zh-CN" altLang="en-US" dirty="0">
              <a:ea typeface="+mn-ea"/>
              <a:cs typeface="+mn-ea"/>
            </a:endParaRPr>
          </a:p>
        </p:txBody>
      </p:sp>
      <p:graphicFrame>
        <p:nvGraphicFramePr>
          <p:cNvPr id="39" name="Chart 38"/>
          <p:cNvGraphicFramePr/>
          <p:nvPr/>
        </p:nvGraphicFramePr>
        <p:xfrm>
          <a:off x="1022378" y="1822438"/>
          <a:ext cx="1707846" cy="2419279"/>
        </p:xfrm>
        <a:graphic>
          <a:graphicData uri="http://schemas.openxmlformats.org/drawingml/2006/chart">
            <c:chart xmlns:c="http://schemas.openxmlformats.org/drawingml/2006/chart" xmlns:r="http://schemas.openxmlformats.org/officeDocument/2006/relationships" r:id="rId1"/>
          </a:graphicData>
        </a:graphic>
      </p:graphicFrame>
      <p:graphicFrame>
        <p:nvGraphicFramePr>
          <p:cNvPr id="40" name="Chart 39"/>
          <p:cNvGraphicFramePr/>
          <p:nvPr/>
        </p:nvGraphicFramePr>
        <p:xfrm>
          <a:off x="3126942" y="1822438"/>
          <a:ext cx="1707846" cy="241927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2" name="Chart 41"/>
          <p:cNvGraphicFramePr/>
          <p:nvPr/>
        </p:nvGraphicFramePr>
        <p:xfrm>
          <a:off x="5248144" y="1822438"/>
          <a:ext cx="1707846" cy="241927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4" name="Chart 43"/>
          <p:cNvGraphicFramePr/>
          <p:nvPr/>
        </p:nvGraphicFramePr>
        <p:xfrm>
          <a:off x="7354441" y="1822438"/>
          <a:ext cx="1707846" cy="241927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6" name="Chart 45"/>
          <p:cNvGraphicFramePr/>
          <p:nvPr/>
        </p:nvGraphicFramePr>
        <p:xfrm>
          <a:off x="9461777" y="1822438"/>
          <a:ext cx="1707846" cy="2419279"/>
        </p:xfrm>
        <a:graphic>
          <a:graphicData uri="http://schemas.openxmlformats.org/drawingml/2006/chart">
            <c:chart xmlns:c="http://schemas.openxmlformats.org/drawingml/2006/chart" xmlns:r="http://schemas.openxmlformats.org/officeDocument/2006/relationships" r:id="rId5"/>
          </a:graphicData>
        </a:graphic>
      </p:graphicFrame>
      <p:sp>
        <p:nvSpPr>
          <p:cNvPr id="52" name="Text Placeholder 32"/>
          <p:cNvSpPr txBox="1"/>
          <p:nvPr/>
        </p:nvSpPr>
        <p:spPr>
          <a:xfrm>
            <a:off x="2124085" y="5061084"/>
            <a:ext cx="1321561" cy="382279"/>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zh-CN" altLang="en-US" sz="900" dirty="0">
                <a:solidFill>
                  <a:srgbClr val="7F7F7F"/>
                </a:solidFill>
                <a:latin typeface="+mn-ea"/>
                <a:cs typeface="+mn-ea"/>
              </a:rPr>
              <a:t>单击此处添加副标题或详细文本描述</a:t>
            </a:r>
            <a:endParaRPr lang="en-US" sz="900" dirty="0">
              <a:solidFill>
                <a:srgbClr val="7F7F7F"/>
              </a:solidFill>
              <a:latin typeface="+mn-ea"/>
              <a:cs typeface="+mn-ea"/>
            </a:endParaRPr>
          </a:p>
        </p:txBody>
      </p:sp>
      <p:sp>
        <p:nvSpPr>
          <p:cNvPr id="53" name="Text Placeholder 33"/>
          <p:cNvSpPr txBox="1"/>
          <p:nvPr/>
        </p:nvSpPr>
        <p:spPr>
          <a:xfrm>
            <a:off x="2124087" y="4870637"/>
            <a:ext cx="1321559" cy="318864"/>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zh-CN" altLang="en-US" sz="1000" b="1" dirty="0">
                <a:solidFill>
                  <a:srgbClr val="7F7F7F"/>
                </a:solidFill>
                <a:latin typeface="+mn-ea"/>
                <a:cs typeface="+mn-ea"/>
              </a:rPr>
              <a:t>产品特征</a:t>
            </a:r>
            <a:r>
              <a:rPr lang="en-AU" sz="1000" b="1" dirty="0">
                <a:solidFill>
                  <a:srgbClr val="7F7F7F"/>
                </a:solidFill>
                <a:latin typeface="+mn-ea"/>
                <a:cs typeface="+mn-ea"/>
              </a:rPr>
              <a:t> 01</a:t>
            </a:r>
            <a:endParaRPr lang="en-AU" sz="1000" dirty="0">
              <a:solidFill>
                <a:srgbClr val="7F7F7F"/>
              </a:solidFill>
              <a:latin typeface="+mn-ea"/>
              <a:cs typeface="+mn-ea"/>
            </a:endParaRPr>
          </a:p>
        </p:txBody>
      </p:sp>
      <p:sp>
        <p:nvSpPr>
          <p:cNvPr id="54" name="Oval 53"/>
          <p:cNvSpPr>
            <a:spLocks noChangeAspect="1"/>
          </p:cNvSpPr>
          <p:nvPr/>
        </p:nvSpPr>
        <p:spPr>
          <a:xfrm>
            <a:off x="1395168" y="4890377"/>
            <a:ext cx="556015" cy="55608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AU" dirty="0">
                <a:solidFill>
                  <a:srgbClr val="FFFFFF"/>
                </a:solidFill>
                <a:latin typeface="+mn-ea"/>
                <a:cs typeface="+mn-ea"/>
              </a:rPr>
              <a:t>1</a:t>
            </a:r>
            <a:endParaRPr lang="en-AU" dirty="0">
              <a:solidFill>
                <a:srgbClr val="FFFFFF"/>
              </a:solidFill>
              <a:latin typeface="+mn-ea"/>
              <a:cs typeface="+mn-ea"/>
            </a:endParaRPr>
          </a:p>
        </p:txBody>
      </p:sp>
      <p:sp>
        <p:nvSpPr>
          <p:cNvPr id="55" name="Text Placeholder 32"/>
          <p:cNvSpPr txBox="1"/>
          <p:nvPr/>
        </p:nvSpPr>
        <p:spPr>
          <a:xfrm>
            <a:off x="4599108" y="5061084"/>
            <a:ext cx="1321561" cy="382279"/>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zh-CN" altLang="en-US" sz="900" dirty="0">
                <a:solidFill>
                  <a:srgbClr val="7F7F7F"/>
                </a:solidFill>
                <a:latin typeface="+mn-ea"/>
                <a:cs typeface="+mn-ea"/>
              </a:rPr>
              <a:t>单击此处添加副标题或详细文本描述</a:t>
            </a:r>
            <a:endParaRPr lang="en-US" sz="900" dirty="0">
              <a:solidFill>
                <a:srgbClr val="7F7F7F"/>
              </a:solidFill>
              <a:latin typeface="+mn-ea"/>
              <a:cs typeface="+mn-ea"/>
            </a:endParaRPr>
          </a:p>
        </p:txBody>
      </p:sp>
      <p:sp>
        <p:nvSpPr>
          <p:cNvPr id="68" name="Text Placeholder 33"/>
          <p:cNvSpPr txBox="1"/>
          <p:nvPr/>
        </p:nvSpPr>
        <p:spPr>
          <a:xfrm>
            <a:off x="4599110" y="4870637"/>
            <a:ext cx="1321559" cy="318864"/>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zh-CN" altLang="en-US" sz="1000" b="1" dirty="0">
                <a:solidFill>
                  <a:srgbClr val="7F7F7F"/>
                </a:solidFill>
                <a:latin typeface="+mn-ea"/>
                <a:cs typeface="+mn-ea"/>
              </a:rPr>
              <a:t>产品特征</a:t>
            </a:r>
            <a:r>
              <a:rPr lang="en-AU" sz="1000" b="1" dirty="0">
                <a:solidFill>
                  <a:srgbClr val="7F7F7F"/>
                </a:solidFill>
                <a:latin typeface="+mn-ea"/>
                <a:cs typeface="+mn-ea"/>
              </a:rPr>
              <a:t> 02</a:t>
            </a:r>
            <a:endParaRPr lang="en-AU" sz="1000" dirty="0">
              <a:solidFill>
                <a:srgbClr val="7F7F7F"/>
              </a:solidFill>
              <a:latin typeface="+mn-ea"/>
              <a:cs typeface="+mn-ea"/>
            </a:endParaRPr>
          </a:p>
        </p:txBody>
      </p:sp>
      <p:sp>
        <p:nvSpPr>
          <p:cNvPr id="69" name="Oval 68"/>
          <p:cNvSpPr>
            <a:spLocks noChangeAspect="1"/>
          </p:cNvSpPr>
          <p:nvPr/>
        </p:nvSpPr>
        <p:spPr>
          <a:xfrm>
            <a:off x="3870191" y="4890377"/>
            <a:ext cx="556015" cy="55608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lvl="0" algn="ctr"/>
            <a:r>
              <a:rPr lang="en-AU" dirty="0">
                <a:solidFill>
                  <a:schemeClr val="bg1"/>
                </a:solidFill>
                <a:latin typeface="+mn-ea"/>
                <a:cs typeface="+mn-ea"/>
              </a:rPr>
              <a:t>2</a:t>
            </a:r>
            <a:endParaRPr lang="en-US" dirty="0">
              <a:latin typeface="+mn-ea"/>
              <a:cs typeface="+mn-ea"/>
            </a:endParaRPr>
          </a:p>
        </p:txBody>
      </p:sp>
      <p:sp>
        <p:nvSpPr>
          <p:cNvPr id="70" name="Text Placeholder 32"/>
          <p:cNvSpPr txBox="1"/>
          <p:nvPr/>
        </p:nvSpPr>
        <p:spPr>
          <a:xfrm>
            <a:off x="7074131" y="5061084"/>
            <a:ext cx="1321561" cy="382279"/>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zh-CN" altLang="en-US" sz="900" dirty="0">
                <a:solidFill>
                  <a:srgbClr val="7F7F7F"/>
                </a:solidFill>
                <a:latin typeface="+mn-ea"/>
                <a:cs typeface="+mn-ea"/>
              </a:rPr>
              <a:t>单击此处添加副标题或详细文本描述</a:t>
            </a:r>
            <a:endParaRPr lang="en-US" sz="900" dirty="0">
              <a:solidFill>
                <a:srgbClr val="7F7F7F"/>
              </a:solidFill>
              <a:latin typeface="+mn-ea"/>
              <a:cs typeface="+mn-ea"/>
            </a:endParaRPr>
          </a:p>
        </p:txBody>
      </p:sp>
      <p:sp>
        <p:nvSpPr>
          <p:cNvPr id="71" name="Text Placeholder 33"/>
          <p:cNvSpPr txBox="1"/>
          <p:nvPr/>
        </p:nvSpPr>
        <p:spPr>
          <a:xfrm>
            <a:off x="7074133" y="4870637"/>
            <a:ext cx="1321559" cy="318864"/>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zh-CN" altLang="en-US" sz="1000" b="1" dirty="0">
                <a:solidFill>
                  <a:srgbClr val="7F7F7F"/>
                </a:solidFill>
                <a:latin typeface="+mn-ea"/>
                <a:cs typeface="+mn-ea"/>
              </a:rPr>
              <a:t>产品特征</a:t>
            </a:r>
            <a:r>
              <a:rPr lang="en-AU" sz="1000" b="1" dirty="0">
                <a:solidFill>
                  <a:srgbClr val="7F7F7F"/>
                </a:solidFill>
                <a:latin typeface="+mn-ea"/>
                <a:cs typeface="+mn-ea"/>
              </a:rPr>
              <a:t> 03</a:t>
            </a:r>
            <a:endParaRPr lang="en-AU" sz="1000" dirty="0">
              <a:solidFill>
                <a:srgbClr val="7F7F7F"/>
              </a:solidFill>
              <a:latin typeface="+mn-ea"/>
              <a:cs typeface="+mn-ea"/>
            </a:endParaRPr>
          </a:p>
        </p:txBody>
      </p:sp>
      <p:sp>
        <p:nvSpPr>
          <p:cNvPr id="72" name="Oval 71"/>
          <p:cNvSpPr>
            <a:spLocks noChangeAspect="1"/>
          </p:cNvSpPr>
          <p:nvPr/>
        </p:nvSpPr>
        <p:spPr>
          <a:xfrm>
            <a:off x="6345213" y="4890377"/>
            <a:ext cx="556015" cy="55608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AU" dirty="0">
                <a:solidFill>
                  <a:schemeClr val="bg1"/>
                </a:solidFill>
                <a:latin typeface="+mn-ea"/>
                <a:cs typeface="+mn-ea"/>
              </a:rPr>
              <a:t>3</a:t>
            </a:r>
            <a:endParaRPr lang="en-US" dirty="0">
              <a:solidFill>
                <a:schemeClr val="bg1"/>
              </a:solidFill>
              <a:latin typeface="+mn-ea"/>
              <a:cs typeface="+mn-ea"/>
            </a:endParaRPr>
          </a:p>
        </p:txBody>
      </p:sp>
      <p:sp>
        <p:nvSpPr>
          <p:cNvPr id="73" name="Text Placeholder 32"/>
          <p:cNvSpPr txBox="1"/>
          <p:nvPr/>
        </p:nvSpPr>
        <p:spPr>
          <a:xfrm>
            <a:off x="9549153" y="5061084"/>
            <a:ext cx="1321561" cy="382279"/>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zh-CN" altLang="en-US" sz="900" dirty="0">
                <a:solidFill>
                  <a:srgbClr val="7F7F7F"/>
                </a:solidFill>
                <a:latin typeface="+mn-ea"/>
                <a:cs typeface="+mn-ea"/>
              </a:rPr>
              <a:t>单击此处添加副标题或详细文本描述</a:t>
            </a:r>
            <a:endParaRPr lang="en-US" sz="900" dirty="0">
              <a:solidFill>
                <a:srgbClr val="7F7F7F"/>
              </a:solidFill>
              <a:latin typeface="+mn-ea"/>
              <a:cs typeface="+mn-ea"/>
            </a:endParaRPr>
          </a:p>
        </p:txBody>
      </p:sp>
      <p:sp>
        <p:nvSpPr>
          <p:cNvPr id="74" name="Text Placeholder 33"/>
          <p:cNvSpPr txBox="1"/>
          <p:nvPr/>
        </p:nvSpPr>
        <p:spPr>
          <a:xfrm>
            <a:off x="9549155" y="4870637"/>
            <a:ext cx="1321559" cy="318864"/>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zh-CN" altLang="en-US" sz="1000" b="1" dirty="0">
                <a:solidFill>
                  <a:srgbClr val="7F7F7F"/>
                </a:solidFill>
                <a:latin typeface="+mn-ea"/>
                <a:cs typeface="+mn-ea"/>
              </a:rPr>
              <a:t>产品特征</a:t>
            </a:r>
            <a:r>
              <a:rPr lang="en-AU" sz="1000" b="1" dirty="0">
                <a:solidFill>
                  <a:srgbClr val="7F7F7F"/>
                </a:solidFill>
                <a:latin typeface="+mn-ea"/>
                <a:cs typeface="+mn-ea"/>
              </a:rPr>
              <a:t> 04</a:t>
            </a:r>
            <a:endParaRPr lang="en-AU" sz="1000" dirty="0">
              <a:solidFill>
                <a:srgbClr val="7F7F7F"/>
              </a:solidFill>
              <a:latin typeface="+mn-ea"/>
              <a:cs typeface="+mn-ea"/>
            </a:endParaRPr>
          </a:p>
        </p:txBody>
      </p:sp>
      <p:sp>
        <p:nvSpPr>
          <p:cNvPr id="75" name="Oval 74"/>
          <p:cNvSpPr>
            <a:spLocks noChangeAspect="1"/>
          </p:cNvSpPr>
          <p:nvPr/>
        </p:nvSpPr>
        <p:spPr>
          <a:xfrm>
            <a:off x="8820236" y="4890377"/>
            <a:ext cx="556015" cy="556087"/>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AU" dirty="0">
                <a:solidFill>
                  <a:schemeClr val="bg1"/>
                </a:solidFill>
                <a:latin typeface="+mn-ea"/>
                <a:cs typeface="+mn-ea"/>
              </a:rPr>
              <a:t>4</a:t>
            </a:r>
            <a:endParaRPr lang="en-US" dirty="0">
              <a:solidFill>
                <a:schemeClr val="bg1"/>
              </a:solidFill>
              <a:latin typeface="+mn-ea"/>
              <a:cs typeface="+mn-ea"/>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9">
                                            <p:graphicEl>
                                              <a:chart seriesIdx="-3" categoryIdx="-3" bldStep="gridLegend"/>
                                            </p:graphicEl>
                                          </p:spTgt>
                                        </p:tgtEl>
                                        <p:attrNameLst>
                                          <p:attrName>style.visibility</p:attrName>
                                        </p:attrNameLst>
                                      </p:cBhvr>
                                      <p:to>
                                        <p:strVal val="visible"/>
                                      </p:to>
                                    </p:set>
                                    <p:animEffect transition="in" filter="wipe(down)">
                                      <p:cBhvr>
                                        <p:cTn id="7" dur="500"/>
                                        <p:tgtEl>
                                          <p:spTgt spid="39">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9">
                                            <p:graphicEl>
                                              <a:chart seriesIdx="0" categoryIdx="-4" bldStep="series"/>
                                            </p:graphicEl>
                                          </p:spTgt>
                                        </p:tgtEl>
                                        <p:attrNameLst>
                                          <p:attrName>style.visibility</p:attrName>
                                        </p:attrNameLst>
                                      </p:cBhvr>
                                      <p:to>
                                        <p:strVal val="visible"/>
                                      </p:to>
                                    </p:set>
                                    <p:animEffect transition="in" filter="wipe(down)">
                                      <p:cBhvr>
                                        <p:cTn id="12" dur="500"/>
                                        <p:tgtEl>
                                          <p:spTgt spid="39">
                                            <p:graphicEl>
                                              <a:chart seriesIdx="0" categoryIdx="-4" bldStep="series"/>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9">
                                            <p:graphicEl>
                                              <a:chart seriesIdx="1" categoryIdx="-4" bldStep="series"/>
                                            </p:graphicEl>
                                          </p:spTgt>
                                        </p:tgtEl>
                                        <p:attrNameLst>
                                          <p:attrName>style.visibility</p:attrName>
                                        </p:attrNameLst>
                                      </p:cBhvr>
                                      <p:to>
                                        <p:strVal val="visible"/>
                                      </p:to>
                                    </p:set>
                                    <p:animEffect transition="in" filter="wipe(down)">
                                      <p:cBhvr>
                                        <p:cTn id="17" dur="500"/>
                                        <p:tgtEl>
                                          <p:spTgt spid="39">
                                            <p:graphicEl>
                                              <a:chart seriesIdx="1" categoryIdx="-4" bldStep="series"/>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9">
                                            <p:graphicEl>
                                              <a:chart seriesIdx="2" categoryIdx="-4" bldStep="series"/>
                                            </p:graphicEl>
                                          </p:spTgt>
                                        </p:tgtEl>
                                        <p:attrNameLst>
                                          <p:attrName>style.visibility</p:attrName>
                                        </p:attrNameLst>
                                      </p:cBhvr>
                                      <p:to>
                                        <p:strVal val="visible"/>
                                      </p:to>
                                    </p:set>
                                    <p:animEffect transition="in" filter="wipe(down)">
                                      <p:cBhvr>
                                        <p:cTn id="22" dur="500"/>
                                        <p:tgtEl>
                                          <p:spTgt spid="39">
                                            <p:graphicEl>
                                              <a:chart seriesIdx="2" categoryIdx="-4" bldStep="series"/>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9">
                                            <p:graphicEl>
                                              <a:chart seriesIdx="3" categoryIdx="-4" bldStep="series"/>
                                            </p:graphicEl>
                                          </p:spTgt>
                                        </p:tgtEl>
                                        <p:attrNameLst>
                                          <p:attrName>style.visibility</p:attrName>
                                        </p:attrNameLst>
                                      </p:cBhvr>
                                      <p:to>
                                        <p:strVal val="visible"/>
                                      </p:to>
                                    </p:set>
                                    <p:animEffect transition="in" filter="wipe(down)">
                                      <p:cBhvr>
                                        <p:cTn id="27" dur="500"/>
                                        <p:tgtEl>
                                          <p:spTgt spid="39">
                                            <p:graphicEl>
                                              <a:chart seriesIdx="3" categoryIdx="-4" bldStep="series"/>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40">
                                            <p:graphicEl>
                                              <a:chart seriesIdx="-3" categoryIdx="-3" bldStep="gridLegend"/>
                                            </p:graphicEl>
                                          </p:spTgt>
                                        </p:tgtEl>
                                        <p:attrNameLst>
                                          <p:attrName>style.visibility</p:attrName>
                                        </p:attrNameLst>
                                      </p:cBhvr>
                                      <p:to>
                                        <p:strVal val="visible"/>
                                      </p:to>
                                    </p:set>
                                    <p:animEffect transition="in" filter="wipe(down)">
                                      <p:cBhvr>
                                        <p:cTn id="32" dur="500"/>
                                        <p:tgtEl>
                                          <p:spTgt spid="40">
                                            <p:graphicEl>
                                              <a:chart seriesIdx="-3" categoryIdx="-3" bldStep="gridLegend"/>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40">
                                            <p:graphicEl>
                                              <a:chart seriesIdx="0" categoryIdx="-4" bldStep="series"/>
                                            </p:graphicEl>
                                          </p:spTgt>
                                        </p:tgtEl>
                                        <p:attrNameLst>
                                          <p:attrName>style.visibility</p:attrName>
                                        </p:attrNameLst>
                                      </p:cBhvr>
                                      <p:to>
                                        <p:strVal val="visible"/>
                                      </p:to>
                                    </p:set>
                                    <p:animEffect transition="in" filter="wipe(down)">
                                      <p:cBhvr>
                                        <p:cTn id="37" dur="500"/>
                                        <p:tgtEl>
                                          <p:spTgt spid="40">
                                            <p:graphicEl>
                                              <a:chart seriesIdx="0" categoryIdx="-4" bldStep="series"/>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40">
                                            <p:graphicEl>
                                              <a:chart seriesIdx="1" categoryIdx="-4" bldStep="series"/>
                                            </p:graphicEl>
                                          </p:spTgt>
                                        </p:tgtEl>
                                        <p:attrNameLst>
                                          <p:attrName>style.visibility</p:attrName>
                                        </p:attrNameLst>
                                      </p:cBhvr>
                                      <p:to>
                                        <p:strVal val="visible"/>
                                      </p:to>
                                    </p:set>
                                    <p:animEffect transition="in" filter="wipe(down)">
                                      <p:cBhvr>
                                        <p:cTn id="42" dur="500"/>
                                        <p:tgtEl>
                                          <p:spTgt spid="40">
                                            <p:graphicEl>
                                              <a:chart seriesIdx="1" categoryIdx="-4" bldStep="series"/>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40">
                                            <p:graphicEl>
                                              <a:chart seriesIdx="2" categoryIdx="-4" bldStep="series"/>
                                            </p:graphicEl>
                                          </p:spTgt>
                                        </p:tgtEl>
                                        <p:attrNameLst>
                                          <p:attrName>style.visibility</p:attrName>
                                        </p:attrNameLst>
                                      </p:cBhvr>
                                      <p:to>
                                        <p:strVal val="visible"/>
                                      </p:to>
                                    </p:set>
                                    <p:animEffect transition="in" filter="wipe(down)">
                                      <p:cBhvr>
                                        <p:cTn id="47" dur="500"/>
                                        <p:tgtEl>
                                          <p:spTgt spid="40">
                                            <p:graphicEl>
                                              <a:chart seriesIdx="2" categoryIdx="-4" bldStep="series"/>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40">
                                            <p:graphicEl>
                                              <a:chart seriesIdx="3" categoryIdx="-4" bldStep="series"/>
                                            </p:graphicEl>
                                          </p:spTgt>
                                        </p:tgtEl>
                                        <p:attrNameLst>
                                          <p:attrName>style.visibility</p:attrName>
                                        </p:attrNameLst>
                                      </p:cBhvr>
                                      <p:to>
                                        <p:strVal val="visible"/>
                                      </p:to>
                                    </p:set>
                                    <p:animEffect transition="in" filter="wipe(down)">
                                      <p:cBhvr>
                                        <p:cTn id="52" dur="500"/>
                                        <p:tgtEl>
                                          <p:spTgt spid="40">
                                            <p:graphicEl>
                                              <a:chart seriesIdx="3" categoryIdx="-4" bldStep="series"/>
                                            </p:graphic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42">
                                            <p:graphicEl>
                                              <a:chart seriesIdx="-3" categoryIdx="-3" bldStep="gridLegend"/>
                                            </p:graphicEl>
                                          </p:spTgt>
                                        </p:tgtEl>
                                        <p:attrNameLst>
                                          <p:attrName>style.visibility</p:attrName>
                                        </p:attrNameLst>
                                      </p:cBhvr>
                                      <p:to>
                                        <p:strVal val="visible"/>
                                      </p:to>
                                    </p:set>
                                    <p:animEffect transition="in" filter="wipe(down)">
                                      <p:cBhvr>
                                        <p:cTn id="57" dur="500"/>
                                        <p:tgtEl>
                                          <p:spTgt spid="42">
                                            <p:graphicEl>
                                              <a:chart seriesIdx="-3" categoryIdx="-3" bldStep="gridLegend"/>
                                            </p:graphic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42">
                                            <p:graphicEl>
                                              <a:chart seriesIdx="0" categoryIdx="-4" bldStep="series"/>
                                            </p:graphicEl>
                                          </p:spTgt>
                                        </p:tgtEl>
                                        <p:attrNameLst>
                                          <p:attrName>style.visibility</p:attrName>
                                        </p:attrNameLst>
                                      </p:cBhvr>
                                      <p:to>
                                        <p:strVal val="visible"/>
                                      </p:to>
                                    </p:set>
                                    <p:animEffect transition="in" filter="wipe(down)">
                                      <p:cBhvr>
                                        <p:cTn id="62" dur="500"/>
                                        <p:tgtEl>
                                          <p:spTgt spid="42">
                                            <p:graphicEl>
                                              <a:chart seriesIdx="0" categoryIdx="-4" bldStep="series"/>
                                            </p:graphic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42">
                                            <p:graphicEl>
                                              <a:chart seriesIdx="1" categoryIdx="-4" bldStep="series"/>
                                            </p:graphicEl>
                                          </p:spTgt>
                                        </p:tgtEl>
                                        <p:attrNameLst>
                                          <p:attrName>style.visibility</p:attrName>
                                        </p:attrNameLst>
                                      </p:cBhvr>
                                      <p:to>
                                        <p:strVal val="visible"/>
                                      </p:to>
                                    </p:set>
                                    <p:animEffect transition="in" filter="wipe(down)">
                                      <p:cBhvr>
                                        <p:cTn id="67" dur="500"/>
                                        <p:tgtEl>
                                          <p:spTgt spid="42">
                                            <p:graphicEl>
                                              <a:chart seriesIdx="1" categoryIdx="-4" bldStep="series"/>
                                            </p:graphic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grpId="0" nodeType="clickEffect">
                                  <p:stCondLst>
                                    <p:cond delay="0"/>
                                  </p:stCondLst>
                                  <p:childTnLst>
                                    <p:set>
                                      <p:cBhvr>
                                        <p:cTn id="71" dur="1" fill="hold">
                                          <p:stCondLst>
                                            <p:cond delay="0"/>
                                          </p:stCondLst>
                                        </p:cTn>
                                        <p:tgtEl>
                                          <p:spTgt spid="42">
                                            <p:graphicEl>
                                              <a:chart seriesIdx="2" categoryIdx="-4" bldStep="series"/>
                                            </p:graphicEl>
                                          </p:spTgt>
                                        </p:tgtEl>
                                        <p:attrNameLst>
                                          <p:attrName>style.visibility</p:attrName>
                                        </p:attrNameLst>
                                      </p:cBhvr>
                                      <p:to>
                                        <p:strVal val="visible"/>
                                      </p:to>
                                    </p:set>
                                    <p:animEffect transition="in" filter="wipe(down)">
                                      <p:cBhvr>
                                        <p:cTn id="72" dur="500"/>
                                        <p:tgtEl>
                                          <p:spTgt spid="42">
                                            <p:graphicEl>
                                              <a:chart seriesIdx="2" categoryIdx="-4" bldStep="series"/>
                                            </p:graphicEl>
                                          </p:spTgt>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grpId="0" nodeType="clickEffect">
                                  <p:stCondLst>
                                    <p:cond delay="0"/>
                                  </p:stCondLst>
                                  <p:childTnLst>
                                    <p:set>
                                      <p:cBhvr>
                                        <p:cTn id="76" dur="1" fill="hold">
                                          <p:stCondLst>
                                            <p:cond delay="0"/>
                                          </p:stCondLst>
                                        </p:cTn>
                                        <p:tgtEl>
                                          <p:spTgt spid="42">
                                            <p:graphicEl>
                                              <a:chart seriesIdx="3" categoryIdx="-4" bldStep="series"/>
                                            </p:graphicEl>
                                          </p:spTgt>
                                        </p:tgtEl>
                                        <p:attrNameLst>
                                          <p:attrName>style.visibility</p:attrName>
                                        </p:attrNameLst>
                                      </p:cBhvr>
                                      <p:to>
                                        <p:strVal val="visible"/>
                                      </p:to>
                                    </p:set>
                                    <p:animEffect transition="in" filter="wipe(down)">
                                      <p:cBhvr>
                                        <p:cTn id="77" dur="500"/>
                                        <p:tgtEl>
                                          <p:spTgt spid="42">
                                            <p:graphicEl>
                                              <a:chart seriesIdx="3" categoryIdx="-4" bldStep="series"/>
                                            </p:graphicEl>
                                          </p:spTgt>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4" fill="hold" grpId="0" nodeType="clickEffect">
                                  <p:stCondLst>
                                    <p:cond delay="0"/>
                                  </p:stCondLst>
                                  <p:childTnLst>
                                    <p:set>
                                      <p:cBhvr>
                                        <p:cTn id="81" dur="1" fill="hold">
                                          <p:stCondLst>
                                            <p:cond delay="0"/>
                                          </p:stCondLst>
                                        </p:cTn>
                                        <p:tgtEl>
                                          <p:spTgt spid="44">
                                            <p:graphicEl>
                                              <a:chart seriesIdx="-3" categoryIdx="-3" bldStep="gridLegend"/>
                                            </p:graphicEl>
                                          </p:spTgt>
                                        </p:tgtEl>
                                        <p:attrNameLst>
                                          <p:attrName>style.visibility</p:attrName>
                                        </p:attrNameLst>
                                      </p:cBhvr>
                                      <p:to>
                                        <p:strVal val="visible"/>
                                      </p:to>
                                    </p:set>
                                    <p:animEffect transition="in" filter="wipe(down)">
                                      <p:cBhvr>
                                        <p:cTn id="82" dur="500"/>
                                        <p:tgtEl>
                                          <p:spTgt spid="44">
                                            <p:graphicEl>
                                              <a:chart seriesIdx="-3" categoryIdx="-3" bldStep="gridLegend"/>
                                            </p:graphicEl>
                                          </p:spTgt>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4" fill="hold" grpId="0" nodeType="clickEffect">
                                  <p:stCondLst>
                                    <p:cond delay="0"/>
                                  </p:stCondLst>
                                  <p:childTnLst>
                                    <p:set>
                                      <p:cBhvr>
                                        <p:cTn id="86" dur="1" fill="hold">
                                          <p:stCondLst>
                                            <p:cond delay="0"/>
                                          </p:stCondLst>
                                        </p:cTn>
                                        <p:tgtEl>
                                          <p:spTgt spid="44">
                                            <p:graphicEl>
                                              <a:chart seriesIdx="0" categoryIdx="-4" bldStep="series"/>
                                            </p:graphicEl>
                                          </p:spTgt>
                                        </p:tgtEl>
                                        <p:attrNameLst>
                                          <p:attrName>style.visibility</p:attrName>
                                        </p:attrNameLst>
                                      </p:cBhvr>
                                      <p:to>
                                        <p:strVal val="visible"/>
                                      </p:to>
                                    </p:set>
                                    <p:animEffect transition="in" filter="wipe(down)">
                                      <p:cBhvr>
                                        <p:cTn id="87" dur="500"/>
                                        <p:tgtEl>
                                          <p:spTgt spid="44">
                                            <p:graphicEl>
                                              <a:chart seriesIdx="0" categoryIdx="-4" bldStep="series"/>
                                            </p:graphicEl>
                                          </p:spTgt>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4" fill="hold" grpId="0" nodeType="clickEffect">
                                  <p:stCondLst>
                                    <p:cond delay="0"/>
                                  </p:stCondLst>
                                  <p:childTnLst>
                                    <p:set>
                                      <p:cBhvr>
                                        <p:cTn id="91" dur="1" fill="hold">
                                          <p:stCondLst>
                                            <p:cond delay="0"/>
                                          </p:stCondLst>
                                        </p:cTn>
                                        <p:tgtEl>
                                          <p:spTgt spid="44">
                                            <p:graphicEl>
                                              <a:chart seriesIdx="1" categoryIdx="-4" bldStep="series"/>
                                            </p:graphicEl>
                                          </p:spTgt>
                                        </p:tgtEl>
                                        <p:attrNameLst>
                                          <p:attrName>style.visibility</p:attrName>
                                        </p:attrNameLst>
                                      </p:cBhvr>
                                      <p:to>
                                        <p:strVal val="visible"/>
                                      </p:to>
                                    </p:set>
                                    <p:animEffect transition="in" filter="wipe(down)">
                                      <p:cBhvr>
                                        <p:cTn id="92" dur="500"/>
                                        <p:tgtEl>
                                          <p:spTgt spid="44">
                                            <p:graphicEl>
                                              <a:chart seriesIdx="1" categoryIdx="-4" bldStep="series"/>
                                            </p:graphicEl>
                                          </p:spTgt>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4" fill="hold" grpId="0" nodeType="clickEffect">
                                  <p:stCondLst>
                                    <p:cond delay="0"/>
                                  </p:stCondLst>
                                  <p:childTnLst>
                                    <p:set>
                                      <p:cBhvr>
                                        <p:cTn id="96" dur="1" fill="hold">
                                          <p:stCondLst>
                                            <p:cond delay="0"/>
                                          </p:stCondLst>
                                        </p:cTn>
                                        <p:tgtEl>
                                          <p:spTgt spid="44">
                                            <p:graphicEl>
                                              <a:chart seriesIdx="2" categoryIdx="-4" bldStep="series"/>
                                            </p:graphicEl>
                                          </p:spTgt>
                                        </p:tgtEl>
                                        <p:attrNameLst>
                                          <p:attrName>style.visibility</p:attrName>
                                        </p:attrNameLst>
                                      </p:cBhvr>
                                      <p:to>
                                        <p:strVal val="visible"/>
                                      </p:to>
                                    </p:set>
                                    <p:animEffect transition="in" filter="wipe(down)">
                                      <p:cBhvr>
                                        <p:cTn id="97" dur="500"/>
                                        <p:tgtEl>
                                          <p:spTgt spid="44">
                                            <p:graphicEl>
                                              <a:chart seriesIdx="2" categoryIdx="-4" bldStep="series"/>
                                            </p:graphicEl>
                                          </p:spTgt>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4" fill="hold" grpId="0" nodeType="clickEffect">
                                  <p:stCondLst>
                                    <p:cond delay="0"/>
                                  </p:stCondLst>
                                  <p:childTnLst>
                                    <p:set>
                                      <p:cBhvr>
                                        <p:cTn id="101" dur="1" fill="hold">
                                          <p:stCondLst>
                                            <p:cond delay="0"/>
                                          </p:stCondLst>
                                        </p:cTn>
                                        <p:tgtEl>
                                          <p:spTgt spid="44">
                                            <p:graphicEl>
                                              <a:chart seriesIdx="3" categoryIdx="-4" bldStep="series"/>
                                            </p:graphicEl>
                                          </p:spTgt>
                                        </p:tgtEl>
                                        <p:attrNameLst>
                                          <p:attrName>style.visibility</p:attrName>
                                        </p:attrNameLst>
                                      </p:cBhvr>
                                      <p:to>
                                        <p:strVal val="visible"/>
                                      </p:to>
                                    </p:set>
                                    <p:animEffect transition="in" filter="wipe(down)">
                                      <p:cBhvr>
                                        <p:cTn id="102" dur="500"/>
                                        <p:tgtEl>
                                          <p:spTgt spid="44">
                                            <p:graphicEl>
                                              <a:chart seriesIdx="3" categoryIdx="-4" bldStep="series"/>
                                            </p:graphicEl>
                                          </p:spTgt>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4" fill="hold" grpId="0" nodeType="clickEffect">
                                  <p:stCondLst>
                                    <p:cond delay="0"/>
                                  </p:stCondLst>
                                  <p:childTnLst>
                                    <p:set>
                                      <p:cBhvr>
                                        <p:cTn id="106" dur="1" fill="hold">
                                          <p:stCondLst>
                                            <p:cond delay="0"/>
                                          </p:stCondLst>
                                        </p:cTn>
                                        <p:tgtEl>
                                          <p:spTgt spid="46">
                                            <p:graphicEl>
                                              <a:chart seriesIdx="-3" categoryIdx="-3" bldStep="gridLegend"/>
                                            </p:graphicEl>
                                          </p:spTgt>
                                        </p:tgtEl>
                                        <p:attrNameLst>
                                          <p:attrName>style.visibility</p:attrName>
                                        </p:attrNameLst>
                                      </p:cBhvr>
                                      <p:to>
                                        <p:strVal val="visible"/>
                                      </p:to>
                                    </p:set>
                                    <p:animEffect transition="in" filter="wipe(down)">
                                      <p:cBhvr>
                                        <p:cTn id="107" dur="500"/>
                                        <p:tgtEl>
                                          <p:spTgt spid="46">
                                            <p:graphicEl>
                                              <a:chart seriesIdx="-3" categoryIdx="-3" bldStep="gridLegend"/>
                                            </p:graphicEl>
                                          </p:spTgt>
                                        </p:tgtEl>
                                      </p:cBhvr>
                                    </p:animEffect>
                                  </p:childTnLst>
                                </p:cTn>
                              </p:par>
                            </p:childTnLst>
                          </p:cTn>
                        </p:par>
                      </p:childTnLst>
                    </p:cTn>
                  </p:par>
                  <p:par>
                    <p:cTn id="108" fill="hold">
                      <p:stCondLst>
                        <p:cond delay="indefinite"/>
                      </p:stCondLst>
                      <p:childTnLst>
                        <p:par>
                          <p:cTn id="109" fill="hold">
                            <p:stCondLst>
                              <p:cond delay="0"/>
                            </p:stCondLst>
                            <p:childTnLst>
                              <p:par>
                                <p:cTn id="110" presetID="22" presetClass="entr" presetSubtype="4" fill="hold" grpId="0" nodeType="clickEffect">
                                  <p:stCondLst>
                                    <p:cond delay="0"/>
                                  </p:stCondLst>
                                  <p:childTnLst>
                                    <p:set>
                                      <p:cBhvr>
                                        <p:cTn id="111" dur="1" fill="hold">
                                          <p:stCondLst>
                                            <p:cond delay="0"/>
                                          </p:stCondLst>
                                        </p:cTn>
                                        <p:tgtEl>
                                          <p:spTgt spid="46">
                                            <p:graphicEl>
                                              <a:chart seriesIdx="0" categoryIdx="-4" bldStep="series"/>
                                            </p:graphicEl>
                                          </p:spTgt>
                                        </p:tgtEl>
                                        <p:attrNameLst>
                                          <p:attrName>style.visibility</p:attrName>
                                        </p:attrNameLst>
                                      </p:cBhvr>
                                      <p:to>
                                        <p:strVal val="visible"/>
                                      </p:to>
                                    </p:set>
                                    <p:animEffect transition="in" filter="wipe(down)">
                                      <p:cBhvr>
                                        <p:cTn id="112" dur="500"/>
                                        <p:tgtEl>
                                          <p:spTgt spid="46">
                                            <p:graphicEl>
                                              <a:chart seriesIdx="0" categoryIdx="-4" bldStep="series"/>
                                            </p:graphicEl>
                                          </p:spTgt>
                                        </p:tgtEl>
                                      </p:cBhvr>
                                    </p:animEffect>
                                  </p:childTnLst>
                                </p:cTn>
                              </p:par>
                            </p:childTnLst>
                          </p:cTn>
                        </p:par>
                      </p:childTnLst>
                    </p:cTn>
                  </p:par>
                  <p:par>
                    <p:cTn id="113" fill="hold">
                      <p:stCondLst>
                        <p:cond delay="indefinite"/>
                      </p:stCondLst>
                      <p:childTnLst>
                        <p:par>
                          <p:cTn id="114" fill="hold">
                            <p:stCondLst>
                              <p:cond delay="0"/>
                            </p:stCondLst>
                            <p:childTnLst>
                              <p:par>
                                <p:cTn id="115" presetID="22" presetClass="entr" presetSubtype="4" fill="hold" grpId="0" nodeType="clickEffect">
                                  <p:stCondLst>
                                    <p:cond delay="0"/>
                                  </p:stCondLst>
                                  <p:childTnLst>
                                    <p:set>
                                      <p:cBhvr>
                                        <p:cTn id="116" dur="1" fill="hold">
                                          <p:stCondLst>
                                            <p:cond delay="0"/>
                                          </p:stCondLst>
                                        </p:cTn>
                                        <p:tgtEl>
                                          <p:spTgt spid="46">
                                            <p:graphicEl>
                                              <a:chart seriesIdx="1" categoryIdx="-4" bldStep="series"/>
                                            </p:graphicEl>
                                          </p:spTgt>
                                        </p:tgtEl>
                                        <p:attrNameLst>
                                          <p:attrName>style.visibility</p:attrName>
                                        </p:attrNameLst>
                                      </p:cBhvr>
                                      <p:to>
                                        <p:strVal val="visible"/>
                                      </p:to>
                                    </p:set>
                                    <p:animEffect transition="in" filter="wipe(down)">
                                      <p:cBhvr>
                                        <p:cTn id="117" dur="500"/>
                                        <p:tgtEl>
                                          <p:spTgt spid="46">
                                            <p:graphicEl>
                                              <a:chart seriesIdx="1" categoryIdx="-4" bldStep="series"/>
                                            </p:graphicEl>
                                          </p:spTgt>
                                        </p:tgtEl>
                                      </p:cBhvr>
                                    </p:animEffect>
                                  </p:childTnLst>
                                </p:cTn>
                              </p:par>
                            </p:childTnLst>
                          </p:cTn>
                        </p:par>
                      </p:childTnLst>
                    </p:cTn>
                  </p:par>
                  <p:par>
                    <p:cTn id="118" fill="hold">
                      <p:stCondLst>
                        <p:cond delay="indefinite"/>
                      </p:stCondLst>
                      <p:childTnLst>
                        <p:par>
                          <p:cTn id="119" fill="hold">
                            <p:stCondLst>
                              <p:cond delay="0"/>
                            </p:stCondLst>
                            <p:childTnLst>
                              <p:par>
                                <p:cTn id="120" presetID="22" presetClass="entr" presetSubtype="4" fill="hold" grpId="0" nodeType="clickEffect">
                                  <p:stCondLst>
                                    <p:cond delay="0"/>
                                  </p:stCondLst>
                                  <p:childTnLst>
                                    <p:set>
                                      <p:cBhvr>
                                        <p:cTn id="121" dur="1" fill="hold">
                                          <p:stCondLst>
                                            <p:cond delay="0"/>
                                          </p:stCondLst>
                                        </p:cTn>
                                        <p:tgtEl>
                                          <p:spTgt spid="46">
                                            <p:graphicEl>
                                              <a:chart seriesIdx="2" categoryIdx="-4" bldStep="series"/>
                                            </p:graphicEl>
                                          </p:spTgt>
                                        </p:tgtEl>
                                        <p:attrNameLst>
                                          <p:attrName>style.visibility</p:attrName>
                                        </p:attrNameLst>
                                      </p:cBhvr>
                                      <p:to>
                                        <p:strVal val="visible"/>
                                      </p:to>
                                    </p:set>
                                    <p:animEffect transition="in" filter="wipe(down)">
                                      <p:cBhvr>
                                        <p:cTn id="122" dur="500"/>
                                        <p:tgtEl>
                                          <p:spTgt spid="46">
                                            <p:graphicEl>
                                              <a:chart seriesIdx="2" categoryIdx="-4" bldStep="series"/>
                                            </p:graphicEl>
                                          </p:spTgt>
                                        </p:tgtEl>
                                      </p:cBhvr>
                                    </p:animEffect>
                                  </p:childTnLst>
                                </p:cTn>
                              </p:par>
                            </p:childTnLst>
                          </p:cTn>
                        </p:par>
                      </p:childTnLst>
                    </p:cTn>
                  </p:par>
                  <p:par>
                    <p:cTn id="123" fill="hold">
                      <p:stCondLst>
                        <p:cond delay="indefinite"/>
                      </p:stCondLst>
                      <p:childTnLst>
                        <p:par>
                          <p:cTn id="124" fill="hold">
                            <p:stCondLst>
                              <p:cond delay="0"/>
                            </p:stCondLst>
                            <p:childTnLst>
                              <p:par>
                                <p:cTn id="125" presetID="22" presetClass="entr" presetSubtype="4" fill="hold" grpId="0" nodeType="clickEffect">
                                  <p:stCondLst>
                                    <p:cond delay="0"/>
                                  </p:stCondLst>
                                  <p:childTnLst>
                                    <p:set>
                                      <p:cBhvr>
                                        <p:cTn id="126" dur="1" fill="hold">
                                          <p:stCondLst>
                                            <p:cond delay="0"/>
                                          </p:stCondLst>
                                        </p:cTn>
                                        <p:tgtEl>
                                          <p:spTgt spid="46">
                                            <p:graphicEl>
                                              <a:chart seriesIdx="3" categoryIdx="-4" bldStep="series"/>
                                            </p:graphicEl>
                                          </p:spTgt>
                                        </p:tgtEl>
                                        <p:attrNameLst>
                                          <p:attrName>style.visibility</p:attrName>
                                        </p:attrNameLst>
                                      </p:cBhvr>
                                      <p:to>
                                        <p:strVal val="visible"/>
                                      </p:to>
                                    </p:set>
                                    <p:animEffect transition="in" filter="wipe(down)">
                                      <p:cBhvr>
                                        <p:cTn id="127" dur="500"/>
                                        <p:tgtEl>
                                          <p:spTgt spid="46">
                                            <p:graphicEl>
                                              <a:chart seriesIdx="3" categoryIdx="-4" bldStep="series"/>
                                            </p:graphicEl>
                                          </p:spTgt>
                                        </p:tgtEl>
                                      </p:cBhvr>
                                    </p:animEffect>
                                  </p:childTnLst>
                                </p:cTn>
                              </p:par>
                            </p:childTnLst>
                          </p:cTn>
                        </p:par>
                      </p:childTnLst>
                    </p:cTn>
                  </p:par>
                  <p:par>
                    <p:cTn id="128" fill="hold">
                      <p:stCondLst>
                        <p:cond delay="indefinite"/>
                      </p:stCondLst>
                      <p:childTnLst>
                        <p:par>
                          <p:cTn id="129" fill="hold">
                            <p:stCondLst>
                              <p:cond delay="0"/>
                            </p:stCondLst>
                            <p:childTnLst>
                              <p:par>
                                <p:cTn id="130" presetID="42" presetClass="entr" presetSubtype="0" fill="hold" grpId="0" nodeType="clickEffect">
                                  <p:stCondLst>
                                    <p:cond delay="0"/>
                                  </p:stCondLst>
                                  <p:childTnLst>
                                    <p:set>
                                      <p:cBhvr>
                                        <p:cTn id="131" dur="1" fill="hold">
                                          <p:stCondLst>
                                            <p:cond delay="0"/>
                                          </p:stCondLst>
                                        </p:cTn>
                                        <p:tgtEl>
                                          <p:spTgt spid="52"/>
                                        </p:tgtEl>
                                        <p:attrNameLst>
                                          <p:attrName>style.visibility</p:attrName>
                                        </p:attrNameLst>
                                      </p:cBhvr>
                                      <p:to>
                                        <p:strVal val="visible"/>
                                      </p:to>
                                    </p:set>
                                    <p:animEffect transition="in" filter="fade">
                                      <p:cBhvr>
                                        <p:cTn id="132" dur="1000"/>
                                        <p:tgtEl>
                                          <p:spTgt spid="52"/>
                                        </p:tgtEl>
                                      </p:cBhvr>
                                    </p:animEffect>
                                    <p:anim calcmode="lin" valueType="num">
                                      <p:cBhvr>
                                        <p:cTn id="133" dur="1000" fill="hold"/>
                                        <p:tgtEl>
                                          <p:spTgt spid="52"/>
                                        </p:tgtEl>
                                        <p:attrNameLst>
                                          <p:attrName>ppt_x</p:attrName>
                                        </p:attrNameLst>
                                      </p:cBhvr>
                                      <p:tavLst>
                                        <p:tav tm="0">
                                          <p:val>
                                            <p:strVal val="#ppt_x"/>
                                          </p:val>
                                        </p:tav>
                                        <p:tav tm="100000">
                                          <p:val>
                                            <p:strVal val="#ppt_x"/>
                                          </p:val>
                                        </p:tav>
                                      </p:tavLst>
                                    </p:anim>
                                    <p:anim calcmode="lin" valueType="num">
                                      <p:cBhvr>
                                        <p:cTn id="134" dur="1000" fill="hold"/>
                                        <p:tgtEl>
                                          <p:spTgt spid="52"/>
                                        </p:tgtEl>
                                        <p:attrNameLst>
                                          <p:attrName>ppt_y</p:attrName>
                                        </p:attrNameLst>
                                      </p:cBhvr>
                                      <p:tavLst>
                                        <p:tav tm="0">
                                          <p:val>
                                            <p:strVal val="#ppt_y+.1"/>
                                          </p:val>
                                        </p:tav>
                                        <p:tav tm="100000">
                                          <p:val>
                                            <p:strVal val="#ppt_y"/>
                                          </p:val>
                                        </p:tav>
                                      </p:tavLst>
                                    </p:anim>
                                  </p:childTnLst>
                                </p:cTn>
                              </p:par>
                              <p:par>
                                <p:cTn id="135" presetID="42" presetClass="entr" presetSubtype="0" fill="hold" grpId="0" nodeType="withEffect">
                                  <p:stCondLst>
                                    <p:cond delay="0"/>
                                  </p:stCondLst>
                                  <p:childTnLst>
                                    <p:set>
                                      <p:cBhvr>
                                        <p:cTn id="136" dur="1" fill="hold">
                                          <p:stCondLst>
                                            <p:cond delay="0"/>
                                          </p:stCondLst>
                                        </p:cTn>
                                        <p:tgtEl>
                                          <p:spTgt spid="53"/>
                                        </p:tgtEl>
                                        <p:attrNameLst>
                                          <p:attrName>style.visibility</p:attrName>
                                        </p:attrNameLst>
                                      </p:cBhvr>
                                      <p:to>
                                        <p:strVal val="visible"/>
                                      </p:to>
                                    </p:set>
                                    <p:animEffect transition="in" filter="fade">
                                      <p:cBhvr>
                                        <p:cTn id="137" dur="1000"/>
                                        <p:tgtEl>
                                          <p:spTgt spid="53"/>
                                        </p:tgtEl>
                                      </p:cBhvr>
                                    </p:animEffect>
                                    <p:anim calcmode="lin" valueType="num">
                                      <p:cBhvr>
                                        <p:cTn id="138" dur="1000" fill="hold"/>
                                        <p:tgtEl>
                                          <p:spTgt spid="53"/>
                                        </p:tgtEl>
                                        <p:attrNameLst>
                                          <p:attrName>ppt_x</p:attrName>
                                        </p:attrNameLst>
                                      </p:cBhvr>
                                      <p:tavLst>
                                        <p:tav tm="0">
                                          <p:val>
                                            <p:strVal val="#ppt_x"/>
                                          </p:val>
                                        </p:tav>
                                        <p:tav tm="100000">
                                          <p:val>
                                            <p:strVal val="#ppt_x"/>
                                          </p:val>
                                        </p:tav>
                                      </p:tavLst>
                                    </p:anim>
                                    <p:anim calcmode="lin" valueType="num">
                                      <p:cBhvr>
                                        <p:cTn id="139" dur="1000" fill="hold"/>
                                        <p:tgtEl>
                                          <p:spTgt spid="53"/>
                                        </p:tgtEl>
                                        <p:attrNameLst>
                                          <p:attrName>ppt_y</p:attrName>
                                        </p:attrNameLst>
                                      </p:cBhvr>
                                      <p:tavLst>
                                        <p:tav tm="0">
                                          <p:val>
                                            <p:strVal val="#ppt_y+.1"/>
                                          </p:val>
                                        </p:tav>
                                        <p:tav tm="100000">
                                          <p:val>
                                            <p:strVal val="#ppt_y"/>
                                          </p:val>
                                        </p:tav>
                                      </p:tavLst>
                                    </p:anim>
                                  </p:childTnLst>
                                </p:cTn>
                              </p:par>
                              <p:par>
                                <p:cTn id="140" presetID="42" presetClass="entr" presetSubtype="0" fill="hold" grpId="0" nodeType="withEffect">
                                  <p:stCondLst>
                                    <p:cond delay="0"/>
                                  </p:stCondLst>
                                  <p:childTnLst>
                                    <p:set>
                                      <p:cBhvr>
                                        <p:cTn id="141" dur="1" fill="hold">
                                          <p:stCondLst>
                                            <p:cond delay="0"/>
                                          </p:stCondLst>
                                        </p:cTn>
                                        <p:tgtEl>
                                          <p:spTgt spid="54"/>
                                        </p:tgtEl>
                                        <p:attrNameLst>
                                          <p:attrName>style.visibility</p:attrName>
                                        </p:attrNameLst>
                                      </p:cBhvr>
                                      <p:to>
                                        <p:strVal val="visible"/>
                                      </p:to>
                                    </p:set>
                                    <p:animEffect transition="in" filter="fade">
                                      <p:cBhvr>
                                        <p:cTn id="142" dur="1000"/>
                                        <p:tgtEl>
                                          <p:spTgt spid="54"/>
                                        </p:tgtEl>
                                      </p:cBhvr>
                                    </p:animEffect>
                                    <p:anim calcmode="lin" valueType="num">
                                      <p:cBhvr>
                                        <p:cTn id="143" dur="1000" fill="hold"/>
                                        <p:tgtEl>
                                          <p:spTgt spid="54"/>
                                        </p:tgtEl>
                                        <p:attrNameLst>
                                          <p:attrName>ppt_x</p:attrName>
                                        </p:attrNameLst>
                                      </p:cBhvr>
                                      <p:tavLst>
                                        <p:tav tm="0">
                                          <p:val>
                                            <p:strVal val="#ppt_x"/>
                                          </p:val>
                                        </p:tav>
                                        <p:tav tm="100000">
                                          <p:val>
                                            <p:strVal val="#ppt_x"/>
                                          </p:val>
                                        </p:tav>
                                      </p:tavLst>
                                    </p:anim>
                                    <p:anim calcmode="lin" valueType="num">
                                      <p:cBhvr>
                                        <p:cTn id="144" dur="1000" fill="hold"/>
                                        <p:tgtEl>
                                          <p:spTgt spid="54"/>
                                        </p:tgtEl>
                                        <p:attrNameLst>
                                          <p:attrName>ppt_y</p:attrName>
                                        </p:attrNameLst>
                                      </p:cBhvr>
                                      <p:tavLst>
                                        <p:tav tm="0">
                                          <p:val>
                                            <p:strVal val="#ppt_y+.1"/>
                                          </p:val>
                                        </p:tav>
                                        <p:tav tm="100000">
                                          <p:val>
                                            <p:strVal val="#ppt_y"/>
                                          </p:val>
                                        </p:tav>
                                      </p:tavLst>
                                    </p:anim>
                                  </p:childTnLst>
                                </p:cTn>
                              </p:par>
                              <p:par>
                                <p:cTn id="145" presetID="42" presetClass="entr" presetSubtype="0" fill="hold" grpId="0" nodeType="withEffect">
                                  <p:stCondLst>
                                    <p:cond delay="0"/>
                                  </p:stCondLst>
                                  <p:childTnLst>
                                    <p:set>
                                      <p:cBhvr>
                                        <p:cTn id="146" dur="1" fill="hold">
                                          <p:stCondLst>
                                            <p:cond delay="0"/>
                                          </p:stCondLst>
                                        </p:cTn>
                                        <p:tgtEl>
                                          <p:spTgt spid="55"/>
                                        </p:tgtEl>
                                        <p:attrNameLst>
                                          <p:attrName>style.visibility</p:attrName>
                                        </p:attrNameLst>
                                      </p:cBhvr>
                                      <p:to>
                                        <p:strVal val="visible"/>
                                      </p:to>
                                    </p:set>
                                    <p:animEffect transition="in" filter="fade">
                                      <p:cBhvr>
                                        <p:cTn id="147" dur="1000"/>
                                        <p:tgtEl>
                                          <p:spTgt spid="55"/>
                                        </p:tgtEl>
                                      </p:cBhvr>
                                    </p:animEffect>
                                    <p:anim calcmode="lin" valueType="num">
                                      <p:cBhvr>
                                        <p:cTn id="148" dur="1000" fill="hold"/>
                                        <p:tgtEl>
                                          <p:spTgt spid="55"/>
                                        </p:tgtEl>
                                        <p:attrNameLst>
                                          <p:attrName>ppt_x</p:attrName>
                                        </p:attrNameLst>
                                      </p:cBhvr>
                                      <p:tavLst>
                                        <p:tav tm="0">
                                          <p:val>
                                            <p:strVal val="#ppt_x"/>
                                          </p:val>
                                        </p:tav>
                                        <p:tav tm="100000">
                                          <p:val>
                                            <p:strVal val="#ppt_x"/>
                                          </p:val>
                                        </p:tav>
                                      </p:tavLst>
                                    </p:anim>
                                    <p:anim calcmode="lin" valueType="num">
                                      <p:cBhvr>
                                        <p:cTn id="149" dur="1000" fill="hold"/>
                                        <p:tgtEl>
                                          <p:spTgt spid="55"/>
                                        </p:tgtEl>
                                        <p:attrNameLst>
                                          <p:attrName>ppt_y</p:attrName>
                                        </p:attrNameLst>
                                      </p:cBhvr>
                                      <p:tavLst>
                                        <p:tav tm="0">
                                          <p:val>
                                            <p:strVal val="#ppt_y+.1"/>
                                          </p:val>
                                        </p:tav>
                                        <p:tav tm="100000">
                                          <p:val>
                                            <p:strVal val="#ppt_y"/>
                                          </p:val>
                                        </p:tav>
                                      </p:tavLst>
                                    </p:anim>
                                  </p:childTnLst>
                                </p:cTn>
                              </p:par>
                              <p:par>
                                <p:cTn id="150" presetID="42" presetClass="entr" presetSubtype="0" fill="hold" grpId="0" nodeType="withEffect">
                                  <p:stCondLst>
                                    <p:cond delay="0"/>
                                  </p:stCondLst>
                                  <p:childTnLst>
                                    <p:set>
                                      <p:cBhvr>
                                        <p:cTn id="151" dur="1" fill="hold">
                                          <p:stCondLst>
                                            <p:cond delay="0"/>
                                          </p:stCondLst>
                                        </p:cTn>
                                        <p:tgtEl>
                                          <p:spTgt spid="68"/>
                                        </p:tgtEl>
                                        <p:attrNameLst>
                                          <p:attrName>style.visibility</p:attrName>
                                        </p:attrNameLst>
                                      </p:cBhvr>
                                      <p:to>
                                        <p:strVal val="visible"/>
                                      </p:to>
                                    </p:set>
                                    <p:animEffect transition="in" filter="fade">
                                      <p:cBhvr>
                                        <p:cTn id="152" dur="1000"/>
                                        <p:tgtEl>
                                          <p:spTgt spid="68"/>
                                        </p:tgtEl>
                                      </p:cBhvr>
                                    </p:animEffect>
                                    <p:anim calcmode="lin" valueType="num">
                                      <p:cBhvr>
                                        <p:cTn id="153" dur="1000" fill="hold"/>
                                        <p:tgtEl>
                                          <p:spTgt spid="68"/>
                                        </p:tgtEl>
                                        <p:attrNameLst>
                                          <p:attrName>ppt_x</p:attrName>
                                        </p:attrNameLst>
                                      </p:cBhvr>
                                      <p:tavLst>
                                        <p:tav tm="0">
                                          <p:val>
                                            <p:strVal val="#ppt_x"/>
                                          </p:val>
                                        </p:tav>
                                        <p:tav tm="100000">
                                          <p:val>
                                            <p:strVal val="#ppt_x"/>
                                          </p:val>
                                        </p:tav>
                                      </p:tavLst>
                                    </p:anim>
                                    <p:anim calcmode="lin" valueType="num">
                                      <p:cBhvr>
                                        <p:cTn id="154" dur="1000" fill="hold"/>
                                        <p:tgtEl>
                                          <p:spTgt spid="68"/>
                                        </p:tgtEl>
                                        <p:attrNameLst>
                                          <p:attrName>ppt_y</p:attrName>
                                        </p:attrNameLst>
                                      </p:cBhvr>
                                      <p:tavLst>
                                        <p:tav tm="0">
                                          <p:val>
                                            <p:strVal val="#ppt_y+.1"/>
                                          </p:val>
                                        </p:tav>
                                        <p:tav tm="100000">
                                          <p:val>
                                            <p:strVal val="#ppt_y"/>
                                          </p:val>
                                        </p:tav>
                                      </p:tavLst>
                                    </p:anim>
                                  </p:childTnLst>
                                </p:cTn>
                              </p:par>
                              <p:par>
                                <p:cTn id="155" presetID="42" presetClass="entr" presetSubtype="0" fill="hold" grpId="0" nodeType="withEffect">
                                  <p:stCondLst>
                                    <p:cond delay="0"/>
                                  </p:stCondLst>
                                  <p:childTnLst>
                                    <p:set>
                                      <p:cBhvr>
                                        <p:cTn id="156" dur="1" fill="hold">
                                          <p:stCondLst>
                                            <p:cond delay="0"/>
                                          </p:stCondLst>
                                        </p:cTn>
                                        <p:tgtEl>
                                          <p:spTgt spid="69"/>
                                        </p:tgtEl>
                                        <p:attrNameLst>
                                          <p:attrName>style.visibility</p:attrName>
                                        </p:attrNameLst>
                                      </p:cBhvr>
                                      <p:to>
                                        <p:strVal val="visible"/>
                                      </p:to>
                                    </p:set>
                                    <p:animEffect transition="in" filter="fade">
                                      <p:cBhvr>
                                        <p:cTn id="157" dur="1000"/>
                                        <p:tgtEl>
                                          <p:spTgt spid="69"/>
                                        </p:tgtEl>
                                      </p:cBhvr>
                                    </p:animEffect>
                                    <p:anim calcmode="lin" valueType="num">
                                      <p:cBhvr>
                                        <p:cTn id="158" dur="1000" fill="hold"/>
                                        <p:tgtEl>
                                          <p:spTgt spid="69"/>
                                        </p:tgtEl>
                                        <p:attrNameLst>
                                          <p:attrName>ppt_x</p:attrName>
                                        </p:attrNameLst>
                                      </p:cBhvr>
                                      <p:tavLst>
                                        <p:tav tm="0">
                                          <p:val>
                                            <p:strVal val="#ppt_x"/>
                                          </p:val>
                                        </p:tav>
                                        <p:tav tm="100000">
                                          <p:val>
                                            <p:strVal val="#ppt_x"/>
                                          </p:val>
                                        </p:tav>
                                      </p:tavLst>
                                    </p:anim>
                                    <p:anim calcmode="lin" valueType="num">
                                      <p:cBhvr>
                                        <p:cTn id="159" dur="1000" fill="hold"/>
                                        <p:tgtEl>
                                          <p:spTgt spid="69"/>
                                        </p:tgtEl>
                                        <p:attrNameLst>
                                          <p:attrName>ppt_y</p:attrName>
                                        </p:attrNameLst>
                                      </p:cBhvr>
                                      <p:tavLst>
                                        <p:tav tm="0">
                                          <p:val>
                                            <p:strVal val="#ppt_y+.1"/>
                                          </p:val>
                                        </p:tav>
                                        <p:tav tm="100000">
                                          <p:val>
                                            <p:strVal val="#ppt_y"/>
                                          </p:val>
                                        </p:tav>
                                      </p:tavLst>
                                    </p:anim>
                                  </p:childTnLst>
                                </p:cTn>
                              </p:par>
                              <p:par>
                                <p:cTn id="160" presetID="42" presetClass="entr" presetSubtype="0" fill="hold" grpId="0" nodeType="withEffect">
                                  <p:stCondLst>
                                    <p:cond delay="0"/>
                                  </p:stCondLst>
                                  <p:childTnLst>
                                    <p:set>
                                      <p:cBhvr>
                                        <p:cTn id="161" dur="1" fill="hold">
                                          <p:stCondLst>
                                            <p:cond delay="0"/>
                                          </p:stCondLst>
                                        </p:cTn>
                                        <p:tgtEl>
                                          <p:spTgt spid="70"/>
                                        </p:tgtEl>
                                        <p:attrNameLst>
                                          <p:attrName>style.visibility</p:attrName>
                                        </p:attrNameLst>
                                      </p:cBhvr>
                                      <p:to>
                                        <p:strVal val="visible"/>
                                      </p:to>
                                    </p:set>
                                    <p:animEffect transition="in" filter="fade">
                                      <p:cBhvr>
                                        <p:cTn id="162" dur="1000"/>
                                        <p:tgtEl>
                                          <p:spTgt spid="70"/>
                                        </p:tgtEl>
                                      </p:cBhvr>
                                    </p:animEffect>
                                    <p:anim calcmode="lin" valueType="num">
                                      <p:cBhvr>
                                        <p:cTn id="163" dur="1000" fill="hold"/>
                                        <p:tgtEl>
                                          <p:spTgt spid="70"/>
                                        </p:tgtEl>
                                        <p:attrNameLst>
                                          <p:attrName>ppt_x</p:attrName>
                                        </p:attrNameLst>
                                      </p:cBhvr>
                                      <p:tavLst>
                                        <p:tav tm="0">
                                          <p:val>
                                            <p:strVal val="#ppt_x"/>
                                          </p:val>
                                        </p:tav>
                                        <p:tav tm="100000">
                                          <p:val>
                                            <p:strVal val="#ppt_x"/>
                                          </p:val>
                                        </p:tav>
                                      </p:tavLst>
                                    </p:anim>
                                    <p:anim calcmode="lin" valueType="num">
                                      <p:cBhvr>
                                        <p:cTn id="164" dur="1000" fill="hold"/>
                                        <p:tgtEl>
                                          <p:spTgt spid="70"/>
                                        </p:tgtEl>
                                        <p:attrNameLst>
                                          <p:attrName>ppt_y</p:attrName>
                                        </p:attrNameLst>
                                      </p:cBhvr>
                                      <p:tavLst>
                                        <p:tav tm="0">
                                          <p:val>
                                            <p:strVal val="#ppt_y+.1"/>
                                          </p:val>
                                        </p:tav>
                                        <p:tav tm="100000">
                                          <p:val>
                                            <p:strVal val="#ppt_y"/>
                                          </p:val>
                                        </p:tav>
                                      </p:tavLst>
                                    </p:anim>
                                  </p:childTnLst>
                                </p:cTn>
                              </p:par>
                              <p:par>
                                <p:cTn id="165" presetID="42" presetClass="entr" presetSubtype="0" fill="hold" grpId="0" nodeType="withEffect">
                                  <p:stCondLst>
                                    <p:cond delay="0"/>
                                  </p:stCondLst>
                                  <p:childTnLst>
                                    <p:set>
                                      <p:cBhvr>
                                        <p:cTn id="166" dur="1" fill="hold">
                                          <p:stCondLst>
                                            <p:cond delay="0"/>
                                          </p:stCondLst>
                                        </p:cTn>
                                        <p:tgtEl>
                                          <p:spTgt spid="71"/>
                                        </p:tgtEl>
                                        <p:attrNameLst>
                                          <p:attrName>style.visibility</p:attrName>
                                        </p:attrNameLst>
                                      </p:cBhvr>
                                      <p:to>
                                        <p:strVal val="visible"/>
                                      </p:to>
                                    </p:set>
                                    <p:animEffect transition="in" filter="fade">
                                      <p:cBhvr>
                                        <p:cTn id="167" dur="1000"/>
                                        <p:tgtEl>
                                          <p:spTgt spid="71"/>
                                        </p:tgtEl>
                                      </p:cBhvr>
                                    </p:animEffect>
                                    <p:anim calcmode="lin" valueType="num">
                                      <p:cBhvr>
                                        <p:cTn id="168" dur="1000" fill="hold"/>
                                        <p:tgtEl>
                                          <p:spTgt spid="71"/>
                                        </p:tgtEl>
                                        <p:attrNameLst>
                                          <p:attrName>ppt_x</p:attrName>
                                        </p:attrNameLst>
                                      </p:cBhvr>
                                      <p:tavLst>
                                        <p:tav tm="0">
                                          <p:val>
                                            <p:strVal val="#ppt_x"/>
                                          </p:val>
                                        </p:tav>
                                        <p:tav tm="100000">
                                          <p:val>
                                            <p:strVal val="#ppt_x"/>
                                          </p:val>
                                        </p:tav>
                                      </p:tavLst>
                                    </p:anim>
                                    <p:anim calcmode="lin" valueType="num">
                                      <p:cBhvr>
                                        <p:cTn id="169" dur="1000" fill="hold"/>
                                        <p:tgtEl>
                                          <p:spTgt spid="71"/>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72"/>
                                        </p:tgtEl>
                                        <p:attrNameLst>
                                          <p:attrName>style.visibility</p:attrName>
                                        </p:attrNameLst>
                                      </p:cBhvr>
                                      <p:to>
                                        <p:strVal val="visible"/>
                                      </p:to>
                                    </p:set>
                                    <p:animEffect transition="in" filter="fade">
                                      <p:cBhvr>
                                        <p:cTn id="172" dur="1000"/>
                                        <p:tgtEl>
                                          <p:spTgt spid="72"/>
                                        </p:tgtEl>
                                      </p:cBhvr>
                                    </p:animEffect>
                                    <p:anim calcmode="lin" valueType="num">
                                      <p:cBhvr>
                                        <p:cTn id="173" dur="1000" fill="hold"/>
                                        <p:tgtEl>
                                          <p:spTgt spid="72"/>
                                        </p:tgtEl>
                                        <p:attrNameLst>
                                          <p:attrName>ppt_x</p:attrName>
                                        </p:attrNameLst>
                                      </p:cBhvr>
                                      <p:tavLst>
                                        <p:tav tm="0">
                                          <p:val>
                                            <p:strVal val="#ppt_x"/>
                                          </p:val>
                                        </p:tav>
                                        <p:tav tm="100000">
                                          <p:val>
                                            <p:strVal val="#ppt_x"/>
                                          </p:val>
                                        </p:tav>
                                      </p:tavLst>
                                    </p:anim>
                                    <p:anim calcmode="lin" valueType="num">
                                      <p:cBhvr>
                                        <p:cTn id="174" dur="1000" fill="hold"/>
                                        <p:tgtEl>
                                          <p:spTgt spid="72"/>
                                        </p:tgtEl>
                                        <p:attrNameLst>
                                          <p:attrName>ppt_y</p:attrName>
                                        </p:attrNameLst>
                                      </p:cBhvr>
                                      <p:tavLst>
                                        <p:tav tm="0">
                                          <p:val>
                                            <p:strVal val="#ppt_y+.1"/>
                                          </p:val>
                                        </p:tav>
                                        <p:tav tm="100000">
                                          <p:val>
                                            <p:strVal val="#ppt_y"/>
                                          </p:val>
                                        </p:tav>
                                      </p:tavLst>
                                    </p:anim>
                                  </p:childTnLst>
                                </p:cTn>
                              </p:par>
                              <p:par>
                                <p:cTn id="175" presetID="42" presetClass="entr" presetSubtype="0" fill="hold" grpId="0" nodeType="withEffect">
                                  <p:stCondLst>
                                    <p:cond delay="0"/>
                                  </p:stCondLst>
                                  <p:childTnLst>
                                    <p:set>
                                      <p:cBhvr>
                                        <p:cTn id="176" dur="1" fill="hold">
                                          <p:stCondLst>
                                            <p:cond delay="0"/>
                                          </p:stCondLst>
                                        </p:cTn>
                                        <p:tgtEl>
                                          <p:spTgt spid="73"/>
                                        </p:tgtEl>
                                        <p:attrNameLst>
                                          <p:attrName>style.visibility</p:attrName>
                                        </p:attrNameLst>
                                      </p:cBhvr>
                                      <p:to>
                                        <p:strVal val="visible"/>
                                      </p:to>
                                    </p:set>
                                    <p:animEffect transition="in" filter="fade">
                                      <p:cBhvr>
                                        <p:cTn id="177" dur="1000"/>
                                        <p:tgtEl>
                                          <p:spTgt spid="73"/>
                                        </p:tgtEl>
                                      </p:cBhvr>
                                    </p:animEffect>
                                    <p:anim calcmode="lin" valueType="num">
                                      <p:cBhvr>
                                        <p:cTn id="178" dur="1000" fill="hold"/>
                                        <p:tgtEl>
                                          <p:spTgt spid="73"/>
                                        </p:tgtEl>
                                        <p:attrNameLst>
                                          <p:attrName>ppt_x</p:attrName>
                                        </p:attrNameLst>
                                      </p:cBhvr>
                                      <p:tavLst>
                                        <p:tav tm="0">
                                          <p:val>
                                            <p:strVal val="#ppt_x"/>
                                          </p:val>
                                        </p:tav>
                                        <p:tav tm="100000">
                                          <p:val>
                                            <p:strVal val="#ppt_x"/>
                                          </p:val>
                                        </p:tav>
                                      </p:tavLst>
                                    </p:anim>
                                    <p:anim calcmode="lin" valueType="num">
                                      <p:cBhvr>
                                        <p:cTn id="179" dur="1000" fill="hold"/>
                                        <p:tgtEl>
                                          <p:spTgt spid="73"/>
                                        </p:tgtEl>
                                        <p:attrNameLst>
                                          <p:attrName>ppt_y</p:attrName>
                                        </p:attrNameLst>
                                      </p:cBhvr>
                                      <p:tavLst>
                                        <p:tav tm="0">
                                          <p:val>
                                            <p:strVal val="#ppt_y+.1"/>
                                          </p:val>
                                        </p:tav>
                                        <p:tav tm="100000">
                                          <p:val>
                                            <p:strVal val="#ppt_y"/>
                                          </p:val>
                                        </p:tav>
                                      </p:tavLst>
                                    </p:anim>
                                  </p:childTnLst>
                                </p:cTn>
                              </p:par>
                              <p:par>
                                <p:cTn id="180" presetID="42" presetClass="entr" presetSubtype="0" fill="hold" grpId="0" nodeType="withEffect">
                                  <p:stCondLst>
                                    <p:cond delay="0"/>
                                  </p:stCondLst>
                                  <p:childTnLst>
                                    <p:set>
                                      <p:cBhvr>
                                        <p:cTn id="181" dur="1" fill="hold">
                                          <p:stCondLst>
                                            <p:cond delay="0"/>
                                          </p:stCondLst>
                                        </p:cTn>
                                        <p:tgtEl>
                                          <p:spTgt spid="74"/>
                                        </p:tgtEl>
                                        <p:attrNameLst>
                                          <p:attrName>style.visibility</p:attrName>
                                        </p:attrNameLst>
                                      </p:cBhvr>
                                      <p:to>
                                        <p:strVal val="visible"/>
                                      </p:to>
                                    </p:set>
                                    <p:animEffect transition="in" filter="fade">
                                      <p:cBhvr>
                                        <p:cTn id="182" dur="1000"/>
                                        <p:tgtEl>
                                          <p:spTgt spid="74"/>
                                        </p:tgtEl>
                                      </p:cBhvr>
                                    </p:animEffect>
                                    <p:anim calcmode="lin" valueType="num">
                                      <p:cBhvr>
                                        <p:cTn id="183" dur="1000" fill="hold"/>
                                        <p:tgtEl>
                                          <p:spTgt spid="74"/>
                                        </p:tgtEl>
                                        <p:attrNameLst>
                                          <p:attrName>ppt_x</p:attrName>
                                        </p:attrNameLst>
                                      </p:cBhvr>
                                      <p:tavLst>
                                        <p:tav tm="0">
                                          <p:val>
                                            <p:strVal val="#ppt_x"/>
                                          </p:val>
                                        </p:tav>
                                        <p:tav tm="100000">
                                          <p:val>
                                            <p:strVal val="#ppt_x"/>
                                          </p:val>
                                        </p:tav>
                                      </p:tavLst>
                                    </p:anim>
                                    <p:anim calcmode="lin" valueType="num">
                                      <p:cBhvr>
                                        <p:cTn id="184" dur="1000" fill="hold"/>
                                        <p:tgtEl>
                                          <p:spTgt spid="74"/>
                                        </p:tgtEl>
                                        <p:attrNameLst>
                                          <p:attrName>ppt_y</p:attrName>
                                        </p:attrNameLst>
                                      </p:cBhvr>
                                      <p:tavLst>
                                        <p:tav tm="0">
                                          <p:val>
                                            <p:strVal val="#ppt_y+.1"/>
                                          </p:val>
                                        </p:tav>
                                        <p:tav tm="100000">
                                          <p:val>
                                            <p:strVal val="#ppt_y"/>
                                          </p:val>
                                        </p:tav>
                                      </p:tavLst>
                                    </p:anim>
                                  </p:childTnLst>
                                </p:cTn>
                              </p:par>
                              <p:par>
                                <p:cTn id="185" presetID="42" presetClass="entr" presetSubtype="0" fill="hold" grpId="0" nodeType="withEffect">
                                  <p:stCondLst>
                                    <p:cond delay="0"/>
                                  </p:stCondLst>
                                  <p:childTnLst>
                                    <p:set>
                                      <p:cBhvr>
                                        <p:cTn id="186" dur="1" fill="hold">
                                          <p:stCondLst>
                                            <p:cond delay="0"/>
                                          </p:stCondLst>
                                        </p:cTn>
                                        <p:tgtEl>
                                          <p:spTgt spid="75"/>
                                        </p:tgtEl>
                                        <p:attrNameLst>
                                          <p:attrName>style.visibility</p:attrName>
                                        </p:attrNameLst>
                                      </p:cBhvr>
                                      <p:to>
                                        <p:strVal val="visible"/>
                                      </p:to>
                                    </p:set>
                                    <p:animEffect transition="in" filter="fade">
                                      <p:cBhvr>
                                        <p:cTn id="187" dur="1000"/>
                                        <p:tgtEl>
                                          <p:spTgt spid="75"/>
                                        </p:tgtEl>
                                      </p:cBhvr>
                                    </p:animEffect>
                                    <p:anim calcmode="lin" valueType="num">
                                      <p:cBhvr>
                                        <p:cTn id="188" dur="1000" fill="hold"/>
                                        <p:tgtEl>
                                          <p:spTgt spid="75"/>
                                        </p:tgtEl>
                                        <p:attrNameLst>
                                          <p:attrName>ppt_x</p:attrName>
                                        </p:attrNameLst>
                                      </p:cBhvr>
                                      <p:tavLst>
                                        <p:tav tm="0">
                                          <p:val>
                                            <p:strVal val="#ppt_x"/>
                                          </p:val>
                                        </p:tav>
                                        <p:tav tm="100000">
                                          <p:val>
                                            <p:strVal val="#ppt_x"/>
                                          </p:val>
                                        </p:tav>
                                      </p:tavLst>
                                    </p:anim>
                                    <p:anim calcmode="lin" valueType="num">
                                      <p:cBhvr>
                                        <p:cTn id="189"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9" grpId="0">
        <p:bldSub>
          <a:bldChart bld="series"/>
        </p:bldSub>
      </p:bldGraphic>
      <p:bldGraphic spid="40" grpId="0">
        <p:bldSub>
          <a:bldChart bld="series"/>
        </p:bldSub>
      </p:bldGraphic>
      <p:bldGraphic spid="42" grpId="0">
        <p:bldSub>
          <a:bldChart bld="series"/>
        </p:bldSub>
      </p:bldGraphic>
      <p:bldGraphic spid="44" grpId="0">
        <p:bldSub>
          <a:bldChart bld="series"/>
        </p:bldSub>
      </p:bldGraphic>
      <p:bldGraphic spid="46" grpId="0">
        <p:bldSub>
          <a:bldChart bld="series"/>
        </p:bldSub>
      </p:bldGraphic>
      <p:bldP spid="52" grpId="0"/>
      <p:bldP spid="53" grpId="0"/>
      <p:bldP spid="54" grpId="0" animBg="1"/>
      <p:bldP spid="55" grpId="0"/>
      <p:bldP spid="68" grpId="0"/>
      <p:bldP spid="69" grpId="0" animBg="1"/>
      <p:bldP spid="70" grpId="0"/>
      <p:bldP spid="71" grpId="0"/>
      <p:bldP spid="72" grpId="0" animBg="1"/>
      <p:bldP spid="73" grpId="0"/>
      <p:bldP spid="74" grpId="0"/>
      <p:bldP spid="7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5"/>
          <p:cNvSpPr/>
          <p:nvPr/>
        </p:nvSpPr>
        <p:spPr bwMode="auto">
          <a:xfrm>
            <a:off x="7257709" y="620688"/>
            <a:ext cx="4582988" cy="5001372"/>
          </a:xfrm>
          <a:custGeom>
            <a:avLst/>
            <a:gdLst>
              <a:gd name="T0" fmla="*/ 17752 w 17752"/>
              <a:gd name="T1" fmla="*/ 18550 h 18550"/>
              <a:gd name="T2" fmla="*/ 16834 w 17752"/>
              <a:gd name="T3" fmla="*/ 18494 h 18550"/>
              <a:gd name="T4" fmla="*/ 15927 w 17752"/>
              <a:gd name="T5" fmla="*/ 18393 h 18550"/>
              <a:gd name="T6" fmla="*/ 15034 w 17752"/>
              <a:gd name="T7" fmla="*/ 18251 h 18550"/>
              <a:gd name="T8" fmla="*/ 14158 w 17752"/>
              <a:gd name="T9" fmla="*/ 18064 h 18550"/>
              <a:gd name="T10" fmla="*/ 13295 w 17752"/>
              <a:gd name="T11" fmla="*/ 17838 h 18550"/>
              <a:gd name="T12" fmla="*/ 12451 w 17752"/>
              <a:gd name="T13" fmla="*/ 17571 h 18550"/>
              <a:gd name="T14" fmla="*/ 11625 w 17752"/>
              <a:gd name="T15" fmla="*/ 17265 h 18550"/>
              <a:gd name="T16" fmla="*/ 10818 w 17752"/>
              <a:gd name="T17" fmla="*/ 16922 h 18550"/>
              <a:gd name="T18" fmla="*/ 10031 w 17752"/>
              <a:gd name="T19" fmla="*/ 16541 h 18550"/>
              <a:gd name="T20" fmla="*/ 9264 w 17752"/>
              <a:gd name="T21" fmla="*/ 16126 h 18550"/>
              <a:gd name="T22" fmla="*/ 8521 w 17752"/>
              <a:gd name="T23" fmla="*/ 15675 h 18550"/>
              <a:gd name="T24" fmla="*/ 7801 w 17752"/>
              <a:gd name="T25" fmla="*/ 15190 h 18550"/>
              <a:gd name="T26" fmla="*/ 7106 w 17752"/>
              <a:gd name="T27" fmla="*/ 14674 h 18550"/>
              <a:gd name="T28" fmla="*/ 6436 w 17752"/>
              <a:gd name="T29" fmla="*/ 14126 h 18550"/>
              <a:gd name="T30" fmla="*/ 5793 w 17752"/>
              <a:gd name="T31" fmla="*/ 13547 h 18550"/>
              <a:gd name="T32" fmla="*/ 5178 w 17752"/>
              <a:gd name="T33" fmla="*/ 12940 h 18550"/>
              <a:gd name="T34" fmla="*/ 4591 w 17752"/>
              <a:gd name="T35" fmla="*/ 12304 h 18550"/>
              <a:gd name="T36" fmla="*/ 4035 w 17752"/>
              <a:gd name="T37" fmla="*/ 11642 h 18550"/>
              <a:gd name="T38" fmla="*/ 3509 w 17752"/>
              <a:gd name="T39" fmla="*/ 10954 h 18550"/>
              <a:gd name="T40" fmla="*/ 3017 w 17752"/>
              <a:gd name="T41" fmla="*/ 10241 h 18550"/>
              <a:gd name="T42" fmla="*/ 2556 w 17752"/>
              <a:gd name="T43" fmla="*/ 9503 h 18550"/>
              <a:gd name="T44" fmla="*/ 2131 w 17752"/>
              <a:gd name="T45" fmla="*/ 8743 h 18550"/>
              <a:gd name="T46" fmla="*/ 1740 w 17752"/>
              <a:gd name="T47" fmla="*/ 7961 h 18550"/>
              <a:gd name="T48" fmla="*/ 1387 w 17752"/>
              <a:gd name="T49" fmla="*/ 7160 h 18550"/>
              <a:gd name="T50" fmla="*/ 1070 w 17752"/>
              <a:gd name="T51" fmla="*/ 6338 h 18550"/>
              <a:gd name="T52" fmla="*/ 793 w 17752"/>
              <a:gd name="T53" fmla="*/ 5499 h 18550"/>
              <a:gd name="T54" fmla="*/ 555 w 17752"/>
              <a:gd name="T55" fmla="*/ 4642 h 18550"/>
              <a:gd name="T56" fmla="*/ 358 w 17752"/>
              <a:gd name="T57" fmla="*/ 3768 h 18550"/>
              <a:gd name="T58" fmla="*/ 203 w 17752"/>
              <a:gd name="T59" fmla="*/ 2880 h 18550"/>
              <a:gd name="T60" fmla="*/ 90 w 17752"/>
              <a:gd name="T61" fmla="*/ 1978 h 18550"/>
              <a:gd name="T62" fmla="*/ 23 w 17752"/>
              <a:gd name="T63" fmla="*/ 1062 h 18550"/>
              <a:gd name="T64" fmla="*/ 0 w 17752"/>
              <a:gd name="T65" fmla="*/ 136 h 18550"/>
              <a:gd name="T66" fmla="*/ 0 w 17752"/>
              <a:gd name="T67" fmla="*/ 101 h 18550"/>
              <a:gd name="T68" fmla="*/ 1 w 17752"/>
              <a:gd name="T69" fmla="*/ 67 h 18550"/>
              <a:gd name="T70" fmla="*/ 1 w 17752"/>
              <a:gd name="T71" fmla="*/ 34 h 18550"/>
              <a:gd name="T72" fmla="*/ 1 w 17752"/>
              <a:gd name="T73" fmla="*/ 0 h 18550"/>
              <a:gd name="T74" fmla="*/ 17752 w 17752"/>
              <a:gd name="T75" fmla="*/ 0 h 18550"/>
              <a:gd name="T76" fmla="*/ 17752 w 17752"/>
              <a:gd name="T77" fmla="*/ 18550 h 18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752" h="18550">
                <a:moveTo>
                  <a:pt x="17752" y="18550"/>
                </a:moveTo>
                <a:lnTo>
                  <a:pt x="16834" y="18494"/>
                </a:lnTo>
                <a:lnTo>
                  <a:pt x="15927" y="18393"/>
                </a:lnTo>
                <a:lnTo>
                  <a:pt x="15034" y="18251"/>
                </a:lnTo>
                <a:lnTo>
                  <a:pt x="14158" y="18064"/>
                </a:lnTo>
                <a:lnTo>
                  <a:pt x="13295" y="17838"/>
                </a:lnTo>
                <a:lnTo>
                  <a:pt x="12451" y="17571"/>
                </a:lnTo>
                <a:lnTo>
                  <a:pt x="11625" y="17265"/>
                </a:lnTo>
                <a:lnTo>
                  <a:pt x="10818" y="16922"/>
                </a:lnTo>
                <a:lnTo>
                  <a:pt x="10031" y="16541"/>
                </a:lnTo>
                <a:lnTo>
                  <a:pt x="9264" y="16126"/>
                </a:lnTo>
                <a:lnTo>
                  <a:pt x="8521" y="15675"/>
                </a:lnTo>
                <a:lnTo>
                  <a:pt x="7801" y="15190"/>
                </a:lnTo>
                <a:lnTo>
                  <a:pt x="7106" y="14674"/>
                </a:lnTo>
                <a:lnTo>
                  <a:pt x="6436" y="14126"/>
                </a:lnTo>
                <a:lnTo>
                  <a:pt x="5793" y="13547"/>
                </a:lnTo>
                <a:lnTo>
                  <a:pt x="5178" y="12940"/>
                </a:lnTo>
                <a:lnTo>
                  <a:pt x="4591" y="12304"/>
                </a:lnTo>
                <a:lnTo>
                  <a:pt x="4035" y="11642"/>
                </a:lnTo>
                <a:lnTo>
                  <a:pt x="3509" y="10954"/>
                </a:lnTo>
                <a:lnTo>
                  <a:pt x="3017" y="10241"/>
                </a:lnTo>
                <a:lnTo>
                  <a:pt x="2556" y="9503"/>
                </a:lnTo>
                <a:lnTo>
                  <a:pt x="2131" y="8743"/>
                </a:lnTo>
                <a:lnTo>
                  <a:pt x="1740" y="7961"/>
                </a:lnTo>
                <a:lnTo>
                  <a:pt x="1387" y="7160"/>
                </a:lnTo>
                <a:lnTo>
                  <a:pt x="1070" y="6338"/>
                </a:lnTo>
                <a:lnTo>
                  <a:pt x="793" y="5499"/>
                </a:lnTo>
                <a:lnTo>
                  <a:pt x="555" y="4642"/>
                </a:lnTo>
                <a:lnTo>
                  <a:pt x="358" y="3768"/>
                </a:lnTo>
                <a:lnTo>
                  <a:pt x="203" y="2880"/>
                </a:lnTo>
                <a:lnTo>
                  <a:pt x="90" y="1978"/>
                </a:lnTo>
                <a:lnTo>
                  <a:pt x="23" y="1062"/>
                </a:lnTo>
                <a:lnTo>
                  <a:pt x="0" y="136"/>
                </a:lnTo>
                <a:lnTo>
                  <a:pt x="0" y="101"/>
                </a:lnTo>
                <a:lnTo>
                  <a:pt x="1" y="67"/>
                </a:lnTo>
                <a:lnTo>
                  <a:pt x="1" y="34"/>
                </a:lnTo>
                <a:lnTo>
                  <a:pt x="1" y="0"/>
                </a:lnTo>
                <a:lnTo>
                  <a:pt x="17752" y="0"/>
                </a:lnTo>
                <a:lnTo>
                  <a:pt x="17752" y="18550"/>
                </a:lnTo>
                <a:close/>
              </a:path>
            </a:pathLst>
          </a:custGeom>
          <a:blipFill>
            <a:blip r:embed="rId1"/>
            <a:stretch>
              <a:fillRect/>
            </a:stretch>
          </a:blipFill>
          <a:ln>
            <a:noFill/>
          </a:ln>
        </p:spPr>
        <p:txBody>
          <a:bodyPr vert="horz" wrap="square" lIns="91440" tIns="45720" rIns="91440" bIns="45720" numCol="1" anchor="t" anchorCtr="0" compatLnSpc="1"/>
          <a:lstStyle/>
          <a:p>
            <a:endParaRPr lang="zh-CN" altLang="en-US"/>
          </a:p>
        </p:txBody>
      </p:sp>
      <p:grpSp>
        <p:nvGrpSpPr>
          <p:cNvPr id="9" name="Group 8"/>
          <p:cNvGrpSpPr/>
          <p:nvPr/>
        </p:nvGrpSpPr>
        <p:grpSpPr bwMode="auto">
          <a:xfrm>
            <a:off x="6361361" y="719408"/>
            <a:ext cx="1500478" cy="1500478"/>
            <a:chOff x="0" y="0"/>
            <a:chExt cx="2101515" cy="2101515"/>
          </a:xfrm>
          <a:solidFill>
            <a:srgbClr val="C19851"/>
          </a:solidFill>
        </p:grpSpPr>
        <p:sp>
          <p:nvSpPr>
            <p:cNvPr id="10" name="椭圆 3"/>
            <p:cNvSpPr>
              <a:spLocks noChangeArrowheads="1"/>
            </p:cNvSpPr>
            <p:nvPr/>
          </p:nvSpPr>
          <p:spPr bwMode="auto">
            <a:xfrm>
              <a:off x="0" y="0"/>
              <a:ext cx="2101515" cy="2101515"/>
            </a:xfrm>
            <a:prstGeom prst="ellipse">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1" name="同心圆 11"/>
            <p:cNvSpPr>
              <a:spLocks noChangeArrowheads="1"/>
            </p:cNvSpPr>
            <p:nvPr/>
          </p:nvSpPr>
          <p:spPr bwMode="auto">
            <a:xfrm>
              <a:off x="79987" y="80731"/>
              <a:ext cx="1941540" cy="1941540"/>
            </a:xfrm>
            <a:custGeom>
              <a:avLst/>
              <a:gdLst>
                <a:gd name="G0" fmla="+- 206 0 0"/>
                <a:gd name="G1" fmla="+- 21600 0 206"/>
                <a:gd name="G2" fmla="+- 21600 0 206"/>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06" y="10800"/>
                  </a:moveTo>
                  <a:cubicBezTo>
                    <a:pt x="206" y="16651"/>
                    <a:pt x="4949" y="21394"/>
                    <a:pt x="10800" y="21394"/>
                  </a:cubicBezTo>
                  <a:cubicBezTo>
                    <a:pt x="16651" y="21394"/>
                    <a:pt x="21394" y="16651"/>
                    <a:pt x="21394" y="10800"/>
                  </a:cubicBezTo>
                  <a:cubicBezTo>
                    <a:pt x="21394" y="4949"/>
                    <a:pt x="16651" y="206"/>
                    <a:pt x="10800" y="206"/>
                  </a:cubicBezTo>
                  <a:cubicBezTo>
                    <a:pt x="4949" y="206"/>
                    <a:pt x="206" y="4949"/>
                    <a:pt x="206" y="1080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lang="zh-CN" altLang="zh-CN">
                <a:latin typeface="宋体" panose="02010600030101010101" pitchFamily="2" charset="-122"/>
                <a:sym typeface="宋体" panose="02010600030101010101" pitchFamily="2" charset="-122"/>
              </a:endParaRPr>
            </a:p>
          </p:txBody>
        </p:sp>
      </p:grpSp>
      <p:grpSp>
        <p:nvGrpSpPr>
          <p:cNvPr id="12" name="Group 8"/>
          <p:cNvGrpSpPr/>
          <p:nvPr/>
        </p:nvGrpSpPr>
        <p:grpSpPr bwMode="auto">
          <a:xfrm>
            <a:off x="7197708" y="2897530"/>
            <a:ext cx="1500478" cy="1500478"/>
            <a:chOff x="0" y="0"/>
            <a:chExt cx="2101515" cy="2101515"/>
          </a:xfrm>
          <a:solidFill>
            <a:schemeClr val="tx1">
              <a:lumMod val="65000"/>
              <a:lumOff val="35000"/>
            </a:schemeClr>
          </a:solidFill>
        </p:grpSpPr>
        <p:sp>
          <p:nvSpPr>
            <p:cNvPr id="13" name="椭圆 3"/>
            <p:cNvSpPr>
              <a:spLocks noChangeArrowheads="1"/>
            </p:cNvSpPr>
            <p:nvPr/>
          </p:nvSpPr>
          <p:spPr bwMode="auto">
            <a:xfrm>
              <a:off x="0" y="0"/>
              <a:ext cx="2101515" cy="2101515"/>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4" name="同心圆 11"/>
            <p:cNvSpPr>
              <a:spLocks noChangeArrowheads="1"/>
            </p:cNvSpPr>
            <p:nvPr/>
          </p:nvSpPr>
          <p:spPr bwMode="auto">
            <a:xfrm>
              <a:off x="79987" y="80731"/>
              <a:ext cx="1941540" cy="1941540"/>
            </a:xfrm>
            <a:custGeom>
              <a:avLst/>
              <a:gdLst>
                <a:gd name="G0" fmla="+- 206 0 0"/>
                <a:gd name="G1" fmla="+- 21600 0 206"/>
                <a:gd name="G2" fmla="+- 21600 0 206"/>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06" y="10800"/>
                  </a:moveTo>
                  <a:cubicBezTo>
                    <a:pt x="206" y="16651"/>
                    <a:pt x="4949" y="21394"/>
                    <a:pt x="10800" y="21394"/>
                  </a:cubicBezTo>
                  <a:cubicBezTo>
                    <a:pt x="16651" y="21394"/>
                    <a:pt x="21394" y="16651"/>
                    <a:pt x="21394" y="10800"/>
                  </a:cubicBezTo>
                  <a:cubicBezTo>
                    <a:pt x="21394" y="4949"/>
                    <a:pt x="16651" y="206"/>
                    <a:pt x="10800" y="206"/>
                  </a:cubicBezTo>
                  <a:cubicBezTo>
                    <a:pt x="4949" y="206"/>
                    <a:pt x="206" y="4949"/>
                    <a:pt x="206" y="1080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lang="zh-CN" altLang="zh-CN">
                <a:latin typeface="宋体" panose="02010600030101010101" pitchFamily="2" charset="-122"/>
                <a:sym typeface="宋体" panose="02010600030101010101" pitchFamily="2" charset="-122"/>
              </a:endParaRPr>
            </a:p>
          </p:txBody>
        </p:sp>
      </p:grpSp>
      <p:grpSp>
        <p:nvGrpSpPr>
          <p:cNvPr id="15" name="Group 8"/>
          <p:cNvGrpSpPr/>
          <p:nvPr/>
        </p:nvGrpSpPr>
        <p:grpSpPr bwMode="auto">
          <a:xfrm>
            <a:off x="8876362" y="4611781"/>
            <a:ext cx="1500478" cy="1500478"/>
            <a:chOff x="0" y="0"/>
            <a:chExt cx="2101515" cy="2101515"/>
          </a:xfrm>
          <a:solidFill>
            <a:srgbClr val="C19851"/>
          </a:solidFill>
        </p:grpSpPr>
        <p:sp>
          <p:nvSpPr>
            <p:cNvPr id="16" name="椭圆 3"/>
            <p:cNvSpPr>
              <a:spLocks noChangeArrowheads="1"/>
            </p:cNvSpPr>
            <p:nvPr/>
          </p:nvSpPr>
          <p:spPr bwMode="auto">
            <a:xfrm>
              <a:off x="0" y="0"/>
              <a:ext cx="2101515" cy="2101515"/>
            </a:xfrm>
            <a:prstGeom prst="ellipse">
              <a:avLst/>
            </a:pr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7" name="同心圆 11"/>
            <p:cNvSpPr>
              <a:spLocks noChangeArrowheads="1"/>
            </p:cNvSpPr>
            <p:nvPr/>
          </p:nvSpPr>
          <p:spPr bwMode="auto">
            <a:xfrm>
              <a:off x="79987" y="80731"/>
              <a:ext cx="1941540" cy="1941540"/>
            </a:xfrm>
            <a:custGeom>
              <a:avLst/>
              <a:gdLst>
                <a:gd name="G0" fmla="+- 206 0 0"/>
                <a:gd name="G1" fmla="+- 21600 0 206"/>
                <a:gd name="G2" fmla="+- 21600 0 206"/>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06" y="10800"/>
                  </a:moveTo>
                  <a:cubicBezTo>
                    <a:pt x="206" y="16651"/>
                    <a:pt x="4949" y="21394"/>
                    <a:pt x="10800" y="21394"/>
                  </a:cubicBezTo>
                  <a:cubicBezTo>
                    <a:pt x="16651" y="21394"/>
                    <a:pt x="21394" y="16651"/>
                    <a:pt x="21394" y="10800"/>
                  </a:cubicBezTo>
                  <a:cubicBezTo>
                    <a:pt x="21394" y="4949"/>
                    <a:pt x="16651" y="206"/>
                    <a:pt x="10800" y="206"/>
                  </a:cubicBezTo>
                  <a:cubicBezTo>
                    <a:pt x="4949" y="206"/>
                    <a:pt x="206" y="4949"/>
                    <a:pt x="206" y="1080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lang="zh-CN" altLang="zh-CN">
                <a:latin typeface="宋体" panose="02010600030101010101" pitchFamily="2" charset="-122"/>
                <a:sym typeface="宋体" panose="02010600030101010101" pitchFamily="2" charset="-122"/>
              </a:endParaRPr>
            </a:p>
          </p:txBody>
        </p:sp>
      </p:grpSp>
      <p:sp>
        <p:nvSpPr>
          <p:cNvPr id="18" name="弧形 17"/>
          <p:cNvSpPr/>
          <p:nvPr/>
        </p:nvSpPr>
        <p:spPr bwMode="auto">
          <a:xfrm>
            <a:off x="6711243" y="1301496"/>
            <a:ext cx="1656184" cy="1656184"/>
          </a:xfrm>
          <a:prstGeom prst="arc">
            <a:avLst>
              <a:gd name="adj1" fmla="val 5989544"/>
              <a:gd name="adj2" fmla="val 10739822"/>
            </a:avLst>
          </a:prstGeom>
          <a:noFill/>
          <a:ln w="12700" cap="flat" cmpd="sng" algn="ctr">
            <a:solidFill>
              <a:schemeClr val="tx1">
                <a:lumMod val="50000"/>
                <a:lumOff val="50000"/>
              </a:schemeClr>
            </a:solidFill>
            <a:prstDash val="solid"/>
            <a:round/>
            <a:headEnd type="triangle" w="med" len="med"/>
            <a:tailEnd type="none" w="med" len="med"/>
          </a:ln>
          <a:effectLst/>
        </p:spPr>
        <p:txBody>
          <a:bodyPr vert="horz" wrap="square" lIns="91440" tIns="45720" rIns="91440" bIns="45720" numCol="1" rtlCol="0" anchor="t" anchorCtr="0" compatLnSpc="1"/>
          <a:lstStyle/>
          <a:p>
            <a:pPr fontAlgn="base">
              <a:spcBef>
                <a:spcPct val="0"/>
              </a:spcBef>
              <a:spcAft>
                <a:spcPct val="0"/>
              </a:spcAft>
            </a:pPr>
            <a:endParaRPr lang="zh-CN" altLang="en-US">
              <a:latin typeface="Arial" panose="020B0604020202020204" pitchFamily="34" charset="0"/>
              <a:ea typeface="宋体" panose="02010600030101010101" pitchFamily="2" charset="-122"/>
            </a:endParaRPr>
          </a:p>
        </p:txBody>
      </p:sp>
      <p:sp>
        <p:nvSpPr>
          <p:cNvPr id="19" name="弧形 18"/>
          <p:cNvSpPr/>
          <p:nvPr/>
        </p:nvSpPr>
        <p:spPr bwMode="auto">
          <a:xfrm>
            <a:off x="7973328" y="3486384"/>
            <a:ext cx="1656184" cy="1656184"/>
          </a:xfrm>
          <a:prstGeom prst="arc">
            <a:avLst>
              <a:gd name="adj1" fmla="val 5417681"/>
              <a:gd name="adj2" fmla="val 9956679"/>
            </a:avLst>
          </a:prstGeom>
          <a:noFill/>
          <a:ln w="12700" cap="flat" cmpd="sng" algn="ctr">
            <a:solidFill>
              <a:schemeClr val="tx1">
                <a:lumMod val="50000"/>
                <a:lumOff val="50000"/>
              </a:schemeClr>
            </a:solidFill>
            <a:prstDash val="solid"/>
            <a:round/>
            <a:headEnd type="triangle" w="med" len="med"/>
            <a:tailEnd type="none" w="med" len="med"/>
          </a:ln>
          <a:effectLst/>
        </p:spPr>
        <p:txBody>
          <a:bodyPr vert="horz" wrap="square" lIns="91440" tIns="45720" rIns="91440" bIns="45720" numCol="1" rtlCol="0" anchor="t" anchorCtr="0" compatLnSpc="1"/>
          <a:lstStyle/>
          <a:p>
            <a:pPr fontAlgn="base">
              <a:spcBef>
                <a:spcPct val="0"/>
              </a:spcBef>
              <a:spcAft>
                <a:spcPct val="0"/>
              </a:spcAft>
            </a:pPr>
            <a:endParaRPr lang="zh-CN" altLang="en-US">
              <a:latin typeface="Arial" panose="020B0604020202020204" pitchFamily="34" charset="0"/>
              <a:ea typeface="宋体" panose="02010600030101010101" pitchFamily="2" charset="-122"/>
            </a:endParaRPr>
          </a:p>
        </p:txBody>
      </p:sp>
      <p:sp>
        <p:nvSpPr>
          <p:cNvPr id="20" name="TextBox 19"/>
          <p:cNvSpPr txBox="1"/>
          <p:nvPr/>
        </p:nvSpPr>
        <p:spPr>
          <a:xfrm>
            <a:off x="6531223" y="1220280"/>
            <a:ext cx="1214830" cy="400110"/>
          </a:xfrm>
          <a:prstGeom prst="rect">
            <a:avLst/>
          </a:prstGeom>
          <a:noFill/>
        </p:spPr>
        <p:txBody>
          <a:bodyPr wrap="square" rtlCol="0">
            <a:spAutoFit/>
          </a:bodyPr>
          <a:lstStyle/>
          <a:p>
            <a:pPr algn="ctr"/>
            <a:r>
              <a:rPr lang="zh-CN" altLang="en-US" sz="2000" b="1" dirty="0">
                <a:solidFill>
                  <a:srgbClr val="F8F8F8"/>
                </a:solidFill>
                <a:latin typeface="微软雅黑" panose="020B0503020204020204" pitchFamily="34" charset="-122"/>
                <a:ea typeface="微软雅黑" panose="020B0503020204020204" pitchFamily="34" charset="-122"/>
              </a:rPr>
              <a:t>添加标题</a:t>
            </a:r>
            <a:endParaRPr lang="zh-CN" altLang="en-US" sz="2000" b="1" dirty="0">
              <a:solidFill>
                <a:srgbClr val="F8F8F8"/>
              </a:solidFill>
              <a:latin typeface="微软雅黑" panose="020B0503020204020204" pitchFamily="34" charset="-122"/>
              <a:ea typeface="微软雅黑" panose="020B0503020204020204" pitchFamily="34" charset="-122"/>
            </a:endParaRPr>
          </a:p>
        </p:txBody>
      </p:sp>
      <p:sp>
        <p:nvSpPr>
          <p:cNvPr id="21" name="TextBox 20"/>
          <p:cNvSpPr txBox="1"/>
          <p:nvPr/>
        </p:nvSpPr>
        <p:spPr>
          <a:xfrm>
            <a:off x="7284570" y="3428323"/>
            <a:ext cx="1331711" cy="400110"/>
          </a:xfrm>
          <a:prstGeom prst="rect">
            <a:avLst/>
          </a:prstGeom>
          <a:noFill/>
        </p:spPr>
        <p:txBody>
          <a:bodyPr wrap="square" rtlCol="0">
            <a:spAutoFit/>
          </a:bodyPr>
          <a:lstStyle/>
          <a:p>
            <a:pPr algn="ctr"/>
            <a:r>
              <a:rPr lang="zh-CN" altLang="en-US" sz="2000" b="1" dirty="0">
                <a:solidFill>
                  <a:srgbClr val="F8F8F8"/>
                </a:solidFill>
                <a:latin typeface="微软雅黑" panose="020B0503020204020204" pitchFamily="34" charset="-122"/>
                <a:ea typeface="微软雅黑" panose="020B0503020204020204" pitchFamily="34" charset="-122"/>
              </a:rPr>
              <a:t>添加标题</a:t>
            </a:r>
            <a:endParaRPr lang="zh-CN" altLang="en-US" sz="2000" b="1" dirty="0">
              <a:solidFill>
                <a:srgbClr val="F8F8F8"/>
              </a:solidFill>
              <a:latin typeface="微软雅黑" panose="020B0503020204020204" pitchFamily="34" charset="-122"/>
              <a:ea typeface="微软雅黑" panose="020B0503020204020204" pitchFamily="34" charset="-122"/>
            </a:endParaRPr>
          </a:p>
        </p:txBody>
      </p:sp>
      <p:sp>
        <p:nvSpPr>
          <p:cNvPr id="22" name="TextBox 21"/>
          <p:cNvSpPr txBox="1"/>
          <p:nvPr/>
        </p:nvSpPr>
        <p:spPr>
          <a:xfrm>
            <a:off x="9001869" y="5108712"/>
            <a:ext cx="1200968" cy="400110"/>
          </a:xfrm>
          <a:prstGeom prst="rect">
            <a:avLst/>
          </a:prstGeom>
          <a:noFill/>
        </p:spPr>
        <p:txBody>
          <a:bodyPr wrap="square" rtlCol="0">
            <a:spAutoFit/>
          </a:bodyPr>
          <a:lstStyle/>
          <a:p>
            <a:pPr algn="ctr"/>
            <a:r>
              <a:rPr lang="zh-CN" altLang="en-US" sz="2000" b="1" dirty="0">
                <a:solidFill>
                  <a:srgbClr val="F8F8F8"/>
                </a:solidFill>
                <a:latin typeface="微软雅黑" panose="020B0503020204020204" pitchFamily="34" charset="-122"/>
                <a:ea typeface="微软雅黑" panose="020B0503020204020204" pitchFamily="34" charset="-122"/>
              </a:rPr>
              <a:t>添加标题</a:t>
            </a:r>
            <a:endParaRPr lang="zh-CN" altLang="en-US" sz="2000" b="1" dirty="0">
              <a:solidFill>
                <a:srgbClr val="F8F8F8"/>
              </a:solidFill>
              <a:latin typeface="微软雅黑" panose="020B0503020204020204" pitchFamily="34" charset="-122"/>
              <a:ea typeface="微软雅黑" panose="020B0503020204020204" pitchFamily="34" charset="-122"/>
            </a:endParaRPr>
          </a:p>
        </p:txBody>
      </p:sp>
      <p:sp>
        <p:nvSpPr>
          <p:cNvPr id="23" name="TextBox 22"/>
          <p:cNvSpPr txBox="1"/>
          <p:nvPr/>
        </p:nvSpPr>
        <p:spPr>
          <a:xfrm>
            <a:off x="914599" y="5132350"/>
            <a:ext cx="7899324" cy="646331"/>
          </a:xfrm>
          <a:prstGeom prst="rect">
            <a:avLst/>
          </a:prstGeom>
          <a:noFill/>
        </p:spPr>
        <p:txBody>
          <a:bodyPr wrap="square" rtlCol="0">
            <a:spAutoFit/>
          </a:bodyPr>
          <a:lstStyle/>
          <a:p>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这里输入简要说明文字或列举事例这里输入简要说明文字或列举事例</a:t>
            </a:r>
            <a:endPar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这里输入简要说明文字或列举事例这里输入简要说明文字或列举事例</a:t>
            </a:r>
            <a:endPar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这里输入简要说明文字或列举事例这里输入简要说明文字或列举事例</a:t>
            </a:r>
            <a:endPar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4" name="TextBox 23"/>
          <p:cNvSpPr txBox="1"/>
          <p:nvPr/>
        </p:nvSpPr>
        <p:spPr>
          <a:xfrm>
            <a:off x="914600" y="3071556"/>
            <a:ext cx="6008215" cy="646331"/>
          </a:xfrm>
          <a:prstGeom prst="rect">
            <a:avLst/>
          </a:prstGeom>
          <a:noFill/>
        </p:spPr>
        <p:txBody>
          <a:bodyPr wrap="square" rtlCol="0">
            <a:spAutoFit/>
          </a:bodyPr>
          <a:lstStyle/>
          <a:p>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这里输入简要说明文字或列举事例这里输入简要说明文字或列举事例这里输入简要说明文字或列举事例这里输入简要说明文字或列举事例这里输入简要说明文字或列举事例这里输入简要说明文字或列举事例</a:t>
            </a:r>
            <a:endPar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5" name="TextBox 24"/>
          <p:cNvSpPr txBox="1"/>
          <p:nvPr/>
        </p:nvSpPr>
        <p:spPr>
          <a:xfrm>
            <a:off x="914600" y="1242755"/>
            <a:ext cx="5272143" cy="461665"/>
          </a:xfrm>
          <a:prstGeom prst="rect">
            <a:avLst/>
          </a:prstGeom>
          <a:noFill/>
        </p:spPr>
        <p:txBody>
          <a:bodyPr wrap="square" rtlCol="0">
            <a:spAutoFit/>
          </a:bodyPr>
          <a:lstStyle/>
          <a:p>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这里输入简要说明文字或列举事例这里输入简要说明文字或列举事例这里输入简要说明文字或列举事例这里输入</a:t>
            </a:r>
            <a:endPar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 name="标题 1"/>
          <p:cNvSpPr>
            <a:spLocks noGrp="1"/>
          </p:cNvSpPr>
          <p:nvPr>
            <p:ph type="title"/>
          </p:nvPr>
        </p:nvSpPr>
        <p:spPr/>
        <p:txBody>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1" presetClass="entr" presetSubtype="1"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heel(1)">
                                      <p:cBhvr>
                                        <p:cTn id="13" dur="500"/>
                                        <p:tgtEl>
                                          <p:spTgt spid="9"/>
                                        </p:tgtEl>
                                      </p:cBhvr>
                                    </p:animEffect>
                                  </p:childTnLst>
                                </p:cTn>
                              </p:par>
                              <p:par>
                                <p:cTn id="14" presetID="21" presetClass="entr" presetSubtype="1"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heel(1)">
                                      <p:cBhvr>
                                        <p:cTn id="16" dur="500"/>
                                        <p:tgtEl>
                                          <p:spTgt spid="20"/>
                                        </p:tgtEl>
                                      </p:cBhvr>
                                    </p:animEffect>
                                  </p:childTnLst>
                                </p:cTn>
                              </p:par>
                            </p:childTnLst>
                          </p:cTn>
                        </p:par>
                        <p:par>
                          <p:cTn id="17" fill="hold">
                            <p:stCondLst>
                              <p:cond delay="1500"/>
                            </p:stCondLst>
                            <p:childTnLst>
                              <p:par>
                                <p:cTn id="18" presetID="22" presetClass="entr" presetSubtype="2" fill="hold" grpId="0" nodeType="after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right)">
                                      <p:cBhvr>
                                        <p:cTn id="20" dur="400"/>
                                        <p:tgtEl>
                                          <p:spTgt spid="25"/>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up)">
                                      <p:cBhvr>
                                        <p:cTn id="24" dur="500"/>
                                        <p:tgtEl>
                                          <p:spTgt spid="18"/>
                                        </p:tgtEl>
                                      </p:cBhvr>
                                    </p:animEffect>
                                  </p:childTnLst>
                                </p:cTn>
                              </p:par>
                            </p:childTnLst>
                          </p:cTn>
                        </p:par>
                        <p:par>
                          <p:cTn id="25" fill="hold">
                            <p:stCondLst>
                              <p:cond delay="2500"/>
                            </p:stCondLst>
                            <p:childTnLst>
                              <p:par>
                                <p:cTn id="26" presetID="21" presetClass="entr" presetSubtype="1" fill="hold" grpId="0" nodeType="after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wheel(1)">
                                      <p:cBhvr>
                                        <p:cTn id="28" dur="500"/>
                                        <p:tgtEl>
                                          <p:spTgt spid="21"/>
                                        </p:tgtEl>
                                      </p:cBhvr>
                                    </p:animEffect>
                                  </p:childTnLst>
                                </p:cTn>
                              </p:par>
                              <p:par>
                                <p:cTn id="29" presetID="21" presetClass="entr" presetSubtype="1"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heel(1)">
                                      <p:cBhvr>
                                        <p:cTn id="31" dur="500"/>
                                        <p:tgtEl>
                                          <p:spTgt spid="12"/>
                                        </p:tgtEl>
                                      </p:cBhvr>
                                    </p:animEffect>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wipe(right)">
                                      <p:cBhvr>
                                        <p:cTn id="35" dur="400"/>
                                        <p:tgtEl>
                                          <p:spTgt spid="24"/>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wipe(up)">
                                      <p:cBhvr>
                                        <p:cTn id="39" dur="500"/>
                                        <p:tgtEl>
                                          <p:spTgt spid="19"/>
                                        </p:tgtEl>
                                      </p:cBhvr>
                                    </p:animEffect>
                                  </p:childTnLst>
                                </p:cTn>
                              </p:par>
                            </p:childTnLst>
                          </p:cTn>
                        </p:par>
                        <p:par>
                          <p:cTn id="40" fill="hold">
                            <p:stCondLst>
                              <p:cond delay="4000"/>
                            </p:stCondLst>
                            <p:childTnLst>
                              <p:par>
                                <p:cTn id="41" presetID="21" presetClass="entr" presetSubtype="1"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wheel(1)">
                                      <p:cBhvr>
                                        <p:cTn id="43" dur="500"/>
                                        <p:tgtEl>
                                          <p:spTgt spid="22"/>
                                        </p:tgtEl>
                                      </p:cBhvr>
                                    </p:animEffect>
                                  </p:childTnLst>
                                </p:cTn>
                              </p:par>
                              <p:par>
                                <p:cTn id="44" presetID="21" presetClass="entr" presetSubtype="1" fill="hold" nodeType="with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wheel(1)">
                                      <p:cBhvr>
                                        <p:cTn id="46" dur="500"/>
                                        <p:tgtEl>
                                          <p:spTgt spid="15"/>
                                        </p:tgtEl>
                                      </p:cBhvr>
                                    </p:animEffect>
                                  </p:childTnLst>
                                </p:cTn>
                              </p:par>
                            </p:childTnLst>
                          </p:cTn>
                        </p:par>
                        <p:par>
                          <p:cTn id="47" fill="hold">
                            <p:stCondLst>
                              <p:cond delay="4500"/>
                            </p:stCondLst>
                            <p:childTnLst>
                              <p:par>
                                <p:cTn id="48" presetID="22" presetClass="entr" presetSubtype="2"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Effect transition="in" filter="wipe(right)">
                                      <p:cBhvr>
                                        <p:cTn id="50" dur="4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8" grpId="0" animBg="1"/>
      <p:bldP spid="19" grpId="0" animBg="1"/>
      <p:bldP spid="20" grpId="0"/>
      <p:bldP spid="21" grpId="0"/>
      <p:bldP spid="22" grpId="0"/>
      <p:bldP spid="23" grpId="0"/>
      <p:bldP spid="24" grpId="0"/>
      <p:bldP spid="2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207476" y="2985385"/>
            <a:ext cx="8024812" cy="1107996"/>
          </a:xfrm>
          <a:prstGeom prst="rect">
            <a:avLst/>
          </a:prstGeom>
          <a:noFill/>
        </p:spPr>
        <p:txBody>
          <a:bodyPr wrap="square" rtlCol="0">
            <a:spAutoFit/>
          </a:bodyPr>
          <a:lstStyle/>
          <a:p>
            <a:pPr algn="ctr"/>
            <a:r>
              <a:rPr lang="zh-CN" altLang="en-US" sz="6600" b="1" dirty="0" smtClean="0">
                <a:solidFill>
                  <a:srgbClr val="95944F"/>
                </a:solidFill>
                <a:latin typeface="微软雅黑" panose="020B0503020204020204" pitchFamily="34" charset="-122"/>
                <a:ea typeface="微软雅黑" panose="020B0503020204020204" pitchFamily="34" charset="-122"/>
              </a:rPr>
              <a:t>演示完毕</a:t>
            </a:r>
            <a:r>
              <a:rPr lang="en-US" altLang="zh-CN" sz="6600" b="1" dirty="0" smtClean="0">
                <a:solidFill>
                  <a:srgbClr val="95944F"/>
                </a:solidFill>
                <a:latin typeface="微软雅黑" panose="020B0503020204020204" pitchFamily="34" charset="-122"/>
                <a:ea typeface="微软雅黑" panose="020B0503020204020204" pitchFamily="34" charset="-122"/>
              </a:rPr>
              <a:t>·</a:t>
            </a:r>
            <a:r>
              <a:rPr lang="zh-CN" altLang="en-US" sz="6600" b="1" dirty="0" smtClean="0">
                <a:solidFill>
                  <a:srgbClr val="95944F"/>
                </a:solidFill>
                <a:latin typeface="微软雅黑" panose="020B0503020204020204" pitchFamily="34" charset="-122"/>
                <a:ea typeface="微软雅黑" panose="020B0503020204020204" pitchFamily="34" charset="-122"/>
              </a:rPr>
              <a:t>谢谢指点</a:t>
            </a:r>
            <a:endParaRPr lang="zh-CN" altLang="en-US" sz="6600" b="1" dirty="0">
              <a:solidFill>
                <a:srgbClr val="95944F"/>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4148195" y="4125418"/>
            <a:ext cx="4143375" cy="276999"/>
          </a:xfrm>
          <a:prstGeom prst="rect">
            <a:avLst/>
          </a:prstGeom>
          <a:noFill/>
        </p:spPr>
        <p:txBody>
          <a:bodyPr wrap="square" rtlCol="0">
            <a:spAutoFit/>
          </a:bodyPr>
          <a:lstStyle/>
          <a:p>
            <a:pPr algn="dist"/>
            <a:r>
              <a:rPr lang="en-US" altLang="zh-CN" sz="1200" dirty="0">
                <a:solidFill>
                  <a:srgbClr val="887B72"/>
                </a:solidFill>
                <a:latin typeface="微软雅黑" panose="020B0503020204020204" pitchFamily="34" charset="-122"/>
                <a:ea typeface="微软雅黑" panose="020B0503020204020204" pitchFamily="34" charset="-122"/>
              </a:rPr>
              <a:t>PROFESSIONAL POWERPOINT TEMPLATE</a:t>
            </a:r>
            <a:endParaRPr lang="zh-CN" altLang="en-US" sz="1200" dirty="0">
              <a:solidFill>
                <a:srgbClr val="887B72"/>
              </a:solidFill>
              <a:latin typeface="微软雅黑" panose="020B0503020204020204" pitchFamily="34" charset="-122"/>
              <a:ea typeface="微软雅黑" panose="020B0503020204020204" pitchFamily="34" charset="-122"/>
            </a:endParaRPr>
          </a:p>
        </p:txBody>
      </p:sp>
      <p:sp>
        <p:nvSpPr>
          <p:cNvPr id="4" name="文本框 3"/>
          <p:cNvSpPr txBox="1"/>
          <p:nvPr/>
        </p:nvSpPr>
        <p:spPr>
          <a:xfrm>
            <a:off x="4638107" y="4390690"/>
            <a:ext cx="3163550" cy="306705"/>
          </a:xfrm>
          <a:prstGeom prst="rect">
            <a:avLst/>
          </a:prstGeom>
          <a:noFill/>
        </p:spPr>
        <p:txBody>
          <a:bodyPr wrap="square" rtlCol="0">
            <a:spAutoFit/>
          </a:bodyPr>
          <a:lstStyle/>
          <a:p>
            <a:pPr algn="ctr"/>
            <a:r>
              <a:rPr lang="zh-CN" altLang="en-US" sz="1400" dirty="0">
                <a:solidFill>
                  <a:srgbClr val="887B72"/>
                </a:solidFill>
                <a:latin typeface="微软雅黑" panose="020B0503020204020204" pitchFamily="34" charset="-122"/>
                <a:ea typeface="微软雅黑" panose="020B0503020204020204" pitchFamily="34" charset="-122"/>
              </a:rPr>
              <a:t>姓名 </a:t>
            </a:r>
            <a:r>
              <a:rPr lang="en-US" altLang="zh-CN" sz="1400" dirty="0">
                <a:solidFill>
                  <a:srgbClr val="887B72"/>
                </a:solidFill>
                <a:latin typeface="微软雅黑" panose="020B0503020204020204" pitchFamily="34" charset="-122"/>
                <a:ea typeface="微软雅黑" panose="020B0503020204020204" pitchFamily="34" charset="-122"/>
              </a:rPr>
              <a:t>: </a:t>
            </a:r>
            <a:r>
              <a:rPr lang="zh-CN" altLang="en-US" sz="1400" dirty="0" smtClean="0">
                <a:solidFill>
                  <a:srgbClr val="887B72"/>
                </a:solidFill>
                <a:latin typeface="微软雅黑" panose="020B0503020204020204" pitchFamily="34" charset="-122"/>
                <a:ea typeface="微软雅黑" panose="020B0503020204020204" pitchFamily="34" charset="-122"/>
              </a:rPr>
              <a:t>情缘素材 </a:t>
            </a:r>
            <a:r>
              <a:rPr lang="en-US" altLang="zh-CN" sz="1400" dirty="0" smtClean="0">
                <a:solidFill>
                  <a:srgbClr val="887B72"/>
                </a:solidFill>
                <a:latin typeface="微软雅黑" panose="020B0503020204020204" pitchFamily="34" charset="-122"/>
                <a:ea typeface="微软雅黑" panose="020B0503020204020204" pitchFamily="34" charset="-122"/>
              </a:rPr>
              <a:t>/ </a:t>
            </a:r>
            <a:r>
              <a:rPr lang="zh-CN" altLang="en-US" sz="1400" dirty="0">
                <a:solidFill>
                  <a:srgbClr val="887B72"/>
                </a:solidFill>
                <a:latin typeface="微软雅黑" panose="020B0503020204020204" pitchFamily="34" charset="-122"/>
                <a:ea typeface="微软雅黑" panose="020B0503020204020204" pitchFamily="34" charset="-122"/>
              </a:rPr>
              <a:t>导师 </a:t>
            </a:r>
            <a:r>
              <a:rPr lang="en-US" altLang="zh-CN" sz="1400" dirty="0">
                <a:solidFill>
                  <a:srgbClr val="887B72"/>
                </a:solidFill>
                <a:latin typeface="微软雅黑" panose="020B0503020204020204" pitchFamily="34" charset="-122"/>
                <a:ea typeface="微软雅黑" panose="020B0503020204020204" pitchFamily="34" charset="-122"/>
              </a:rPr>
              <a:t>: </a:t>
            </a:r>
            <a:r>
              <a:rPr lang="zh-CN" altLang="en-US" sz="1400" dirty="0" smtClean="0">
                <a:solidFill>
                  <a:srgbClr val="887B72"/>
                </a:solidFill>
                <a:latin typeface="微软雅黑" panose="020B0503020204020204" pitchFamily="34" charset="-122"/>
                <a:ea typeface="微软雅黑" panose="020B0503020204020204" pitchFamily="34" charset="-122"/>
              </a:rPr>
              <a:t>情缘素材</a:t>
            </a:r>
            <a:endParaRPr lang="zh-CN" altLang="en-US" sz="1400" dirty="0" smtClean="0">
              <a:solidFill>
                <a:srgbClr val="887B72"/>
              </a:solidFill>
              <a:latin typeface="微软雅黑" panose="020B0503020204020204" pitchFamily="34" charset="-122"/>
              <a:ea typeface="微软雅黑" panose="020B0503020204020204" pitchFamily="34" charset="-122"/>
            </a:endParaRPr>
          </a:p>
        </p:txBody>
      </p:sp>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5610282" y="1740133"/>
            <a:ext cx="1219200" cy="12192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6" presetClass="entr" presetSubtype="0" fill="hold" grpId="0" nodeType="afterEffect">
                                  <p:stCondLst>
                                    <p:cond delay="0"/>
                                  </p:stCondLst>
                                  <p:iterate type="lt">
                                    <p:tmPct val="10000"/>
                                  </p:iterate>
                                  <p:childTnLst>
                                    <p:set>
                                      <p:cBhvr>
                                        <p:cTn id="12" dur="1" fill="hold">
                                          <p:stCondLst>
                                            <p:cond delay="0"/>
                                          </p:stCondLst>
                                        </p:cTn>
                                        <p:tgtEl>
                                          <p:spTgt spid="2"/>
                                        </p:tgtEl>
                                        <p:attrNameLst>
                                          <p:attrName>style.visibility</p:attrName>
                                        </p:attrNameLst>
                                      </p:cBhvr>
                                      <p:to>
                                        <p:strVal val="visible"/>
                                      </p:to>
                                    </p:set>
                                    <p:anim by="(-#ppt_w*2)" calcmode="lin" valueType="num">
                                      <p:cBhvr rctx="PPT">
                                        <p:cTn id="13" dur="500" autoRev="1" fill="hold">
                                          <p:stCondLst>
                                            <p:cond delay="0"/>
                                          </p:stCondLst>
                                        </p:cTn>
                                        <p:tgtEl>
                                          <p:spTgt spid="2"/>
                                        </p:tgtEl>
                                        <p:attrNameLst>
                                          <p:attrName>ppt_w</p:attrName>
                                        </p:attrNameLst>
                                      </p:cBhvr>
                                    </p:anim>
                                    <p:anim by="(#ppt_w*0.50)" calcmode="lin" valueType="num">
                                      <p:cBhvr>
                                        <p:cTn id="14" dur="500" decel="50000" autoRev="1" fill="hold">
                                          <p:stCondLst>
                                            <p:cond delay="0"/>
                                          </p:stCondLst>
                                        </p:cTn>
                                        <p:tgtEl>
                                          <p:spTgt spid="2"/>
                                        </p:tgtEl>
                                        <p:attrNameLst>
                                          <p:attrName>ppt_x</p:attrName>
                                        </p:attrNameLst>
                                      </p:cBhvr>
                                    </p:anim>
                                    <p:anim from="(-#ppt_h/2)" to="(#ppt_y)" calcmode="lin" valueType="num">
                                      <p:cBhvr>
                                        <p:cTn id="15" dur="1000" fill="hold">
                                          <p:stCondLst>
                                            <p:cond delay="0"/>
                                          </p:stCondLst>
                                        </p:cTn>
                                        <p:tgtEl>
                                          <p:spTgt spid="2"/>
                                        </p:tgtEl>
                                        <p:attrNameLst>
                                          <p:attrName>ppt_y</p:attrName>
                                        </p:attrNameLst>
                                      </p:cBhvr>
                                    </p:anim>
                                    <p:animRot by="21600000">
                                      <p:cBhvr>
                                        <p:cTn id="16" dur="1000" fill="hold">
                                          <p:stCondLst>
                                            <p:cond delay="0"/>
                                          </p:stCondLst>
                                        </p:cTn>
                                        <p:tgtEl>
                                          <p:spTgt spid="2"/>
                                        </p:tgtEl>
                                        <p:attrNameLst>
                                          <p:attrName>r</p:attrName>
                                        </p:attrNameLst>
                                      </p:cBhvr>
                                    </p:animRot>
                                  </p:childTnLst>
                                </p:cTn>
                              </p:par>
                            </p:childTnLst>
                          </p:cTn>
                        </p:par>
                        <p:par>
                          <p:cTn id="17" fill="hold">
                            <p:stCondLst>
                              <p:cond delay="1799"/>
                            </p:stCondLst>
                            <p:childTnLst>
                              <p:par>
                                <p:cTn id="18" presetID="16" presetClass="entr" presetSubtype="37" fill="hold" grpId="0"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barn(outVertical)">
                                      <p:cBhvr>
                                        <p:cTn id="20" dur="500"/>
                                        <p:tgtEl>
                                          <p:spTgt spid="3"/>
                                        </p:tgtEl>
                                      </p:cBhvr>
                                    </p:animEffect>
                                  </p:childTnLst>
                                </p:cTn>
                              </p:par>
                            </p:childTnLst>
                          </p:cTn>
                        </p:par>
                        <p:par>
                          <p:cTn id="21" fill="hold">
                            <p:stCondLst>
                              <p:cond delay="2299"/>
                            </p:stCondLst>
                            <p:childTnLst>
                              <p:par>
                                <p:cTn id="22" presetID="42" presetClass="entr" presetSubtype="0"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1000"/>
                                        <p:tgtEl>
                                          <p:spTgt spid="4"/>
                                        </p:tgtEl>
                                      </p:cBhvr>
                                    </p:animEffect>
                                    <p:anim calcmode="lin" valueType="num">
                                      <p:cBhvr>
                                        <p:cTn id="25" dur="1000" fill="hold"/>
                                        <p:tgtEl>
                                          <p:spTgt spid="4"/>
                                        </p:tgtEl>
                                        <p:attrNameLst>
                                          <p:attrName>ppt_x</p:attrName>
                                        </p:attrNameLst>
                                      </p:cBhvr>
                                      <p:tavLst>
                                        <p:tav tm="0">
                                          <p:val>
                                            <p:strVal val="#ppt_x"/>
                                          </p:val>
                                        </p:tav>
                                        <p:tav tm="100000">
                                          <p:val>
                                            <p:strVal val="#ppt_x"/>
                                          </p:val>
                                        </p:tav>
                                      </p:tavLst>
                                    </p:anim>
                                    <p:anim calcmode="lin" valueType="num">
                                      <p:cBhvr>
                                        <p:cTn id="2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椭圆 10"/>
          <p:cNvSpPr/>
          <p:nvPr/>
        </p:nvSpPr>
        <p:spPr>
          <a:xfrm>
            <a:off x="944583" y="2149610"/>
            <a:ext cx="3150509" cy="3150919"/>
          </a:xfrm>
          <a:prstGeom prst="ellipse">
            <a:avLst/>
          </a:prstGeom>
          <a:blipFill dpi="0" rotWithShape="1">
            <a:blip r:embed="rId1" cstate="print">
              <a:extLst>
                <a:ext uri="{28A0092B-C50C-407E-A947-70E740481C1C}">
                  <a14:useLocalDpi xmlns:a14="http://schemas.microsoft.com/office/drawing/2010/main" val="0"/>
                </a:ext>
              </a:extLst>
            </a:blip>
            <a:srcRect/>
            <a:stretch>
              <a:fillRect/>
            </a:stretch>
          </a:blipFill>
          <a:ln cmpd="dbl">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chemeClr val="bg1"/>
              </a:solidFill>
              <a:cs typeface="+mn-ea"/>
            </a:endParaRPr>
          </a:p>
        </p:txBody>
      </p:sp>
      <p:sp>
        <p:nvSpPr>
          <p:cNvPr id="12" name="椭圆 11"/>
          <p:cNvSpPr/>
          <p:nvPr/>
        </p:nvSpPr>
        <p:spPr>
          <a:xfrm>
            <a:off x="791868" y="1996875"/>
            <a:ext cx="3455934" cy="3456384"/>
          </a:xfrm>
          <a:prstGeom prst="ellipse">
            <a:avLst/>
          </a:prstGeom>
          <a:noFill/>
          <a:ln cmpd="sng">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chemeClr val="bg1"/>
              </a:solidFill>
              <a:cs typeface="+mn-ea"/>
            </a:endParaRPr>
          </a:p>
        </p:txBody>
      </p:sp>
      <p:cxnSp>
        <p:nvCxnSpPr>
          <p:cNvPr id="13" name="直接连接符 12"/>
          <p:cNvCxnSpPr>
            <a:stCxn id="12" idx="0"/>
            <a:endCxn id="18" idx="1"/>
          </p:cNvCxnSpPr>
          <p:nvPr/>
        </p:nvCxnSpPr>
        <p:spPr>
          <a:xfrm flipV="1">
            <a:off x="2519836" y="1981485"/>
            <a:ext cx="2799777" cy="1539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a:stCxn id="12" idx="6"/>
            <a:endCxn id="20" idx="2"/>
          </p:cNvCxnSpPr>
          <p:nvPr/>
        </p:nvCxnSpPr>
        <p:spPr>
          <a:xfrm flipV="1">
            <a:off x="4247802" y="3718471"/>
            <a:ext cx="1055980" cy="6596"/>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a:stCxn id="12" idx="4"/>
            <a:endCxn id="23" idx="2"/>
          </p:cNvCxnSpPr>
          <p:nvPr/>
        </p:nvCxnSpPr>
        <p:spPr>
          <a:xfrm>
            <a:off x="2519836" y="5453259"/>
            <a:ext cx="2783947"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16" name="组合 15"/>
          <p:cNvGrpSpPr/>
          <p:nvPr/>
        </p:nvGrpSpPr>
        <p:grpSpPr>
          <a:xfrm>
            <a:off x="5303781" y="1516822"/>
            <a:ext cx="959982" cy="960107"/>
            <a:chOff x="3995936" y="1495374"/>
            <a:chExt cx="720080" cy="720080"/>
          </a:xfrm>
        </p:grpSpPr>
        <p:sp>
          <p:nvSpPr>
            <p:cNvPr id="17" name="椭圆 16"/>
            <p:cNvSpPr/>
            <p:nvPr/>
          </p:nvSpPr>
          <p:spPr>
            <a:xfrm>
              <a:off x="3995936" y="1495374"/>
              <a:ext cx="720080" cy="7200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endParaRPr>
            </a:p>
          </p:txBody>
        </p:sp>
        <p:sp>
          <p:nvSpPr>
            <p:cNvPr id="18" name="TextBox 17"/>
            <p:cNvSpPr txBox="1"/>
            <p:nvPr/>
          </p:nvSpPr>
          <p:spPr>
            <a:xfrm>
              <a:off x="4007811" y="1532248"/>
              <a:ext cx="679601" cy="623248"/>
            </a:xfrm>
            <a:prstGeom prst="rect">
              <a:avLst/>
            </a:prstGeom>
            <a:noFill/>
          </p:spPr>
          <p:txBody>
            <a:bodyPr wrap="none" rtlCol="0">
              <a:spAutoFit/>
            </a:bodyPr>
            <a:lstStyle/>
            <a:p>
              <a:r>
                <a:rPr lang="en-US" altLang="zh-CN" sz="4800" dirty="0">
                  <a:solidFill>
                    <a:schemeClr val="bg1"/>
                  </a:solidFill>
                  <a:latin typeface="+mn-ea"/>
                  <a:cs typeface="+mn-ea"/>
                </a:rPr>
                <a:t>01</a:t>
              </a:r>
              <a:endParaRPr lang="zh-CN" altLang="en-US" sz="4800" dirty="0">
                <a:solidFill>
                  <a:schemeClr val="bg1"/>
                </a:solidFill>
                <a:latin typeface="+mn-ea"/>
                <a:cs typeface="+mn-ea"/>
              </a:endParaRPr>
            </a:p>
          </p:txBody>
        </p:sp>
      </p:grpSp>
      <p:grpSp>
        <p:nvGrpSpPr>
          <p:cNvPr id="19" name="组合 18"/>
          <p:cNvGrpSpPr/>
          <p:nvPr/>
        </p:nvGrpSpPr>
        <p:grpSpPr>
          <a:xfrm>
            <a:off x="5303781" y="3238418"/>
            <a:ext cx="959982" cy="960107"/>
            <a:chOff x="3995936" y="2786571"/>
            <a:chExt cx="720080" cy="720080"/>
          </a:xfrm>
        </p:grpSpPr>
        <p:sp>
          <p:nvSpPr>
            <p:cNvPr id="20" name="椭圆 19"/>
            <p:cNvSpPr/>
            <p:nvPr/>
          </p:nvSpPr>
          <p:spPr>
            <a:xfrm>
              <a:off x="3995936" y="2786571"/>
              <a:ext cx="720080" cy="72008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95000"/>
                  </a:schemeClr>
                </a:solidFill>
                <a:cs typeface="+mn-ea"/>
              </a:endParaRPr>
            </a:p>
          </p:txBody>
        </p:sp>
        <p:sp>
          <p:nvSpPr>
            <p:cNvPr id="21" name="TextBox 20"/>
            <p:cNvSpPr txBox="1"/>
            <p:nvPr/>
          </p:nvSpPr>
          <p:spPr>
            <a:xfrm>
              <a:off x="4007811" y="2860320"/>
              <a:ext cx="679601" cy="623248"/>
            </a:xfrm>
            <a:prstGeom prst="rect">
              <a:avLst/>
            </a:prstGeom>
            <a:noFill/>
          </p:spPr>
          <p:txBody>
            <a:bodyPr wrap="none" rtlCol="0">
              <a:spAutoFit/>
            </a:bodyPr>
            <a:lstStyle/>
            <a:p>
              <a:r>
                <a:rPr lang="en-US" altLang="zh-CN" sz="4800" dirty="0">
                  <a:solidFill>
                    <a:schemeClr val="bg1">
                      <a:lumMod val="95000"/>
                    </a:schemeClr>
                  </a:solidFill>
                  <a:latin typeface="+mn-ea"/>
                  <a:cs typeface="+mn-ea"/>
                </a:rPr>
                <a:t>02</a:t>
              </a:r>
              <a:endParaRPr lang="zh-CN" altLang="en-US" sz="4800" dirty="0">
                <a:solidFill>
                  <a:schemeClr val="bg1">
                    <a:lumMod val="95000"/>
                  </a:schemeClr>
                </a:solidFill>
                <a:latin typeface="+mn-ea"/>
                <a:cs typeface="+mn-ea"/>
              </a:endParaRPr>
            </a:p>
          </p:txBody>
        </p:sp>
      </p:grpSp>
      <p:grpSp>
        <p:nvGrpSpPr>
          <p:cNvPr id="22" name="组合 21"/>
          <p:cNvGrpSpPr/>
          <p:nvPr/>
        </p:nvGrpSpPr>
        <p:grpSpPr>
          <a:xfrm>
            <a:off x="5303782" y="4973206"/>
            <a:ext cx="959981" cy="960107"/>
            <a:chOff x="3995936" y="4087662"/>
            <a:chExt cx="720080" cy="720080"/>
          </a:xfrm>
        </p:grpSpPr>
        <p:sp>
          <p:nvSpPr>
            <p:cNvPr id="23" name="椭圆 22"/>
            <p:cNvSpPr/>
            <p:nvPr/>
          </p:nvSpPr>
          <p:spPr>
            <a:xfrm>
              <a:off x="3995936" y="4087662"/>
              <a:ext cx="720080" cy="72008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endParaRPr>
            </a:p>
          </p:txBody>
        </p:sp>
        <p:sp>
          <p:nvSpPr>
            <p:cNvPr id="24" name="TextBox 23"/>
            <p:cNvSpPr txBox="1"/>
            <p:nvPr/>
          </p:nvSpPr>
          <p:spPr>
            <a:xfrm>
              <a:off x="3995936" y="4124536"/>
              <a:ext cx="679601" cy="623248"/>
            </a:xfrm>
            <a:prstGeom prst="rect">
              <a:avLst/>
            </a:prstGeom>
            <a:noFill/>
          </p:spPr>
          <p:txBody>
            <a:bodyPr wrap="none" rtlCol="0">
              <a:spAutoFit/>
            </a:bodyPr>
            <a:lstStyle/>
            <a:p>
              <a:r>
                <a:rPr lang="en-US" altLang="zh-CN" sz="4800" dirty="0">
                  <a:solidFill>
                    <a:schemeClr val="bg1"/>
                  </a:solidFill>
                  <a:latin typeface="+mn-ea"/>
                  <a:cs typeface="+mn-ea"/>
                </a:rPr>
                <a:t>03</a:t>
              </a:r>
              <a:endParaRPr lang="zh-CN" altLang="en-US" sz="4800" dirty="0">
                <a:solidFill>
                  <a:schemeClr val="bg1"/>
                </a:solidFill>
                <a:latin typeface="+mn-ea"/>
                <a:cs typeface="+mn-ea"/>
              </a:endParaRPr>
            </a:p>
          </p:txBody>
        </p:sp>
      </p:grpSp>
      <p:sp>
        <p:nvSpPr>
          <p:cNvPr id="25" name="TextBox 24"/>
          <p:cNvSpPr txBox="1"/>
          <p:nvPr/>
        </p:nvSpPr>
        <p:spPr bwMode="auto">
          <a:xfrm>
            <a:off x="6491544" y="1900865"/>
            <a:ext cx="4728143" cy="769429"/>
          </a:xfrm>
          <a:prstGeom prst="rect">
            <a:avLst/>
          </a:prstGeom>
          <a:noFill/>
        </p:spPr>
        <p:txBody>
          <a:bodyPr wrap="square" lIns="121908" tIns="60954" rIns="121908" bIns="60954">
            <a:spAutoFit/>
          </a:bodyPr>
          <a:lstStyle/>
          <a:p>
            <a:pPr>
              <a:lnSpc>
                <a:spcPct val="150000"/>
              </a:lnSpc>
            </a:pPr>
            <a:r>
              <a:rPr lang="zh-CN" altLang="en-US" sz="1400" dirty="0">
                <a:solidFill>
                  <a:schemeClr val="bg1">
                    <a:lumMod val="50000"/>
                  </a:schemeClr>
                </a:solidFill>
                <a:cs typeface="+mn-ea"/>
              </a:rPr>
              <a:t>这里输入简单的文字概述这里输入简单文字概述简单的文字概述这里输入简单的文字概述这里输入</a:t>
            </a:r>
            <a:endParaRPr lang="zh-CN" altLang="en-US" sz="1400" dirty="0">
              <a:solidFill>
                <a:schemeClr val="bg1">
                  <a:lumMod val="50000"/>
                </a:schemeClr>
              </a:solidFill>
              <a:latin typeface="Calibri" panose="020F0502020204030204" pitchFamily="34" charset="0"/>
              <a:cs typeface="+mn-ea"/>
            </a:endParaRPr>
          </a:p>
        </p:txBody>
      </p:sp>
      <p:sp>
        <p:nvSpPr>
          <p:cNvPr id="26" name="矩形 25"/>
          <p:cNvSpPr/>
          <p:nvPr/>
        </p:nvSpPr>
        <p:spPr bwMode="auto">
          <a:xfrm>
            <a:off x="6510695" y="1412777"/>
            <a:ext cx="2694165" cy="430875"/>
          </a:xfrm>
          <a:prstGeom prst="rect">
            <a:avLst/>
          </a:prstGeom>
        </p:spPr>
        <p:txBody>
          <a:bodyPr lIns="121908" tIns="60954" rIns="121908" bIns="60954">
            <a:spAutoFit/>
          </a:bodyPr>
          <a:lstStyle/>
          <a:p>
            <a:pPr>
              <a:defRPr/>
            </a:pPr>
            <a:r>
              <a:rPr lang="zh-CN" altLang="en-US" sz="2000" b="1" dirty="0">
                <a:solidFill>
                  <a:schemeClr val="accent1"/>
                </a:solidFill>
                <a:latin typeface="+mn-ea"/>
                <a:cs typeface="+mn-ea"/>
              </a:rPr>
              <a:t>输入相关标题</a:t>
            </a:r>
            <a:endParaRPr lang="zh-CN" altLang="en-US" sz="2000" b="1" dirty="0">
              <a:solidFill>
                <a:schemeClr val="accent1"/>
              </a:solidFill>
              <a:cs typeface="+mn-ea"/>
            </a:endParaRPr>
          </a:p>
        </p:txBody>
      </p:sp>
      <p:sp>
        <p:nvSpPr>
          <p:cNvPr id="27" name="TextBox 26"/>
          <p:cNvSpPr txBox="1"/>
          <p:nvPr/>
        </p:nvSpPr>
        <p:spPr bwMode="auto">
          <a:xfrm>
            <a:off x="6527527" y="3541081"/>
            <a:ext cx="4728143" cy="769429"/>
          </a:xfrm>
          <a:prstGeom prst="rect">
            <a:avLst/>
          </a:prstGeom>
          <a:noFill/>
        </p:spPr>
        <p:txBody>
          <a:bodyPr wrap="square" lIns="121908" tIns="60954" rIns="121908" bIns="60954">
            <a:spAutoFit/>
          </a:bodyPr>
          <a:lstStyle/>
          <a:p>
            <a:pPr>
              <a:lnSpc>
                <a:spcPct val="150000"/>
              </a:lnSpc>
            </a:pPr>
            <a:r>
              <a:rPr lang="zh-CN" altLang="en-US" sz="1400" dirty="0">
                <a:solidFill>
                  <a:schemeClr val="bg1">
                    <a:lumMod val="50000"/>
                  </a:schemeClr>
                </a:solidFill>
                <a:cs typeface="+mn-ea"/>
              </a:rPr>
              <a:t>这里输入简单的文字概述这里输入简单文字概述简单的文字概述这里输入简单的文字概述这里输入</a:t>
            </a:r>
            <a:endParaRPr lang="zh-CN" altLang="en-US" sz="1400" dirty="0">
              <a:solidFill>
                <a:schemeClr val="bg1">
                  <a:lumMod val="50000"/>
                </a:schemeClr>
              </a:solidFill>
              <a:latin typeface="Calibri" panose="020F0502020204030204" pitchFamily="34" charset="0"/>
              <a:cs typeface="+mn-ea"/>
            </a:endParaRPr>
          </a:p>
        </p:txBody>
      </p:sp>
      <p:sp>
        <p:nvSpPr>
          <p:cNvPr id="28" name="矩形 27"/>
          <p:cNvSpPr/>
          <p:nvPr/>
        </p:nvSpPr>
        <p:spPr bwMode="auto">
          <a:xfrm>
            <a:off x="6546678" y="3052993"/>
            <a:ext cx="2694165" cy="430875"/>
          </a:xfrm>
          <a:prstGeom prst="rect">
            <a:avLst/>
          </a:prstGeom>
        </p:spPr>
        <p:txBody>
          <a:bodyPr lIns="121908" tIns="60954" rIns="121908" bIns="60954">
            <a:spAutoFit/>
          </a:bodyPr>
          <a:lstStyle/>
          <a:p>
            <a:pPr>
              <a:defRPr/>
            </a:pPr>
            <a:r>
              <a:rPr lang="zh-CN" altLang="en-US" sz="2000" b="1" dirty="0">
                <a:solidFill>
                  <a:schemeClr val="accent2"/>
                </a:solidFill>
                <a:latin typeface="+mn-ea"/>
                <a:cs typeface="+mn-ea"/>
              </a:rPr>
              <a:t>输入相关标题</a:t>
            </a:r>
            <a:endParaRPr lang="zh-CN" altLang="en-US" sz="2000" b="1" dirty="0">
              <a:solidFill>
                <a:schemeClr val="accent2"/>
              </a:solidFill>
              <a:cs typeface="+mn-ea"/>
            </a:endParaRPr>
          </a:p>
        </p:txBody>
      </p:sp>
      <p:sp>
        <p:nvSpPr>
          <p:cNvPr id="29" name="TextBox 28"/>
          <p:cNvSpPr txBox="1"/>
          <p:nvPr/>
        </p:nvSpPr>
        <p:spPr bwMode="auto">
          <a:xfrm>
            <a:off x="6551760" y="5269273"/>
            <a:ext cx="4728143" cy="769429"/>
          </a:xfrm>
          <a:prstGeom prst="rect">
            <a:avLst/>
          </a:prstGeom>
          <a:noFill/>
        </p:spPr>
        <p:txBody>
          <a:bodyPr wrap="square" lIns="121908" tIns="60954" rIns="121908" bIns="60954">
            <a:spAutoFit/>
          </a:bodyPr>
          <a:lstStyle/>
          <a:p>
            <a:pPr>
              <a:lnSpc>
                <a:spcPct val="150000"/>
              </a:lnSpc>
            </a:pPr>
            <a:r>
              <a:rPr lang="zh-CN" altLang="en-US" sz="1400" dirty="0">
                <a:solidFill>
                  <a:schemeClr val="bg1">
                    <a:lumMod val="50000"/>
                  </a:schemeClr>
                </a:solidFill>
                <a:cs typeface="+mn-ea"/>
              </a:rPr>
              <a:t>这里输入简单的文字概述这里输入简单文字概述简单的文字概述这里输入简单的文字概述这里输入</a:t>
            </a:r>
            <a:endParaRPr lang="zh-CN" altLang="en-US" sz="1400" dirty="0">
              <a:solidFill>
                <a:schemeClr val="bg1">
                  <a:lumMod val="50000"/>
                </a:schemeClr>
              </a:solidFill>
              <a:latin typeface="Calibri" panose="020F0502020204030204" pitchFamily="34" charset="0"/>
              <a:cs typeface="+mn-ea"/>
            </a:endParaRPr>
          </a:p>
        </p:txBody>
      </p:sp>
      <p:sp>
        <p:nvSpPr>
          <p:cNvPr id="30" name="矩形 29"/>
          <p:cNvSpPr/>
          <p:nvPr/>
        </p:nvSpPr>
        <p:spPr bwMode="auto">
          <a:xfrm>
            <a:off x="6570911" y="4781185"/>
            <a:ext cx="2694165" cy="430875"/>
          </a:xfrm>
          <a:prstGeom prst="rect">
            <a:avLst/>
          </a:prstGeom>
        </p:spPr>
        <p:txBody>
          <a:bodyPr lIns="121908" tIns="60954" rIns="121908" bIns="60954">
            <a:spAutoFit/>
          </a:bodyPr>
          <a:lstStyle/>
          <a:p>
            <a:pPr>
              <a:defRPr/>
            </a:pPr>
            <a:r>
              <a:rPr lang="zh-CN" altLang="en-US" sz="2000" b="1" dirty="0">
                <a:solidFill>
                  <a:srgbClr val="7F7F7F"/>
                </a:solidFill>
                <a:latin typeface="+mn-ea"/>
                <a:cs typeface="+mn-ea"/>
              </a:rPr>
              <a:t>输入相关标题</a:t>
            </a:r>
            <a:endParaRPr lang="zh-CN" altLang="en-US" sz="2000" b="1" dirty="0">
              <a:solidFill>
                <a:srgbClr val="7F7F7F"/>
              </a:solidFill>
              <a:cs typeface="+mn-ea"/>
            </a:endParaRPr>
          </a:p>
        </p:txBody>
      </p:sp>
      <p:sp>
        <p:nvSpPr>
          <p:cNvPr id="2" name="标题 1"/>
          <p:cNvSpPr>
            <a:spLocks noGrp="1"/>
          </p:cNvSpPr>
          <p:nvPr>
            <p:ph type="title"/>
          </p:nvPr>
        </p:nvSpPr>
        <p:spPr/>
        <p:txBody>
          <a:bodyPr>
            <a:normAutofit/>
          </a:bodyPr>
          <a:lstStyle/>
          <a:p>
            <a:r>
              <a:rPr lang="zh-CN" altLang="en-US" dirty="0">
                <a:ea typeface="+mn-ea"/>
                <a:cs typeface="+mn-ea"/>
              </a:rPr>
              <a:t>单击此处添加标题</a:t>
            </a:r>
            <a:endParaRPr lang="zh-CN" altLang="en-US" dirty="0">
              <a:ea typeface="+mn-ea"/>
              <a:cs typeface="+mn-ea"/>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animEffect transition="in" filter="fade">
                                      <p:cBhvr>
                                        <p:cTn id="14" dur="500"/>
                                        <p:tgtEl>
                                          <p:spTgt spid="12"/>
                                        </p:tgtEl>
                                      </p:cBhvr>
                                    </p:animEffect>
                                  </p:childTnLst>
                                </p:cTn>
                              </p:par>
                            </p:childTnLst>
                          </p:cTn>
                        </p:par>
                        <p:par>
                          <p:cTn id="15" fill="hold">
                            <p:stCondLst>
                              <p:cond delay="500"/>
                            </p:stCondLst>
                            <p:childTnLst>
                              <p:par>
                                <p:cTn id="16" presetID="22" presetClass="entr" presetSubtype="8" fill="hold"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left)">
                                      <p:cBhvr>
                                        <p:cTn id="18" dur="500"/>
                                        <p:tgtEl>
                                          <p:spTgt spid="13"/>
                                        </p:tgtEl>
                                      </p:cBhvr>
                                    </p:animEffect>
                                  </p:childTnLst>
                                </p:cTn>
                              </p:par>
                            </p:childTnLst>
                          </p:cTn>
                        </p:par>
                        <p:par>
                          <p:cTn id="19" fill="hold">
                            <p:stCondLst>
                              <p:cond delay="1000"/>
                            </p:stCondLst>
                            <p:childTnLst>
                              <p:par>
                                <p:cTn id="20" presetID="21" presetClass="entr" presetSubtype="1"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heel(1)">
                                      <p:cBhvr>
                                        <p:cTn id="22" dur="2000"/>
                                        <p:tgtEl>
                                          <p:spTgt spid="16"/>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fade">
                                      <p:cBhvr>
                                        <p:cTn id="25" dur="1000"/>
                                        <p:tgtEl>
                                          <p:spTgt spid="26"/>
                                        </p:tgtEl>
                                      </p:cBhvr>
                                    </p:animEffect>
                                    <p:anim calcmode="lin" valueType="num">
                                      <p:cBhvr>
                                        <p:cTn id="26" dur="1000" fill="hold"/>
                                        <p:tgtEl>
                                          <p:spTgt spid="26"/>
                                        </p:tgtEl>
                                        <p:attrNameLst>
                                          <p:attrName>ppt_x</p:attrName>
                                        </p:attrNameLst>
                                      </p:cBhvr>
                                      <p:tavLst>
                                        <p:tav tm="0">
                                          <p:val>
                                            <p:strVal val="#ppt_x"/>
                                          </p:val>
                                        </p:tav>
                                        <p:tav tm="100000">
                                          <p:val>
                                            <p:strVal val="#ppt_x"/>
                                          </p:val>
                                        </p:tav>
                                      </p:tavLst>
                                    </p:anim>
                                    <p:anim calcmode="lin" valueType="num">
                                      <p:cBhvr>
                                        <p:cTn id="27" dur="1000" fill="hold"/>
                                        <p:tgtEl>
                                          <p:spTgt spid="26"/>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wipe(left)">
                                      <p:cBhvr>
                                        <p:cTn id="36" dur="500"/>
                                        <p:tgtEl>
                                          <p:spTgt spid="14"/>
                                        </p:tgtEl>
                                      </p:cBhvr>
                                    </p:animEffect>
                                  </p:childTnLst>
                                </p:cTn>
                              </p:par>
                            </p:childTnLst>
                          </p:cTn>
                        </p:par>
                        <p:par>
                          <p:cTn id="37" fill="hold">
                            <p:stCondLst>
                              <p:cond delay="3500"/>
                            </p:stCondLst>
                            <p:childTnLst>
                              <p:par>
                                <p:cTn id="38" presetID="21" presetClass="entr" presetSubtype="1" fill="hold"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wheel(1)">
                                      <p:cBhvr>
                                        <p:cTn id="40" dur="2000"/>
                                        <p:tgtEl>
                                          <p:spTgt spid="19"/>
                                        </p:tgtEl>
                                      </p:cBhvr>
                                    </p:animEffect>
                                  </p:childTnLst>
                                </p:cTn>
                              </p:par>
                            </p:childTnLst>
                          </p:cTn>
                        </p:par>
                        <p:par>
                          <p:cTn id="41" fill="hold">
                            <p:stCondLst>
                              <p:cond delay="5500"/>
                            </p:stCondLst>
                            <p:childTnLst>
                              <p:par>
                                <p:cTn id="42" presetID="42" presetClass="entr" presetSubtype="0" fill="hold" grpId="0" nodeType="afterEffect">
                                  <p:stCondLst>
                                    <p:cond delay="0"/>
                                  </p:stCondLst>
                                  <p:childTnLst>
                                    <p:set>
                                      <p:cBhvr>
                                        <p:cTn id="43" dur="1" fill="hold">
                                          <p:stCondLst>
                                            <p:cond delay="0"/>
                                          </p:stCondLst>
                                        </p:cTn>
                                        <p:tgtEl>
                                          <p:spTgt spid="28"/>
                                        </p:tgtEl>
                                        <p:attrNameLst>
                                          <p:attrName>style.visibility</p:attrName>
                                        </p:attrNameLst>
                                      </p:cBhvr>
                                      <p:to>
                                        <p:strVal val="visible"/>
                                      </p:to>
                                    </p:set>
                                    <p:animEffect transition="in" filter="fade">
                                      <p:cBhvr>
                                        <p:cTn id="44" dur="1000"/>
                                        <p:tgtEl>
                                          <p:spTgt spid="28"/>
                                        </p:tgtEl>
                                      </p:cBhvr>
                                    </p:animEffect>
                                    <p:anim calcmode="lin" valueType="num">
                                      <p:cBhvr>
                                        <p:cTn id="45" dur="1000" fill="hold"/>
                                        <p:tgtEl>
                                          <p:spTgt spid="28"/>
                                        </p:tgtEl>
                                        <p:attrNameLst>
                                          <p:attrName>ppt_x</p:attrName>
                                        </p:attrNameLst>
                                      </p:cBhvr>
                                      <p:tavLst>
                                        <p:tav tm="0">
                                          <p:val>
                                            <p:strVal val="#ppt_x"/>
                                          </p:val>
                                        </p:tav>
                                        <p:tav tm="100000">
                                          <p:val>
                                            <p:strVal val="#ppt_x"/>
                                          </p:val>
                                        </p:tav>
                                      </p:tavLst>
                                    </p:anim>
                                    <p:anim calcmode="lin" valueType="num">
                                      <p:cBhvr>
                                        <p:cTn id="46" dur="1000" fill="hold"/>
                                        <p:tgtEl>
                                          <p:spTgt spid="28"/>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2" presetClass="entr" presetSubtype="8" fill="hold" nodeType="after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wipe(left)">
                                      <p:cBhvr>
                                        <p:cTn id="55" dur="500"/>
                                        <p:tgtEl>
                                          <p:spTgt spid="15"/>
                                        </p:tgtEl>
                                      </p:cBhvr>
                                    </p:animEffect>
                                  </p:childTnLst>
                                </p:cTn>
                              </p:par>
                            </p:childTnLst>
                          </p:cTn>
                        </p:par>
                        <p:par>
                          <p:cTn id="56" fill="hold">
                            <p:stCondLst>
                              <p:cond delay="7000"/>
                            </p:stCondLst>
                            <p:childTnLst>
                              <p:par>
                                <p:cTn id="57" presetID="21" presetClass="entr" presetSubtype="1" fill="hold"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wheel(1)">
                                      <p:cBhvr>
                                        <p:cTn id="59" dur="2000"/>
                                        <p:tgtEl>
                                          <p:spTgt spid="22"/>
                                        </p:tgtEl>
                                      </p:cBhvr>
                                    </p:animEffect>
                                  </p:childTnLst>
                                </p:cTn>
                              </p:par>
                            </p:childTnLst>
                          </p:cTn>
                        </p:par>
                        <p:par>
                          <p:cTn id="60" fill="hold">
                            <p:stCondLst>
                              <p:cond delay="9000"/>
                            </p:stCondLst>
                            <p:childTnLst>
                              <p:par>
                                <p:cTn id="61" presetID="42" presetClass="entr" presetSubtype="0" fill="hold" grpId="0" nodeType="afterEffect">
                                  <p:stCondLst>
                                    <p:cond delay="0"/>
                                  </p:stCondLst>
                                  <p:childTnLst>
                                    <p:set>
                                      <p:cBhvr>
                                        <p:cTn id="62" dur="1" fill="hold">
                                          <p:stCondLst>
                                            <p:cond delay="0"/>
                                          </p:stCondLst>
                                        </p:cTn>
                                        <p:tgtEl>
                                          <p:spTgt spid="30"/>
                                        </p:tgtEl>
                                        <p:attrNameLst>
                                          <p:attrName>style.visibility</p:attrName>
                                        </p:attrNameLst>
                                      </p:cBhvr>
                                      <p:to>
                                        <p:strVal val="visible"/>
                                      </p:to>
                                    </p:set>
                                    <p:animEffect transition="in" filter="fade">
                                      <p:cBhvr>
                                        <p:cTn id="63" dur="1000"/>
                                        <p:tgtEl>
                                          <p:spTgt spid="30"/>
                                        </p:tgtEl>
                                      </p:cBhvr>
                                    </p:animEffect>
                                    <p:anim calcmode="lin" valueType="num">
                                      <p:cBhvr>
                                        <p:cTn id="64" dur="1000" fill="hold"/>
                                        <p:tgtEl>
                                          <p:spTgt spid="30"/>
                                        </p:tgtEl>
                                        <p:attrNameLst>
                                          <p:attrName>ppt_x</p:attrName>
                                        </p:attrNameLst>
                                      </p:cBhvr>
                                      <p:tavLst>
                                        <p:tav tm="0">
                                          <p:val>
                                            <p:strVal val="#ppt_x"/>
                                          </p:val>
                                        </p:tav>
                                        <p:tav tm="100000">
                                          <p:val>
                                            <p:strVal val="#ppt_x"/>
                                          </p:val>
                                        </p:tav>
                                      </p:tavLst>
                                    </p:anim>
                                    <p:anim calcmode="lin" valueType="num">
                                      <p:cBhvr>
                                        <p:cTn id="65" dur="1000" fill="hold"/>
                                        <p:tgtEl>
                                          <p:spTgt spid="30"/>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29"/>
                                        </p:tgtEl>
                                        <p:attrNameLst>
                                          <p:attrName>style.visibility</p:attrName>
                                        </p:attrNameLst>
                                      </p:cBhvr>
                                      <p:to>
                                        <p:strVal val="visible"/>
                                      </p:to>
                                    </p:set>
                                    <p:animEffect transition="in" filter="fade">
                                      <p:cBhvr>
                                        <p:cTn id="68" dur="1000"/>
                                        <p:tgtEl>
                                          <p:spTgt spid="29"/>
                                        </p:tgtEl>
                                      </p:cBhvr>
                                    </p:animEffect>
                                    <p:anim calcmode="lin" valueType="num">
                                      <p:cBhvr>
                                        <p:cTn id="69" dur="1000" fill="hold"/>
                                        <p:tgtEl>
                                          <p:spTgt spid="29"/>
                                        </p:tgtEl>
                                        <p:attrNameLst>
                                          <p:attrName>ppt_x</p:attrName>
                                        </p:attrNameLst>
                                      </p:cBhvr>
                                      <p:tavLst>
                                        <p:tav tm="0">
                                          <p:val>
                                            <p:strVal val="#ppt_x"/>
                                          </p:val>
                                        </p:tav>
                                        <p:tav tm="100000">
                                          <p:val>
                                            <p:strVal val="#ppt_x"/>
                                          </p:val>
                                        </p:tav>
                                      </p:tavLst>
                                    </p:anim>
                                    <p:anim calcmode="lin" valueType="num">
                                      <p:cBhvr>
                                        <p:cTn id="70"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25" grpId="0"/>
      <p:bldP spid="26" grpId="0"/>
      <p:bldP spid="27" grpId="0"/>
      <p:bldP spid="28" grpId="0"/>
      <p:bldP spid="29" grpId="0"/>
      <p:bldP spid="3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cs typeface="+mn-ea"/>
              </a:rPr>
              <a:t>单击此处添加标题</a:t>
            </a:r>
            <a:endParaRPr lang="zh-CN" altLang="en-US" dirty="0">
              <a:ea typeface="+mn-ea"/>
              <a:cs typeface="+mn-ea"/>
            </a:endParaRPr>
          </a:p>
        </p:txBody>
      </p:sp>
      <p:sp>
        <p:nvSpPr>
          <p:cNvPr id="18" name="Rectangle 17"/>
          <p:cNvSpPr/>
          <p:nvPr/>
        </p:nvSpPr>
        <p:spPr>
          <a:xfrm>
            <a:off x="9785156" y="3082489"/>
            <a:ext cx="1482400" cy="138202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3600" dirty="0">
              <a:solidFill>
                <a:srgbClr val="FFFFFF"/>
              </a:solidFill>
              <a:latin typeface="+mn-ea"/>
              <a:cs typeface="+mn-ea"/>
            </a:endParaRPr>
          </a:p>
        </p:txBody>
      </p:sp>
      <p:grpSp>
        <p:nvGrpSpPr>
          <p:cNvPr id="19" name="Group 18"/>
          <p:cNvGrpSpPr/>
          <p:nvPr/>
        </p:nvGrpSpPr>
        <p:grpSpPr>
          <a:xfrm>
            <a:off x="8304163" y="3082489"/>
            <a:ext cx="1529039" cy="1382027"/>
            <a:chOff x="1038692" y="2521527"/>
            <a:chExt cx="1619883" cy="1463946"/>
          </a:xfrm>
          <a:solidFill>
            <a:schemeClr val="accent5"/>
          </a:solidFill>
        </p:grpSpPr>
        <p:sp>
          <p:nvSpPr>
            <p:cNvPr id="20" name="Rectangle 19"/>
            <p:cNvSpPr/>
            <p:nvPr/>
          </p:nvSpPr>
          <p:spPr>
            <a:xfrm>
              <a:off x="1038692" y="2521527"/>
              <a:ext cx="1570473" cy="146394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3600" dirty="0">
                <a:solidFill>
                  <a:srgbClr val="FFFFFF"/>
                </a:solidFill>
                <a:latin typeface="+mn-ea"/>
                <a:cs typeface="+mn-ea"/>
              </a:endParaRPr>
            </a:p>
          </p:txBody>
        </p:sp>
        <p:sp>
          <p:nvSpPr>
            <p:cNvPr id="21" name="Rectangle 20"/>
            <p:cNvSpPr/>
            <p:nvPr/>
          </p:nvSpPr>
          <p:spPr>
            <a:xfrm rot="2700000">
              <a:off x="2411397" y="3129911"/>
              <a:ext cx="247178" cy="2471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mn-ea"/>
                <a:cs typeface="+mn-ea"/>
              </a:endParaRPr>
            </a:p>
          </p:txBody>
        </p:sp>
      </p:grpSp>
      <p:grpSp>
        <p:nvGrpSpPr>
          <p:cNvPr id="22" name="Group 21"/>
          <p:cNvGrpSpPr/>
          <p:nvPr/>
        </p:nvGrpSpPr>
        <p:grpSpPr>
          <a:xfrm>
            <a:off x="6822039" y="3082489"/>
            <a:ext cx="1529039" cy="1382027"/>
            <a:chOff x="1038692" y="2521527"/>
            <a:chExt cx="1619883" cy="1463946"/>
          </a:xfrm>
          <a:solidFill>
            <a:schemeClr val="accent4"/>
          </a:solidFill>
        </p:grpSpPr>
        <p:sp>
          <p:nvSpPr>
            <p:cNvPr id="23" name="Rectangle 22"/>
            <p:cNvSpPr/>
            <p:nvPr/>
          </p:nvSpPr>
          <p:spPr>
            <a:xfrm>
              <a:off x="1038692" y="2521527"/>
              <a:ext cx="1570473" cy="146394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3600" dirty="0">
                <a:solidFill>
                  <a:srgbClr val="FFFFFF"/>
                </a:solidFill>
                <a:latin typeface="+mn-ea"/>
                <a:cs typeface="+mn-ea"/>
              </a:endParaRPr>
            </a:p>
          </p:txBody>
        </p:sp>
        <p:sp>
          <p:nvSpPr>
            <p:cNvPr id="24" name="Rectangle 23"/>
            <p:cNvSpPr/>
            <p:nvPr/>
          </p:nvSpPr>
          <p:spPr>
            <a:xfrm rot="2700000">
              <a:off x="2411397" y="3129911"/>
              <a:ext cx="247178" cy="2471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mn-ea"/>
                <a:cs typeface="+mn-ea"/>
              </a:endParaRPr>
            </a:p>
          </p:txBody>
        </p:sp>
      </p:grpSp>
      <p:grpSp>
        <p:nvGrpSpPr>
          <p:cNvPr id="25" name="Group 24"/>
          <p:cNvGrpSpPr/>
          <p:nvPr/>
        </p:nvGrpSpPr>
        <p:grpSpPr>
          <a:xfrm>
            <a:off x="5341321" y="3082489"/>
            <a:ext cx="1529039" cy="1382027"/>
            <a:chOff x="1038692" y="2521527"/>
            <a:chExt cx="1619883" cy="1463946"/>
          </a:xfrm>
          <a:solidFill>
            <a:schemeClr val="accent3"/>
          </a:solidFill>
        </p:grpSpPr>
        <p:sp>
          <p:nvSpPr>
            <p:cNvPr id="26" name="Rectangle 25"/>
            <p:cNvSpPr/>
            <p:nvPr/>
          </p:nvSpPr>
          <p:spPr>
            <a:xfrm>
              <a:off x="1038692" y="2521527"/>
              <a:ext cx="1570473" cy="146394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3600" dirty="0">
                <a:solidFill>
                  <a:srgbClr val="FFFFFF"/>
                </a:solidFill>
                <a:latin typeface="+mn-ea"/>
                <a:cs typeface="+mn-ea"/>
              </a:endParaRPr>
            </a:p>
          </p:txBody>
        </p:sp>
        <p:sp>
          <p:nvSpPr>
            <p:cNvPr id="27" name="Rectangle 26"/>
            <p:cNvSpPr/>
            <p:nvPr/>
          </p:nvSpPr>
          <p:spPr>
            <a:xfrm rot="2700000">
              <a:off x="2411397" y="3129911"/>
              <a:ext cx="247178" cy="2471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mn-ea"/>
                <a:cs typeface="+mn-ea"/>
              </a:endParaRPr>
            </a:p>
          </p:txBody>
        </p:sp>
      </p:grpSp>
      <p:grpSp>
        <p:nvGrpSpPr>
          <p:cNvPr id="28" name="Group 27"/>
          <p:cNvGrpSpPr/>
          <p:nvPr/>
        </p:nvGrpSpPr>
        <p:grpSpPr>
          <a:xfrm>
            <a:off x="3858892" y="3082489"/>
            <a:ext cx="1529039" cy="1382027"/>
            <a:chOff x="1038692" y="2521527"/>
            <a:chExt cx="1619883" cy="1463946"/>
          </a:xfrm>
          <a:solidFill>
            <a:schemeClr val="accent2"/>
          </a:solidFill>
        </p:grpSpPr>
        <p:sp>
          <p:nvSpPr>
            <p:cNvPr id="29" name="Rectangle 28"/>
            <p:cNvSpPr/>
            <p:nvPr/>
          </p:nvSpPr>
          <p:spPr>
            <a:xfrm>
              <a:off x="1038692" y="2521527"/>
              <a:ext cx="1570473" cy="146394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3600" dirty="0">
                <a:solidFill>
                  <a:srgbClr val="FFFFFF"/>
                </a:solidFill>
                <a:latin typeface="+mn-ea"/>
                <a:cs typeface="+mn-ea"/>
              </a:endParaRPr>
            </a:p>
          </p:txBody>
        </p:sp>
        <p:sp>
          <p:nvSpPr>
            <p:cNvPr id="30" name="Rectangle 29"/>
            <p:cNvSpPr/>
            <p:nvPr/>
          </p:nvSpPr>
          <p:spPr>
            <a:xfrm rot="2700000">
              <a:off x="2411397" y="3129911"/>
              <a:ext cx="247178" cy="2471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mn-ea"/>
                <a:cs typeface="+mn-ea"/>
              </a:endParaRPr>
            </a:p>
          </p:txBody>
        </p:sp>
      </p:grpSp>
      <p:grpSp>
        <p:nvGrpSpPr>
          <p:cNvPr id="35" name="Group 34"/>
          <p:cNvGrpSpPr/>
          <p:nvPr/>
        </p:nvGrpSpPr>
        <p:grpSpPr>
          <a:xfrm>
            <a:off x="2376768" y="3082489"/>
            <a:ext cx="1529039" cy="1382027"/>
            <a:chOff x="1038692" y="2521527"/>
            <a:chExt cx="1619883" cy="1463946"/>
          </a:xfrm>
          <a:solidFill>
            <a:schemeClr val="accent1"/>
          </a:solidFill>
        </p:grpSpPr>
        <p:sp>
          <p:nvSpPr>
            <p:cNvPr id="36" name="Rectangle 35"/>
            <p:cNvSpPr/>
            <p:nvPr/>
          </p:nvSpPr>
          <p:spPr>
            <a:xfrm>
              <a:off x="1038692" y="2521527"/>
              <a:ext cx="1570473" cy="146394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bg1"/>
                </a:solidFill>
                <a:latin typeface="+mn-ea"/>
                <a:cs typeface="+mn-ea"/>
              </a:endParaRPr>
            </a:p>
          </p:txBody>
        </p:sp>
        <p:sp>
          <p:nvSpPr>
            <p:cNvPr id="45" name="Rectangle 44"/>
            <p:cNvSpPr/>
            <p:nvPr/>
          </p:nvSpPr>
          <p:spPr>
            <a:xfrm rot="2700000">
              <a:off x="2411397" y="3129911"/>
              <a:ext cx="247178" cy="2471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ea"/>
                <a:cs typeface="+mn-ea"/>
              </a:endParaRPr>
            </a:p>
          </p:txBody>
        </p:sp>
      </p:grpSp>
      <p:grpSp>
        <p:nvGrpSpPr>
          <p:cNvPr id="46" name="Group 45"/>
          <p:cNvGrpSpPr/>
          <p:nvPr/>
        </p:nvGrpSpPr>
        <p:grpSpPr>
          <a:xfrm>
            <a:off x="896050" y="3082489"/>
            <a:ext cx="1529039" cy="1382027"/>
            <a:chOff x="1038692" y="2521527"/>
            <a:chExt cx="1619883" cy="1463946"/>
          </a:xfrm>
          <a:solidFill>
            <a:schemeClr val="bg1">
              <a:lumMod val="75000"/>
            </a:schemeClr>
          </a:solidFill>
        </p:grpSpPr>
        <p:sp>
          <p:nvSpPr>
            <p:cNvPr id="47" name="Rectangle 46"/>
            <p:cNvSpPr/>
            <p:nvPr/>
          </p:nvSpPr>
          <p:spPr>
            <a:xfrm>
              <a:off x="1038692" y="2521527"/>
              <a:ext cx="1570473" cy="146394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3600" dirty="0">
                <a:latin typeface="+mn-ea"/>
                <a:cs typeface="+mn-ea"/>
              </a:endParaRPr>
            </a:p>
          </p:txBody>
        </p:sp>
        <p:sp>
          <p:nvSpPr>
            <p:cNvPr id="48" name="Rectangle 47"/>
            <p:cNvSpPr/>
            <p:nvPr/>
          </p:nvSpPr>
          <p:spPr>
            <a:xfrm rot="2700000">
              <a:off x="2411397" y="3129911"/>
              <a:ext cx="247178" cy="2471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ea"/>
                <a:cs typeface="+mn-ea"/>
              </a:endParaRPr>
            </a:p>
          </p:txBody>
        </p:sp>
      </p:grpSp>
      <p:sp>
        <p:nvSpPr>
          <p:cNvPr id="50" name="Text Placeholder 32"/>
          <p:cNvSpPr txBox="1"/>
          <p:nvPr/>
        </p:nvSpPr>
        <p:spPr>
          <a:xfrm>
            <a:off x="714356" y="2141499"/>
            <a:ext cx="1845787" cy="668879"/>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30000"/>
              </a:lnSpc>
              <a:spcBef>
                <a:spcPts val="0"/>
              </a:spcBef>
              <a:buNone/>
            </a:pPr>
            <a:r>
              <a:rPr lang="zh-CN" altLang="en-US" sz="1000" dirty="0">
                <a:solidFill>
                  <a:schemeClr val="tx1">
                    <a:lumMod val="65000"/>
                    <a:lumOff val="35000"/>
                  </a:schemeClr>
                </a:solidFill>
                <a:latin typeface="+mn-ea"/>
                <a:cs typeface="+mn-ea"/>
              </a:rPr>
              <a:t>此处添加详细文本描述，建议与标题相关并符合整体语言风格</a:t>
            </a:r>
            <a:endParaRPr lang="en-US" sz="1000" dirty="0">
              <a:solidFill>
                <a:schemeClr val="tx1">
                  <a:lumMod val="65000"/>
                  <a:lumOff val="35000"/>
                </a:schemeClr>
              </a:solidFill>
              <a:latin typeface="+mn-ea"/>
              <a:cs typeface="+mn-ea"/>
            </a:endParaRPr>
          </a:p>
        </p:txBody>
      </p:sp>
      <p:sp>
        <p:nvSpPr>
          <p:cNvPr id="51" name="TextBox 50"/>
          <p:cNvSpPr txBox="1"/>
          <p:nvPr/>
        </p:nvSpPr>
        <p:spPr>
          <a:xfrm>
            <a:off x="1411254" y="1653477"/>
            <a:ext cx="451989" cy="461665"/>
          </a:xfrm>
          <a:prstGeom prst="rect">
            <a:avLst/>
          </a:prstGeom>
          <a:noFill/>
        </p:spPr>
        <p:txBody>
          <a:bodyPr wrap="none" lIns="0" tIns="0" rIns="0" bIns="0" rtlCol="0">
            <a:spAutoFit/>
          </a:bodyPr>
          <a:lstStyle/>
          <a:p>
            <a:pPr algn="ctr"/>
            <a:r>
              <a:rPr lang="en-AU" sz="3000" dirty="0">
                <a:solidFill>
                  <a:schemeClr val="bg1">
                    <a:lumMod val="75000"/>
                  </a:schemeClr>
                </a:solidFill>
                <a:latin typeface="+mn-ea"/>
                <a:cs typeface="+mn-ea"/>
              </a:rPr>
              <a:t>01</a:t>
            </a:r>
            <a:endParaRPr lang="en-US" sz="3000" dirty="0">
              <a:solidFill>
                <a:schemeClr val="bg1">
                  <a:lumMod val="75000"/>
                </a:schemeClr>
              </a:solidFill>
              <a:latin typeface="+mn-ea"/>
              <a:cs typeface="+mn-ea"/>
            </a:endParaRPr>
          </a:p>
        </p:txBody>
      </p:sp>
      <p:cxnSp>
        <p:nvCxnSpPr>
          <p:cNvPr id="52" name="Straight Connector 51"/>
          <p:cNvCxnSpPr/>
          <p:nvPr/>
        </p:nvCxnSpPr>
        <p:spPr>
          <a:xfrm flipV="1">
            <a:off x="1637248" y="2701189"/>
            <a:ext cx="0" cy="218374"/>
          </a:xfrm>
          <a:prstGeom prst="line">
            <a:avLst/>
          </a:prstGeom>
          <a:ln w="12700">
            <a:solidFill>
              <a:schemeClr val="bg1">
                <a:lumMod val="75000"/>
              </a:schemeClr>
            </a:solidFill>
            <a:tailEnd type="oval"/>
          </a:ln>
        </p:spPr>
        <p:style>
          <a:lnRef idx="1">
            <a:schemeClr val="accent1"/>
          </a:lnRef>
          <a:fillRef idx="0">
            <a:schemeClr val="accent1"/>
          </a:fillRef>
          <a:effectRef idx="0">
            <a:schemeClr val="accent1"/>
          </a:effectRef>
          <a:fontRef idx="minor">
            <a:schemeClr val="tx1"/>
          </a:fontRef>
        </p:style>
      </p:cxnSp>
      <p:sp>
        <p:nvSpPr>
          <p:cNvPr id="54" name="Text Placeholder 32"/>
          <p:cNvSpPr txBox="1"/>
          <p:nvPr/>
        </p:nvSpPr>
        <p:spPr>
          <a:xfrm>
            <a:off x="3669889" y="2141499"/>
            <a:ext cx="1845787" cy="668879"/>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30000"/>
              </a:lnSpc>
              <a:spcBef>
                <a:spcPts val="0"/>
              </a:spcBef>
              <a:buNone/>
            </a:pPr>
            <a:r>
              <a:rPr lang="zh-CN" altLang="en-US" sz="1000" dirty="0">
                <a:solidFill>
                  <a:schemeClr val="tx1">
                    <a:lumMod val="65000"/>
                    <a:lumOff val="35000"/>
                  </a:schemeClr>
                </a:solidFill>
                <a:latin typeface="+mn-ea"/>
                <a:cs typeface="+mn-ea"/>
              </a:rPr>
              <a:t>此处添加详细文本描述，建议与标题相关并符合整体语言风格</a:t>
            </a:r>
            <a:endParaRPr lang="en-US" sz="1000" dirty="0">
              <a:solidFill>
                <a:schemeClr val="tx1">
                  <a:lumMod val="65000"/>
                  <a:lumOff val="35000"/>
                </a:schemeClr>
              </a:solidFill>
              <a:latin typeface="+mn-ea"/>
              <a:cs typeface="+mn-ea"/>
            </a:endParaRPr>
          </a:p>
        </p:txBody>
      </p:sp>
      <p:sp>
        <p:nvSpPr>
          <p:cNvPr id="55" name="TextBox 54"/>
          <p:cNvSpPr txBox="1"/>
          <p:nvPr/>
        </p:nvSpPr>
        <p:spPr>
          <a:xfrm>
            <a:off x="4366787" y="1653477"/>
            <a:ext cx="451989" cy="461665"/>
          </a:xfrm>
          <a:prstGeom prst="rect">
            <a:avLst/>
          </a:prstGeom>
          <a:noFill/>
        </p:spPr>
        <p:txBody>
          <a:bodyPr wrap="none" lIns="0" tIns="0" rIns="0" bIns="0" rtlCol="0">
            <a:spAutoFit/>
          </a:bodyPr>
          <a:lstStyle/>
          <a:p>
            <a:pPr algn="ctr"/>
            <a:r>
              <a:rPr lang="en-AU" sz="3000" dirty="0">
                <a:solidFill>
                  <a:schemeClr val="accent2"/>
                </a:solidFill>
                <a:latin typeface="+mn-ea"/>
                <a:cs typeface="+mn-ea"/>
              </a:rPr>
              <a:t>03</a:t>
            </a:r>
            <a:endParaRPr lang="en-US" sz="3000" dirty="0">
              <a:solidFill>
                <a:schemeClr val="accent2"/>
              </a:solidFill>
              <a:latin typeface="+mn-ea"/>
              <a:cs typeface="+mn-ea"/>
            </a:endParaRPr>
          </a:p>
        </p:txBody>
      </p:sp>
      <p:cxnSp>
        <p:nvCxnSpPr>
          <p:cNvPr id="56" name="Straight Connector 55"/>
          <p:cNvCxnSpPr/>
          <p:nvPr/>
        </p:nvCxnSpPr>
        <p:spPr>
          <a:xfrm flipV="1">
            <a:off x="4592780" y="2701189"/>
            <a:ext cx="0" cy="218374"/>
          </a:xfrm>
          <a:prstGeom prst="line">
            <a:avLst/>
          </a:prstGeom>
          <a:ln w="12700">
            <a:solidFill>
              <a:schemeClr val="bg1">
                <a:lumMod val="75000"/>
              </a:schemeClr>
            </a:solidFill>
            <a:tailEnd type="oval"/>
          </a:ln>
        </p:spPr>
        <p:style>
          <a:lnRef idx="1">
            <a:schemeClr val="accent1"/>
          </a:lnRef>
          <a:fillRef idx="0">
            <a:schemeClr val="accent1"/>
          </a:fillRef>
          <a:effectRef idx="0">
            <a:schemeClr val="accent1"/>
          </a:effectRef>
          <a:fontRef idx="minor">
            <a:schemeClr val="tx1"/>
          </a:fontRef>
        </p:style>
      </p:cxnSp>
      <p:sp>
        <p:nvSpPr>
          <p:cNvPr id="58" name="Text Placeholder 32"/>
          <p:cNvSpPr txBox="1"/>
          <p:nvPr/>
        </p:nvSpPr>
        <p:spPr>
          <a:xfrm>
            <a:off x="6625420" y="2141499"/>
            <a:ext cx="1845787" cy="668879"/>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30000"/>
              </a:lnSpc>
              <a:spcBef>
                <a:spcPts val="0"/>
              </a:spcBef>
              <a:buNone/>
            </a:pPr>
            <a:r>
              <a:rPr lang="zh-CN" altLang="en-US" sz="1000" dirty="0">
                <a:solidFill>
                  <a:schemeClr val="tx1">
                    <a:lumMod val="65000"/>
                    <a:lumOff val="35000"/>
                  </a:schemeClr>
                </a:solidFill>
                <a:latin typeface="+mn-ea"/>
                <a:cs typeface="+mn-ea"/>
              </a:rPr>
              <a:t>此处添加详细文本描述，建议与标题相关并符合整体语言风格</a:t>
            </a:r>
            <a:endParaRPr lang="en-US" sz="1000" dirty="0">
              <a:solidFill>
                <a:schemeClr val="tx1">
                  <a:lumMod val="65000"/>
                  <a:lumOff val="35000"/>
                </a:schemeClr>
              </a:solidFill>
              <a:latin typeface="+mn-ea"/>
              <a:cs typeface="+mn-ea"/>
            </a:endParaRPr>
          </a:p>
        </p:txBody>
      </p:sp>
      <p:sp>
        <p:nvSpPr>
          <p:cNvPr id="59" name="TextBox 58"/>
          <p:cNvSpPr txBox="1"/>
          <p:nvPr/>
        </p:nvSpPr>
        <p:spPr>
          <a:xfrm>
            <a:off x="7322318" y="1653477"/>
            <a:ext cx="451989" cy="461665"/>
          </a:xfrm>
          <a:prstGeom prst="rect">
            <a:avLst/>
          </a:prstGeom>
          <a:noFill/>
        </p:spPr>
        <p:txBody>
          <a:bodyPr wrap="none" lIns="0" tIns="0" rIns="0" bIns="0" rtlCol="0">
            <a:spAutoFit/>
          </a:bodyPr>
          <a:lstStyle/>
          <a:p>
            <a:pPr algn="ctr"/>
            <a:r>
              <a:rPr lang="en-AU" sz="3000" dirty="0">
                <a:solidFill>
                  <a:schemeClr val="accent4"/>
                </a:solidFill>
                <a:latin typeface="+mn-ea"/>
                <a:cs typeface="+mn-ea"/>
              </a:rPr>
              <a:t>05</a:t>
            </a:r>
            <a:endParaRPr lang="en-US" sz="3000" dirty="0">
              <a:solidFill>
                <a:schemeClr val="accent4"/>
              </a:solidFill>
              <a:latin typeface="+mn-ea"/>
              <a:cs typeface="+mn-ea"/>
            </a:endParaRPr>
          </a:p>
        </p:txBody>
      </p:sp>
      <p:cxnSp>
        <p:nvCxnSpPr>
          <p:cNvPr id="60" name="Straight Connector 59"/>
          <p:cNvCxnSpPr/>
          <p:nvPr/>
        </p:nvCxnSpPr>
        <p:spPr>
          <a:xfrm flipV="1">
            <a:off x="7548310" y="2701189"/>
            <a:ext cx="0" cy="218374"/>
          </a:xfrm>
          <a:prstGeom prst="line">
            <a:avLst/>
          </a:prstGeom>
          <a:ln w="12700">
            <a:solidFill>
              <a:schemeClr val="bg1">
                <a:lumMod val="75000"/>
              </a:schemeClr>
            </a:solidFill>
            <a:tailEnd type="oval"/>
          </a:ln>
        </p:spPr>
        <p:style>
          <a:lnRef idx="1">
            <a:schemeClr val="accent1"/>
          </a:lnRef>
          <a:fillRef idx="0">
            <a:schemeClr val="accent1"/>
          </a:fillRef>
          <a:effectRef idx="0">
            <a:schemeClr val="accent1"/>
          </a:effectRef>
          <a:fontRef idx="minor">
            <a:schemeClr val="tx1"/>
          </a:fontRef>
        </p:style>
      </p:cxnSp>
      <p:sp>
        <p:nvSpPr>
          <p:cNvPr id="62" name="Text Placeholder 32"/>
          <p:cNvSpPr txBox="1"/>
          <p:nvPr/>
        </p:nvSpPr>
        <p:spPr>
          <a:xfrm>
            <a:off x="9580948" y="2141499"/>
            <a:ext cx="1845787" cy="668879"/>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30000"/>
              </a:lnSpc>
              <a:spcBef>
                <a:spcPts val="0"/>
              </a:spcBef>
              <a:buNone/>
            </a:pPr>
            <a:r>
              <a:rPr lang="zh-CN" altLang="en-US" sz="1000" dirty="0">
                <a:solidFill>
                  <a:schemeClr val="tx1">
                    <a:lumMod val="65000"/>
                    <a:lumOff val="35000"/>
                  </a:schemeClr>
                </a:solidFill>
                <a:latin typeface="+mn-ea"/>
                <a:cs typeface="+mn-ea"/>
              </a:rPr>
              <a:t>此处添加详细文本描述，建议与标题相关并符合整体语言风格</a:t>
            </a:r>
            <a:endParaRPr lang="en-US" sz="1000" dirty="0">
              <a:solidFill>
                <a:schemeClr val="tx1">
                  <a:lumMod val="65000"/>
                  <a:lumOff val="35000"/>
                </a:schemeClr>
              </a:solidFill>
              <a:latin typeface="+mn-ea"/>
              <a:cs typeface="+mn-ea"/>
            </a:endParaRPr>
          </a:p>
        </p:txBody>
      </p:sp>
      <p:sp>
        <p:nvSpPr>
          <p:cNvPr id="63" name="TextBox 62"/>
          <p:cNvSpPr txBox="1"/>
          <p:nvPr/>
        </p:nvSpPr>
        <p:spPr>
          <a:xfrm>
            <a:off x="10277846" y="1653477"/>
            <a:ext cx="451989" cy="461665"/>
          </a:xfrm>
          <a:prstGeom prst="rect">
            <a:avLst/>
          </a:prstGeom>
          <a:noFill/>
        </p:spPr>
        <p:txBody>
          <a:bodyPr wrap="none" lIns="0" tIns="0" rIns="0" bIns="0" rtlCol="0">
            <a:spAutoFit/>
          </a:bodyPr>
          <a:lstStyle/>
          <a:p>
            <a:pPr algn="ctr"/>
            <a:r>
              <a:rPr lang="en-AU" sz="3000" dirty="0">
                <a:solidFill>
                  <a:schemeClr val="accent6"/>
                </a:solidFill>
                <a:latin typeface="+mn-ea"/>
                <a:cs typeface="+mn-ea"/>
              </a:rPr>
              <a:t>07</a:t>
            </a:r>
            <a:endParaRPr lang="en-US" sz="3000" dirty="0">
              <a:solidFill>
                <a:schemeClr val="accent6"/>
              </a:solidFill>
              <a:latin typeface="+mn-ea"/>
              <a:cs typeface="+mn-ea"/>
            </a:endParaRPr>
          </a:p>
        </p:txBody>
      </p:sp>
      <p:cxnSp>
        <p:nvCxnSpPr>
          <p:cNvPr id="64" name="Straight Connector 63"/>
          <p:cNvCxnSpPr/>
          <p:nvPr/>
        </p:nvCxnSpPr>
        <p:spPr>
          <a:xfrm flipV="1">
            <a:off x="10503839" y="2701189"/>
            <a:ext cx="0" cy="218374"/>
          </a:xfrm>
          <a:prstGeom prst="line">
            <a:avLst/>
          </a:prstGeom>
          <a:ln w="12700">
            <a:solidFill>
              <a:schemeClr val="bg1">
                <a:lumMod val="75000"/>
              </a:schemeClr>
            </a:solidFill>
            <a:tailEnd type="oval"/>
          </a:ln>
        </p:spPr>
        <p:style>
          <a:lnRef idx="1">
            <a:schemeClr val="accent1"/>
          </a:lnRef>
          <a:fillRef idx="0">
            <a:schemeClr val="accent1"/>
          </a:fillRef>
          <a:effectRef idx="0">
            <a:schemeClr val="accent1"/>
          </a:effectRef>
          <a:fontRef idx="minor">
            <a:schemeClr val="tx1"/>
          </a:fontRef>
        </p:style>
      </p:cxnSp>
      <p:sp>
        <p:nvSpPr>
          <p:cNvPr id="66" name="Text Placeholder 32"/>
          <p:cNvSpPr txBox="1"/>
          <p:nvPr/>
        </p:nvSpPr>
        <p:spPr>
          <a:xfrm>
            <a:off x="2191289" y="5425498"/>
            <a:ext cx="1845787" cy="668879"/>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30000"/>
              </a:lnSpc>
              <a:spcBef>
                <a:spcPts val="0"/>
              </a:spcBef>
              <a:buNone/>
            </a:pPr>
            <a:r>
              <a:rPr lang="zh-CN" altLang="en-US" sz="1000" dirty="0">
                <a:solidFill>
                  <a:schemeClr val="tx1">
                    <a:lumMod val="65000"/>
                    <a:lumOff val="35000"/>
                  </a:schemeClr>
                </a:solidFill>
                <a:latin typeface="+mn-ea"/>
                <a:cs typeface="+mn-ea"/>
              </a:rPr>
              <a:t>此处添加详细文本描述，建议与标题相关并符合整体语言风格</a:t>
            </a:r>
            <a:endParaRPr lang="en-US" sz="1000" dirty="0">
              <a:solidFill>
                <a:schemeClr val="tx1">
                  <a:lumMod val="65000"/>
                  <a:lumOff val="35000"/>
                </a:schemeClr>
              </a:solidFill>
              <a:latin typeface="+mn-ea"/>
              <a:cs typeface="+mn-ea"/>
            </a:endParaRPr>
          </a:p>
        </p:txBody>
      </p:sp>
      <p:sp>
        <p:nvSpPr>
          <p:cNvPr id="67" name="TextBox 66"/>
          <p:cNvSpPr txBox="1"/>
          <p:nvPr/>
        </p:nvSpPr>
        <p:spPr>
          <a:xfrm>
            <a:off x="2888187" y="4937476"/>
            <a:ext cx="451989" cy="461665"/>
          </a:xfrm>
          <a:prstGeom prst="rect">
            <a:avLst/>
          </a:prstGeom>
          <a:noFill/>
        </p:spPr>
        <p:txBody>
          <a:bodyPr wrap="none" lIns="0" tIns="0" rIns="0" bIns="0" rtlCol="0">
            <a:spAutoFit/>
          </a:bodyPr>
          <a:lstStyle/>
          <a:p>
            <a:pPr algn="ctr"/>
            <a:r>
              <a:rPr lang="en-AU" sz="3000" dirty="0">
                <a:solidFill>
                  <a:schemeClr val="accent1"/>
                </a:solidFill>
                <a:latin typeface="+mn-ea"/>
                <a:cs typeface="+mn-ea"/>
              </a:rPr>
              <a:t>02</a:t>
            </a:r>
            <a:endParaRPr lang="en-US" sz="3000" dirty="0">
              <a:solidFill>
                <a:schemeClr val="accent1"/>
              </a:solidFill>
              <a:latin typeface="+mn-ea"/>
              <a:cs typeface="+mn-ea"/>
            </a:endParaRPr>
          </a:p>
        </p:txBody>
      </p:sp>
      <p:cxnSp>
        <p:nvCxnSpPr>
          <p:cNvPr id="68" name="Straight Connector 67"/>
          <p:cNvCxnSpPr/>
          <p:nvPr/>
        </p:nvCxnSpPr>
        <p:spPr>
          <a:xfrm flipV="1">
            <a:off x="3114181" y="4618207"/>
            <a:ext cx="0" cy="218374"/>
          </a:xfrm>
          <a:prstGeom prst="line">
            <a:avLst/>
          </a:prstGeom>
          <a:ln w="12700">
            <a:solidFill>
              <a:schemeClr val="bg1">
                <a:lumMod val="75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70" name="Text Placeholder 32"/>
          <p:cNvSpPr txBox="1"/>
          <p:nvPr/>
        </p:nvSpPr>
        <p:spPr>
          <a:xfrm>
            <a:off x="5152468" y="5425498"/>
            <a:ext cx="1845787" cy="668879"/>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30000"/>
              </a:lnSpc>
              <a:spcBef>
                <a:spcPts val="0"/>
              </a:spcBef>
              <a:buNone/>
            </a:pPr>
            <a:r>
              <a:rPr lang="zh-CN" altLang="en-US" sz="1000" dirty="0">
                <a:solidFill>
                  <a:schemeClr val="tx1">
                    <a:lumMod val="65000"/>
                    <a:lumOff val="35000"/>
                  </a:schemeClr>
                </a:solidFill>
                <a:latin typeface="+mn-ea"/>
                <a:cs typeface="+mn-ea"/>
              </a:rPr>
              <a:t>此处添加详细文本描述，建议与标题相关并符合整体语言风格</a:t>
            </a:r>
            <a:endParaRPr lang="en-US" sz="1000" dirty="0">
              <a:solidFill>
                <a:schemeClr val="tx1">
                  <a:lumMod val="65000"/>
                  <a:lumOff val="35000"/>
                </a:schemeClr>
              </a:solidFill>
              <a:latin typeface="+mn-ea"/>
              <a:cs typeface="+mn-ea"/>
            </a:endParaRPr>
          </a:p>
        </p:txBody>
      </p:sp>
      <p:sp>
        <p:nvSpPr>
          <p:cNvPr id="71" name="TextBox 70"/>
          <p:cNvSpPr txBox="1"/>
          <p:nvPr/>
        </p:nvSpPr>
        <p:spPr>
          <a:xfrm>
            <a:off x="5849366" y="4937476"/>
            <a:ext cx="451989" cy="461665"/>
          </a:xfrm>
          <a:prstGeom prst="rect">
            <a:avLst/>
          </a:prstGeom>
          <a:noFill/>
        </p:spPr>
        <p:txBody>
          <a:bodyPr wrap="none" lIns="0" tIns="0" rIns="0" bIns="0" rtlCol="0">
            <a:spAutoFit/>
          </a:bodyPr>
          <a:lstStyle/>
          <a:p>
            <a:pPr algn="ctr"/>
            <a:r>
              <a:rPr lang="en-AU" sz="3000" dirty="0">
                <a:solidFill>
                  <a:srgbClr val="7F7F7F"/>
                </a:solidFill>
                <a:latin typeface="+mn-ea"/>
                <a:cs typeface="+mn-ea"/>
              </a:rPr>
              <a:t>04</a:t>
            </a:r>
            <a:endParaRPr lang="en-US" sz="3000" dirty="0">
              <a:solidFill>
                <a:srgbClr val="7F7F7F"/>
              </a:solidFill>
              <a:latin typeface="+mn-ea"/>
              <a:cs typeface="+mn-ea"/>
            </a:endParaRPr>
          </a:p>
        </p:txBody>
      </p:sp>
      <p:cxnSp>
        <p:nvCxnSpPr>
          <p:cNvPr id="72" name="Straight Connector 71"/>
          <p:cNvCxnSpPr/>
          <p:nvPr/>
        </p:nvCxnSpPr>
        <p:spPr>
          <a:xfrm flipV="1">
            <a:off x="6075359" y="4618207"/>
            <a:ext cx="0" cy="218374"/>
          </a:xfrm>
          <a:prstGeom prst="line">
            <a:avLst/>
          </a:prstGeom>
          <a:ln w="12700">
            <a:solidFill>
              <a:schemeClr val="bg1">
                <a:lumMod val="75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74" name="Text Placeholder 32"/>
          <p:cNvSpPr txBox="1"/>
          <p:nvPr/>
        </p:nvSpPr>
        <p:spPr>
          <a:xfrm>
            <a:off x="8113646" y="5425498"/>
            <a:ext cx="1845787" cy="668879"/>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30000"/>
              </a:lnSpc>
              <a:spcBef>
                <a:spcPts val="0"/>
              </a:spcBef>
              <a:buNone/>
            </a:pPr>
            <a:r>
              <a:rPr lang="zh-CN" altLang="en-US" sz="1000" dirty="0">
                <a:solidFill>
                  <a:schemeClr val="tx1">
                    <a:lumMod val="65000"/>
                    <a:lumOff val="35000"/>
                  </a:schemeClr>
                </a:solidFill>
                <a:latin typeface="+mn-ea"/>
                <a:cs typeface="+mn-ea"/>
              </a:rPr>
              <a:t>此处添加详细文本描述，建议与标题相关并符合整体语言风格</a:t>
            </a:r>
            <a:endParaRPr lang="en-US" sz="1000" dirty="0">
              <a:solidFill>
                <a:schemeClr val="tx1">
                  <a:lumMod val="65000"/>
                  <a:lumOff val="35000"/>
                </a:schemeClr>
              </a:solidFill>
              <a:latin typeface="+mn-ea"/>
              <a:cs typeface="+mn-ea"/>
            </a:endParaRPr>
          </a:p>
        </p:txBody>
      </p:sp>
      <p:sp>
        <p:nvSpPr>
          <p:cNvPr id="75" name="TextBox 74"/>
          <p:cNvSpPr txBox="1"/>
          <p:nvPr/>
        </p:nvSpPr>
        <p:spPr>
          <a:xfrm>
            <a:off x="8810544" y="4937476"/>
            <a:ext cx="451989" cy="461665"/>
          </a:xfrm>
          <a:prstGeom prst="rect">
            <a:avLst/>
          </a:prstGeom>
          <a:noFill/>
        </p:spPr>
        <p:txBody>
          <a:bodyPr wrap="none" lIns="0" tIns="0" rIns="0" bIns="0" rtlCol="0">
            <a:spAutoFit/>
          </a:bodyPr>
          <a:lstStyle/>
          <a:p>
            <a:pPr algn="ctr"/>
            <a:r>
              <a:rPr lang="en-AU" sz="3000" dirty="0">
                <a:solidFill>
                  <a:schemeClr val="accent5"/>
                </a:solidFill>
                <a:latin typeface="+mn-ea"/>
                <a:cs typeface="+mn-ea"/>
              </a:rPr>
              <a:t>06</a:t>
            </a:r>
            <a:endParaRPr lang="en-US" sz="3000" dirty="0">
              <a:solidFill>
                <a:schemeClr val="accent5"/>
              </a:solidFill>
              <a:latin typeface="+mn-ea"/>
              <a:cs typeface="+mn-ea"/>
            </a:endParaRPr>
          </a:p>
        </p:txBody>
      </p:sp>
      <p:cxnSp>
        <p:nvCxnSpPr>
          <p:cNvPr id="76" name="Straight Connector 75"/>
          <p:cNvCxnSpPr/>
          <p:nvPr/>
        </p:nvCxnSpPr>
        <p:spPr>
          <a:xfrm flipV="1">
            <a:off x="9036538" y="4618207"/>
            <a:ext cx="0" cy="218374"/>
          </a:xfrm>
          <a:prstGeom prst="line">
            <a:avLst/>
          </a:prstGeom>
          <a:ln w="12700">
            <a:solidFill>
              <a:schemeClr val="bg1">
                <a:lumMod val="75000"/>
              </a:schemeClr>
            </a:solidFill>
            <a:headEnd type="oval"/>
            <a:tailEnd type="none"/>
          </a:ln>
        </p:spPr>
        <p:style>
          <a:lnRef idx="1">
            <a:schemeClr val="accent1"/>
          </a:lnRef>
          <a:fillRef idx="0">
            <a:schemeClr val="accent1"/>
          </a:fillRef>
          <a:effectRef idx="0">
            <a:schemeClr val="accent1"/>
          </a:effectRef>
          <a:fontRef idx="minor">
            <a:schemeClr val="tx1"/>
          </a:fontRef>
        </p:style>
      </p:cxnSp>
      <p:grpSp>
        <p:nvGrpSpPr>
          <p:cNvPr id="49" name="组合 48"/>
          <p:cNvGrpSpPr/>
          <p:nvPr/>
        </p:nvGrpSpPr>
        <p:grpSpPr>
          <a:xfrm>
            <a:off x="8873710" y="3542506"/>
            <a:ext cx="462753" cy="462810"/>
            <a:chOff x="11121822" y="1145785"/>
            <a:chExt cx="307214" cy="307212"/>
          </a:xfrm>
          <a:solidFill>
            <a:schemeClr val="bg1"/>
          </a:solidFill>
        </p:grpSpPr>
        <p:sp>
          <p:nvSpPr>
            <p:cNvPr id="53" name="Freeform 140"/>
            <p:cNvSpPr>
              <a:spLocks noEditPoints="1"/>
            </p:cNvSpPr>
            <p:nvPr/>
          </p:nvSpPr>
          <p:spPr bwMode="auto">
            <a:xfrm>
              <a:off x="11121822" y="1211403"/>
              <a:ext cx="241594" cy="241594"/>
            </a:xfrm>
            <a:custGeom>
              <a:avLst/>
              <a:gdLst>
                <a:gd name="T0" fmla="*/ 103 w 112"/>
                <a:gd name="T1" fmla="*/ 47 h 112"/>
                <a:gd name="T2" fmla="*/ 106 w 112"/>
                <a:gd name="T3" fmla="*/ 36 h 112"/>
                <a:gd name="T4" fmla="*/ 102 w 112"/>
                <a:gd name="T5" fmla="*/ 22 h 112"/>
                <a:gd name="T6" fmla="*/ 92 w 112"/>
                <a:gd name="T7" fmla="*/ 25 h 112"/>
                <a:gd name="T8" fmla="*/ 90 w 112"/>
                <a:gd name="T9" fmla="*/ 14 h 112"/>
                <a:gd name="T10" fmla="*/ 79 w 112"/>
                <a:gd name="T11" fmla="*/ 4 h 112"/>
                <a:gd name="T12" fmla="*/ 71 w 112"/>
                <a:gd name="T13" fmla="*/ 11 h 112"/>
                <a:gd name="T14" fmla="*/ 64 w 112"/>
                <a:gd name="T15" fmla="*/ 3 h 112"/>
                <a:gd name="T16" fmla="*/ 50 w 112"/>
                <a:gd name="T17" fmla="*/ 0 h 112"/>
                <a:gd name="T18" fmla="*/ 47 w 112"/>
                <a:gd name="T19" fmla="*/ 10 h 112"/>
                <a:gd name="T20" fmla="*/ 37 w 112"/>
                <a:gd name="T21" fmla="*/ 6 h 112"/>
                <a:gd name="T22" fmla="*/ 23 w 112"/>
                <a:gd name="T23" fmla="*/ 11 h 112"/>
                <a:gd name="T24" fmla="*/ 25 w 112"/>
                <a:gd name="T25" fmla="*/ 20 h 112"/>
                <a:gd name="T26" fmla="*/ 14 w 112"/>
                <a:gd name="T27" fmla="*/ 22 h 112"/>
                <a:gd name="T28" fmla="*/ 5 w 112"/>
                <a:gd name="T29" fmla="*/ 33 h 112"/>
                <a:gd name="T30" fmla="*/ 12 w 112"/>
                <a:gd name="T31" fmla="*/ 41 h 112"/>
                <a:gd name="T32" fmla="*/ 3 w 112"/>
                <a:gd name="T33" fmla="*/ 48 h 112"/>
                <a:gd name="T34" fmla="*/ 0 w 112"/>
                <a:gd name="T35" fmla="*/ 62 h 112"/>
                <a:gd name="T36" fmla="*/ 10 w 112"/>
                <a:gd name="T37" fmla="*/ 65 h 112"/>
                <a:gd name="T38" fmla="*/ 6 w 112"/>
                <a:gd name="T39" fmla="*/ 75 h 112"/>
                <a:gd name="T40" fmla="*/ 11 w 112"/>
                <a:gd name="T41" fmla="*/ 89 h 112"/>
                <a:gd name="T42" fmla="*/ 21 w 112"/>
                <a:gd name="T43" fmla="*/ 87 h 112"/>
                <a:gd name="T44" fmla="*/ 23 w 112"/>
                <a:gd name="T45" fmla="*/ 98 h 112"/>
                <a:gd name="T46" fmla="*/ 34 w 112"/>
                <a:gd name="T47" fmla="*/ 108 h 112"/>
                <a:gd name="T48" fmla="*/ 41 w 112"/>
                <a:gd name="T49" fmla="*/ 101 h 112"/>
                <a:gd name="T50" fmla="*/ 48 w 112"/>
                <a:gd name="T51" fmla="*/ 109 h 112"/>
                <a:gd name="T52" fmla="*/ 63 w 112"/>
                <a:gd name="T53" fmla="*/ 112 h 112"/>
                <a:gd name="T54" fmla="*/ 66 w 112"/>
                <a:gd name="T55" fmla="*/ 102 h 112"/>
                <a:gd name="T56" fmla="*/ 76 w 112"/>
                <a:gd name="T57" fmla="*/ 106 h 112"/>
                <a:gd name="T58" fmla="*/ 90 w 112"/>
                <a:gd name="T59" fmla="*/ 101 h 112"/>
                <a:gd name="T60" fmla="*/ 88 w 112"/>
                <a:gd name="T61" fmla="*/ 91 h 112"/>
                <a:gd name="T62" fmla="*/ 98 w 112"/>
                <a:gd name="T63" fmla="*/ 89 h 112"/>
                <a:gd name="T64" fmla="*/ 108 w 112"/>
                <a:gd name="T65" fmla="*/ 78 h 112"/>
                <a:gd name="T66" fmla="*/ 101 w 112"/>
                <a:gd name="T67" fmla="*/ 71 h 112"/>
                <a:gd name="T68" fmla="*/ 110 w 112"/>
                <a:gd name="T69" fmla="*/ 64 h 112"/>
                <a:gd name="T70" fmla="*/ 112 w 112"/>
                <a:gd name="T71" fmla="*/ 49 h 112"/>
                <a:gd name="T72" fmla="*/ 56 w 112"/>
                <a:gd name="T73" fmla="*/ 86 h 112"/>
                <a:gd name="T74" fmla="*/ 56 w 112"/>
                <a:gd name="T75" fmla="*/ 26 h 112"/>
                <a:gd name="T76" fmla="*/ 56 w 112"/>
                <a:gd name="T77" fmla="*/ 8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2" h="112">
                  <a:moveTo>
                    <a:pt x="110" y="47"/>
                  </a:moveTo>
                  <a:cubicBezTo>
                    <a:pt x="103" y="47"/>
                    <a:pt x="103" y="47"/>
                    <a:pt x="103" y="47"/>
                  </a:cubicBezTo>
                  <a:cubicBezTo>
                    <a:pt x="102" y="44"/>
                    <a:pt x="101" y="42"/>
                    <a:pt x="101" y="39"/>
                  </a:cubicBezTo>
                  <a:cubicBezTo>
                    <a:pt x="106" y="36"/>
                    <a:pt x="106" y="36"/>
                    <a:pt x="106" y="36"/>
                  </a:cubicBezTo>
                  <a:cubicBezTo>
                    <a:pt x="108" y="35"/>
                    <a:pt x="108" y="34"/>
                    <a:pt x="107" y="32"/>
                  </a:cubicBezTo>
                  <a:cubicBezTo>
                    <a:pt x="102" y="22"/>
                    <a:pt x="102" y="22"/>
                    <a:pt x="102" y="22"/>
                  </a:cubicBezTo>
                  <a:cubicBezTo>
                    <a:pt x="101" y="21"/>
                    <a:pt x="99" y="20"/>
                    <a:pt x="98" y="21"/>
                  </a:cubicBezTo>
                  <a:cubicBezTo>
                    <a:pt x="92" y="25"/>
                    <a:pt x="92" y="25"/>
                    <a:pt x="92" y="25"/>
                  </a:cubicBezTo>
                  <a:cubicBezTo>
                    <a:pt x="90" y="23"/>
                    <a:pt x="88" y="21"/>
                    <a:pt x="87" y="20"/>
                  </a:cubicBezTo>
                  <a:cubicBezTo>
                    <a:pt x="90" y="14"/>
                    <a:pt x="90" y="14"/>
                    <a:pt x="90" y="14"/>
                  </a:cubicBezTo>
                  <a:cubicBezTo>
                    <a:pt x="91" y="12"/>
                    <a:pt x="90" y="11"/>
                    <a:pt x="89" y="10"/>
                  </a:cubicBezTo>
                  <a:cubicBezTo>
                    <a:pt x="79" y="4"/>
                    <a:pt x="79" y="4"/>
                    <a:pt x="79" y="4"/>
                  </a:cubicBezTo>
                  <a:cubicBezTo>
                    <a:pt x="77" y="3"/>
                    <a:pt x="76" y="4"/>
                    <a:pt x="75" y="5"/>
                  </a:cubicBezTo>
                  <a:cubicBezTo>
                    <a:pt x="71" y="11"/>
                    <a:pt x="71" y="11"/>
                    <a:pt x="71" y="11"/>
                  </a:cubicBezTo>
                  <a:cubicBezTo>
                    <a:pt x="69" y="10"/>
                    <a:pt x="67" y="10"/>
                    <a:pt x="64" y="9"/>
                  </a:cubicBezTo>
                  <a:cubicBezTo>
                    <a:pt x="64" y="3"/>
                    <a:pt x="64" y="3"/>
                    <a:pt x="64" y="3"/>
                  </a:cubicBezTo>
                  <a:cubicBezTo>
                    <a:pt x="64" y="1"/>
                    <a:pt x="63" y="0"/>
                    <a:pt x="61" y="0"/>
                  </a:cubicBezTo>
                  <a:cubicBezTo>
                    <a:pt x="50" y="0"/>
                    <a:pt x="50" y="0"/>
                    <a:pt x="50" y="0"/>
                  </a:cubicBezTo>
                  <a:cubicBezTo>
                    <a:pt x="48" y="0"/>
                    <a:pt x="47" y="1"/>
                    <a:pt x="47" y="3"/>
                  </a:cubicBezTo>
                  <a:cubicBezTo>
                    <a:pt x="47" y="10"/>
                    <a:pt x="47" y="10"/>
                    <a:pt x="47" y="10"/>
                  </a:cubicBezTo>
                  <a:cubicBezTo>
                    <a:pt x="45" y="10"/>
                    <a:pt x="42" y="11"/>
                    <a:pt x="40" y="12"/>
                  </a:cubicBezTo>
                  <a:cubicBezTo>
                    <a:pt x="37" y="6"/>
                    <a:pt x="37" y="6"/>
                    <a:pt x="37" y="6"/>
                  </a:cubicBezTo>
                  <a:cubicBezTo>
                    <a:pt x="36" y="4"/>
                    <a:pt x="34" y="4"/>
                    <a:pt x="33" y="5"/>
                  </a:cubicBezTo>
                  <a:cubicBezTo>
                    <a:pt x="23" y="11"/>
                    <a:pt x="23" y="11"/>
                    <a:pt x="23" y="11"/>
                  </a:cubicBezTo>
                  <a:cubicBezTo>
                    <a:pt x="21" y="11"/>
                    <a:pt x="21" y="13"/>
                    <a:pt x="22" y="14"/>
                  </a:cubicBezTo>
                  <a:cubicBezTo>
                    <a:pt x="25" y="20"/>
                    <a:pt x="25" y="20"/>
                    <a:pt x="25" y="20"/>
                  </a:cubicBezTo>
                  <a:cubicBezTo>
                    <a:pt x="23" y="22"/>
                    <a:pt x="22" y="24"/>
                    <a:pt x="20" y="26"/>
                  </a:cubicBezTo>
                  <a:cubicBezTo>
                    <a:pt x="14" y="22"/>
                    <a:pt x="14" y="22"/>
                    <a:pt x="14" y="22"/>
                  </a:cubicBezTo>
                  <a:cubicBezTo>
                    <a:pt x="13" y="22"/>
                    <a:pt x="11" y="22"/>
                    <a:pt x="10" y="23"/>
                  </a:cubicBezTo>
                  <a:cubicBezTo>
                    <a:pt x="5" y="33"/>
                    <a:pt x="5" y="33"/>
                    <a:pt x="5" y="33"/>
                  </a:cubicBezTo>
                  <a:cubicBezTo>
                    <a:pt x="4" y="35"/>
                    <a:pt x="4" y="36"/>
                    <a:pt x="6" y="37"/>
                  </a:cubicBezTo>
                  <a:cubicBezTo>
                    <a:pt x="12" y="41"/>
                    <a:pt x="12" y="41"/>
                    <a:pt x="12" y="41"/>
                  </a:cubicBezTo>
                  <a:cubicBezTo>
                    <a:pt x="11" y="43"/>
                    <a:pt x="10" y="45"/>
                    <a:pt x="10" y="48"/>
                  </a:cubicBezTo>
                  <a:cubicBezTo>
                    <a:pt x="3" y="48"/>
                    <a:pt x="3" y="48"/>
                    <a:pt x="3" y="48"/>
                  </a:cubicBezTo>
                  <a:cubicBezTo>
                    <a:pt x="2" y="48"/>
                    <a:pt x="0" y="49"/>
                    <a:pt x="0" y="51"/>
                  </a:cubicBezTo>
                  <a:cubicBezTo>
                    <a:pt x="0" y="62"/>
                    <a:pt x="0" y="62"/>
                    <a:pt x="0" y="62"/>
                  </a:cubicBezTo>
                  <a:cubicBezTo>
                    <a:pt x="0" y="64"/>
                    <a:pt x="2" y="65"/>
                    <a:pt x="3" y="65"/>
                  </a:cubicBezTo>
                  <a:cubicBezTo>
                    <a:pt x="10" y="65"/>
                    <a:pt x="10" y="65"/>
                    <a:pt x="10" y="65"/>
                  </a:cubicBezTo>
                  <a:cubicBezTo>
                    <a:pt x="11" y="68"/>
                    <a:pt x="11" y="70"/>
                    <a:pt x="12" y="72"/>
                  </a:cubicBezTo>
                  <a:cubicBezTo>
                    <a:pt x="6" y="75"/>
                    <a:pt x="6" y="75"/>
                    <a:pt x="6" y="75"/>
                  </a:cubicBezTo>
                  <a:cubicBezTo>
                    <a:pt x="5" y="76"/>
                    <a:pt x="5" y="78"/>
                    <a:pt x="5" y="79"/>
                  </a:cubicBezTo>
                  <a:cubicBezTo>
                    <a:pt x="11" y="89"/>
                    <a:pt x="11" y="89"/>
                    <a:pt x="11" y="89"/>
                  </a:cubicBezTo>
                  <a:cubicBezTo>
                    <a:pt x="12" y="91"/>
                    <a:pt x="14" y="91"/>
                    <a:pt x="15" y="90"/>
                  </a:cubicBezTo>
                  <a:cubicBezTo>
                    <a:pt x="21" y="87"/>
                    <a:pt x="21" y="87"/>
                    <a:pt x="21" y="87"/>
                  </a:cubicBezTo>
                  <a:cubicBezTo>
                    <a:pt x="23" y="89"/>
                    <a:pt x="24" y="91"/>
                    <a:pt x="26" y="92"/>
                  </a:cubicBezTo>
                  <a:cubicBezTo>
                    <a:pt x="23" y="98"/>
                    <a:pt x="23" y="98"/>
                    <a:pt x="23" y="98"/>
                  </a:cubicBezTo>
                  <a:cubicBezTo>
                    <a:pt x="22" y="99"/>
                    <a:pt x="23" y="101"/>
                    <a:pt x="24" y="102"/>
                  </a:cubicBezTo>
                  <a:cubicBezTo>
                    <a:pt x="34" y="108"/>
                    <a:pt x="34" y="108"/>
                    <a:pt x="34" y="108"/>
                  </a:cubicBezTo>
                  <a:cubicBezTo>
                    <a:pt x="35" y="108"/>
                    <a:pt x="37" y="108"/>
                    <a:pt x="38" y="106"/>
                  </a:cubicBezTo>
                  <a:cubicBezTo>
                    <a:pt x="41" y="101"/>
                    <a:pt x="41" y="101"/>
                    <a:pt x="41" y="101"/>
                  </a:cubicBezTo>
                  <a:cubicBezTo>
                    <a:pt x="44" y="101"/>
                    <a:pt x="46" y="102"/>
                    <a:pt x="48" y="102"/>
                  </a:cubicBezTo>
                  <a:cubicBezTo>
                    <a:pt x="48" y="109"/>
                    <a:pt x="48" y="109"/>
                    <a:pt x="48" y="109"/>
                  </a:cubicBezTo>
                  <a:cubicBezTo>
                    <a:pt x="48" y="111"/>
                    <a:pt x="50" y="112"/>
                    <a:pt x="51" y="112"/>
                  </a:cubicBezTo>
                  <a:cubicBezTo>
                    <a:pt x="63" y="112"/>
                    <a:pt x="63" y="112"/>
                    <a:pt x="63" y="112"/>
                  </a:cubicBezTo>
                  <a:cubicBezTo>
                    <a:pt x="64" y="112"/>
                    <a:pt x="66" y="111"/>
                    <a:pt x="66" y="109"/>
                  </a:cubicBezTo>
                  <a:cubicBezTo>
                    <a:pt x="66" y="102"/>
                    <a:pt x="66" y="102"/>
                    <a:pt x="66" y="102"/>
                  </a:cubicBezTo>
                  <a:cubicBezTo>
                    <a:pt x="68" y="102"/>
                    <a:pt x="70" y="101"/>
                    <a:pt x="73" y="100"/>
                  </a:cubicBezTo>
                  <a:cubicBezTo>
                    <a:pt x="76" y="106"/>
                    <a:pt x="76" y="106"/>
                    <a:pt x="76" y="106"/>
                  </a:cubicBezTo>
                  <a:cubicBezTo>
                    <a:pt x="77" y="107"/>
                    <a:pt x="79" y="108"/>
                    <a:pt x="80" y="107"/>
                  </a:cubicBezTo>
                  <a:cubicBezTo>
                    <a:pt x="90" y="101"/>
                    <a:pt x="90" y="101"/>
                    <a:pt x="90" y="101"/>
                  </a:cubicBezTo>
                  <a:cubicBezTo>
                    <a:pt x="91" y="100"/>
                    <a:pt x="92" y="99"/>
                    <a:pt x="91" y="97"/>
                  </a:cubicBezTo>
                  <a:cubicBezTo>
                    <a:pt x="88" y="91"/>
                    <a:pt x="88" y="91"/>
                    <a:pt x="88" y="91"/>
                  </a:cubicBezTo>
                  <a:cubicBezTo>
                    <a:pt x="89" y="90"/>
                    <a:pt x="91" y="88"/>
                    <a:pt x="93" y="86"/>
                  </a:cubicBezTo>
                  <a:cubicBezTo>
                    <a:pt x="98" y="89"/>
                    <a:pt x="98" y="89"/>
                    <a:pt x="98" y="89"/>
                  </a:cubicBezTo>
                  <a:cubicBezTo>
                    <a:pt x="100" y="90"/>
                    <a:pt x="102" y="90"/>
                    <a:pt x="102" y="88"/>
                  </a:cubicBezTo>
                  <a:cubicBezTo>
                    <a:pt x="108" y="78"/>
                    <a:pt x="108" y="78"/>
                    <a:pt x="108" y="78"/>
                  </a:cubicBezTo>
                  <a:cubicBezTo>
                    <a:pt x="109" y="77"/>
                    <a:pt x="108" y="75"/>
                    <a:pt x="107" y="74"/>
                  </a:cubicBezTo>
                  <a:cubicBezTo>
                    <a:pt x="101" y="71"/>
                    <a:pt x="101" y="71"/>
                    <a:pt x="101" y="71"/>
                  </a:cubicBezTo>
                  <a:cubicBezTo>
                    <a:pt x="102" y="69"/>
                    <a:pt x="102" y="66"/>
                    <a:pt x="103" y="64"/>
                  </a:cubicBezTo>
                  <a:cubicBezTo>
                    <a:pt x="110" y="64"/>
                    <a:pt x="110" y="64"/>
                    <a:pt x="110" y="64"/>
                  </a:cubicBezTo>
                  <a:cubicBezTo>
                    <a:pt x="111" y="64"/>
                    <a:pt x="112" y="63"/>
                    <a:pt x="112" y="61"/>
                  </a:cubicBezTo>
                  <a:cubicBezTo>
                    <a:pt x="112" y="49"/>
                    <a:pt x="112" y="49"/>
                    <a:pt x="112" y="49"/>
                  </a:cubicBezTo>
                  <a:cubicBezTo>
                    <a:pt x="112" y="48"/>
                    <a:pt x="111" y="47"/>
                    <a:pt x="110" y="47"/>
                  </a:cubicBezTo>
                  <a:close/>
                  <a:moveTo>
                    <a:pt x="56" y="86"/>
                  </a:moveTo>
                  <a:cubicBezTo>
                    <a:pt x="40" y="86"/>
                    <a:pt x="26" y="72"/>
                    <a:pt x="26" y="56"/>
                  </a:cubicBezTo>
                  <a:cubicBezTo>
                    <a:pt x="26" y="39"/>
                    <a:pt x="40" y="26"/>
                    <a:pt x="56" y="26"/>
                  </a:cubicBezTo>
                  <a:cubicBezTo>
                    <a:pt x="73" y="26"/>
                    <a:pt x="86" y="39"/>
                    <a:pt x="86" y="56"/>
                  </a:cubicBezTo>
                  <a:cubicBezTo>
                    <a:pt x="86" y="72"/>
                    <a:pt x="73" y="86"/>
                    <a:pt x="56" y="8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sp>
          <p:nvSpPr>
            <p:cNvPr id="57" name="Freeform 141"/>
            <p:cNvSpPr>
              <a:spLocks noEditPoints="1"/>
            </p:cNvSpPr>
            <p:nvPr/>
          </p:nvSpPr>
          <p:spPr bwMode="auto">
            <a:xfrm>
              <a:off x="11317186" y="1145785"/>
              <a:ext cx="111850" cy="113341"/>
            </a:xfrm>
            <a:custGeom>
              <a:avLst/>
              <a:gdLst>
                <a:gd name="T0" fmla="*/ 48 w 52"/>
                <a:gd name="T1" fmla="*/ 23 h 52"/>
                <a:gd name="T2" fmla="*/ 50 w 52"/>
                <a:gd name="T3" fmla="*/ 17 h 52"/>
                <a:gd name="T4" fmla="*/ 48 w 52"/>
                <a:gd name="T5" fmla="*/ 11 h 52"/>
                <a:gd name="T6" fmla="*/ 44 w 52"/>
                <a:gd name="T7" fmla="*/ 12 h 52"/>
                <a:gd name="T8" fmla="*/ 42 w 52"/>
                <a:gd name="T9" fmla="*/ 6 h 52"/>
                <a:gd name="T10" fmla="*/ 38 w 52"/>
                <a:gd name="T11" fmla="*/ 2 h 52"/>
                <a:gd name="T12" fmla="*/ 34 w 52"/>
                <a:gd name="T13" fmla="*/ 5 h 52"/>
                <a:gd name="T14" fmla="*/ 30 w 52"/>
                <a:gd name="T15" fmla="*/ 1 h 52"/>
                <a:gd name="T16" fmla="*/ 24 w 52"/>
                <a:gd name="T17" fmla="*/ 0 h 52"/>
                <a:gd name="T18" fmla="*/ 23 w 52"/>
                <a:gd name="T19" fmla="*/ 4 h 52"/>
                <a:gd name="T20" fmla="*/ 17 w 52"/>
                <a:gd name="T21" fmla="*/ 2 h 52"/>
                <a:gd name="T22" fmla="*/ 11 w 52"/>
                <a:gd name="T23" fmla="*/ 4 h 52"/>
                <a:gd name="T24" fmla="*/ 12 w 52"/>
                <a:gd name="T25" fmla="*/ 8 h 52"/>
                <a:gd name="T26" fmla="*/ 6 w 52"/>
                <a:gd name="T27" fmla="*/ 10 h 52"/>
                <a:gd name="T28" fmla="*/ 2 w 52"/>
                <a:gd name="T29" fmla="*/ 14 h 52"/>
                <a:gd name="T30" fmla="*/ 6 w 52"/>
                <a:gd name="T31" fmla="*/ 18 h 52"/>
                <a:gd name="T32" fmla="*/ 1 w 52"/>
                <a:gd name="T33" fmla="*/ 22 h 52"/>
                <a:gd name="T34" fmla="*/ 0 w 52"/>
                <a:gd name="T35" fmla="*/ 28 h 52"/>
                <a:gd name="T36" fmla="*/ 4 w 52"/>
                <a:gd name="T37" fmla="*/ 29 h 52"/>
                <a:gd name="T38" fmla="*/ 2 w 52"/>
                <a:gd name="T39" fmla="*/ 35 h 52"/>
                <a:gd name="T40" fmla="*/ 4 w 52"/>
                <a:gd name="T41" fmla="*/ 41 h 52"/>
                <a:gd name="T42" fmla="*/ 9 w 52"/>
                <a:gd name="T43" fmla="*/ 40 h 52"/>
                <a:gd name="T44" fmla="*/ 10 w 52"/>
                <a:gd name="T45" fmla="*/ 46 h 52"/>
                <a:gd name="T46" fmla="*/ 15 w 52"/>
                <a:gd name="T47" fmla="*/ 50 h 52"/>
                <a:gd name="T48" fmla="*/ 18 w 52"/>
                <a:gd name="T49" fmla="*/ 47 h 52"/>
                <a:gd name="T50" fmla="*/ 22 w 52"/>
                <a:gd name="T51" fmla="*/ 51 h 52"/>
                <a:gd name="T52" fmla="*/ 28 w 52"/>
                <a:gd name="T53" fmla="*/ 52 h 52"/>
                <a:gd name="T54" fmla="*/ 29 w 52"/>
                <a:gd name="T55" fmla="*/ 48 h 52"/>
                <a:gd name="T56" fmla="*/ 35 w 52"/>
                <a:gd name="T57" fmla="*/ 50 h 52"/>
                <a:gd name="T58" fmla="*/ 41 w 52"/>
                <a:gd name="T59" fmla="*/ 48 h 52"/>
                <a:gd name="T60" fmla="*/ 40 w 52"/>
                <a:gd name="T61" fmla="*/ 43 h 52"/>
                <a:gd name="T62" fmla="*/ 46 w 52"/>
                <a:gd name="T63" fmla="*/ 42 h 52"/>
                <a:gd name="T64" fmla="*/ 50 w 52"/>
                <a:gd name="T65" fmla="*/ 37 h 52"/>
                <a:gd name="T66" fmla="*/ 47 w 52"/>
                <a:gd name="T67" fmla="*/ 34 h 52"/>
                <a:gd name="T68" fmla="*/ 51 w 52"/>
                <a:gd name="T69" fmla="*/ 30 h 52"/>
                <a:gd name="T70" fmla="*/ 52 w 52"/>
                <a:gd name="T71" fmla="*/ 24 h 52"/>
                <a:gd name="T72" fmla="*/ 26 w 52"/>
                <a:gd name="T73" fmla="*/ 40 h 52"/>
                <a:gd name="T74" fmla="*/ 26 w 52"/>
                <a:gd name="T75" fmla="*/ 12 h 52"/>
                <a:gd name="T76" fmla="*/ 26 w 52"/>
                <a:gd name="T77" fmla="*/ 4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2" h="52">
                  <a:moveTo>
                    <a:pt x="51" y="23"/>
                  </a:moveTo>
                  <a:cubicBezTo>
                    <a:pt x="48" y="23"/>
                    <a:pt x="48" y="23"/>
                    <a:pt x="48" y="23"/>
                  </a:cubicBezTo>
                  <a:cubicBezTo>
                    <a:pt x="48" y="21"/>
                    <a:pt x="48" y="20"/>
                    <a:pt x="47" y="18"/>
                  </a:cubicBezTo>
                  <a:cubicBezTo>
                    <a:pt x="50" y="17"/>
                    <a:pt x="50" y="17"/>
                    <a:pt x="50" y="17"/>
                  </a:cubicBezTo>
                  <a:cubicBezTo>
                    <a:pt x="50" y="16"/>
                    <a:pt x="51" y="16"/>
                    <a:pt x="50" y="15"/>
                  </a:cubicBezTo>
                  <a:cubicBezTo>
                    <a:pt x="48" y="11"/>
                    <a:pt x="48" y="11"/>
                    <a:pt x="48" y="11"/>
                  </a:cubicBezTo>
                  <a:cubicBezTo>
                    <a:pt x="48" y="10"/>
                    <a:pt x="47" y="10"/>
                    <a:pt x="46" y="11"/>
                  </a:cubicBezTo>
                  <a:cubicBezTo>
                    <a:pt x="44" y="12"/>
                    <a:pt x="44" y="12"/>
                    <a:pt x="44" y="12"/>
                  </a:cubicBezTo>
                  <a:cubicBezTo>
                    <a:pt x="43" y="11"/>
                    <a:pt x="42" y="10"/>
                    <a:pt x="40" y="9"/>
                  </a:cubicBezTo>
                  <a:cubicBezTo>
                    <a:pt x="42" y="6"/>
                    <a:pt x="42" y="6"/>
                    <a:pt x="42" y="6"/>
                  </a:cubicBezTo>
                  <a:cubicBezTo>
                    <a:pt x="42" y="6"/>
                    <a:pt x="42" y="5"/>
                    <a:pt x="42" y="4"/>
                  </a:cubicBezTo>
                  <a:cubicBezTo>
                    <a:pt x="38" y="2"/>
                    <a:pt x="38" y="2"/>
                    <a:pt x="38" y="2"/>
                  </a:cubicBezTo>
                  <a:cubicBezTo>
                    <a:pt x="37" y="2"/>
                    <a:pt x="36" y="2"/>
                    <a:pt x="36" y="3"/>
                  </a:cubicBezTo>
                  <a:cubicBezTo>
                    <a:pt x="34" y="5"/>
                    <a:pt x="34" y="5"/>
                    <a:pt x="34" y="5"/>
                  </a:cubicBezTo>
                  <a:cubicBezTo>
                    <a:pt x="33" y="5"/>
                    <a:pt x="32" y="4"/>
                    <a:pt x="30" y="4"/>
                  </a:cubicBezTo>
                  <a:cubicBezTo>
                    <a:pt x="30" y="1"/>
                    <a:pt x="30" y="1"/>
                    <a:pt x="30" y="1"/>
                  </a:cubicBezTo>
                  <a:cubicBezTo>
                    <a:pt x="30" y="0"/>
                    <a:pt x="29" y="0"/>
                    <a:pt x="29" y="0"/>
                  </a:cubicBezTo>
                  <a:cubicBezTo>
                    <a:pt x="24" y="0"/>
                    <a:pt x="24" y="0"/>
                    <a:pt x="24" y="0"/>
                  </a:cubicBezTo>
                  <a:cubicBezTo>
                    <a:pt x="24" y="0"/>
                    <a:pt x="23" y="0"/>
                    <a:pt x="23" y="1"/>
                  </a:cubicBezTo>
                  <a:cubicBezTo>
                    <a:pt x="23" y="4"/>
                    <a:pt x="23" y="4"/>
                    <a:pt x="23" y="4"/>
                  </a:cubicBezTo>
                  <a:cubicBezTo>
                    <a:pt x="21" y="4"/>
                    <a:pt x="20" y="5"/>
                    <a:pt x="19" y="5"/>
                  </a:cubicBezTo>
                  <a:cubicBezTo>
                    <a:pt x="17" y="2"/>
                    <a:pt x="17" y="2"/>
                    <a:pt x="17" y="2"/>
                  </a:cubicBezTo>
                  <a:cubicBezTo>
                    <a:pt x="17" y="2"/>
                    <a:pt x="16" y="1"/>
                    <a:pt x="15" y="2"/>
                  </a:cubicBezTo>
                  <a:cubicBezTo>
                    <a:pt x="11" y="4"/>
                    <a:pt x="11" y="4"/>
                    <a:pt x="11" y="4"/>
                  </a:cubicBezTo>
                  <a:cubicBezTo>
                    <a:pt x="11" y="4"/>
                    <a:pt x="11" y="5"/>
                    <a:pt x="11" y="6"/>
                  </a:cubicBezTo>
                  <a:cubicBezTo>
                    <a:pt x="12" y="8"/>
                    <a:pt x="12" y="8"/>
                    <a:pt x="12" y="8"/>
                  </a:cubicBezTo>
                  <a:cubicBezTo>
                    <a:pt x="11" y="9"/>
                    <a:pt x="10" y="10"/>
                    <a:pt x="9" y="12"/>
                  </a:cubicBezTo>
                  <a:cubicBezTo>
                    <a:pt x="6" y="10"/>
                    <a:pt x="6" y="10"/>
                    <a:pt x="6" y="10"/>
                  </a:cubicBezTo>
                  <a:cubicBezTo>
                    <a:pt x="6" y="10"/>
                    <a:pt x="5" y="10"/>
                    <a:pt x="5" y="10"/>
                  </a:cubicBezTo>
                  <a:cubicBezTo>
                    <a:pt x="2" y="14"/>
                    <a:pt x="2" y="14"/>
                    <a:pt x="2" y="14"/>
                  </a:cubicBezTo>
                  <a:cubicBezTo>
                    <a:pt x="2" y="15"/>
                    <a:pt x="2" y="16"/>
                    <a:pt x="3" y="16"/>
                  </a:cubicBezTo>
                  <a:cubicBezTo>
                    <a:pt x="6" y="18"/>
                    <a:pt x="6" y="18"/>
                    <a:pt x="6" y="18"/>
                  </a:cubicBezTo>
                  <a:cubicBezTo>
                    <a:pt x="5" y="19"/>
                    <a:pt x="5" y="21"/>
                    <a:pt x="4" y="22"/>
                  </a:cubicBezTo>
                  <a:cubicBezTo>
                    <a:pt x="1" y="22"/>
                    <a:pt x="1" y="22"/>
                    <a:pt x="1" y="22"/>
                  </a:cubicBezTo>
                  <a:cubicBezTo>
                    <a:pt x="0" y="22"/>
                    <a:pt x="0" y="23"/>
                    <a:pt x="0" y="23"/>
                  </a:cubicBezTo>
                  <a:cubicBezTo>
                    <a:pt x="0" y="28"/>
                    <a:pt x="0" y="28"/>
                    <a:pt x="0" y="28"/>
                  </a:cubicBezTo>
                  <a:cubicBezTo>
                    <a:pt x="0" y="29"/>
                    <a:pt x="0" y="29"/>
                    <a:pt x="1" y="29"/>
                  </a:cubicBezTo>
                  <a:cubicBezTo>
                    <a:pt x="4" y="29"/>
                    <a:pt x="4" y="29"/>
                    <a:pt x="4" y="29"/>
                  </a:cubicBezTo>
                  <a:cubicBezTo>
                    <a:pt x="4" y="31"/>
                    <a:pt x="5" y="32"/>
                    <a:pt x="5" y="34"/>
                  </a:cubicBezTo>
                  <a:cubicBezTo>
                    <a:pt x="2" y="35"/>
                    <a:pt x="2" y="35"/>
                    <a:pt x="2" y="35"/>
                  </a:cubicBezTo>
                  <a:cubicBezTo>
                    <a:pt x="2" y="36"/>
                    <a:pt x="2" y="36"/>
                    <a:pt x="2" y="37"/>
                  </a:cubicBezTo>
                  <a:cubicBezTo>
                    <a:pt x="4" y="41"/>
                    <a:pt x="4" y="41"/>
                    <a:pt x="4" y="41"/>
                  </a:cubicBezTo>
                  <a:cubicBezTo>
                    <a:pt x="5" y="41"/>
                    <a:pt x="5" y="42"/>
                    <a:pt x="6" y="41"/>
                  </a:cubicBezTo>
                  <a:cubicBezTo>
                    <a:pt x="9" y="40"/>
                    <a:pt x="9" y="40"/>
                    <a:pt x="9" y="40"/>
                  </a:cubicBezTo>
                  <a:cubicBezTo>
                    <a:pt x="10" y="41"/>
                    <a:pt x="11" y="42"/>
                    <a:pt x="12" y="43"/>
                  </a:cubicBezTo>
                  <a:cubicBezTo>
                    <a:pt x="10" y="46"/>
                    <a:pt x="10" y="46"/>
                    <a:pt x="10" y="46"/>
                  </a:cubicBezTo>
                  <a:cubicBezTo>
                    <a:pt x="10" y="46"/>
                    <a:pt x="10" y="47"/>
                    <a:pt x="11" y="47"/>
                  </a:cubicBezTo>
                  <a:cubicBezTo>
                    <a:pt x="15" y="50"/>
                    <a:pt x="15" y="50"/>
                    <a:pt x="15" y="50"/>
                  </a:cubicBezTo>
                  <a:cubicBezTo>
                    <a:pt x="15" y="50"/>
                    <a:pt x="16" y="50"/>
                    <a:pt x="16" y="49"/>
                  </a:cubicBezTo>
                  <a:cubicBezTo>
                    <a:pt x="18" y="47"/>
                    <a:pt x="18" y="47"/>
                    <a:pt x="18" y="47"/>
                  </a:cubicBezTo>
                  <a:cubicBezTo>
                    <a:pt x="19" y="47"/>
                    <a:pt x="21" y="48"/>
                    <a:pt x="22" y="48"/>
                  </a:cubicBezTo>
                  <a:cubicBezTo>
                    <a:pt x="22" y="51"/>
                    <a:pt x="22" y="51"/>
                    <a:pt x="22" y="51"/>
                  </a:cubicBezTo>
                  <a:cubicBezTo>
                    <a:pt x="22" y="52"/>
                    <a:pt x="23" y="52"/>
                    <a:pt x="24" y="52"/>
                  </a:cubicBezTo>
                  <a:cubicBezTo>
                    <a:pt x="28" y="52"/>
                    <a:pt x="28" y="52"/>
                    <a:pt x="28" y="52"/>
                  </a:cubicBezTo>
                  <a:cubicBezTo>
                    <a:pt x="29" y="52"/>
                    <a:pt x="29" y="52"/>
                    <a:pt x="29" y="51"/>
                  </a:cubicBezTo>
                  <a:cubicBezTo>
                    <a:pt x="29" y="48"/>
                    <a:pt x="29" y="48"/>
                    <a:pt x="29" y="48"/>
                  </a:cubicBezTo>
                  <a:cubicBezTo>
                    <a:pt x="31" y="48"/>
                    <a:pt x="32" y="47"/>
                    <a:pt x="34" y="47"/>
                  </a:cubicBezTo>
                  <a:cubicBezTo>
                    <a:pt x="35" y="50"/>
                    <a:pt x="35" y="50"/>
                    <a:pt x="35" y="50"/>
                  </a:cubicBezTo>
                  <a:cubicBezTo>
                    <a:pt x="36" y="50"/>
                    <a:pt x="36" y="50"/>
                    <a:pt x="37" y="50"/>
                  </a:cubicBezTo>
                  <a:cubicBezTo>
                    <a:pt x="41" y="48"/>
                    <a:pt x="41" y="48"/>
                    <a:pt x="41" y="48"/>
                  </a:cubicBezTo>
                  <a:cubicBezTo>
                    <a:pt x="42" y="47"/>
                    <a:pt x="42" y="47"/>
                    <a:pt x="41" y="46"/>
                  </a:cubicBezTo>
                  <a:cubicBezTo>
                    <a:pt x="40" y="43"/>
                    <a:pt x="40" y="43"/>
                    <a:pt x="40" y="43"/>
                  </a:cubicBezTo>
                  <a:cubicBezTo>
                    <a:pt x="41" y="42"/>
                    <a:pt x="42" y="41"/>
                    <a:pt x="43" y="40"/>
                  </a:cubicBezTo>
                  <a:cubicBezTo>
                    <a:pt x="46" y="42"/>
                    <a:pt x="46" y="42"/>
                    <a:pt x="46" y="42"/>
                  </a:cubicBezTo>
                  <a:cubicBezTo>
                    <a:pt x="47" y="42"/>
                    <a:pt x="47" y="42"/>
                    <a:pt x="48" y="41"/>
                  </a:cubicBezTo>
                  <a:cubicBezTo>
                    <a:pt x="50" y="37"/>
                    <a:pt x="50" y="37"/>
                    <a:pt x="50" y="37"/>
                  </a:cubicBezTo>
                  <a:cubicBezTo>
                    <a:pt x="50" y="37"/>
                    <a:pt x="50" y="36"/>
                    <a:pt x="50" y="36"/>
                  </a:cubicBezTo>
                  <a:cubicBezTo>
                    <a:pt x="47" y="34"/>
                    <a:pt x="47" y="34"/>
                    <a:pt x="47" y="34"/>
                  </a:cubicBezTo>
                  <a:cubicBezTo>
                    <a:pt x="47" y="33"/>
                    <a:pt x="48" y="31"/>
                    <a:pt x="48" y="30"/>
                  </a:cubicBezTo>
                  <a:cubicBezTo>
                    <a:pt x="51" y="30"/>
                    <a:pt x="51" y="30"/>
                    <a:pt x="51" y="30"/>
                  </a:cubicBezTo>
                  <a:cubicBezTo>
                    <a:pt x="52" y="30"/>
                    <a:pt x="52" y="29"/>
                    <a:pt x="52" y="29"/>
                  </a:cubicBezTo>
                  <a:cubicBezTo>
                    <a:pt x="52" y="24"/>
                    <a:pt x="52" y="24"/>
                    <a:pt x="52" y="24"/>
                  </a:cubicBezTo>
                  <a:cubicBezTo>
                    <a:pt x="52" y="23"/>
                    <a:pt x="52" y="23"/>
                    <a:pt x="51" y="23"/>
                  </a:cubicBezTo>
                  <a:close/>
                  <a:moveTo>
                    <a:pt x="26" y="40"/>
                  </a:moveTo>
                  <a:cubicBezTo>
                    <a:pt x="18" y="40"/>
                    <a:pt x="12" y="34"/>
                    <a:pt x="12" y="26"/>
                  </a:cubicBezTo>
                  <a:cubicBezTo>
                    <a:pt x="12" y="18"/>
                    <a:pt x="18" y="12"/>
                    <a:pt x="26" y="12"/>
                  </a:cubicBezTo>
                  <a:cubicBezTo>
                    <a:pt x="34" y="12"/>
                    <a:pt x="40" y="18"/>
                    <a:pt x="40" y="26"/>
                  </a:cubicBezTo>
                  <a:cubicBezTo>
                    <a:pt x="40" y="34"/>
                    <a:pt x="34" y="40"/>
                    <a:pt x="26" y="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grpSp>
      <p:sp>
        <p:nvSpPr>
          <p:cNvPr id="61" name="Freeform 142"/>
          <p:cNvSpPr/>
          <p:nvPr/>
        </p:nvSpPr>
        <p:spPr bwMode="auto">
          <a:xfrm>
            <a:off x="4449085" y="3611553"/>
            <a:ext cx="440287" cy="359465"/>
          </a:xfrm>
          <a:custGeom>
            <a:avLst/>
            <a:gdLst>
              <a:gd name="T0" fmla="*/ 135 w 135"/>
              <a:gd name="T1" fmla="*/ 49 h 110"/>
              <a:gd name="T2" fmla="*/ 68 w 135"/>
              <a:gd name="T3" fmla="*/ 0 h 110"/>
              <a:gd name="T4" fmla="*/ 0 w 135"/>
              <a:gd name="T5" fmla="*/ 49 h 110"/>
              <a:gd name="T6" fmla="*/ 68 w 135"/>
              <a:gd name="T7" fmla="*/ 99 h 110"/>
              <a:gd name="T8" fmla="*/ 93 w 135"/>
              <a:gd name="T9" fmla="*/ 96 h 110"/>
              <a:gd name="T10" fmla="*/ 121 w 135"/>
              <a:gd name="T11" fmla="*/ 110 h 110"/>
              <a:gd name="T12" fmla="*/ 113 w 135"/>
              <a:gd name="T13" fmla="*/ 86 h 110"/>
              <a:gd name="T14" fmla="*/ 135 w 135"/>
              <a:gd name="T15" fmla="*/ 49 h 1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5" h="110">
                <a:moveTo>
                  <a:pt x="135" y="49"/>
                </a:moveTo>
                <a:cubicBezTo>
                  <a:pt x="135" y="22"/>
                  <a:pt x="105" y="0"/>
                  <a:pt x="68" y="0"/>
                </a:cubicBezTo>
                <a:cubicBezTo>
                  <a:pt x="30" y="0"/>
                  <a:pt x="0" y="22"/>
                  <a:pt x="0" y="49"/>
                </a:cubicBezTo>
                <a:cubicBezTo>
                  <a:pt x="0" y="77"/>
                  <a:pt x="30" y="99"/>
                  <a:pt x="68" y="99"/>
                </a:cubicBezTo>
                <a:cubicBezTo>
                  <a:pt x="76" y="99"/>
                  <a:pt x="85" y="98"/>
                  <a:pt x="93" y="96"/>
                </a:cubicBezTo>
                <a:cubicBezTo>
                  <a:pt x="95" y="95"/>
                  <a:pt x="121" y="110"/>
                  <a:pt x="121" y="110"/>
                </a:cubicBezTo>
                <a:cubicBezTo>
                  <a:pt x="113" y="86"/>
                  <a:pt x="113" y="86"/>
                  <a:pt x="113" y="86"/>
                </a:cubicBezTo>
                <a:cubicBezTo>
                  <a:pt x="126" y="77"/>
                  <a:pt x="135" y="64"/>
                  <a:pt x="135" y="49"/>
                </a:cubicBezTo>
                <a:close/>
              </a:path>
            </a:pathLst>
          </a:custGeom>
          <a:solidFill>
            <a:schemeClr val="bg1"/>
          </a:solidFill>
          <a:ln>
            <a:noFill/>
          </a:ln>
        </p:spPr>
        <p:txBody>
          <a:bodyPr vert="horz" wrap="square" lIns="91440" tIns="45720" rIns="91440" bIns="45720" numCol="1" anchor="t" anchorCtr="0" compatLnSpc="1"/>
          <a:lstStyle/>
          <a:p>
            <a:endParaRPr lang="en-US">
              <a:latin typeface="+mn-ea"/>
              <a:cs typeface="+mn-ea"/>
            </a:endParaRPr>
          </a:p>
        </p:txBody>
      </p:sp>
      <p:sp>
        <p:nvSpPr>
          <p:cNvPr id="65" name="Freeform 149"/>
          <p:cNvSpPr/>
          <p:nvPr/>
        </p:nvSpPr>
        <p:spPr bwMode="auto">
          <a:xfrm>
            <a:off x="2702047" y="3548511"/>
            <a:ext cx="462750" cy="453824"/>
          </a:xfrm>
          <a:custGeom>
            <a:avLst/>
            <a:gdLst>
              <a:gd name="T0" fmla="*/ 133 w 142"/>
              <a:gd name="T1" fmla="*/ 95 h 139"/>
              <a:gd name="T2" fmla="*/ 106 w 142"/>
              <a:gd name="T3" fmla="*/ 89 h 139"/>
              <a:gd name="T4" fmla="*/ 83 w 142"/>
              <a:gd name="T5" fmla="*/ 67 h 139"/>
              <a:gd name="T6" fmla="*/ 111 w 142"/>
              <a:gd name="T7" fmla="*/ 39 h 139"/>
              <a:gd name="T8" fmla="*/ 119 w 142"/>
              <a:gd name="T9" fmla="*/ 38 h 139"/>
              <a:gd name="T10" fmla="*/ 133 w 142"/>
              <a:gd name="T11" fmla="*/ 16 h 139"/>
              <a:gd name="T12" fmla="*/ 125 w 142"/>
              <a:gd name="T13" fmla="*/ 9 h 139"/>
              <a:gd name="T14" fmla="*/ 104 w 142"/>
              <a:gd name="T15" fmla="*/ 23 h 139"/>
              <a:gd name="T16" fmla="*/ 103 w 142"/>
              <a:gd name="T17" fmla="*/ 30 h 139"/>
              <a:gd name="T18" fmla="*/ 75 w 142"/>
              <a:gd name="T19" fmla="*/ 58 h 139"/>
              <a:gd name="T20" fmla="*/ 51 w 142"/>
              <a:gd name="T21" fmla="*/ 34 h 139"/>
              <a:gd name="T22" fmla="*/ 45 w 142"/>
              <a:gd name="T23" fmla="*/ 7 h 139"/>
              <a:gd name="T24" fmla="*/ 29 w 142"/>
              <a:gd name="T25" fmla="*/ 0 h 139"/>
              <a:gd name="T26" fmla="*/ 39 w 142"/>
              <a:gd name="T27" fmla="*/ 10 h 139"/>
              <a:gd name="T28" fmla="*/ 35 w 142"/>
              <a:gd name="T29" fmla="*/ 27 h 139"/>
              <a:gd name="T30" fmla="*/ 18 w 142"/>
              <a:gd name="T31" fmla="*/ 32 h 139"/>
              <a:gd name="T32" fmla="*/ 3 w 142"/>
              <a:gd name="T33" fmla="*/ 17 h 139"/>
              <a:gd name="T34" fmla="*/ 9 w 142"/>
              <a:gd name="T35" fmla="*/ 43 h 139"/>
              <a:gd name="T36" fmla="*/ 37 w 142"/>
              <a:gd name="T37" fmla="*/ 48 h 139"/>
              <a:gd name="T38" fmla="*/ 58 w 142"/>
              <a:gd name="T39" fmla="*/ 70 h 139"/>
              <a:gd name="T40" fmla="*/ 12 w 142"/>
              <a:gd name="T41" fmla="*/ 115 h 139"/>
              <a:gd name="T42" fmla="*/ 12 w 142"/>
              <a:gd name="T43" fmla="*/ 129 h 139"/>
              <a:gd name="T44" fmla="*/ 13 w 142"/>
              <a:gd name="T45" fmla="*/ 130 h 139"/>
              <a:gd name="T46" fmla="*/ 26 w 142"/>
              <a:gd name="T47" fmla="*/ 130 h 139"/>
              <a:gd name="T48" fmla="*/ 72 w 142"/>
              <a:gd name="T49" fmla="*/ 84 h 139"/>
              <a:gd name="T50" fmla="*/ 92 w 142"/>
              <a:gd name="T51" fmla="*/ 103 h 139"/>
              <a:gd name="T52" fmla="*/ 97 w 142"/>
              <a:gd name="T53" fmla="*/ 131 h 139"/>
              <a:gd name="T54" fmla="*/ 119 w 142"/>
              <a:gd name="T55" fmla="*/ 138 h 139"/>
              <a:gd name="T56" fmla="*/ 105 w 142"/>
              <a:gd name="T57" fmla="*/ 124 h 139"/>
              <a:gd name="T58" fmla="*/ 109 w 142"/>
              <a:gd name="T59" fmla="*/ 110 h 139"/>
              <a:gd name="T60" fmla="*/ 123 w 142"/>
              <a:gd name="T61" fmla="*/ 106 h 139"/>
              <a:gd name="T62" fmla="*/ 139 w 142"/>
              <a:gd name="T63" fmla="*/ 122 h 139"/>
              <a:gd name="T64" fmla="*/ 133 w 142"/>
              <a:gd name="T65" fmla="*/ 95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2" h="139">
                <a:moveTo>
                  <a:pt x="133" y="95"/>
                </a:moveTo>
                <a:cubicBezTo>
                  <a:pt x="126" y="87"/>
                  <a:pt x="115" y="86"/>
                  <a:pt x="106" y="89"/>
                </a:cubicBezTo>
                <a:cubicBezTo>
                  <a:pt x="83" y="67"/>
                  <a:pt x="83" y="67"/>
                  <a:pt x="83" y="67"/>
                </a:cubicBezTo>
                <a:cubicBezTo>
                  <a:pt x="111" y="39"/>
                  <a:pt x="111" y="39"/>
                  <a:pt x="111" y="39"/>
                </a:cubicBezTo>
                <a:cubicBezTo>
                  <a:pt x="119" y="38"/>
                  <a:pt x="119" y="38"/>
                  <a:pt x="119" y="38"/>
                </a:cubicBezTo>
                <a:cubicBezTo>
                  <a:pt x="133" y="16"/>
                  <a:pt x="133" y="16"/>
                  <a:pt x="133" y="16"/>
                </a:cubicBezTo>
                <a:cubicBezTo>
                  <a:pt x="125" y="9"/>
                  <a:pt x="125" y="9"/>
                  <a:pt x="125" y="9"/>
                </a:cubicBezTo>
                <a:cubicBezTo>
                  <a:pt x="104" y="23"/>
                  <a:pt x="104" y="23"/>
                  <a:pt x="104" y="23"/>
                </a:cubicBezTo>
                <a:cubicBezTo>
                  <a:pt x="103" y="30"/>
                  <a:pt x="103" y="30"/>
                  <a:pt x="103" y="30"/>
                </a:cubicBezTo>
                <a:cubicBezTo>
                  <a:pt x="75" y="58"/>
                  <a:pt x="75" y="58"/>
                  <a:pt x="75" y="58"/>
                </a:cubicBezTo>
                <a:cubicBezTo>
                  <a:pt x="51" y="34"/>
                  <a:pt x="51" y="34"/>
                  <a:pt x="51" y="34"/>
                </a:cubicBezTo>
                <a:cubicBezTo>
                  <a:pt x="54" y="25"/>
                  <a:pt x="52" y="14"/>
                  <a:pt x="45" y="7"/>
                </a:cubicBezTo>
                <a:cubicBezTo>
                  <a:pt x="41" y="2"/>
                  <a:pt x="35" y="0"/>
                  <a:pt x="29" y="0"/>
                </a:cubicBezTo>
                <a:cubicBezTo>
                  <a:pt x="39" y="10"/>
                  <a:pt x="39" y="10"/>
                  <a:pt x="39" y="10"/>
                </a:cubicBezTo>
                <a:cubicBezTo>
                  <a:pt x="35" y="27"/>
                  <a:pt x="35" y="27"/>
                  <a:pt x="35" y="27"/>
                </a:cubicBezTo>
                <a:cubicBezTo>
                  <a:pt x="18" y="32"/>
                  <a:pt x="18" y="32"/>
                  <a:pt x="18" y="32"/>
                </a:cubicBezTo>
                <a:cubicBezTo>
                  <a:pt x="3" y="17"/>
                  <a:pt x="3" y="17"/>
                  <a:pt x="3" y="17"/>
                </a:cubicBezTo>
                <a:cubicBezTo>
                  <a:pt x="0" y="26"/>
                  <a:pt x="3" y="36"/>
                  <a:pt x="9" y="43"/>
                </a:cubicBezTo>
                <a:cubicBezTo>
                  <a:pt x="17" y="50"/>
                  <a:pt x="28" y="52"/>
                  <a:pt x="37" y="48"/>
                </a:cubicBezTo>
                <a:cubicBezTo>
                  <a:pt x="58" y="70"/>
                  <a:pt x="58" y="70"/>
                  <a:pt x="58" y="70"/>
                </a:cubicBezTo>
                <a:cubicBezTo>
                  <a:pt x="12" y="115"/>
                  <a:pt x="12" y="115"/>
                  <a:pt x="12" y="115"/>
                </a:cubicBezTo>
                <a:cubicBezTo>
                  <a:pt x="9" y="119"/>
                  <a:pt x="9" y="125"/>
                  <a:pt x="12" y="129"/>
                </a:cubicBezTo>
                <a:cubicBezTo>
                  <a:pt x="13" y="130"/>
                  <a:pt x="13" y="130"/>
                  <a:pt x="13" y="130"/>
                </a:cubicBezTo>
                <a:cubicBezTo>
                  <a:pt x="17" y="133"/>
                  <a:pt x="23" y="133"/>
                  <a:pt x="26" y="130"/>
                </a:cubicBezTo>
                <a:cubicBezTo>
                  <a:pt x="72" y="84"/>
                  <a:pt x="72" y="84"/>
                  <a:pt x="72" y="84"/>
                </a:cubicBezTo>
                <a:cubicBezTo>
                  <a:pt x="92" y="103"/>
                  <a:pt x="92" y="103"/>
                  <a:pt x="92" y="103"/>
                </a:cubicBezTo>
                <a:cubicBezTo>
                  <a:pt x="88" y="112"/>
                  <a:pt x="90" y="123"/>
                  <a:pt x="97" y="131"/>
                </a:cubicBezTo>
                <a:cubicBezTo>
                  <a:pt x="103" y="136"/>
                  <a:pt x="111" y="139"/>
                  <a:pt x="119" y="138"/>
                </a:cubicBezTo>
                <a:cubicBezTo>
                  <a:pt x="105" y="124"/>
                  <a:pt x="105" y="124"/>
                  <a:pt x="105" y="124"/>
                </a:cubicBezTo>
                <a:cubicBezTo>
                  <a:pt x="109" y="110"/>
                  <a:pt x="109" y="110"/>
                  <a:pt x="109" y="110"/>
                </a:cubicBezTo>
                <a:cubicBezTo>
                  <a:pt x="123" y="106"/>
                  <a:pt x="123" y="106"/>
                  <a:pt x="123" y="106"/>
                </a:cubicBezTo>
                <a:cubicBezTo>
                  <a:pt x="139" y="122"/>
                  <a:pt x="139" y="122"/>
                  <a:pt x="139" y="122"/>
                </a:cubicBezTo>
                <a:cubicBezTo>
                  <a:pt x="142" y="113"/>
                  <a:pt x="140" y="102"/>
                  <a:pt x="133" y="95"/>
                </a:cubicBezTo>
                <a:close/>
              </a:path>
            </a:pathLst>
          </a:custGeom>
          <a:solidFill>
            <a:schemeClr val="bg1"/>
          </a:solidFill>
          <a:ln>
            <a:noFill/>
          </a:ln>
        </p:spPr>
        <p:txBody>
          <a:bodyPr vert="horz" wrap="square" lIns="91440" tIns="45720" rIns="91440" bIns="45720" numCol="1" anchor="t" anchorCtr="0" compatLnSpc="1"/>
          <a:lstStyle/>
          <a:p>
            <a:endParaRPr lang="en-US">
              <a:latin typeface="+mn-ea"/>
              <a:cs typeface="+mn-ea"/>
            </a:endParaRPr>
          </a:p>
        </p:txBody>
      </p:sp>
      <p:grpSp>
        <p:nvGrpSpPr>
          <p:cNvPr id="69" name="组合 68"/>
          <p:cNvGrpSpPr/>
          <p:nvPr/>
        </p:nvGrpSpPr>
        <p:grpSpPr>
          <a:xfrm>
            <a:off x="5826429" y="3656583"/>
            <a:ext cx="469490" cy="292065"/>
            <a:chOff x="8292784" y="1202455"/>
            <a:chExt cx="311687" cy="193872"/>
          </a:xfrm>
        </p:grpSpPr>
        <p:sp>
          <p:nvSpPr>
            <p:cNvPr id="73" name="Freeform 151"/>
            <p:cNvSpPr/>
            <p:nvPr/>
          </p:nvSpPr>
          <p:spPr bwMode="auto">
            <a:xfrm>
              <a:off x="8297258" y="1202455"/>
              <a:ext cx="299756" cy="123780"/>
            </a:xfrm>
            <a:custGeom>
              <a:avLst/>
              <a:gdLst>
                <a:gd name="T0" fmla="*/ 135 w 139"/>
                <a:gd name="T1" fmla="*/ 0 h 57"/>
                <a:gd name="T2" fmla="*/ 4 w 139"/>
                <a:gd name="T3" fmla="*/ 0 h 57"/>
                <a:gd name="T4" fmla="*/ 0 w 139"/>
                <a:gd name="T5" fmla="*/ 1 h 57"/>
                <a:gd name="T6" fmla="*/ 65 w 139"/>
                <a:gd name="T7" fmla="*/ 55 h 57"/>
                <a:gd name="T8" fmla="*/ 74 w 139"/>
                <a:gd name="T9" fmla="*/ 55 h 57"/>
                <a:gd name="T10" fmla="*/ 139 w 139"/>
                <a:gd name="T11" fmla="*/ 1 h 57"/>
                <a:gd name="T12" fmla="*/ 135 w 139"/>
                <a:gd name="T13" fmla="*/ 0 h 57"/>
              </a:gdLst>
              <a:ahLst/>
              <a:cxnLst>
                <a:cxn ang="0">
                  <a:pos x="T0" y="T1"/>
                </a:cxn>
                <a:cxn ang="0">
                  <a:pos x="T2" y="T3"/>
                </a:cxn>
                <a:cxn ang="0">
                  <a:pos x="T4" y="T5"/>
                </a:cxn>
                <a:cxn ang="0">
                  <a:pos x="T6" y="T7"/>
                </a:cxn>
                <a:cxn ang="0">
                  <a:pos x="T8" y="T9"/>
                </a:cxn>
                <a:cxn ang="0">
                  <a:pos x="T10" y="T11"/>
                </a:cxn>
                <a:cxn ang="0">
                  <a:pos x="T12" y="T13"/>
                </a:cxn>
              </a:cxnLst>
              <a:rect l="0" t="0" r="r" b="b"/>
              <a:pathLst>
                <a:path w="139" h="57">
                  <a:moveTo>
                    <a:pt x="135" y="0"/>
                  </a:moveTo>
                  <a:cubicBezTo>
                    <a:pt x="4" y="0"/>
                    <a:pt x="4" y="0"/>
                    <a:pt x="4" y="0"/>
                  </a:cubicBezTo>
                  <a:cubicBezTo>
                    <a:pt x="3" y="0"/>
                    <a:pt x="1" y="0"/>
                    <a:pt x="0" y="1"/>
                  </a:cubicBezTo>
                  <a:cubicBezTo>
                    <a:pt x="65" y="55"/>
                    <a:pt x="65" y="55"/>
                    <a:pt x="65" y="55"/>
                  </a:cubicBezTo>
                  <a:cubicBezTo>
                    <a:pt x="68" y="57"/>
                    <a:pt x="72" y="57"/>
                    <a:pt x="74" y="55"/>
                  </a:cubicBezTo>
                  <a:cubicBezTo>
                    <a:pt x="139" y="1"/>
                    <a:pt x="139" y="1"/>
                    <a:pt x="139" y="1"/>
                  </a:cubicBezTo>
                  <a:cubicBezTo>
                    <a:pt x="138" y="0"/>
                    <a:pt x="137" y="0"/>
                    <a:pt x="135" y="0"/>
                  </a:cubicBezTo>
                  <a:close/>
                </a:path>
              </a:pathLst>
            </a:custGeom>
            <a:solidFill>
              <a:schemeClr val="bg1"/>
            </a:solidFill>
            <a:ln>
              <a:noFill/>
            </a:ln>
          </p:spPr>
          <p:txBody>
            <a:bodyPr vert="horz" wrap="square" lIns="91440" tIns="45720" rIns="91440" bIns="45720" numCol="1" anchor="t" anchorCtr="0" compatLnSpc="1"/>
            <a:lstStyle/>
            <a:p>
              <a:endParaRPr lang="en-US">
                <a:latin typeface="+mn-ea"/>
                <a:cs typeface="+mn-ea"/>
              </a:endParaRPr>
            </a:p>
          </p:txBody>
        </p:sp>
        <p:sp>
          <p:nvSpPr>
            <p:cNvPr id="77" name="Freeform 152"/>
            <p:cNvSpPr>
              <a:spLocks noEditPoints="1"/>
            </p:cNvSpPr>
            <p:nvPr/>
          </p:nvSpPr>
          <p:spPr bwMode="auto">
            <a:xfrm>
              <a:off x="8292784" y="1221842"/>
              <a:ext cx="311687" cy="174485"/>
            </a:xfrm>
            <a:custGeom>
              <a:avLst/>
              <a:gdLst>
                <a:gd name="T0" fmla="*/ 77 w 144"/>
                <a:gd name="T1" fmla="*/ 55 h 81"/>
                <a:gd name="T2" fmla="*/ 67 w 144"/>
                <a:gd name="T3" fmla="*/ 55 h 81"/>
                <a:gd name="T4" fmla="*/ 0 w 144"/>
                <a:gd name="T5" fmla="*/ 0 h 81"/>
                <a:gd name="T6" fmla="*/ 0 w 144"/>
                <a:gd name="T7" fmla="*/ 74 h 81"/>
                <a:gd name="T8" fmla="*/ 6 w 144"/>
                <a:gd name="T9" fmla="*/ 81 h 81"/>
                <a:gd name="T10" fmla="*/ 137 w 144"/>
                <a:gd name="T11" fmla="*/ 81 h 81"/>
                <a:gd name="T12" fmla="*/ 144 w 144"/>
                <a:gd name="T13" fmla="*/ 74 h 81"/>
                <a:gd name="T14" fmla="*/ 144 w 144"/>
                <a:gd name="T15" fmla="*/ 0 h 81"/>
                <a:gd name="T16" fmla="*/ 77 w 144"/>
                <a:gd name="T17" fmla="*/ 55 h 81"/>
                <a:gd name="T18" fmla="*/ 41 w 144"/>
                <a:gd name="T19" fmla="*/ 45 h 81"/>
                <a:gd name="T20" fmla="*/ 10 w 144"/>
                <a:gd name="T21" fmla="*/ 75 h 81"/>
                <a:gd name="T22" fmla="*/ 8 w 144"/>
                <a:gd name="T23" fmla="*/ 76 h 81"/>
                <a:gd name="T24" fmla="*/ 6 w 144"/>
                <a:gd name="T25" fmla="*/ 75 h 81"/>
                <a:gd name="T26" fmla="*/ 6 w 144"/>
                <a:gd name="T27" fmla="*/ 71 h 81"/>
                <a:gd name="T28" fmla="*/ 37 w 144"/>
                <a:gd name="T29" fmla="*/ 41 h 81"/>
                <a:gd name="T30" fmla="*/ 41 w 144"/>
                <a:gd name="T31" fmla="*/ 41 h 81"/>
                <a:gd name="T32" fmla="*/ 41 w 144"/>
                <a:gd name="T33" fmla="*/ 45 h 81"/>
                <a:gd name="T34" fmla="*/ 138 w 144"/>
                <a:gd name="T35" fmla="*/ 75 h 81"/>
                <a:gd name="T36" fmla="*/ 136 w 144"/>
                <a:gd name="T37" fmla="*/ 76 h 81"/>
                <a:gd name="T38" fmla="*/ 134 w 144"/>
                <a:gd name="T39" fmla="*/ 75 h 81"/>
                <a:gd name="T40" fmla="*/ 102 w 144"/>
                <a:gd name="T41" fmla="*/ 45 h 81"/>
                <a:gd name="T42" fmla="*/ 102 w 144"/>
                <a:gd name="T43" fmla="*/ 41 h 81"/>
                <a:gd name="T44" fmla="*/ 106 w 144"/>
                <a:gd name="T45" fmla="*/ 41 h 81"/>
                <a:gd name="T46" fmla="*/ 138 w 144"/>
                <a:gd name="T47" fmla="*/ 71 h 81"/>
                <a:gd name="T48" fmla="*/ 138 w 144"/>
                <a:gd name="T49" fmla="*/ 75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4" h="81">
                  <a:moveTo>
                    <a:pt x="77" y="55"/>
                  </a:moveTo>
                  <a:cubicBezTo>
                    <a:pt x="74" y="57"/>
                    <a:pt x="69" y="57"/>
                    <a:pt x="67" y="55"/>
                  </a:cubicBezTo>
                  <a:cubicBezTo>
                    <a:pt x="0" y="0"/>
                    <a:pt x="0" y="0"/>
                    <a:pt x="0" y="0"/>
                  </a:cubicBezTo>
                  <a:cubicBezTo>
                    <a:pt x="0" y="74"/>
                    <a:pt x="0" y="74"/>
                    <a:pt x="0" y="74"/>
                  </a:cubicBezTo>
                  <a:cubicBezTo>
                    <a:pt x="0" y="78"/>
                    <a:pt x="3" y="81"/>
                    <a:pt x="6" y="81"/>
                  </a:cubicBezTo>
                  <a:cubicBezTo>
                    <a:pt x="137" y="81"/>
                    <a:pt x="137" y="81"/>
                    <a:pt x="137" y="81"/>
                  </a:cubicBezTo>
                  <a:cubicBezTo>
                    <a:pt x="141" y="81"/>
                    <a:pt x="144" y="78"/>
                    <a:pt x="144" y="74"/>
                  </a:cubicBezTo>
                  <a:cubicBezTo>
                    <a:pt x="144" y="0"/>
                    <a:pt x="144" y="0"/>
                    <a:pt x="144" y="0"/>
                  </a:cubicBezTo>
                  <a:lnTo>
                    <a:pt x="77" y="55"/>
                  </a:lnTo>
                  <a:close/>
                  <a:moveTo>
                    <a:pt x="41" y="45"/>
                  </a:moveTo>
                  <a:cubicBezTo>
                    <a:pt x="10" y="75"/>
                    <a:pt x="10" y="75"/>
                    <a:pt x="10" y="75"/>
                  </a:cubicBezTo>
                  <a:cubicBezTo>
                    <a:pt x="9" y="75"/>
                    <a:pt x="8" y="76"/>
                    <a:pt x="8" y="76"/>
                  </a:cubicBezTo>
                  <a:cubicBezTo>
                    <a:pt x="7" y="76"/>
                    <a:pt x="6" y="75"/>
                    <a:pt x="6" y="75"/>
                  </a:cubicBezTo>
                  <a:cubicBezTo>
                    <a:pt x="5" y="74"/>
                    <a:pt x="5" y="72"/>
                    <a:pt x="6" y="71"/>
                  </a:cubicBezTo>
                  <a:cubicBezTo>
                    <a:pt x="37" y="41"/>
                    <a:pt x="37" y="41"/>
                    <a:pt x="37" y="41"/>
                  </a:cubicBezTo>
                  <a:cubicBezTo>
                    <a:pt x="38" y="40"/>
                    <a:pt x="40" y="40"/>
                    <a:pt x="41" y="41"/>
                  </a:cubicBezTo>
                  <a:cubicBezTo>
                    <a:pt x="42" y="42"/>
                    <a:pt x="42" y="44"/>
                    <a:pt x="41" y="45"/>
                  </a:cubicBezTo>
                  <a:close/>
                  <a:moveTo>
                    <a:pt x="138" y="75"/>
                  </a:moveTo>
                  <a:cubicBezTo>
                    <a:pt x="137" y="75"/>
                    <a:pt x="136" y="76"/>
                    <a:pt x="136" y="76"/>
                  </a:cubicBezTo>
                  <a:cubicBezTo>
                    <a:pt x="135" y="76"/>
                    <a:pt x="134" y="75"/>
                    <a:pt x="134" y="75"/>
                  </a:cubicBezTo>
                  <a:cubicBezTo>
                    <a:pt x="102" y="45"/>
                    <a:pt x="102" y="45"/>
                    <a:pt x="102" y="45"/>
                  </a:cubicBezTo>
                  <a:cubicBezTo>
                    <a:pt x="101" y="44"/>
                    <a:pt x="101" y="42"/>
                    <a:pt x="102" y="41"/>
                  </a:cubicBezTo>
                  <a:cubicBezTo>
                    <a:pt x="103" y="40"/>
                    <a:pt x="105" y="40"/>
                    <a:pt x="106" y="41"/>
                  </a:cubicBezTo>
                  <a:cubicBezTo>
                    <a:pt x="138" y="71"/>
                    <a:pt x="138" y="71"/>
                    <a:pt x="138" y="71"/>
                  </a:cubicBezTo>
                  <a:cubicBezTo>
                    <a:pt x="139" y="72"/>
                    <a:pt x="139" y="74"/>
                    <a:pt x="138" y="75"/>
                  </a:cubicBezTo>
                  <a:close/>
                </a:path>
              </a:pathLst>
            </a:custGeom>
            <a:solidFill>
              <a:schemeClr val="bg1"/>
            </a:solidFill>
            <a:ln>
              <a:noFill/>
            </a:ln>
          </p:spPr>
          <p:txBody>
            <a:bodyPr vert="horz" wrap="square" lIns="91440" tIns="45720" rIns="91440" bIns="45720" numCol="1" anchor="t" anchorCtr="0" compatLnSpc="1"/>
            <a:lstStyle/>
            <a:p>
              <a:endParaRPr lang="en-US">
                <a:latin typeface="+mn-ea"/>
                <a:cs typeface="+mn-ea"/>
              </a:endParaRPr>
            </a:p>
          </p:txBody>
        </p:sp>
      </p:grpSp>
      <p:sp>
        <p:nvSpPr>
          <p:cNvPr id="78" name="Freeform 116"/>
          <p:cNvSpPr>
            <a:spLocks noEditPoints="1"/>
          </p:cNvSpPr>
          <p:nvPr/>
        </p:nvSpPr>
        <p:spPr bwMode="auto">
          <a:xfrm>
            <a:off x="1373276" y="3559016"/>
            <a:ext cx="496447" cy="438098"/>
          </a:xfrm>
          <a:custGeom>
            <a:avLst/>
            <a:gdLst>
              <a:gd name="T0" fmla="*/ 209 w 221"/>
              <a:gd name="T1" fmla="*/ 95 h 195"/>
              <a:gd name="T2" fmla="*/ 209 w 221"/>
              <a:gd name="T3" fmla="*/ 82 h 195"/>
              <a:gd name="T4" fmla="*/ 221 w 221"/>
              <a:gd name="T5" fmla="*/ 82 h 195"/>
              <a:gd name="T6" fmla="*/ 221 w 221"/>
              <a:gd name="T7" fmla="*/ 74 h 195"/>
              <a:gd name="T8" fmla="*/ 110 w 221"/>
              <a:gd name="T9" fmla="*/ 0 h 195"/>
              <a:gd name="T10" fmla="*/ 0 w 221"/>
              <a:gd name="T11" fmla="*/ 74 h 195"/>
              <a:gd name="T12" fmla="*/ 0 w 221"/>
              <a:gd name="T13" fmla="*/ 82 h 195"/>
              <a:gd name="T14" fmla="*/ 10 w 221"/>
              <a:gd name="T15" fmla="*/ 82 h 195"/>
              <a:gd name="T16" fmla="*/ 10 w 221"/>
              <a:gd name="T17" fmla="*/ 95 h 195"/>
              <a:gd name="T18" fmla="*/ 23 w 221"/>
              <a:gd name="T19" fmla="*/ 95 h 195"/>
              <a:gd name="T20" fmla="*/ 23 w 221"/>
              <a:gd name="T21" fmla="*/ 166 h 195"/>
              <a:gd name="T22" fmla="*/ 10 w 221"/>
              <a:gd name="T23" fmla="*/ 166 h 195"/>
              <a:gd name="T24" fmla="*/ 10 w 221"/>
              <a:gd name="T25" fmla="*/ 179 h 195"/>
              <a:gd name="T26" fmla="*/ 0 w 221"/>
              <a:gd name="T27" fmla="*/ 179 h 195"/>
              <a:gd name="T28" fmla="*/ 0 w 221"/>
              <a:gd name="T29" fmla="*/ 195 h 195"/>
              <a:gd name="T30" fmla="*/ 221 w 221"/>
              <a:gd name="T31" fmla="*/ 195 h 195"/>
              <a:gd name="T32" fmla="*/ 221 w 221"/>
              <a:gd name="T33" fmla="*/ 179 h 195"/>
              <a:gd name="T34" fmla="*/ 209 w 221"/>
              <a:gd name="T35" fmla="*/ 179 h 195"/>
              <a:gd name="T36" fmla="*/ 209 w 221"/>
              <a:gd name="T37" fmla="*/ 166 h 195"/>
              <a:gd name="T38" fmla="*/ 197 w 221"/>
              <a:gd name="T39" fmla="*/ 166 h 195"/>
              <a:gd name="T40" fmla="*/ 197 w 221"/>
              <a:gd name="T41" fmla="*/ 95 h 195"/>
              <a:gd name="T42" fmla="*/ 209 w 221"/>
              <a:gd name="T43" fmla="*/ 95 h 195"/>
              <a:gd name="T44" fmla="*/ 73 w 221"/>
              <a:gd name="T45" fmla="*/ 166 h 195"/>
              <a:gd name="T46" fmla="*/ 49 w 221"/>
              <a:gd name="T47" fmla="*/ 166 h 195"/>
              <a:gd name="T48" fmla="*/ 49 w 221"/>
              <a:gd name="T49" fmla="*/ 95 h 195"/>
              <a:gd name="T50" fmla="*/ 73 w 221"/>
              <a:gd name="T51" fmla="*/ 95 h 195"/>
              <a:gd name="T52" fmla="*/ 73 w 221"/>
              <a:gd name="T53" fmla="*/ 166 h 195"/>
              <a:gd name="T54" fmla="*/ 122 w 221"/>
              <a:gd name="T55" fmla="*/ 166 h 195"/>
              <a:gd name="T56" fmla="*/ 99 w 221"/>
              <a:gd name="T57" fmla="*/ 166 h 195"/>
              <a:gd name="T58" fmla="*/ 99 w 221"/>
              <a:gd name="T59" fmla="*/ 95 h 195"/>
              <a:gd name="T60" fmla="*/ 122 w 221"/>
              <a:gd name="T61" fmla="*/ 95 h 195"/>
              <a:gd name="T62" fmla="*/ 122 w 221"/>
              <a:gd name="T63" fmla="*/ 166 h 195"/>
              <a:gd name="T64" fmla="*/ 171 w 221"/>
              <a:gd name="T65" fmla="*/ 166 h 195"/>
              <a:gd name="T66" fmla="*/ 148 w 221"/>
              <a:gd name="T67" fmla="*/ 166 h 195"/>
              <a:gd name="T68" fmla="*/ 148 w 221"/>
              <a:gd name="T69" fmla="*/ 95 h 195"/>
              <a:gd name="T70" fmla="*/ 171 w 221"/>
              <a:gd name="T71" fmla="*/ 95 h 195"/>
              <a:gd name="T72" fmla="*/ 171 w 221"/>
              <a:gd name="T73" fmla="*/ 166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21" h="195">
                <a:moveTo>
                  <a:pt x="209" y="95"/>
                </a:moveTo>
                <a:lnTo>
                  <a:pt x="209" y="82"/>
                </a:lnTo>
                <a:lnTo>
                  <a:pt x="221" y="82"/>
                </a:lnTo>
                <a:lnTo>
                  <a:pt x="221" y="74"/>
                </a:lnTo>
                <a:lnTo>
                  <a:pt x="110" y="0"/>
                </a:lnTo>
                <a:lnTo>
                  <a:pt x="0" y="74"/>
                </a:lnTo>
                <a:lnTo>
                  <a:pt x="0" y="82"/>
                </a:lnTo>
                <a:lnTo>
                  <a:pt x="10" y="82"/>
                </a:lnTo>
                <a:lnTo>
                  <a:pt x="10" y="95"/>
                </a:lnTo>
                <a:lnTo>
                  <a:pt x="23" y="95"/>
                </a:lnTo>
                <a:lnTo>
                  <a:pt x="23" y="166"/>
                </a:lnTo>
                <a:lnTo>
                  <a:pt x="10" y="166"/>
                </a:lnTo>
                <a:lnTo>
                  <a:pt x="10" y="179"/>
                </a:lnTo>
                <a:lnTo>
                  <a:pt x="0" y="179"/>
                </a:lnTo>
                <a:lnTo>
                  <a:pt x="0" y="195"/>
                </a:lnTo>
                <a:lnTo>
                  <a:pt x="221" y="195"/>
                </a:lnTo>
                <a:lnTo>
                  <a:pt x="221" y="179"/>
                </a:lnTo>
                <a:lnTo>
                  <a:pt x="209" y="179"/>
                </a:lnTo>
                <a:lnTo>
                  <a:pt x="209" y="166"/>
                </a:lnTo>
                <a:lnTo>
                  <a:pt x="197" y="166"/>
                </a:lnTo>
                <a:lnTo>
                  <a:pt x="197" y="95"/>
                </a:lnTo>
                <a:lnTo>
                  <a:pt x="209" y="95"/>
                </a:lnTo>
                <a:close/>
                <a:moveTo>
                  <a:pt x="73" y="166"/>
                </a:moveTo>
                <a:lnTo>
                  <a:pt x="49" y="166"/>
                </a:lnTo>
                <a:lnTo>
                  <a:pt x="49" y="95"/>
                </a:lnTo>
                <a:lnTo>
                  <a:pt x="73" y="95"/>
                </a:lnTo>
                <a:lnTo>
                  <a:pt x="73" y="166"/>
                </a:lnTo>
                <a:close/>
                <a:moveTo>
                  <a:pt x="122" y="166"/>
                </a:moveTo>
                <a:lnTo>
                  <a:pt x="99" y="166"/>
                </a:lnTo>
                <a:lnTo>
                  <a:pt x="99" y="95"/>
                </a:lnTo>
                <a:lnTo>
                  <a:pt x="122" y="95"/>
                </a:lnTo>
                <a:lnTo>
                  <a:pt x="122" y="166"/>
                </a:lnTo>
                <a:close/>
                <a:moveTo>
                  <a:pt x="171" y="166"/>
                </a:moveTo>
                <a:lnTo>
                  <a:pt x="148" y="166"/>
                </a:lnTo>
                <a:lnTo>
                  <a:pt x="148" y="95"/>
                </a:lnTo>
                <a:lnTo>
                  <a:pt x="171" y="95"/>
                </a:lnTo>
                <a:lnTo>
                  <a:pt x="171" y="166"/>
                </a:lnTo>
                <a:close/>
              </a:path>
            </a:pathLst>
          </a:custGeom>
          <a:solidFill>
            <a:schemeClr val="bg1"/>
          </a:solidFill>
          <a:ln>
            <a:noFill/>
          </a:ln>
        </p:spPr>
        <p:txBody>
          <a:bodyPr vert="horz" wrap="square" lIns="91440" tIns="45720" rIns="91440" bIns="45720" numCol="1" anchor="t" anchorCtr="0" compatLnSpc="1"/>
          <a:lstStyle/>
          <a:p>
            <a:endParaRPr lang="en-US">
              <a:latin typeface="+mn-ea"/>
              <a:cs typeface="+mn-ea"/>
            </a:endParaRPr>
          </a:p>
        </p:txBody>
      </p:sp>
      <p:grpSp>
        <p:nvGrpSpPr>
          <p:cNvPr id="79" name="组合 78"/>
          <p:cNvGrpSpPr/>
          <p:nvPr/>
        </p:nvGrpSpPr>
        <p:grpSpPr>
          <a:xfrm>
            <a:off x="7323908" y="3518491"/>
            <a:ext cx="606517" cy="498759"/>
            <a:chOff x="5108575" y="3992563"/>
            <a:chExt cx="428625" cy="352426"/>
          </a:xfrm>
          <a:solidFill>
            <a:schemeClr val="bg1"/>
          </a:solidFill>
        </p:grpSpPr>
        <p:sp>
          <p:nvSpPr>
            <p:cNvPr id="80" name="Freeform 223"/>
            <p:cNvSpPr/>
            <p:nvPr/>
          </p:nvSpPr>
          <p:spPr bwMode="auto">
            <a:xfrm>
              <a:off x="5108575" y="3998913"/>
              <a:ext cx="201613" cy="106363"/>
            </a:xfrm>
            <a:custGeom>
              <a:avLst/>
              <a:gdLst>
                <a:gd name="T0" fmla="*/ 127 w 127"/>
                <a:gd name="T1" fmla="*/ 30 h 67"/>
                <a:gd name="T2" fmla="*/ 93 w 127"/>
                <a:gd name="T3" fmla="*/ 0 h 67"/>
                <a:gd name="T4" fmla="*/ 0 w 127"/>
                <a:gd name="T5" fmla="*/ 36 h 67"/>
                <a:gd name="T6" fmla="*/ 35 w 127"/>
                <a:gd name="T7" fmla="*/ 67 h 67"/>
                <a:gd name="T8" fmla="*/ 127 w 127"/>
                <a:gd name="T9" fmla="*/ 30 h 67"/>
              </a:gdLst>
              <a:ahLst/>
              <a:cxnLst>
                <a:cxn ang="0">
                  <a:pos x="T0" y="T1"/>
                </a:cxn>
                <a:cxn ang="0">
                  <a:pos x="T2" y="T3"/>
                </a:cxn>
                <a:cxn ang="0">
                  <a:pos x="T4" y="T5"/>
                </a:cxn>
                <a:cxn ang="0">
                  <a:pos x="T6" y="T7"/>
                </a:cxn>
                <a:cxn ang="0">
                  <a:pos x="T8" y="T9"/>
                </a:cxn>
              </a:cxnLst>
              <a:rect l="0" t="0" r="r" b="b"/>
              <a:pathLst>
                <a:path w="127" h="67">
                  <a:moveTo>
                    <a:pt x="127" y="30"/>
                  </a:moveTo>
                  <a:lnTo>
                    <a:pt x="93" y="0"/>
                  </a:lnTo>
                  <a:lnTo>
                    <a:pt x="0" y="36"/>
                  </a:lnTo>
                  <a:lnTo>
                    <a:pt x="35" y="67"/>
                  </a:lnTo>
                  <a:lnTo>
                    <a:pt x="127" y="3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sp>
          <p:nvSpPr>
            <p:cNvPr id="81" name="Freeform 224"/>
            <p:cNvSpPr/>
            <p:nvPr/>
          </p:nvSpPr>
          <p:spPr bwMode="auto">
            <a:xfrm>
              <a:off x="5324475" y="4168776"/>
              <a:ext cx="147638" cy="176213"/>
            </a:xfrm>
            <a:custGeom>
              <a:avLst/>
              <a:gdLst>
                <a:gd name="T0" fmla="*/ 0 w 93"/>
                <a:gd name="T1" fmla="*/ 0 h 111"/>
                <a:gd name="T2" fmla="*/ 0 w 93"/>
                <a:gd name="T3" fmla="*/ 111 h 111"/>
                <a:gd name="T4" fmla="*/ 93 w 93"/>
                <a:gd name="T5" fmla="*/ 73 h 111"/>
                <a:gd name="T6" fmla="*/ 93 w 93"/>
                <a:gd name="T7" fmla="*/ 15 h 111"/>
                <a:gd name="T8" fmla="*/ 41 w 93"/>
                <a:gd name="T9" fmla="*/ 37 h 111"/>
                <a:gd name="T10" fmla="*/ 0 w 93"/>
                <a:gd name="T11" fmla="*/ 0 h 111"/>
              </a:gdLst>
              <a:ahLst/>
              <a:cxnLst>
                <a:cxn ang="0">
                  <a:pos x="T0" y="T1"/>
                </a:cxn>
                <a:cxn ang="0">
                  <a:pos x="T2" y="T3"/>
                </a:cxn>
                <a:cxn ang="0">
                  <a:pos x="T4" y="T5"/>
                </a:cxn>
                <a:cxn ang="0">
                  <a:pos x="T6" y="T7"/>
                </a:cxn>
                <a:cxn ang="0">
                  <a:pos x="T8" y="T9"/>
                </a:cxn>
                <a:cxn ang="0">
                  <a:pos x="T10" y="T11"/>
                </a:cxn>
              </a:cxnLst>
              <a:rect l="0" t="0" r="r" b="b"/>
              <a:pathLst>
                <a:path w="93" h="111">
                  <a:moveTo>
                    <a:pt x="0" y="0"/>
                  </a:moveTo>
                  <a:lnTo>
                    <a:pt x="0" y="111"/>
                  </a:lnTo>
                  <a:lnTo>
                    <a:pt x="93" y="73"/>
                  </a:lnTo>
                  <a:lnTo>
                    <a:pt x="93" y="15"/>
                  </a:lnTo>
                  <a:lnTo>
                    <a:pt x="41" y="37"/>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sp>
          <p:nvSpPr>
            <p:cNvPr id="82" name="Freeform 225"/>
            <p:cNvSpPr/>
            <p:nvPr/>
          </p:nvSpPr>
          <p:spPr bwMode="auto">
            <a:xfrm>
              <a:off x="5334000" y="4110038"/>
              <a:ext cx="203200" cy="104775"/>
            </a:xfrm>
            <a:custGeom>
              <a:avLst/>
              <a:gdLst>
                <a:gd name="T0" fmla="*/ 0 w 128"/>
                <a:gd name="T1" fmla="*/ 36 h 66"/>
                <a:gd name="T2" fmla="*/ 36 w 128"/>
                <a:gd name="T3" fmla="*/ 66 h 66"/>
                <a:gd name="T4" fmla="*/ 128 w 128"/>
                <a:gd name="T5" fmla="*/ 29 h 66"/>
                <a:gd name="T6" fmla="*/ 93 w 128"/>
                <a:gd name="T7" fmla="*/ 0 h 66"/>
                <a:gd name="T8" fmla="*/ 0 w 128"/>
                <a:gd name="T9" fmla="*/ 36 h 66"/>
              </a:gdLst>
              <a:ahLst/>
              <a:cxnLst>
                <a:cxn ang="0">
                  <a:pos x="T0" y="T1"/>
                </a:cxn>
                <a:cxn ang="0">
                  <a:pos x="T2" y="T3"/>
                </a:cxn>
                <a:cxn ang="0">
                  <a:pos x="T4" y="T5"/>
                </a:cxn>
                <a:cxn ang="0">
                  <a:pos x="T6" y="T7"/>
                </a:cxn>
                <a:cxn ang="0">
                  <a:pos x="T8" y="T9"/>
                </a:cxn>
              </a:cxnLst>
              <a:rect l="0" t="0" r="r" b="b"/>
              <a:pathLst>
                <a:path w="128" h="66">
                  <a:moveTo>
                    <a:pt x="0" y="36"/>
                  </a:moveTo>
                  <a:lnTo>
                    <a:pt x="36" y="66"/>
                  </a:lnTo>
                  <a:lnTo>
                    <a:pt x="128" y="29"/>
                  </a:lnTo>
                  <a:lnTo>
                    <a:pt x="93" y="0"/>
                  </a:lnTo>
                  <a:lnTo>
                    <a:pt x="0" y="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sp>
          <p:nvSpPr>
            <p:cNvPr id="83" name="Freeform 226"/>
            <p:cNvSpPr/>
            <p:nvPr/>
          </p:nvSpPr>
          <p:spPr bwMode="auto">
            <a:xfrm>
              <a:off x="5319713" y="3992563"/>
              <a:ext cx="203200" cy="109538"/>
            </a:xfrm>
            <a:custGeom>
              <a:avLst/>
              <a:gdLst>
                <a:gd name="T0" fmla="*/ 128 w 128"/>
                <a:gd name="T1" fmla="*/ 36 h 69"/>
                <a:gd name="T2" fmla="*/ 35 w 128"/>
                <a:gd name="T3" fmla="*/ 0 h 69"/>
                <a:gd name="T4" fmla="*/ 0 w 128"/>
                <a:gd name="T5" fmla="*/ 32 h 69"/>
                <a:gd name="T6" fmla="*/ 93 w 128"/>
                <a:gd name="T7" fmla="*/ 69 h 69"/>
                <a:gd name="T8" fmla="*/ 128 w 128"/>
                <a:gd name="T9" fmla="*/ 36 h 69"/>
              </a:gdLst>
              <a:ahLst/>
              <a:cxnLst>
                <a:cxn ang="0">
                  <a:pos x="T0" y="T1"/>
                </a:cxn>
                <a:cxn ang="0">
                  <a:pos x="T2" y="T3"/>
                </a:cxn>
                <a:cxn ang="0">
                  <a:pos x="T4" y="T5"/>
                </a:cxn>
                <a:cxn ang="0">
                  <a:pos x="T6" y="T7"/>
                </a:cxn>
                <a:cxn ang="0">
                  <a:pos x="T8" y="T9"/>
                </a:cxn>
              </a:cxnLst>
              <a:rect l="0" t="0" r="r" b="b"/>
              <a:pathLst>
                <a:path w="128" h="69">
                  <a:moveTo>
                    <a:pt x="128" y="36"/>
                  </a:moveTo>
                  <a:lnTo>
                    <a:pt x="35" y="0"/>
                  </a:lnTo>
                  <a:lnTo>
                    <a:pt x="0" y="32"/>
                  </a:lnTo>
                  <a:lnTo>
                    <a:pt x="93" y="69"/>
                  </a:lnTo>
                  <a:lnTo>
                    <a:pt x="128" y="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sp>
          <p:nvSpPr>
            <p:cNvPr id="84" name="Freeform 227"/>
            <p:cNvSpPr/>
            <p:nvPr/>
          </p:nvSpPr>
          <p:spPr bwMode="auto">
            <a:xfrm>
              <a:off x="5165725" y="4181476"/>
              <a:ext cx="147638" cy="163513"/>
            </a:xfrm>
            <a:custGeom>
              <a:avLst/>
              <a:gdLst>
                <a:gd name="T0" fmla="*/ 0 w 93"/>
                <a:gd name="T1" fmla="*/ 11 h 103"/>
                <a:gd name="T2" fmla="*/ 0 w 93"/>
                <a:gd name="T3" fmla="*/ 65 h 103"/>
                <a:gd name="T4" fmla="*/ 93 w 93"/>
                <a:gd name="T5" fmla="*/ 103 h 103"/>
                <a:gd name="T6" fmla="*/ 93 w 93"/>
                <a:gd name="T7" fmla="*/ 0 h 103"/>
                <a:gd name="T8" fmla="*/ 57 w 93"/>
                <a:gd name="T9" fmla="*/ 34 h 103"/>
                <a:gd name="T10" fmla="*/ 0 w 93"/>
                <a:gd name="T11" fmla="*/ 11 h 103"/>
              </a:gdLst>
              <a:ahLst/>
              <a:cxnLst>
                <a:cxn ang="0">
                  <a:pos x="T0" y="T1"/>
                </a:cxn>
                <a:cxn ang="0">
                  <a:pos x="T2" y="T3"/>
                </a:cxn>
                <a:cxn ang="0">
                  <a:pos x="T4" y="T5"/>
                </a:cxn>
                <a:cxn ang="0">
                  <a:pos x="T6" y="T7"/>
                </a:cxn>
                <a:cxn ang="0">
                  <a:pos x="T8" y="T9"/>
                </a:cxn>
                <a:cxn ang="0">
                  <a:pos x="T10" y="T11"/>
                </a:cxn>
              </a:cxnLst>
              <a:rect l="0" t="0" r="r" b="b"/>
              <a:pathLst>
                <a:path w="93" h="103">
                  <a:moveTo>
                    <a:pt x="0" y="11"/>
                  </a:moveTo>
                  <a:lnTo>
                    <a:pt x="0" y="65"/>
                  </a:lnTo>
                  <a:lnTo>
                    <a:pt x="93" y="103"/>
                  </a:lnTo>
                  <a:lnTo>
                    <a:pt x="93" y="0"/>
                  </a:lnTo>
                  <a:lnTo>
                    <a:pt x="57" y="34"/>
                  </a:lnTo>
                  <a:lnTo>
                    <a:pt x="0"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sp>
          <p:nvSpPr>
            <p:cNvPr id="85" name="Freeform 228"/>
            <p:cNvSpPr/>
            <p:nvPr/>
          </p:nvSpPr>
          <p:spPr bwMode="auto">
            <a:xfrm>
              <a:off x="5108575" y="4114801"/>
              <a:ext cx="200025" cy="109538"/>
            </a:xfrm>
            <a:custGeom>
              <a:avLst/>
              <a:gdLst>
                <a:gd name="T0" fmla="*/ 126 w 126"/>
                <a:gd name="T1" fmla="*/ 36 h 69"/>
                <a:gd name="T2" fmla="*/ 33 w 126"/>
                <a:gd name="T3" fmla="*/ 0 h 69"/>
                <a:gd name="T4" fmla="*/ 0 w 126"/>
                <a:gd name="T5" fmla="*/ 31 h 69"/>
                <a:gd name="T6" fmla="*/ 91 w 126"/>
                <a:gd name="T7" fmla="*/ 69 h 69"/>
                <a:gd name="T8" fmla="*/ 126 w 126"/>
                <a:gd name="T9" fmla="*/ 36 h 69"/>
              </a:gdLst>
              <a:ahLst/>
              <a:cxnLst>
                <a:cxn ang="0">
                  <a:pos x="T0" y="T1"/>
                </a:cxn>
                <a:cxn ang="0">
                  <a:pos x="T2" y="T3"/>
                </a:cxn>
                <a:cxn ang="0">
                  <a:pos x="T4" y="T5"/>
                </a:cxn>
                <a:cxn ang="0">
                  <a:pos x="T6" y="T7"/>
                </a:cxn>
                <a:cxn ang="0">
                  <a:pos x="T8" y="T9"/>
                </a:cxn>
              </a:cxnLst>
              <a:rect l="0" t="0" r="r" b="b"/>
              <a:pathLst>
                <a:path w="126" h="69">
                  <a:moveTo>
                    <a:pt x="126" y="36"/>
                  </a:moveTo>
                  <a:lnTo>
                    <a:pt x="33" y="0"/>
                  </a:lnTo>
                  <a:lnTo>
                    <a:pt x="0" y="31"/>
                  </a:lnTo>
                  <a:lnTo>
                    <a:pt x="91" y="69"/>
                  </a:lnTo>
                  <a:lnTo>
                    <a:pt x="126" y="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grpSp>
      <p:sp>
        <p:nvSpPr>
          <p:cNvPr id="86" name="Freeform 139"/>
          <p:cNvSpPr/>
          <p:nvPr/>
        </p:nvSpPr>
        <p:spPr bwMode="auto">
          <a:xfrm>
            <a:off x="10242516" y="3580032"/>
            <a:ext cx="536881" cy="406645"/>
          </a:xfrm>
          <a:custGeom>
            <a:avLst/>
            <a:gdLst>
              <a:gd name="T0" fmla="*/ 143 w 165"/>
              <a:gd name="T1" fmla="*/ 19 h 125"/>
              <a:gd name="T2" fmla="*/ 34 w 165"/>
              <a:gd name="T3" fmla="*/ 19 h 125"/>
              <a:gd name="T4" fmla="*/ 30 w 165"/>
              <a:gd name="T5" fmla="*/ 5 h 125"/>
              <a:gd name="T6" fmla="*/ 29 w 165"/>
              <a:gd name="T7" fmla="*/ 4 h 125"/>
              <a:gd name="T8" fmla="*/ 29 w 165"/>
              <a:gd name="T9" fmla="*/ 4 h 125"/>
              <a:gd name="T10" fmla="*/ 28 w 165"/>
              <a:gd name="T11" fmla="*/ 3 h 125"/>
              <a:gd name="T12" fmla="*/ 28 w 165"/>
              <a:gd name="T13" fmla="*/ 2 h 125"/>
              <a:gd name="T14" fmla="*/ 28 w 165"/>
              <a:gd name="T15" fmla="*/ 2 h 125"/>
              <a:gd name="T16" fmla="*/ 27 w 165"/>
              <a:gd name="T17" fmla="*/ 1 h 125"/>
              <a:gd name="T18" fmla="*/ 27 w 165"/>
              <a:gd name="T19" fmla="*/ 1 h 125"/>
              <a:gd name="T20" fmla="*/ 22 w 165"/>
              <a:gd name="T21" fmla="*/ 0 h 125"/>
              <a:gd name="T22" fmla="*/ 7 w 165"/>
              <a:gd name="T23" fmla="*/ 2 h 125"/>
              <a:gd name="T24" fmla="*/ 0 w 165"/>
              <a:gd name="T25" fmla="*/ 9 h 125"/>
              <a:gd name="T26" fmla="*/ 7 w 165"/>
              <a:gd name="T27" fmla="*/ 15 h 125"/>
              <a:gd name="T28" fmla="*/ 18 w 165"/>
              <a:gd name="T29" fmla="*/ 14 h 125"/>
              <a:gd name="T30" fmla="*/ 45 w 165"/>
              <a:gd name="T31" fmla="*/ 99 h 125"/>
              <a:gd name="T32" fmla="*/ 42 w 165"/>
              <a:gd name="T33" fmla="*/ 109 h 125"/>
              <a:gd name="T34" fmla="*/ 58 w 165"/>
              <a:gd name="T35" fmla="*/ 125 h 125"/>
              <a:gd name="T36" fmla="*/ 73 w 165"/>
              <a:gd name="T37" fmla="*/ 116 h 125"/>
              <a:gd name="T38" fmla="*/ 94 w 165"/>
              <a:gd name="T39" fmla="*/ 116 h 125"/>
              <a:gd name="T40" fmla="*/ 109 w 165"/>
              <a:gd name="T41" fmla="*/ 125 h 125"/>
              <a:gd name="T42" fmla="*/ 125 w 165"/>
              <a:gd name="T43" fmla="*/ 109 h 125"/>
              <a:gd name="T44" fmla="*/ 109 w 165"/>
              <a:gd name="T45" fmla="*/ 93 h 125"/>
              <a:gd name="T46" fmla="*/ 94 w 165"/>
              <a:gd name="T47" fmla="*/ 102 h 125"/>
              <a:gd name="T48" fmla="*/ 73 w 165"/>
              <a:gd name="T49" fmla="*/ 102 h 125"/>
              <a:gd name="T50" fmla="*/ 58 w 165"/>
              <a:gd name="T51" fmla="*/ 93 h 125"/>
              <a:gd name="T52" fmla="*/ 58 w 165"/>
              <a:gd name="T53" fmla="*/ 93 h 125"/>
              <a:gd name="T54" fmla="*/ 55 w 165"/>
              <a:gd name="T55" fmla="*/ 83 h 125"/>
              <a:gd name="T56" fmla="*/ 125 w 165"/>
              <a:gd name="T57" fmla="*/ 83 h 125"/>
              <a:gd name="T58" fmla="*/ 139 w 165"/>
              <a:gd name="T59" fmla="*/ 68 h 125"/>
              <a:gd name="T60" fmla="*/ 158 w 165"/>
              <a:gd name="T61" fmla="*/ 34 h 125"/>
              <a:gd name="T62" fmla="*/ 143 w 165"/>
              <a:gd name="T63" fmla="*/ 19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5" h="125">
                <a:moveTo>
                  <a:pt x="143" y="19"/>
                </a:moveTo>
                <a:cubicBezTo>
                  <a:pt x="34" y="19"/>
                  <a:pt x="34" y="19"/>
                  <a:pt x="34" y="19"/>
                </a:cubicBezTo>
                <a:cubicBezTo>
                  <a:pt x="30" y="5"/>
                  <a:pt x="30" y="5"/>
                  <a:pt x="30" y="5"/>
                </a:cubicBezTo>
                <a:cubicBezTo>
                  <a:pt x="30" y="5"/>
                  <a:pt x="29" y="4"/>
                  <a:pt x="29" y="4"/>
                </a:cubicBezTo>
                <a:cubicBezTo>
                  <a:pt x="29" y="4"/>
                  <a:pt x="29" y="4"/>
                  <a:pt x="29" y="4"/>
                </a:cubicBezTo>
                <a:cubicBezTo>
                  <a:pt x="29" y="3"/>
                  <a:pt x="29" y="3"/>
                  <a:pt x="28" y="3"/>
                </a:cubicBezTo>
                <a:cubicBezTo>
                  <a:pt x="28" y="2"/>
                  <a:pt x="28" y="2"/>
                  <a:pt x="28" y="2"/>
                </a:cubicBezTo>
                <a:cubicBezTo>
                  <a:pt x="28" y="2"/>
                  <a:pt x="28" y="2"/>
                  <a:pt x="28" y="2"/>
                </a:cubicBezTo>
                <a:cubicBezTo>
                  <a:pt x="27" y="2"/>
                  <a:pt x="27" y="1"/>
                  <a:pt x="27" y="1"/>
                </a:cubicBezTo>
                <a:cubicBezTo>
                  <a:pt x="27" y="1"/>
                  <a:pt x="27" y="1"/>
                  <a:pt x="27" y="1"/>
                </a:cubicBezTo>
                <a:cubicBezTo>
                  <a:pt x="25" y="0"/>
                  <a:pt x="24" y="0"/>
                  <a:pt x="22" y="0"/>
                </a:cubicBezTo>
                <a:cubicBezTo>
                  <a:pt x="7" y="2"/>
                  <a:pt x="7" y="2"/>
                  <a:pt x="7" y="2"/>
                </a:cubicBezTo>
                <a:cubicBezTo>
                  <a:pt x="3" y="2"/>
                  <a:pt x="0" y="5"/>
                  <a:pt x="0" y="9"/>
                </a:cubicBezTo>
                <a:cubicBezTo>
                  <a:pt x="1" y="12"/>
                  <a:pt x="4" y="15"/>
                  <a:pt x="7" y="15"/>
                </a:cubicBezTo>
                <a:cubicBezTo>
                  <a:pt x="18" y="14"/>
                  <a:pt x="18" y="14"/>
                  <a:pt x="18" y="14"/>
                </a:cubicBezTo>
                <a:cubicBezTo>
                  <a:pt x="45" y="99"/>
                  <a:pt x="45" y="99"/>
                  <a:pt x="45" y="99"/>
                </a:cubicBezTo>
                <a:cubicBezTo>
                  <a:pt x="43" y="101"/>
                  <a:pt x="42" y="105"/>
                  <a:pt x="42" y="109"/>
                </a:cubicBezTo>
                <a:cubicBezTo>
                  <a:pt x="42" y="118"/>
                  <a:pt x="49" y="125"/>
                  <a:pt x="58" y="125"/>
                </a:cubicBezTo>
                <a:cubicBezTo>
                  <a:pt x="64" y="125"/>
                  <a:pt x="70" y="121"/>
                  <a:pt x="73" y="116"/>
                </a:cubicBezTo>
                <a:cubicBezTo>
                  <a:pt x="94" y="116"/>
                  <a:pt x="94" y="116"/>
                  <a:pt x="94" y="116"/>
                </a:cubicBezTo>
                <a:cubicBezTo>
                  <a:pt x="97" y="121"/>
                  <a:pt x="103" y="125"/>
                  <a:pt x="109" y="125"/>
                </a:cubicBezTo>
                <a:cubicBezTo>
                  <a:pt x="118" y="125"/>
                  <a:pt x="125" y="118"/>
                  <a:pt x="125" y="109"/>
                </a:cubicBezTo>
                <a:cubicBezTo>
                  <a:pt x="125" y="100"/>
                  <a:pt x="118" y="93"/>
                  <a:pt x="109" y="93"/>
                </a:cubicBezTo>
                <a:cubicBezTo>
                  <a:pt x="103" y="93"/>
                  <a:pt x="97" y="97"/>
                  <a:pt x="94" y="102"/>
                </a:cubicBezTo>
                <a:cubicBezTo>
                  <a:pt x="73" y="102"/>
                  <a:pt x="73" y="102"/>
                  <a:pt x="73" y="102"/>
                </a:cubicBezTo>
                <a:cubicBezTo>
                  <a:pt x="70" y="97"/>
                  <a:pt x="64" y="93"/>
                  <a:pt x="58" y="93"/>
                </a:cubicBezTo>
                <a:cubicBezTo>
                  <a:pt x="58" y="93"/>
                  <a:pt x="58" y="93"/>
                  <a:pt x="58" y="93"/>
                </a:cubicBezTo>
                <a:cubicBezTo>
                  <a:pt x="55" y="83"/>
                  <a:pt x="55" y="83"/>
                  <a:pt x="55" y="83"/>
                </a:cubicBezTo>
                <a:cubicBezTo>
                  <a:pt x="125" y="83"/>
                  <a:pt x="125" y="83"/>
                  <a:pt x="125" y="83"/>
                </a:cubicBezTo>
                <a:cubicBezTo>
                  <a:pt x="133" y="83"/>
                  <a:pt x="134" y="77"/>
                  <a:pt x="139" y="68"/>
                </a:cubicBezTo>
                <a:cubicBezTo>
                  <a:pt x="158" y="34"/>
                  <a:pt x="158" y="34"/>
                  <a:pt x="158" y="34"/>
                </a:cubicBezTo>
                <a:cubicBezTo>
                  <a:pt x="165" y="20"/>
                  <a:pt x="151" y="19"/>
                  <a:pt x="143" y="19"/>
                </a:cubicBezTo>
                <a:close/>
              </a:path>
            </a:pathLst>
          </a:custGeom>
          <a:solidFill>
            <a:schemeClr val="bg1"/>
          </a:solidFill>
          <a:ln>
            <a:noFill/>
          </a:ln>
        </p:spPr>
        <p:txBody>
          <a:bodyPr vert="horz" wrap="square" lIns="91440" tIns="45720" rIns="91440" bIns="45720" numCol="1" anchor="t" anchorCtr="0" compatLnSpc="1"/>
          <a:lstStyle/>
          <a:p>
            <a:endParaRPr lang="en-US">
              <a:latin typeface="+mn-ea"/>
              <a:cs typeface="+mn-ea"/>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2"/>
                                        </p:tgtEl>
                                        <p:attrNameLst>
                                          <p:attrName>style.visibility</p:attrName>
                                        </p:attrNameLst>
                                      </p:cBhvr>
                                      <p:to>
                                        <p:strVal val="visible"/>
                                      </p:to>
                                    </p:set>
                                    <p:animEffect transition="in" filter="fade">
                                      <p:cBhvr>
                                        <p:cTn id="12" dur="500"/>
                                        <p:tgtEl>
                                          <p:spTgt spid="5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Effect transition="in" filter="fade">
                                      <p:cBhvr>
                                        <p:cTn id="15" dur="500"/>
                                        <p:tgtEl>
                                          <p:spTgt spid="5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0"/>
                                        </p:tgtEl>
                                        <p:attrNameLst>
                                          <p:attrName>style.visibility</p:attrName>
                                        </p:attrNameLst>
                                      </p:cBhvr>
                                      <p:to>
                                        <p:strVal val="visible"/>
                                      </p:to>
                                    </p:set>
                                    <p:animEffect transition="in" filter="fade">
                                      <p:cBhvr>
                                        <p:cTn id="18" dur="500"/>
                                        <p:tgtEl>
                                          <p:spTgt spid="50"/>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wipe(left)">
                                      <p:cBhvr>
                                        <p:cTn id="23" dur="500"/>
                                        <p:tgtEl>
                                          <p:spTgt spid="3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66"/>
                                        </p:tgtEl>
                                        <p:attrNameLst>
                                          <p:attrName>style.visibility</p:attrName>
                                        </p:attrNameLst>
                                      </p:cBhvr>
                                      <p:to>
                                        <p:strVal val="visible"/>
                                      </p:to>
                                    </p:set>
                                    <p:animEffect transition="in" filter="fade">
                                      <p:cBhvr>
                                        <p:cTn id="28" dur="500"/>
                                        <p:tgtEl>
                                          <p:spTgt spid="66"/>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fade">
                                      <p:cBhvr>
                                        <p:cTn id="31" dur="500"/>
                                        <p:tgtEl>
                                          <p:spTgt spid="67"/>
                                        </p:tgtEl>
                                      </p:cBhvr>
                                    </p:animEffect>
                                  </p:childTnLst>
                                </p:cTn>
                              </p:par>
                              <p:par>
                                <p:cTn id="32" presetID="10" presetClass="entr" presetSubtype="0" fill="hold" nodeType="withEffect">
                                  <p:stCondLst>
                                    <p:cond delay="0"/>
                                  </p:stCondLst>
                                  <p:childTnLst>
                                    <p:set>
                                      <p:cBhvr>
                                        <p:cTn id="33" dur="1" fill="hold">
                                          <p:stCondLst>
                                            <p:cond delay="0"/>
                                          </p:stCondLst>
                                        </p:cTn>
                                        <p:tgtEl>
                                          <p:spTgt spid="68"/>
                                        </p:tgtEl>
                                        <p:attrNameLst>
                                          <p:attrName>style.visibility</p:attrName>
                                        </p:attrNameLst>
                                      </p:cBhvr>
                                      <p:to>
                                        <p:strVal val="visible"/>
                                      </p:to>
                                    </p:set>
                                    <p:animEffect transition="in" filter="fade">
                                      <p:cBhvr>
                                        <p:cTn id="34" dur="500"/>
                                        <p:tgtEl>
                                          <p:spTgt spid="68"/>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fade">
                                      <p:cBhvr>
                                        <p:cTn id="44" dur="500"/>
                                        <p:tgtEl>
                                          <p:spTgt spid="54"/>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fade">
                                      <p:cBhvr>
                                        <p:cTn id="47" dur="500"/>
                                        <p:tgtEl>
                                          <p:spTgt spid="55"/>
                                        </p:tgtEl>
                                      </p:cBhvr>
                                    </p:animEffect>
                                  </p:childTnLst>
                                </p:cTn>
                              </p:par>
                              <p:par>
                                <p:cTn id="48" presetID="10" presetClass="entr" presetSubtype="0" fill="hold" nodeType="with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500"/>
                                        <p:tgtEl>
                                          <p:spTgt spid="56"/>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nodeType="clickEffect">
                                  <p:stCondLst>
                                    <p:cond delay="0"/>
                                  </p:stCondLst>
                                  <p:childTnLst>
                                    <p:set>
                                      <p:cBhvr>
                                        <p:cTn id="54" dur="1" fill="hold">
                                          <p:stCondLst>
                                            <p:cond delay="0"/>
                                          </p:stCondLst>
                                        </p:cTn>
                                        <p:tgtEl>
                                          <p:spTgt spid="25"/>
                                        </p:tgtEl>
                                        <p:attrNameLst>
                                          <p:attrName>style.visibility</p:attrName>
                                        </p:attrNameLst>
                                      </p:cBhvr>
                                      <p:to>
                                        <p:strVal val="visible"/>
                                      </p:to>
                                    </p:set>
                                    <p:animEffect transition="in" filter="wipe(left)">
                                      <p:cBhvr>
                                        <p:cTn id="55" dur="500"/>
                                        <p:tgtEl>
                                          <p:spTgt spid="25"/>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fade">
                                      <p:cBhvr>
                                        <p:cTn id="60" dur="500"/>
                                        <p:tgtEl>
                                          <p:spTgt spid="70"/>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71"/>
                                        </p:tgtEl>
                                        <p:attrNameLst>
                                          <p:attrName>style.visibility</p:attrName>
                                        </p:attrNameLst>
                                      </p:cBhvr>
                                      <p:to>
                                        <p:strVal val="visible"/>
                                      </p:to>
                                    </p:set>
                                    <p:animEffect transition="in" filter="fade">
                                      <p:cBhvr>
                                        <p:cTn id="63" dur="500"/>
                                        <p:tgtEl>
                                          <p:spTgt spid="71"/>
                                        </p:tgtEl>
                                      </p:cBhvr>
                                    </p:animEffect>
                                  </p:childTnLst>
                                </p:cTn>
                              </p:par>
                              <p:par>
                                <p:cTn id="64" presetID="10" presetClass="entr" presetSubtype="0" fill="hold" nodeType="withEffect">
                                  <p:stCondLst>
                                    <p:cond delay="0"/>
                                  </p:stCondLst>
                                  <p:childTnLst>
                                    <p:set>
                                      <p:cBhvr>
                                        <p:cTn id="65" dur="1" fill="hold">
                                          <p:stCondLst>
                                            <p:cond delay="0"/>
                                          </p:stCondLst>
                                        </p:cTn>
                                        <p:tgtEl>
                                          <p:spTgt spid="72"/>
                                        </p:tgtEl>
                                        <p:attrNameLst>
                                          <p:attrName>style.visibility</p:attrName>
                                        </p:attrNameLst>
                                      </p:cBhvr>
                                      <p:to>
                                        <p:strVal val="visible"/>
                                      </p:to>
                                    </p:set>
                                    <p:animEffect transition="in" filter="fade">
                                      <p:cBhvr>
                                        <p:cTn id="66" dur="500"/>
                                        <p:tgtEl>
                                          <p:spTgt spid="72"/>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nodeType="click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wipe(left)">
                                      <p:cBhvr>
                                        <p:cTn id="71" dur="500"/>
                                        <p:tgtEl>
                                          <p:spTgt spid="22"/>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500"/>
                                        <p:tgtEl>
                                          <p:spTgt spid="58"/>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fade">
                                      <p:cBhvr>
                                        <p:cTn id="79" dur="500"/>
                                        <p:tgtEl>
                                          <p:spTgt spid="59"/>
                                        </p:tgtEl>
                                      </p:cBhvr>
                                    </p:animEffect>
                                  </p:childTnLst>
                                </p:cTn>
                              </p:par>
                              <p:par>
                                <p:cTn id="80" presetID="10" presetClass="entr" presetSubtype="0" fill="hold" nodeType="withEffect">
                                  <p:stCondLst>
                                    <p:cond delay="0"/>
                                  </p:stCondLst>
                                  <p:childTnLst>
                                    <p:set>
                                      <p:cBhvr>
                                        <p:cTn id="81" dur="1" fill="hold">
                                          <p:stCondLst>
                                            <p:cond delay="0"/>
                                          </p:stCondLst>
                                        </p:cTn>
                                        <p:tgtEl>
                                          <p:spTgt spid="60"/>
                                        </p:tgtEl>
                                        <p:attrNameLst>
                                          <p:attrName>style.visibility</p:attrName>
                                        </p:attrNameLst>
                                      </p:cBhvr>
                                      <p:to>
                                        <p:strVal val="visible"/>
                                      </p:to>
                                    </p:set>
                                    <p:animEffect transition="in" filter="fade">
                                      <p:cBhvr>
                                        <p:cTn id="82" dur="500"/>
                                        <p:tgtEl>
                                          <p:spTgt spid="60"/>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nodeType="clickEffect">
                                  <p:stCondLst>
                                    <p:cond delay="0"/>
                                  </p:stCondLst>
                                  <p:childTnLst>
                                    <p:set>
                                      <p:cBhvr>
                                        <p:cTn id="86" dur="1" fill="hold">
                                          <p:stCondLst>
                                            <p:cond delay="0"/>
                                          </p:stCondLst>
                                        </p:cTn>
                                        <p:tgtEl>
                                          <p:spTgt spid="19"/>
                                        </p:tgtEl>
                                        <p:attrNameLst>
                                          <p:attrName>style.visibility</p:attrName>
                                        </p:attrNameLst>
                                      </p:cBhvr>
                                      <p:to>
                                        <p:strVal val="visible"/>
                                      </p:to>
                                    </p:set>
                                    <p:animEffect transition="in" filter="wipe(left)">
                                      <p:cBhvr>
                                        <p:cTn id="87" dur="500"/>
                                        <p:tgtEl>
                                          <p:spTgt spid="19"/>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74"/>
                                        </p:tgtEl>
                                        <p:attrNameLst>
                                          <p:attrName>style.visibility</p:attrName>
                                        </p:attrNameLst>
                                      </p:cBhvr>
                                      <p:to>
                                        <p:strVal val="visible"/>
                                      </p:to>
                                    </p:set>
                                    <p:animEffect transition="in" filter="fade">
                                      <p:cBhvr>
                                        <p:cTn id="92" dur="500"/>
                                        <p:tgtEl>
                                          <p:spTgt spid="74"/>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75"/>
                                        </p:tgtEl>
                                        <p:attrNameLst>
                                          <p:attrName>style.visibility</p:attrName>
                                        </p:attrNameLst>
                                      </p:cBhvr>
                                      <p:to>
                                        <p:strVal val="visible"/>
                                      </p:to>
                                    </p:set>
                                    <p:animEffect transition="in" filter="fade">
                                      <p:cBhvr>
                                        <p:cTn id="95" dur="500"/>
                                        <p:tgtEl>
                                          <p:spTgt spid="75"/>
                                        </p:tgtEl>
                                      </p:cBhvr>
                                    </p:animEffect>
                                  </p:childTnLst>
                                </p:cTn>
                              </p:par>
                              <p:par>
                                <p:cTn id="96" presetID="10" presetClass="entr" presetSubtype="0" fill="hold" nodeType="withEffect">
                                  <p:stCondLst>
                                    <p:cond delay="0"/>
                                  </p:stCondLst>
                                  <p:childTnLst>
                                    <p:set>
                                      <p:cBhvr>
                                        <p:cTn id="97" dur="1" fill="hold">
                                          <p:stCondLst>
                                            <p:cond delay="0"/>
                                          </p:stCondLst>
                                        </p:cTn>
                                        <p:tgtEl>
                                          <p:spTgt spid="76"/>
                                        </p:tgtEl>
                                        <p:attrNameLst>
                                          <p:attrName>style.visibility</p:attrName>
                                        </p:attrNameLst>
                                      </p:cBhvr>
                                      <p:to>
                                        <p:strVal val="visible"/>
                                      </p:to>
                                    </p:set>
                                    <p:animEffect transition="in" filter="fade">
                                      <p:cBhvr>
                                        <p:cTn id="98" dur="500"/>
                                        <p:tgtEl>
                                          <p:spTgt spid="76"/>
                                        </p:tgtEl>
                                      </p:cBhvr>
                                    </p:animEffect>
                                  </p:childTnLst>
                                </p:cTn>
                              </p:par>
                            </p:childTnLst>
                          </p:cTn>
                        </p:par>
                      </p:childTnLst>
                    </p:cTn>
                  </p:par>
                  <p:par>
                    <p:cTn id="99" fill="hold">
                      <p:stCondLst>
                        <p:cond delay="indefinite"/>
                      </p:stCondLst>
                      <p:childTnLst>
                        <p:par>
                          <p:cTn id="100" fill="hold">
                            <p:stCondLst>
                              <p:cond delay="0"/>
                            </p:stCondLst>
                            <p:childTnLst>
                              <p:par>
                                <p:cTn id="101" presetID="22" presetClass="entr" presetSubtype="8" fill="hold" grpId="0" nodeType="clickEffect">
                                  <p:stCondLst>
                                    <p:cond delay="0"/>
                                  </p:stCondLst>
                                  <p:childTnLst>
                                    <p:set>
                                      <p:cBhvr>
                                        <p:cTn id="102" dur="1" fill="hold">
                                          <p:stCondLst>
                                            <p:cond delay="0"/>
                                          </p:stCondLst>
                                        </p:cTn>
                                        <p:tgtEl>
                                          <p:spTgt spid="18"/>
                                        </p:tgtEl>
                                        <p:attrNameLst>
                                          <p:attrName>style.visibility</p:attrName>
                                        </p:attrNameLst>
                                      </p:cBhvr>
                                      <p:to>
                                        <p:strVal val="visible"/>
                                      </p:to>
                                    </p:set>
                                    <p:animEffect transition="in" filter="wipe(left)">
                                      <p:cBhvr>
                                        <p:cTn id="103" dur="500"/>
                                        <p:tgtEl>
                                          <p:spTgt spid="18"/>
                                        </p:tgtEl>
                                      </p:cBhvr>
                                    </p:animEffect>
                                  </p:childTnLst>
                                </p:cTn>
                              </p:par>
                            </p:childTnLst>
                          </p:cTn>
                        </p:par>
                      </p:childTnLst>
                    </p:cTn>
                  </p:par>
                  <p:par>
                    <p:cTn id="104" fill="hold">
                      <p:stCondLst>
                        <p:cond delay="indefinite"/>
                      </p:stCondLst>
                      <p:childTnLst>
                        <p:par>
                          <p:cTn id="105" fill="hold">
                            <p:stCondLst>
                              <p:cond delay="0"/>
                            </p:stCondLst>
                            <p:childTnLst>
                              <p:par>
                                <p:cTn id="106" presetID="10" presetClass="entr" presetSubtype="0" fill="hold" grpId="0" nodeType="clickEffect">
                                  <p:stCondLst>
                                    <p:cond delay="0"/>
                                  </p:stCondLst>
                                  <p:childTnLst>
                                    <p:set>
                                      <p:cBhvr>
                                        <p:cTn id="107" dur="1" fill="hold">
                                          <p:stCondLst>
                                            <p:cond delay="0"/>
                                          </p:stCondLst>
                                        </p:cTn>
                                        <p:tgtEl>
                                          <p:spTgt spid="62"/>
                                        </p:tgtEl>
                                        <p:attrNameLst>
                                          <p:attrName>style.visibility</p:attrName>
                                        </p:attrNameLst>
                                      </p:cBhvr>
                                      <p:to>
                                        <p:strVal val="visible"/>
                                      </p:to>
                                    </p:set>
                                    <p:animEffect transition="in" filter="fade">
                                      <p:cBhvr>
                                        <p:cTn id="108" dur="500"/>
                                        <p:tgtEl>
                                          <p:spTgt spid="62"/>
                                        </p:tgtEl>
                                      </p:cBhvr>
                                    </p:animEffect>
                                  </p:childTnLst>
                                </p:cTn>
                              </p:par>
                              <p:par>
                                <p:cTn id="109" presetID="10" presetClass="entr" presetSubtype="0" fill="hold" grpId="0" nodeType="withEffect">
                                  <p:stCondLst>
                                    <p:cond delay="0"/>
                                  </p:stCondLst>
                                  <p:childTnLst>
                                    <p:set>
                                      <p:cBhvr>
                                        <p:cTn id="110" dur="1" fill="hold">
                                          <p:stCondLst>
                                            <p:cond delay="0"/>
                                          </p:stCondLst>
                                        </p:cTn>
                                        <p:tgtEl>
                                          <p:spTgt spid="63"/>
                                        </p:tgtEl>
                                        <p:attrNameLst>
                                          <p:attrName>style.visibility</p:attrName>
                                        </p:attrNameLst>
                                      </p:cBhvr>
                                      <p:to>
                                        <p:strVal val="visible"/>
                                      </p:to>
                                    </p:set>
                                    <p:animEffect transition="in" filter="fade">
                                      <p:cBhvr>
                                        <p:cTn id="111" dur="500"/>
                                        <p:tgtEl>
                                          <p:spTgt spid="63"/>
                                        </p:tgtEl>
                                      </p:cBhvr>
                                    </p:animEffect>
                                  </p:childTnLst>
                                </p:cTn>
                              </p:par>
                              <p:par>
                                <p:cTn id="112" presetID="10" presetClass="entr" presetSubtype="0" fill="hold" nodeType="withEffect">
                                  <p:stCondLst>
                                    <p:cond delay="0"/>
                                  </p:stCondLst>
                                  <p:childTnLst>
                                    <p:set>
                                      <p:cBhvr>
                                        <p:cTn id="113" dur="1" fill="hold">
                                          <p:stCondLst>
                                            <p:cond delay="0"/>
                                          </p:stCondLst>
                                        </p:cTn>
                                        <p:tgtEl>
                                          <p:spTgt spid="64"/>
                                        </p:tgtEl>
                                        <p:attrNameLst>
                                          <p:attrName>style.visibility</p:attrName>
                                        </p:attrNameLst>
                                      </p:cBhvr>
                                      <p:to>
                                        <p:strVal val="visible"/>
                                      </p:to>
                                    </p:set>
                                    <p:animEffect transition="in" filter="fade">
                                      <p:cBhvr>
                                        <p:cTn id="114"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0" grpId="0"/>
      <p:bldP spid="51" grpId="0"/>
      <p:bldP spid="54" grpId="0"/>
      <p:bldP spid="55" grpId="0"/>
      <p:bldP spid="58" grpId="0"/>
      <p:bldP spid="59" grpId="0"/>
      <p:bldP spid="62" grpId="0"/>
      <p:bldP spid="63" grpId="0"/>
      <p:bldP spid="66" grpId="0"/>
      <p:bldP spid="67" grpId="0"/>
      <p:bldP spid="70" grpId="0"/>
      <p:bldP spid="71" grpId="0"/>
      <p:bldP spid="74" grpId="0"/>
      <p:bldP spid="7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a:spLocks noChangeArrowheads="1"/>
          </p:cNvSpPr>
          <p:nvPr/>
        </p:nvSpPr>
        <p:spPr bwMode="auto">
          <a:xfrm>
            <a:off x="4089019" y="1810477"/>
            <a:ext cx="4114264" cy="4114800"/>
          </a:xfrm>
          <a:prstGeom prst="ellipse">
            <a:avLst/>
          </a:prstGeom>
          <a:noFill/>
          <a:ln w="28575" cap="flat" cmpd="sng">
            <a:solidFill>
              <a:srgbClr val="D8D8D8"/>
            </a:solidFill>
            <a:bevel/>
          </a:ln>
          <a:extLst>
            <a:ext uri="{909E8E84-426E-40DD-AFC4-6F175D3DCCD1}">
              <a14:hiddenFill xmlns:a14="http://schemas.microsoft.com/office/drawing/2010/main">
                <a:solidFill>
                  <a:srgbClr val="FFFFFF"/>
                </a:solidFill>
              </a14:hiddenFill>
            </a:ext>
          </a:extLst>
        </p:spPr>
        <p:txBody>
          <a:bodyPr lIns="91431" tIns="45715" rIns="91431" bIns="45715" anchor="ctr"/>
          <a:lstStyle/>
          <a:p>
            <a:pPr algn="ctr"/>
            <a:endParaRPr lang="zh-CN" altLang="zh-CN" sz="1400">
              <a:solidFill>
                <a:schemeClr val="tx1">
                  <a:lumMod val="50000"/>
                  <a:lumOff val="50000"/>
                </a:schemeClr>
              </a:solidFill>
              <a:latin typeface="宋体" panose="02010600030101010101" pitchFamily="2" charset="-122"/>
              <a:sym typeface="宋体" panose="02010600030101010101" pitchFamily="2" charset="-122"/>
            </a:endParaRPr>
          </a:p>
        </p:txBody>
      </p:sp>
      <p:sp>
        <p:nvSpPr>
          <p:cNvPr id="3" name="椭圆 8"/>
          <p:cNvSpPr>
            <a:spLocks noChangeArrowheads="1"/>
          </p:cNvSpPr>
          <p:nvPr/>
        </p:nvSpPr>
        <p:spPr bwMode="auto">
          <a:xfrm>
            <a:off x="3879497" y="2016852"/>
            <a:ext cx="1238089" cy="1238251"/>
          </a:xfrm>
          <a:prstGeom prst="ellipse">
            <a:avLst/>
          </a:prstGeom>
          <a:solidFill>
            <a:schemeClr val="accent1"/>
          </a:solidFill>
          <a:ln>
            <a:noFill/>
          </a:ln>
        </p:spPr>
        <p:txBody>
          <a:bodyPr lIns="91431" tIns="45715" rIns="91431" bIns="45715" anchor="ctr"/>
          <a:lstStyle/>
          <a:p>
            <a:pPr algn="ctr"/>
            <a:endParaRPr lang="zh-CN" altLang="zh-CN" sz="1400">
              <a:solidFill>
                <a:schemeClr val="tx1">
                  <a:lumMod val="50000"/>
                  <a:lumOff val="50000"/>
                </a:schemeClr>
              </a:solidFill>
              <a:latin typeface="宋体" panose="02010600030101010101" pitchFamily="2" charset="-122"/>
              <a:sym typeface="宋体" panose="02010600030101010101" pitchFamily="2" charset="-122"/>
            </a:endParaRPr>
          </a:p>
        </p:txBody>
      </p:sp>
      <p:sp>
        <p:nvSpPr>
          <p:cNvPr id="4" name="椭圆 16"/>
          <p:cNvSpPr>
            <a:spLocks noChangeArrowheads="1"/>
          </p:cNvSpPr>
          <p:nvPr/>
        </p:nvSpPr>
        <p:spPr bwMode="auto">
          <a:xfrm>
            <a:off x="3879497" y="4531452"/>
            <a:ext cx="1238089" cy="1238251"/>
          </a:xfrm>
          <a:prstGeom prst="ellipse">
            <a:avLst/>
          </a:prstGeom>
          <a:solidFill>
            <a:schemeClr val="accent4"/>
          </a:solidFill>
          <a:ln>
            <a:noFill/>
          </a:ln>
        </p:spPr>
        <p:txBody>
          <a:bodyPr lIns="91431" tIns="45715" rIns="91431" bIns="45715" anchor="ctr"/>
          <a:lstStyle/>
          <a:p>
            <a:pPr algn="ctr"/>
            <a:endParaRPr lang="zh-CN" altLang="zh-CN" sz="1400">
              <a:solidFill>
                <a:schemeClr val="tx1">
                  <a:lumMod val="50000"/>
                  <a:lumOff val="50000"/>
                </a:schemeClr>
              </a:solidFill>
              <a:latin typeface="宋体" panose="02010600030101010101" pitchFamily="2" charset="-122"/>
              <a:sym typeface="宋体" panose="02010600030101010101" pitchFamily="2" charset="-122"/>
            </a:endParaRPr>
          </a:p>
        </p:txBody>
      </p:sp>
      <p:sp>
        <p:nvSpPr>
          <p:cNvPr id="5" name="椭圆 17"/>
          <p:cNvSpPr>
            <a:spLocks noChangeArrowheads="1"/>
          </p:cNvSpPr>
          <p:nvPr/>
        </p:nvSpPr>
        <p:spPr bwMode="auto">
          <a:xfrm>
            <a:off x="7231552" y="2048792"/>
            <a:ext cx="1206191" cy="1207672"/>
          </a:xfrm>
          <a:prstGeom prst="ellipse">
            <a:avLst/>
          </a:prstGeom>
          <a:solidFill>
            <a:schemeClr val="accent2"/>
          </a:solidFill>
          <a:ln>
            <a:noFill/>
          </a:ln>
        </p:spPr>
        <p:txBody>
          <a:bodyPr lIns="91431" tIns="45715" rIns="91431" bIns="45715" anchor="ctr"/>
          <a:lstStyle/>
          <a:p>
            <a:pPr algn="ctr"/>
            <a:endParaRPr lang="zh-CN" altLang="zh-CN" sz="1400">
              <a:solidFill>
                <a:schemeClr val="tx1">
                  <a:lumMod val="50000"/>
                  <a:lumOff val="50000"/>
                </a:schemeClr>
              </a:solidFill>
              <a:latin typeface="宋体" panose="02010600030101010101" pitchFamily="2" charset="-122"/>
              <a:sym typeface="宋体" panose="02010600030101010101" pitchFamily="2" charset="-122"/>
            </a:endParaRPr>
          </a:p>
        </p:txBody>
      </p:sp>
      <p:sp>
        <p:nvSpPr>
          <p:cNvPr id="6" name="椭圆 18"/>
          <p:cNvSpPr>
            <a:spLocks noChangeArrowheads="1"/>
          </p:cNvSpPr>
          <p:nvPr/>
        </p:nvSpPr>
        <p:spPr bwMode="auto">
          <a:xfrm>
            <a:off x="7328687" y="4531452"/>
            <a:ext cx="1238089" cy="1238251"/>
          </a:xfrm>
          <a:prstGeom prst="ellipse">
            <a:avLst/>
          </a:prstGeom>
          <a:solidFill>
            <a:schemeClr val="accent3"/>
          </a:solidFill>
          <a:ln>
            <a:noFill/>
          </a:ln>
        </p:spPr>
        <p:txBody>
          <a:bodyPr lIns="91431" tIns="45715" rIns="91431" bIns="45715" anchor="ctr"/>
          <a:lstStyle/>
          <a:p>
            <a:pPr algn="ctr"/>
            <a:endParaRPr lang="zh-CN" altLang="zh-CN" sz="1400">
              <a:solidFill>
                <a:schemeClr val="tx1">
                  <a:lumMod val="50000"/>
                  <a:lumOff val="50000"/>
                </a:schemeClr>
              </a:solidFill>
              <a:latin typeface="宋体" panose="02010600030101010101" pitchFamily="2" charset="-122"/>
              <a:sym typeface="宋体" panose="02010600030101010101" pitchFamily="2" charset="-122"/>
            </a:endParaRPr>
          </a:p>
        </p:txBody>
      </p:sp>
      <p:sp>
        <p:nvSpPr>
          <p:cNvPr id="23" name="Freeform 1736"/>
          <p:cNvSpPr>
            <a:spLocks noChangeArrowheads="1"/>
          </p:cNvSpPr>
          <p:nvPr/>
        </p:nvSpPr>
        <p:spPr bwMode="auto">
          <a:xfrm>
            <a:off x="5906471" y="3858354"/>
            <a:ext cx="974598" cy="1825625"/>
          </a:xfrm>
          <a:custGeom>
            <a:avLst/>
            <a:gdLst>
              <a:gd name="T0" fmla="*/ 71 w 101"/>
              <a:gd name="T1" fmla="*/ 88 h 191"/>
              <a:gd name="T2" fmla="*/ 63 w 101"/>
              <a:gd name="T3" fmla="*/ 86 h 191"/>
              <a:gd name="T4" fmla="*/ 58 w 101"/>
              <a:gd name="T5" fmla="*/ 76 h 191"/>
              <a:gd name="T6" fmla="*/ 55 w 101"/>
              <a:gd name="T7" fmla="*/ 73 h 191"/>
              <a:gd name="T8" fmla="*/ 44 w 101"/>
              <a:gd name="T9" fmla="*/ 70 h 191"/>
              <a:gd name="T10" fmla="*/ 43 w 101"/>
              <a:gd name="T11" fmla="*/ 70 h 191"/>
              <a:gd name="T12" fmla="*/ 43 w 101"/>
              <a:gd name="T13" fmla="*/ 70 h 191"/>
              <a:gd name="T14" fmla="*/ 42 w 101"/>
              <a:gd name="T15" fmla="*/ 69 h 191"/>
              <a:gd name="T16" fmla="*/ 43 w 101"/>
              <a:gd name="T17" fmla="*/ 69 h 191"/>
              <a:gd name="T18" fmla="*/ 39 w 101"/>
              <a:gd name="T19" fmla="*/ 13 h 191"/>
              <a:gd name="T20" fmla="*/ 23 w 101"/>
              <a:gd name="T21" fmla="*/ 12 h 191"/>
              <a:gd name="T22" fmla="*/ 22 w 101"/>
              <a:gd name="T23" fmla="*/ 90 h 191"/>
              <a:gd name="T24" fmla="*/ 21 w 101"/>
              <a:gd name="T25" fmla="*/ 94 h 191"/>
              <a:gd name="T26" fmla="*/ 15 w 101"/>
              <a:gd name="T27" fmla="*/ 96 h 191"/>
              <a:gd name="T28" fmla="*/ 0 w 101"/>
              <a:gd name="T29" fmla="*/ 111 h 191"/>
              <a:gd name="T30" fmla="*/ 11 w 101"/>
              <a:gd name="T31" fmla="*/ 163 h 191"/>
              <a:gd name="T32" fmla="*/ 18 w 101"/>
              <a:gd name="T33" fmla="*/ 171 h 191"/>
              <a:gd name="T34" fmla="*/ 27 w 101"/>
              <a:gd name="T35" fmla="*/ 191 h 191"/>
              <a:gd name="T36" fmla="*/ 89 w 101"/>
              <a:gd name="T37" fmla="*/ 191 h 191"/>
              <a:gd name="T38" fmla="*/ 86 w 101"/>
              <a:gd name="T39" fmla="*/ 181 h 191"/>
              <a:gd name="T40" fmla="*/ 86 w 101"/>
              <a:gd name="T41" fmla="*/ 171 h 191"/>
              <a:gd name="T42" fmla="*/ 94 w 101"/>
              <a:gd name="T43" fmla="*/ 148 h 191"/>
              <a:gd name="T44" fmla="*/ 97 w 101"/>
              <a:gd name="T45" fmla="*/ 120 h 191"/>
              <a:gd name="T46" fmla="*/ 91 w 101"/>
              <a:gd name="T47" fmla="*/ 115 h 191"/>
              <a:gd name="T48" fmla="*/ 82 w 101"/>
              <a:gd name="T49" fmla="*/ 98 h 191"/>
              <a:gd name="T50" fmla="*/ 71 w 101"/>
              <a:gd name="T51" fmla="*/ 88 h 19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01"/>
              <a:gd name="T79" fmla="*/ 0 h 191"/>
              <a:gd name="T80" fmla="*/ 101 w 101"/>
              <a:gd name="T81" fmla="*/ 191 h 19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01" h="191">
                <a:moveTo>
                  <a:pt x="71" y="88"/>
                </a:moveTo>
                <a:cubicBezTo>
                  <a:pt x="63" y="86"/>
                  <a:pt x="63" y="86"/>
                  <a:pt x="63" y="86"/>
                </a:cubicBezTo>
                <a:cubicBezTo>
                  <a:pt x="62" y="82"/>
                  <a:pt x="61" y="78"/>
                  <a:pt x="58" y="76"/>
                </a:cubicBezTo>
                <a:cubicBezTo>
                  <a:pt x="57" y="75"/>
                  <a:pt x="56" y="74"/>
                  <a:pt x="55" y="73"/>
                </a:cubicBezTo>
                <a:cubicBezTo>
                  <a:pt x="52" y="71"/>
                  <a:pt x="48" y="70"/>
                  <a:pt x="44" y="70"/>
                </a:cubicBezTo>
                <a:cubicBezTo>
                  <a:pt x="44" y="70"/>
                  <a:pt x="43" y="70"/>
                  <a:pt x="43" y="70"/>
                </a:cubicBezTo>
                <a:cubicBezTo>
                  <a:pt x="43" y="70"/>
                  <a:pt x="43" y="70"/>
                  <a:pt x="43" y="70"/>
                </a:cubicBezTo>
                <a:cubicBezTo>
                  <a:pt x="42" y="69"/>
                  <a:pt x="42" y="69"/>
                  <a:pt x="42" y="69"/>
                </a:cubicBezTo>
                <a:cubicBezTo>
                  <a:pt x="43" y="69"/>
                  <a:pt x="43" y="69"/>
                  <a:pt x="43" y="69"/>
                </a:cubicBezTo>
                <a:cubicBezTo>
                  <a:pt x="39" y="13"/>
                  <a:pt x="39" y="13"/>
                  <a:pt x="39" y="13"/>
                </a:cubicBezTo>
                <a:cubicBezTo>
                  <a:pt x="38" y="0"/>
                  <a:pt x="23" y="1"/>
                  <a:pt x="23" y="12"/>
                </a:cubicBezTo>
                <a:cubicBezTo>
                  <a:pt x="23" y="16"/>
                  <a:pt x="22" y="80"/>
                  <a:pt x="22" y="90"/>
                </a:cubicBezTo>
                <a:cubicBezTo>
                  <a:pt x="22" y="92"/>
                  <a:pt x="23" y="93"/>
                  <a:pt x="21" y="94"/>
                </a:cubicBezTo>
                <a:cubicBezTo>
                  <a:pt x="19" y="95"/>
                  <a:pt x="17" y="96"/>
                  <a:pt x="15" y="96"/>
                </a:cubicBezTo>
                <a:cubicBezTo>
                  <a:pt x="8" y="100"/>
                  <a:pt x="1" y="102"/>
                  <a:pt x="0" y="111"/>
                </a:cubicBezTo>
                <a:cubicBezTo>
                  <a:pt x="11" y="163"/>
                  <a:pt x="11" y="163"/>
                  <a:pt x="11" y="163"/>
                </a:cubicBezTo>
                <a:cubicBezTo>
                  <a:pt x="13" y="166"/>
                  <a:pt x="16" y="168"/>
                  <a:pt x="18" y="171"/>
                </a:cubicBezTo>
                <a:cubicBezTo>
                  <a:pt x="22" y="177"/>
                  <a:pt x="26" y="184"/>
                  <a:pt x="27" y="191"/>
                </a:cubicBezTo>
                <a:cubicBezTo>
                  <a:pt x="89" y="191"/>
                  <a:pt x="89" y="191"/>
                  <a:pt x="89" y="191"/>
                </a:cubicBezTo>
                <a:cubicBezTo>
                  <a:pt x="88" y="187"/>
                  <a:pt x="87" y="184"/>
                  <a:pt x="86" y="181"/>
                </a:cubicBezTo>
                <a:cubicBezTo>
                  <a:pt x="85" y="177"/>
                  <a:pt x="84" y="175"/>
                  <a:pt x="86" y="171"/>
                </a:cubicBezTo>
                <a:cubicBezTo>
                  <a:pt x="90" y="164"/>
                  <a:pt x="92" y="156"/>
                  <a:pt x="94" y="148"/>
                </a:cubicBezTo>
                <a:cubicBezTo>
                  <a:pt x="96" y="140"/>
                  <a:pt x="101" y="128"/>
                  <a:pt x="97" y="120"/>
                </a:cubicBezTo>
                <a:cubicBezTo>
                  <a:pt x="95" y="118"/>
                  <a:pt x="93" y="117"/>
                  <a:pt x="91" y="115"/>
                </a:cubicBezTo>
                <a:cubicBezTo>
                  <a:pt x="86" y="111"/>
                  <a:pt x="86" y="103"/>
                  <a:pt x="82" y="98"/>
                </a:cubicBezTo>
                <a:cubicBezTo>
                  <a:pt x="79" y="94"/>
                  <a:pt x="75" y="90"/>
                  <a:pt x="71" y="88"/>
                </a:cubicBezTo>
              </a:path>
            </a:pathLst>
          </a:custGeom>
          <a:solidFill>
            <a:schemeClr val="accent5"/>
          </a:solidFill>
          <a:ln>
            <a:noFill/>
          </a:ln>
        </p:spPr>
        <p:txBody>
          <a:bodyPr lIns="91431" tIns="45715" rIns="91431" bIns="45715"/>
          <a:lstStyle/>
          <a:p>
            <a:endParaRPr lang="zh-CN" altLang="zh-CN" sz="1400">
              <a:solidFill>
                <a:schemeClr val="tx1">
                  <a:lumMod val="50000"/>
                  <a:lumOff val="50000"/>
                </a:schemeClr>
              </a:solidFill>
              <a:latin typeface="Calibri" panose="020F0502020204030204" pitchFamily="34" charset="0"/>
              <a:sym typeface="宋体" panose="02010600030101010101" pitchFamily="2" charset="-122"/>
            </a:endParaRPr>
          </a:p>
        </p:txBody>
      </p:sp>
      <p:sp>
        <p:nvSpPr>
          <p:cNvPr id="24" name="文本框 38"/>
          <p:cNvSpPr>
            <a:spLocks noChangeArrowheads="1"/>
          </p:cNvSpPr>
          <p:nvPr/>
        </p:nvSpPr>
        <p:spPr bwMode="auto">
          <a:xfrm>
            <a:off x="5327109" y="2836004"/>
            <a:ext cx="1415754" cy="83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5" rIns="91431" bIns="45715">
            <a:spAutoFit/>
          </a:bodyPr>
          <a:lstStyle/>
          <a:p>
            <a:r>
              <a:rPr lang="zh-CN" altLang="en-US" sz="4800" b="1"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文本</a:t>
            </a:r>
            <a:endParaRPr lang="zh-CN" altLang="en-US" sz="4800" b="1"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0" name="文本框 37"/>
          <p:cNvSpPr txBox="1"/>
          <p:nvPr/>
        </p:nvSpPr>
        <p:spPr>
          <a:xfrm>
            <a:off x="720104" y="2387090"/>
            <a:ext cx="3094566" cy="812520"/>
          </a:xfrm>
          <a:prstGeom prst="rect">
            <a:avLst/>
          </a:prstGeom>
          <a:noFill/>
        </p:spPr>
        <p:txBody>
          <a:bodyPr wrap="square" lIns="91431" tIns="45715" rIns="91431" bIns="45715" rtlCol="0">
            <a:spAutoFit/>
          </a:bodyPr>
          <a:lstStyle/>
          <a:p>
            <a:pPr algn="ctr">
              <a:lnSpc>
                <a:spcPct val="130000"/>
              </a:lnSpc>
              <a:buClr>
                <a:srgbClr val="5ADAB0"/>
              </a:buClr>
              <a:buSzPct val="50000"/>
              <a:defRPr/>
            </a:pPr>
            <a:r>
              <a:rPr lang="zh-CN" altLang="en-US" dirty="0">
                <a:solidFill>
                  <a:schemeClr val="tx1">
                    <a:lumMod val="50000"/>
                    <a:lumOff val="50000"/>
                  </a:schemeClr>
                </a:solidFill>
                <a:latin typeface="微软雅黑" panose="020B0503020204020204" pitchFamily="34" charset="-122"/>
                <a:ea typeface="微软雅黑" panose="020B0503020204020204" pitchFamily="34" charset="-122"/>
              </a:rPr>
              <a:t>请在此处输入您的文本</a:t>
            </a:r>
            <a:endParaRPr lang="en-US" altLang="zh-CN" dirty="0">
              <a:solidFill>
                <a:schemeClr val="tx1">
                  <a:lumMod val="50000"/>
                  <a:lumOff val="50000"/>
                </a:schemeClr>
              </a:solidFill>
              <a:latin typeface="微软雅黑" panose="020B0503020204020204" pitchFamily="34" charset="-122"/>
              <a:ea typeface="微软雅黑" panose="020B0503020204020204" pitchFamily="34" charset="-122"/>
            </a:endParaRPr>
          </a:p>
          <a:p>
            <a:pPr algn="ctr">
              <a:lnSpc>
                <a:spcPct val="130000"/>
              </a:lnSpc>
              <a:buClr>
                <a:srgbClr val="5ADAB0"/>
              </a:buClr>
              <a:buSzPct val="50000"/>
              <a:defRPr/>
            </a:pPr>
            <a:r>
              <a:rPr lang="zh-CN" altLang="en-US" dirty="0">
                <a:solidFill>
                  <a:schemeClr val="tx1">
                    <a:lumMod val="50000"/>
                    <a:lumOff val="50000"/>
                  </a:schemeClr>
                </a:solidFill>
                <a:latin typeface="微软雅黑" panose="020B0503020204020204" pitchFamily="34" charset="-122"/>
                <a:ea typeface="微软雅黑" panose="020B0503020204020204" pitchFamily="34" charset="-122"/>
              </a:rPr>
              <a:t>或者复制您的文字粘贴</a:t>
            </a:r>
            <a:endParaRPr lang="en-US" altLang="zh-CN"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1" name="文本框 36"/>
          <p:cNvSpPr txBox="1"/>
          <p:nvPr/>
        </p:nvSpPr>
        <p:spPr>
          <a:xfrm>
            <a:off x="1039962" y="1945675"/>
            <a:ext cx="2383516" cy="400099"/>
          </a:xfrm>
          <a:prstGeom prst="rect">
            <a:avLst/>
          </a:prstGeom>
          <a:noFill/>
        </p:spPr>
        <p:txBody>
          <a:bodyPr wrap="square" lIns="91431" tIns="45715" rIns="91431" bIns="45715" rtlCol="0">
            <a:spAutoFit/>
          </a:bodyPr>
          <a:lstStyle/>
          <a:p>
            <a:pPr algn="ctr"/>
            <a:r>
              <a:rPr lang="en-US" altLang="zh-CN" sz="2000" dirty="0">
                <a:solidFill>
                  <a:schemeClr val="tx1">
                    <a:lumMod val="50000"/>
                    <a:lumOff val="50000"/>
                  </a:schemeClr>
                </a:solidFill>
                <a:latin typeface="微软雅黑" panose="020B0503020204020204" pitchFamily="34" charset="-122"/>
                <a:ea typeface="微软雅黑" panose="020B0503020204020204" pitchFamily="34" charset="-122"/>
              </a:rPr>
              <a:t>TEXT HERE</a:t>
            </a:r>
            <a:endParaRPr lang="zh-CN" altLang="en-US" sz="2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2" name="文本框 37"/>
          <p:cNvSpPr txBox="1"/>
          <p:nvPr/>
        </p:nvSpPr>
        <p:spPr>
          <a:xfrm>
            <a:off x="720104" y="4938493"/>
            <a:ext cx="3094566" cy="812520"/>
          </a:xfrm>
          <a:prstGeom prst="rect">
            <a:avLst/>
          </a:prstGeom>
          <a:noFill/>
        </p:spPr>
        <p:txBody>
          <a:bodyPr wrap="square" lIns="91431" tIns="45715" rIns="91431" bIns="45715" rtlCol="0">
            <a:spAutoFit/>
          </a:bodyPr>
          <a:lstStyle/>
          <a:p>
            <a:pPr algn="ctr">
              <a:lnSpc>
                <a:spcPct val="130000"/>
              </a:lnSpc>
              <a:buClr>
                <a:srgbClr val="5ADAB0"/>
              </a:buClr>
              <a:buSzPct val="50000"/>
              <a:defRPr/>
            </a:pPr>
            <a:r>
              <a:rPr lang="zh-CN" altLang="en-US" dirty="0">
                <a:solidFill>
                  <a:schemeClr val="tx1">
                    <a:lumMod val="50000"/>
                    <a:lumOff val="50000"/>
                  </a:schemeClr>
                </a:solidFill>
                <a:latin typeface="微软雅黑" panose="020B0503020204020204" pitchFamily="34" charset="-122"/>
                <a:ea typeface="微软雅黑" panose="020B0503020204020204" pitchFamily="34" charset="-122"/>
              </a:rPr>
              <a:t>请在此处输入您的文本</a:t>
            </a:r>
            <a:endParaRPr lang="en-US" altLang="zh-CN" dirty="0">
              <a:solidFill>
                <a:schemeClr val="tx1">
                  <a:lumMod val="50000"/>
                  <a:lumOff val="50000"/>
                </a:schemeClr>
              </a:solidFill>
              <a:latin typeface="微软雅黑" panose="020B0503020204020204" pitchFamily="34" charset="-122"/>
              <a:ea typeface="微软雅黑" panose="020B0503020204020204" pitchFamily="34" charset="-122"/>
            </a:endParaRPr>
          </a:p>
          <a:p>
            <a:pPr algn="ctr">
              <a:lnSpc>
                <a:spcPct val="130000"/>
              </a:lnSpc>
              <a:buClr>
                <a:srgbClr val="5ADAB0"/>
              </a:buClr>
              <a:buSzPct val="50000"/>
              <a:defRPr/>
            </a:pPr>
            <a:r>
              <a:rPr lang="zh-CN" altLang="en-US" dirty="0">
                <a:solidFill>
                  <a:schemeClr val="tx1">
                    <a:lumMod val="50000"/>
                    <a:lumOff val="50000"/>
                  </a:schemeClr>
                </a:solidFill>
                <a:latin typeface="微软雅黑" panose="020B0503020204020204" pitchFamily="34" charset="-122"/>
                <a:ea typeface="微软雅黑" panose="020B0503020204020204" pitchFamily="34" charset="-122"/>
              </a:rPr>
              <a:t>或者复制您的文字粘贴</a:t>
            </a:r>
            <a:endParaRPr lang="en-US" altLang="zh-CN"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3" name="文本框 36"/>
          <p:cNvSpPr txBox="1"/>
          <p:nvPr/>
        </p:nvSpPr>
        <p:spPr>
          <a:xfrm>
            <a:off x="1039962" y="4497078"/>
            <a:ext cx="2383516" cy="400099"/>
          </a:xfrm>
          <a:prstGeom prst="rect">
            <a:avLst/>
          </a:prstGeom>
          <a:noFill/>
        </p:spPr>
        <p:txBody>
          <a:bodyPr wrap="square" lIns="91431" tIns="45715" rIns="91431" bIns="45715" rtlCol="0">
            <a:spAutoFit/>
          </a:bodyPr>
          <a:lstStyle/>
          <a:p>
            <a:pPr algn="ctr"/>
            <a:r>
              <a:rPr lang="en-US" altLang="zh-CN" sz="2000" dirty="0">
                <a:solidFill>
                  <a:schemeClr val="tx1">
                    <a:lumMod val="50000"/>
                    <a:lumOff val="50000"/>
                  </a:schemeClr>
                </a:solidFill>
                <a:latin typeface="微软雅黑" panose="020B0503020204020204" pitchFamily="34" charset="-122"/>
                <a:ea typeface="微软雅黑" panose="020B0503020204020204" pitchFamily="34" charset="-122"/>
              </a:rPr>
              <a:t>TEXT HERE</a:t>
            </a:r>
            <a:endParaRPr lang="zh-CN" altLang="en-US" sz="2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4" name="文本框 37"/>
          <p:cNvSpPr txBox="1"/>
          <p:nvPr/>
        </p:nvSpPr>
        <p:spPr>
          <a:xfrm>
            <a:off x="8598753" y="4938493"/>
            <a:ext cx="3094566" cy="812520"/>
          </a:xfrm>
          <a:prstGeom prst="rect">
            <a:avLst/>
          </a:prstGeom>
          <a:noFill/>
        </p:spPr>
        <p:txBody>
          <a:bodyPr wrap="square" lIns="91431" tIns="45715" rIns="91431" bIns="45715" rtlCol="0">
            <a:spAutoFit/>
          </a:bodyPr>
          <a:lstStyle/>
          <a:p>
            <a:pPr algn="ctr">
              <a:lnSpc>
                <a:spcPct val="130000"/>
              </a:lnSpc>
              <a:buClr>
                <a:srgbClr val="5ADAB0"/>
              </a:buClr>
              <a:buSzPct val="50000"/>
              <a:defRPr/>
            </a:pPr>
            <a:r>
              <a:rPr lang="zh-CN" altLang="en-US" dirty="0">
                <a:solidFill>
                  <a:schemeClr val="tx1">
                    <a:lumMod val="50000"/>
                    <a:lumOff val="50000"/>
                  </a:schemeClr>
                </a:solidFill>
                <a:latin typeface="微软雅黑" panose="020B0503020204020204" pitchFamily="34" charset="-122"/>
                <a:ea typeface="微软雅黑" panose="020B0503020204020204" pitchFamily="34" charset="-122"/>
              </a:rPr>
              <a:t>请在此处输入您的文本</a:t>
            </a:r>
            <a:endParaRPr lang="en-US" altLang="zh-CN" dirty="0">
              <a:solidFill>
                <a:schemeClr val="tx1">
                  <a:lumMod val="50000"/>
                  <a:lumOff val="50000"/>
                </a:schemeClr>
              </a:solidFill>
              <a:latin typeface="微软雅黑" panose="020B0503020204020204" pitchFamily="34" charset="-122"/>
              <a:ea typeface="微软雅黑" panose="020B0503020204020204" pitchFamily="34" charset="-122"/>
            </a:endParaRPr>
          </a:p>
          <a:p>
            <a:pPr algn="ctr">
              <a:lnSpc>
                <a:spcPct val="130000"/>
              </a:lnSpc>
              <a:buClr>
                <a:srgbClr val="5ADAB0"/>
              </a:buClr>
              <a:buSzPct val="50000"/>
              <a:defRPr/>
            </a:pPr>
            <a:r>
              <a:rPr lang="zh-CN" altLang="en-US" dirty="0">
                <a:solidFill>
                  <a:schemeClr val="tx1">
                    <a:lumMod val="50000"/>
                    <a:lumOff val="50000"/>
                  </a:schemeClr>
                </a:solidFill>
                <a:latin typeface="微软雅黑" panose="020B0503020204020204" pitchFamily="34" charset="-122"/>
                <a:ea typeface="微软雅黑" panose="020B0503020204020204" pitchFamily="34" charset="-122"/>
              </a:rPr>
              <a:t>或者复制您的文字粘贴</a:t>
            </a:r>
            <a:endParaRPr lang="en-US" altLang="zh-CN"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5" name="文本框 36"/>
          <p:cNvSpPr txBox="1"/>
          <p:nvPr/>
        </p:nvSpPr>
        <p:spPr>
          <a:xfrm>
            <a:off x="8918611" y="4497078"/>
            <a:ext cx="2383516" cy="400099"/>
          </a:xfrm>
          <a:prstGeom prst="rect">
            <a:avLst/>
          </a:prstGeom>
          <a:noFill/>
        </p:spPr>
        <p:txBody>
          <a:bodyPr wrap="square" lIns="91431" tIns="45715" rIns="91431" bIns="45715" rtlCol="0">
            <a:spAutoFit/>
          </a:bodyPr>
          <a:lstStyle/>
          <a:p>
            <a:pPr algn="ctr"/>
            <a:r>
              <a:rPr lang="en-US" altLang="zh-CN" sz="2000" dirty="0">
                <a:solidFill>
                  <a:schemeClr val="tx1">
                    <a:lumMod val="50000"/>
                    <a:lumOff val="50000"/>
                  </a:schemeClr>
                </a:solidFill>
                <a:latin typeface="微软雅黑" panose="020B0503020204020204" pitchFamily="34" charset="-122"/>
                <a:ea typeface="微软雅黑" panose="020B0503020204020204" pitchFamily="34" charset="-122"/>
              </a:rPr>
              <a:t>TEXT HERE</a:t>
            </a:r>
            <a:endParaRPr lang="zh-CN" altLang="en-US" sz="2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6" name="文本框 37"/>
          <p:cNvSpPr txBox="1"/>
          <p:nvPr/>
        </p:nvSpPr>
        <p:spPr>
          <a:xfrm>
            <a:off x="8598753" y="2337618"/>
            <a:ext cx="3094566" cy="812520"/>
          </a:xfrm>
          <a:prstGeom prst="rect">
            <a:avLst/>
          </a:prstGeom>
          <a:noFill/>
        </p:spPr>
        <p:txBody>
          <a:bodyPr wrap="square" lIns="91431" tIns="45715" rIns="91431" bIns="45715" rtlCol="0">
            <a:spAutoFit/>
          </a:bodyPr>
          <a:lstStyle/>
          <a:p>
            <a:pPr algn="ctr">
              <a:lnSpc>
                <a:spcPct val="130000"/>
              </a:lnSpc>
              <a:buClr>
                <a:srgbClr val="5ADAB0"/>
              </a:buClr>
              <a:buSzPct val="50000"/>
              <a:defRPr/>
            </a:pPr>
            <a:r>
              <a:rPr lang="zh-CN" altLang="en-US" dirty="0">
                <a:solidFill>
                  <a:schemeClr val="tx1">
                    <a:lumMod val="50000"/>
                    <a:lumOff val="50000"/>
                  </a:schemeClr>
                </a:solidFill>
                <a:latin typeface="微软雅黑" panose="020B0503020204020204" pitchFamily="34" charset="-122"/>
                <a:ea typeface="微软雅黑" panose="020B0503020204020204" pitchFamily="34" charset="-122"/>
              </a:rPr>
              <a:t>请在此处输入您的文本</a:t>
            </a:r>
            <a:endParaRPr lang="en-US" altLang="zh-CN" dirty="0">
              <a:solidFill>
                <a:schemeClr val="tx1">
                  <a:lumMod val="50000"/>
                  <a:lumOff val="50000"/>
                </a:schemeClr>
              </a:solidFill>
              <a:latin typeface="微软雅黑" panose="020B0503020204020204" pitchFamily="34" charset="-122"/>
              <a:ea typeface="微软雅黑" panose="020B0503020204020204" pitchFamily="34" charset="-122"/>
            </a:endParaRPr>
          </a:p>
          <a:p>
            <a:pPr algn="ctr">
              <a:lnSpc>
                <a:spcPct val="130000"/>
              </a:lnSpc>
              <a:buClr>
                <a:srgbClr val="5ADAB0"/>
              </a:buClr>
              <a:buSzPct val="50000"/>
              <a:defRPr/>
            </a:pPr>
            <a:r>
              <a:rPr lang="zh-CN" altLang="en-US" dirty="0">
                <a:solidFill>
                  <a:schemeClr val="tx1">
                    <a:lumMod val="50000"/>
                    <a:lumOff val="50000"/>
                  </a:schemeClr>
                </a:solidFill>
                <a:latin typeface="微软雅黑" panose="020B0503020204020204" pitchFamily="34" charset="-122"/>
                <a:ea typeface="微软雅黑" panose="020B0503020204020204" pitchFamily="34" charset="-122"/>
              </a:rPr>
              <a:t>或者复制您的文字粘贴</a:t>
            </a:r>
            <a:endParaRPr lang="en-US" altLang="zh-CN"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7" name="文本框 36"/>
          <p:cNvSpPr txBox="1"/>
          <p:nvPr/>
        </p:nvSpPr>
        <p:spPr>
          <a:xfrm>
            <a:off x="8918611" y="1896203"/>
            <a:ext cx="2383516" cy="400099"/>
          </a:xfrm>
          <a:prstGeom prst="rect">
            <a:avLst/>
          </a:prstGeom>
          <a:noFill/>
        </p:spPr>
        <p:txBody>
          <a:bodyPr wrap="square" lIns="91431" tIns="45715" rIns="91431" bIns="45715" rtlCol="0">
            <a:spAutoFit/>
          </a:bodyPr>
          <a:lstStyle/>
          <a:p>
            <a:pPr algn="ctr"/>
            <a:r>
              <a:rPr lang="en-US" altLang="zh-CN" sz="2000" dirty="0">
                <a:solidFill>
                  <a:schemeClr val="tx1">
                    <a:lumMod val="50000"/>
                    <a:lumOff val="50000"/>
                  </a:schemeClr>
                </a:solidFill>
                <a:latin typeface="微软雅黑" panose="020B0503020204020204" pitchFamily="34" charset="-122"/>
                <a:ea typeface="微软雅黑" panose="020B0503020204020204" pitchFamily="34" charset="-122"/>
              </a:rPr>
              <a:t>TEXT HERE</a:t>
            </a:r>
            <a:endParaRPr lang="zh-CN" altLang="en-US" sz="2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8" name="Freeform 331"/>
          <p:cNvSpPr>
            <a:spLocks noEditPoints="1"/>
          </p:cNvSpPr>
          <p:nvPr/>
        </p:nvSpPr>
        <p:spPr bwMode="auto">
          <a:xfrm>
            <a:off x="4198544" y="2305997"/>
            <a:ext cx="619045" cy="659961"/>
          </a:xfrm>
          <a:custGeom>
            <a:avLst/>
            <a:gdLst>
              <a:gd name="T0" fmla="*/ 684 w 1130"/>
              <a:gd name="T1" fmla="*/ 1186 h 1202"/>
              <a:gd name="T2" fmla="*/ 496 w 1130"/>
              <a:gd name="T3" fmla="*/ 1202 h 1202"/>
              <a:gd name="T4" fmla="*/ 346 w 1130"/>
              <a:gd name="T5" fmla="*/ 1174 h 1202"/>
              <a:gd name="T6" fmla="*/ 212 w 1130"/>
              <a:gd name="T7" fmla="*/ 1106 h 1202"/>
              <a:gd name="T8" fmla="*/ 106 w 1130"/>
              <a:gd name="T9" fmla="*/ 1000 h 1202"/>
              <a:gd name="T10" fmla="*/ 32 w 1130"/>
              <a:gd name="T11" fmla="*/ 862 h 1202"/>
              <a:gd name="T12" fmla="*/ 0 w 1130"/>
              <a:gd name="T13" fmla="*/ 694 h 1202"/>
              <a:gd name="T14" fmla="*/ 10 w 1130"/>
              <a:gd name="T15" fmla="*/ 532 h 1202"/>
              <a:gd name="T16" fmla="*/ 68 w 1130"/>
              <a:gd name="T17" fmla="*/ 352 h 1202"/>
              <a:gd name="T18" fmla="*/ 170 w 1130"/>
              <a:gd name="T19" fmla="*/ 198 h 1202"/>
              <a:gd name="T20" fmla="*/ 314 w 1130"/>
              <a:gd name="T21" fmla="*/ 82 h 1202"/>
              <a:gd name="T22" fmla="*/ 492 w 1130"/>
              <a:gd name="T23" fmla="*/ 14 h 1202"/>
              <a:gd name="T24" fmla="*/ 658 w 1130"/>
              <a:gd name="T25" fmla="*/ 2 h 1202"/>
              <a:gd name="T26" fmla="*/ 812 w 1130"/>
              <a:gd name="T27" fmla="*/ 30 h 1202"/>
              <a:gd name="T28" fmla="*/ 940 w 1130"/>
              <a:gd name="T29" fmla="*/ 96 h 1202"/>
              <a:gd name="T30" fmla="*/ 1038 w 1130"/>
              <a:gd name="T31" fmla="*/ 196 h 1202"/>
              <a:gd name="T32" fmla="*/ 1122 w 1130"/>
              <a:gd name="T33" fmla="*/ 396 h 1202"/>
              <a:gd name="T34" fmla="*/ 1116 w 1130"/>
              <a:gd name="T35" fmla="*/ 634 h 1202"/>
              <a:gd name="T36" fmla="*/ 1016 w 1130"/>
              <a:gd name="T37" fmla="*/ 828 h 1202"/>
              <a:gd name="T38" fmla="*/ 856 w 1130"/>
              <a:gd name="T39" fmla="*/ 908 h 1202"/>
              <a:gd name="T40" fmla="*/ 764 w 1130"/>
              <a:gd name="T41" fmla="*/ 896 h 1202"/>
              <a:gd name="T42" fmla="*/ 712 w 1130"/>
              <a:gd name="T43" fmla="*/ 842 h 1202"/>
              <a:gd name="T44" fmla="*/ 692 w 1130"/>
              <a:gd name="T45" fmla="*/ 758 h 1202"/>
              <a:gd name="T46" fmla="*/ 584 w 1130"/>
              <a:gd name="T47" fmla="*/ 872 h 1202"/>
              <a:gd name="T48" fmla="*/ 484 w 1130"/>
              <a:gd name="T49" fmla="*/ 908 h 1202"/>
              <a:gd name="T50" fmla="*/ 392 w 1130"/>
              <a:gd name="T51" fmla="*/ 902 h 1202"/>
              <a:gd name="T52" fmla="*/ 304 w 1130"/>
              <a:gd name="T53" fmla="*/ 838 h 1202"/>
              <a:gd name="T54" fmla="*/ 262 w 1130"/>
              <a:gd name="T55" fmla="*/ 718 h 1202"/>
              <a:gd name="T56" fmla="*/ 290 w 1130"/>
              <a:gd name="T57" fmla="*/ 538 h 1202"/>
              <a:gd name="T58" fmla="*/ 434 w 1130"/>
              <a:gd name="T59" fmla="*/ 356 h 1202"/>
              <a:gd name="T60" fmla="*/ 670 w 1130"/>
              <a:gd name="T61" fmla="*/ 284 h 1202"/>
              <a:gd name="T62" fmla="*/ 796 w 1130"/>
              <a:gd name="T63" fmla="*/ 300 h 1202"/>
              <a:gd name="T64" fmla="*/ 790 w 1130"/>
              <a:gd name="T65" fmla="*/ 678 h 1202"/>
              <a:gd name="T66" fmla="*/ 800 w 1130"/>
              <a:gd name="T67" fmla="*/ 798 h 1202"/>
              <a:gd name="T68" fmla="*/ 848 w 1130"/>
              <a:gd name="T69" fmla="*/ 826 h 1202"/>
              <a:gd name="T70" fmla="*/ 930 w 1130"/>
              <a:gd name="T71" fmla="*/ 794 h 1202"/>
              <a:gd name="T72" fmla="*/ 1008 w 1130"/>
              <a:gd name="T73" fmla="*/ 674 h 1202"/>
              <a:gd name="T74" fmla="*/ 1034 w 1130"/>
              <a:gd name="T75" fmla="*/ 512 h 1202"/>
              <a:gd name="T76" fmla="*/ 972 w 1130"/>
              <a:gd name="T77" fmla="*/ 264 h 1202"/>
              <a:gd name="T78" fmla="*/ 794 w 1130"/>
              <a:gd name="T79" fmla="*/ 112 h 1202"/>
              <a:gd name="T80" fmla="*/ 590 w 1130"/>
              <a:gd name="T81" fmla="*/ 80 h 1202"/>
              <a:gd name="T82" fmla="*/ 440 w 1130"/>
              <a:gd name="T83" fmla="*/ 110 h 1202"/>
              <a:gd name="T84" fmla="*/ 308 w 1130"/>
              <a:gd name="T85" fmla="*/ 184 h 1202"/>
              <a:gd name="T86" fmla="*/ 202 w 1130"/>
              <a:gd name="T87" fmla="*/ 296 h 1202"/>
              <a:gd name="T88" fmla="*/ 130 w 1130"/>
              <a:gd name="T89" fmla="*/ 444 h 1202"/>
              <a:gd name="T90" fmla="*/ 98 w 1130"/>
              <a:gd name="T91" fmla="*/ 622 h 1202"/>
              <a:gd name="T92" fmla="*/ 132 w 1130"/>
              <a:gd name="T93" fmla="*/ 848 h 1202"/>
              <a:gd name="T94" fmla="*/ 288 w 1130"/>
              <a:gd name="T95" fmla="*/ 1048 h 1202"/>
              <a:gd name="T96" fmla="*/ 542 w 1130"/>
              <a:gd name="T97" fmla="*/ 1120 h 1202"/>
              <a:gd name="T98" fmla="*/ 716 w 1130"/>
              <a:gd name="T99" fmla="*/ 1096 h 1202"/>
              <a:gd name="T100" fmla="*/ 736 w 1130"/>
              <a:gd name="T101" fmla="*/ 390 h 1202"/>
              <a:gd name="T102" fmla="*/ 622 w 1130"/>
              <a:gd name="T103" fmla="*/ 376 h 1202"/>
              <a:gd name="T104" fmla="*/ 474 w 1130"/>
              <a:gd name="T105" fmla="*/ 448 h 1202"/>
              <a:gd name="T106" fmla="*/ 386 w 1130"/>
              <a:gd name="T107" fmla="*/ 596 h 1202"/>
              <a:gd name="T108" fmla="*/ 382 w 1130"/>
              <a:gd name="T109" fmla="*/ 740 h 1202"/>
              <a:gd name="T110" fmla="*/ 428 w 1130"/>
              <a:gd name="T111" fmla="*/ 802 h 1202"/>
              <a:gd name="T112" fmla="*/ 488 w 1130"/>
              <a:gd name="T113" fmla="*/ 818 h 1202"/>
              <a:gd name="T114" fmla="*/ 594 w 1130"/>
              <a:gd name="T115" fmla="*/ 772 h 1202"/>
              <a:gd name="T116" fmla="*/ 674 w 1130"/>
              <a:gd name="T117" fmla="*/ 664 h 1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30" h="1202">
                <a:moveTo>
                  <a:pt x="830" y="1134"/>
                </a:moveTo>
                <a:lnTo>
                  <a:pt x="830" y="1134"/>
                </a:lnTo>
                <a:lnTo>
                  <a:pt x="794" y="1150"/>
                </a:lnTo>
                <a:lnTo>
                  <a:pt x="758" y="1166"/>
                </a:lnTo>
                <a:lnTo>
                  <a:pt x="722" y="1178"/>
                </a:lnTo>
                <a:lnTo>
                  <a:pt x="684" y="1186"/>
                </a:lnTo>
                <a:lnTo>
                  <a:pt x="646" y="1194"/>
                </a:lnTo>
                <a:lnTo>
                  <a:pt x="606" y="1198"/>
                </a:lnTo>
                <a:lnTo>
                  <a:pt x="566" y="1202"/>
                </a:lnTo>
                <a:lnTo>
                  <a:pt x="522" y="1202"/>
                </a:lnTo>
                <a:lnTo>
                  <a:pt x="522" y="1202"/>
                </a:lnTo>
                <a:lnTo>
                  <a:pt x="496" y="1202"/>
                </a:lnTo>
                <a:lnTo>
                  <a:pt x="470" y="1200"/>
                </a:lnTo>
                <a:lnTo>
                  <a:pt x="444" y="1196"/>
                </a:lnTo>
                <a:lnTo>
                  <a:pt x="418" y="1192"/>
                </a:lnTo>
                <a:lnTo>
                  <a:pt x="394" y="1188"/>
                </a:lnTo>
                <a:lnTo>
                  <a:pt x="370" y="1180"/>
                </a:lnTo>
                <a:lnTo>
                  <a:pt x="346" y="1174"/>
                </a:lnTo>
                <a:lnTo>
                  <a:pt x="322" y="1164"/>
                </a:lnTo>
                <a:lnTo>
                  <a:pt x="298" y="1154"/>
                </a:lnTo>
                <a:lnTo>
                  <a:pt x="276" y="1144"/>
                </a:lnTo>
                <a:lnTo>
                  <a:pt x="254" y="1132"/>
                </a:lnTo>
                <a:lnTo>
                  <a:pt x="232" y="1120"/>
                </a:lnTo>
                <a:lnTo>
                  <a:pt x="212" y="1106"/>
                </a:lnTo>
                <a:lnTo>
                  <a:pt x="192" y="1090"/>
                </a:lnTo>
                <a:lnTo>
                  <a:pt x="174" y="1074"/>
                </a:lnTo>
                <a:lnTo>
                  <a:pt x="154" y="1058"/>
                </a:lnTo>
                <a:lnTo>
                  <a:pt x="138" y="1040"/>
                </a:lnTo>
                <a:lnTo>
                  <a:pt x="120" y="1020"/>
                </a:lnTo>
                <a:lnTo>
                  <a:pt x="106" y="1000"/>
                </a:lnTo>
                <a:lnTo>
                  <a:pt x="90" y="980"/>
                </a:lnTo>
                <a:lnTo>
                  <a:pt x="76" y="958"/>
                </a:lnTo>
                <a:lnTo>
                  <a:pt x="64" y="936"/>
                </a:lnTo>
                <a:lnTo>
                  <a:pt x="52" y="912"/>
                </a:lnTo>
                <a:lnTo>
                  <a:pt x="42" y="888"/>
                </a:lnTo>
                <a:lnTo>
                  <a:pt x="32" y="862"/>
                </a:lnTo>
                <a:lnTo>
                  <a:pt x="24" y="836"/>
                </a:lnTo>
                <a:lnTo>
                  <a:pt x="16" y="810"/>
                </a:lnTo>
                <a:lnTo>
                  <a:pt x="10" y="782"/>
                </a:lnTo>
                <a:lnTo>
                  <a:pt x="6" y="754"/>
                </a:lnTo>
                <a:lnTo>
                  <a:pt x="2" y="724"/>
                </a:lnTo>
                <a:lnTo>
                  <a:pt x="0" y="694"/>
                </a:lnTo>
                <a:lnTo>
                  <a:pt x="0" y="664"/>
                </a:lnTo>
                <a:lnTo>
                  <a:pt x="0" y="664"/>
                </a:lnTo>
                <a:lnTo>
                  <a:pt x="0" y="630"/>
                </a:lnTo>
                <a:lnTo>
                  <a:pt x="2" y="598"/>
                </a:lnTo>
                <a:lnTo>
                  <a:pt x="6" y="566"/>
                </a:lnTo>
                <a:lnTo>
                  <a:pt x="10" y="532"/>
                </a:lnTo>
                <a:lnTo>
                  <a:pt x="18" y="502"/>
                </a:lnTo>
                <a:lnTo>
                  <a:pt x="24" y="470"/>
                </a:lnTo>
                <a:lnTo>
                  <a:pt x="34" y="440"/>
                </a:lnTo>
                <a:lnTo>
                  <a:pt x="44" y="410"/>
                </a:lnTo>
                <a:lnTo>
                  <a:pt x="56" y="380"/>
                </a:lnTo>
                <a:lnTo>
                  <a:pt x="68" y="352"/>
                </a:lnTo>
                <a:lnTo>
                  <a:pt x="82" y="324"/>
                </a:lnTo>
                <a:lnTo>
                  <a:pt x="98" y="298"/>
                </a:lnTo>
                <a:lnTo>
                  <a:pt x="114" y="272"/>
                </a:lnTo>
                <a:lnTo>
                  <a:pt x="132" y="246"/>
                </a:lnTo>
                <a:lnTo>
                  <a:pt x="150" y="222"/>
                </a:lnTo>
                <a:lnTo>
                  <a:pt x="170" y="198"/>
                </a:lnTo>
                <a:lnTo>
                  <a:pt x="192" y="176"/>
                </a:lnTo>
                <a:lnTo>
                  <a:pt x="214" y="156"/>
                </a:lnTo>
                <a:lnTo>
                  <a:pt x="238" y="136"/>
                </a:lnTo>
                <a:lnTo>
                  <a:pt x="262" y="116"/>
                </a:lnTo>
                <a:lnTo>
                  <a:pt x="288" y="98"/>
                </a:lnTo>
                <a:lnTo>
                  <a:pt x="314" y="82"/>
                </a:lnTo>
                <a:lnTo>
                  <a:pt x="342" y="68"/>
                </a:lnTo>
                <a:lnTo>
                  <a:pt x="370" y="54"/>
                </a:lnTo>
                <a:lnTo>
                  <a:pt x="398" y="42"/>
                </a:lnTo>
                <a:lnTo>
                  <a:pt x="430" y="32"/>
                </a:lnTo>
                <a:lnTo>
                  <a:pt x="460" y="22"/>
                </a:lnTo>
                <a:lnTo>
                  <a:pt x="492" y="14"/>
                </a:lnTo>
                <a:lnTo>
                  <a:pt x="526" y="8"/>
                </a:lnTo>
                <a:lnTo>
                  <a:pt x="560" y="4"/>
                </a:lnTo>
                <a:lnTo>
                  <a:pt x="594" y="2"/>
                </a:lnTo>
                <a:lnTo>
                  <a:pt x="630" y="0"/>
                </a:lnTo>
                <a:lnTo>
                  <a:pt x="630" y="0"/>
                </a:lnTo>
                <a:lnTo>
                  <a:pt x="658" y="2"/>
                </a:lnTo>
                <a:lnTo>
                  <a:pt x="684" y="2"/>
                </a:lnTo>
                <a:lnTo>
                  <a:pt x="712" y="6"/>
                </a:lnTo>
                <a:lnTo>
                  <a:pt x="738" y="10"/>
                </a:lnTo>
                <a:lnTo>
                  <a:pt x="762" y="16"/>
                </a:lnTo>
                <a:lnTo>
                  <a:pt x="788" y="22"/>
                </a:lnTo>
                <a:lnTo>
                  <a:pt x="812" y="30"/>
                </a:lnTo>
                <a:lnTo>
                  <a:pt x="834" y="38"/>
                </a:lnTo>
                <a:lnTo>
                  <a:pt x="858" y="48"/>
                </a:lnTo>
                <a:lnTo>
                  <a:pt x="880" y="58"/>
                </a:lnTo>
                <a:lnTo>
                  <a:pt x="900" y="70"/>
                </a:lnTo>
                <a:lnTo>
                  <a:pt x="920" y="82"/>
                </a:lnTo>
                <a:lnTo>
                  <a:pt x="940" y="96"/>
                </a:lnTo>
                <a:lnTo>
                  <a:pt x="958" y="110"/>
                </a:lnTo>
                <a:lnTo>
                  <a:pt x="976" y="126"/>
                </a:lnTo>
                <a:lnTo>
                  <a:pt x="992" y="142"/>
                </a:lnTo>
                <a:lnTo>
                  <a:pt x="1008" y="158"/>
                </a:lnTo>
                <a:lnTo>
                  <a:pt x="1024" y="176"/>
                </a:lnTo>
                <a:lnTo>
                  <a:pt x="1038" y="196"/>
                </a:lnTo>
                <a:lnTo>
                  <a:pt x="1052" y="214"/>
                </a:lnTo>
                <a:lnTo>
                  <a:pt x="1064" y="236"/>
                </a:lnTo>
                <a:lnTo>
                  <a:pt x="1074" y="256"/>
                </a:lnTo>
                <a:lnTo>
                  <a:pt x="1094" y="300"/>
                </a:lnTo>
                <a:lnTo>
                  <a:pt x="1110" y="346"/>
                </a:lnTo>
                <a:lnTo>
                  <a:pt x="1122" y="396"/>
                </a:lnTo>
                <a:lnTo>
                  <a:pt x="1128" y="446"/>
                </a:lnTo>
                <a:lnTo>
                  <a:pt x="1130" y="500"/>
                </a:lnTo>
                <a:lnTo>
                  <a:pt x="1130" y="500"/>
                </a:lnTo>
                <a:lnTo>
                  <a:pt x="1128" y="546"/>
                </a:lnTo>
                <a:lnTo>
                  <a:pt x="1124" y="592"/>
                </a:lnTo>
                <a:lnTo>
                  <a:pt x="1116" y="634"/>
                </a:lnTo>
                <a:lnTo>
                  <a:pt x="1106" y="674"/>
                </a:lnTo>
                <a:lnTo>
                  <a:pt x="1092" y="710"/>
                </a:lnTo>
                <a:lnTo>
                  <a:pt x="1076" y="744"/>
                </a:lnTo>
                <a:lnTo>
                  <a:pt x="1058" y="774"/>
                </a:lnTo>
                <a:lnTo>
                  <a:pt x="1038" y="802"/>
                </a:lnTo>
                <a:lnTo>
                  <a:pt x="1016" y="828"/>
                </a:lnTo>
                <a:lnTo>
                  <a:pt x="992" y="848"/>
                </a:lnTo>
                <a:lnTo>
                  <a:pt x="968" y="868"/>
                </a:lnTo>
                <a:lnTo>
                  <a:pt x="942" y="882"/>
                </a:lnTo>
                <a:lnTo>
                  <a:pt x="914" y="894"/>
                </a:lnTo>
                <a:lnTo>
                  <a:pt x="884" y="904"/>
                </a:lnTo>
                <a:lnTo>
                  <a:pt x="856" y="908"/>
                </a:lnTo>
                <a:lnTo>
                  <a:pt x="824" y="910"/>
                </a:lnTo>
                <a:lnTo>
                  <a:pt x="824" y="910"/>
                </a:lnTo>
                <a:lnTo>
                  <a:pt x="800" y="908"/>
                </a:lnTo>
                <a:lnTo>
                  <a:pt x="788" y="906"/>
                </a:lnTo>
                <a:lnTo>
                  <a:pt x="776" y="902"/>
                </a:lnTo>
                <a:lnTo>
                  <a:pt x="764" y="896"/>
                </a:lnTo>
                <a:lnTo>
                  <a:pt x="754" y="890"/>
                </a:lnTo>
                <a:lnTo>
                  <a:pt x="744" y="884"/>
                </a:lnTo>
                <a:lnTo>
                  <a:pt x="734" y="874"/>
                </a:lnTo>
                <a:lnTo>
                  <a:pt x="726" y="864"/>
                </a:lnTo>
                <a:lnTo>
                  <a:pt x="718" y="854"/>
                </a:lnTo>
                <a:lnTo>
                  <a:pt x="712" y="842"/>
                </a:lnTo>
                <a:lnTo>
                  <a:pt x="706" y="828"/>
                </a:lnTo>
                <a:lnTo>
                  <a:pt x="702" y="812"/>
                </a:lnTo>
                <a:lnTo>
                  <a:pt x="698" y="796"/>
                </a:lnTo>
                <a:lnTo>
                  <a:pt x="698" y="778"/>
                </a:lnTo>
                <a:lnTo>
                  <a:pt x="698" y="758"/>
                </a:lnTo>
                <a:lnTo>
                  <a:pt x="692" y="758"/>
                </a:lnTo>
                <a:lnTo>
                  <a:pt x="692" y="758"/>
                </a:lnTo>
                <a:lnTo>
                  <a:pt x="668" y="794"/>
                </a:lnTo>
                <a:lnTo>
                  <a:pt x="642" y="826"/>
                </a:lnTo>
                <a:lnTo>
                  <a:pt x="614" y="852"/>
                </a:lnTo>
                <a:lnTo>
                  <a:pt x="600" y="862"/>
                </a:lnTo>
                <a:lnTo>
                  <a:pt x="584" y="872"/>
                </a:lnTo>
                <a:lnTo>
                  <a:pt x="570" y="882"/>
                </a:lnTo>
                <a:lnTo>
                  <a:pt x="554" y="890"/>
                </a:lnTo>
                <a:lnTo>
                  <a:pt x="536" y="896"/>
                </a:lnTo>
                <a:lnTo>
                  <a:pt x="520" y="902"/>
                </a:lnTo>
                <a:lnTo>
                  <a:pt x="502" y="906"/>
                </a:lnTo>
                <a:lnTo>
                  <a:pt x="484" y="908"/>
                </a:lnTo>
                <a:lnTo>
                  <a:pt x="466" y="910"/>
                </a:lnTo>
                <a:lnTo>
                  <a:pt x="446" y="910"/>
                </a:lnTo>
                <a:lnTo>
                  <a:pt x="446" y="910"/>
                </a:lnTo>
                <a:lnTo>
                  <a:pt x="428" y="910"/>
                </a:lnTo>
                <a:lnTo>
                  <a:pt x="410" y="906"/>
                </a:lnTo>
                <a:lnTo>
                  <a:pt x="392" y="902"/>
                </a:lnTo>
                <a:lnTo>
                  <a:pt x="376" y="896"/>
                </a:lnTo>
                <a:lnTo>
                  <a:pt x="360" y="888"/>
                </a:lnTo>
                <a:lnTo>
                  <a:pt x="344" y="878"/>
                </a:lnTo>
                <a:lnTo>
                  <a:pt x="330" y="866"/>
                </a:lnTo>
                <a:lnTo>
                  <a:pt x="316" y="852"/>
                </a:lnTo>
                <a:lnTo>
                  <a:pt x="304" y="838"/>
                </a:lnTo>
                <a:lnTo>
                  <a:pt x="292" y="822"/>
                </a:lnTo>
                <a:lnTo>
                  <a:pt x="284" y="804"/>
                </a:lnTo>
                <a:lnTo>
                  <a:pt x="276" y="784"/>
                </a:lnTo>
                <a:lnTo>
                  <a:pt x="268" y="764"/>
                </a:lnTo>
                <a:lnTo>
                  <a:pt x="264" y="742"/>
                </a:lnTo>
                <a:lnTo>
                  <a:pt x="262" y="718"/>
                </a:lnTo>
                <a:lnTo>
                  <a:pt x="260" y="692"/>
                </a:lnTo>
                <a:lnTo>
                  <a:pt x="260" y="692"/>
                </a:lnTo>
                <a:lnTo>
                  <a:pt x="262" y="654"/>
                </a:lnTo>
                <a:lnTo>
                  <a:pt x="268" y="614"/>
                </a:lnTo>
                <a:lnTo>
                  <a:pt x="278" y="576"/>
                </a:lnTo>
                <a:lnTo>
                  <a:pt x="290" y="538"/>
                </a:lnTo>
                <a:lnTo>
                  <a:pt x="306" y="504"/>
                </a:lnTo>
                <a:lnTo>
                  <a:pt x="326" y="470"/>
                </a:lnTo>
                <a:lnTo>
                  <a:pt x="350" y="438"/>
                </a:lnTo>
                <a:lnTo>
                  <a:pt x="374" y="408"/>
                </a:lnTo>
                <a:lnTo>
                  <a:pt x="404" y="380"/>
                </a:lnTo>
                <a:lnTo>
                  <a:pt x="434" y="356"/>
                </a:lnTo>
                <a:lnTo>
                  <a:pt x="468" y="336"/>
                </a:lnTo>
                <a:lnTo>
                  <a:pt x="504" y="318"/>
                </a:lnTo>
                <a:lnTo>
                  <a:pt x="542" y="304"/>
                </a:lnTo>
                <a:lnTo>
                  <a:pt x="582" y="292"/>
                </a:lnTo>
                <a:lnTo>
                  <a:pt x="626" y="286"/>
                </a:lnTo>
                <a:lnTo>
                  <a:pt x="670" y="284"/>
                </a:lnTo>
                <a:lnTo>
                  <a:pt x="670" y="284"/>
                </a:lnTo>
                <a:lnTo>
                  <a:pt x="696" y="284"/>
                </a:lnTo>
                <a:lnTo>
                  <a:pt x="724" y="286"/>
                </a:lnTo>
                <a:lnTo>
                  <a:pt x="750" y="290"/>
                </a:lnTo>
                <a:lnTo>
                  <a:pt x="774" y="294"/>
                </a:lnTo>
                <a:lnTo>
                  <a:pt x="796" y="300"/>
                </a:lnTo>
                <a:lnTo>
                  <a:pt x="818" y="306"/>
                </a:lnTo>
                <a:lnTo>
                  <a:pt x="836" y="312"/>
                </a:lnTo>
                <a:lnTo>
                  <a:pt x="854" y="320"/>
                </a:lnTo>
                <a:lnTo>
                  <a:pt x="798" y="632"/>
                </a:lnTo>
                <a:lnTo>
                  <a:pt x="798" y="632"/>
                </a:lnTo>
                <a:lnTo>
                  <a:pt x="790" y="678"/>
                </a:lnTo>
                <a:lnTo>
                  <a:pt x="786" y="718"/>
                </a:lnTo>
                <a:lnTo>
                  <a:pt x="786" y="750"/>
                </a:lnTo>
                <a:lnTo>
                  <a:pt x="788" y="766"/>
                </a:lnTo>
                <a:lnTo>
                  <a:pt x="792" y="778"/>
                </a:lnTo>
                <a:lnTo>
                  <a:pt x="794" y="788"/>
                </a:lnTo>
                <a:lnTo>
                  <a:pt x="800" y="798"/>
                </a:lnTo>
                <a:lnTo>
                  <a:pt x="806" y="806"/>
                </a:lnTo>
                <a:lnTo>
                  <a:pt x="812" y="814"/>
                </a:lnTo>
                <a:lnTo>
                  <a:pt x="820" y="818"/>
                </a:lnTo>
                <a:lnTo>
                  <a:pt x="828" y="822"/>
                </a:lnTo>
                <a:lnTo>
                  <a:pt x="838" y="824"/>
                </a:lnTo>
                <a:lnTo>
                  <a:pt x="848" y="826"/>
                </a:lnTo>
                <a:lnTo>
                  <a:pt x="848" y="826"/>
                </a:lnTo>
                <a:lnTo>
                  <a:pt x="864" y="826"/>
                </a:lnTo>
                <a:lnTo>
                  <a:pt x="880" y="822"/>
                </a:lnTo>
                <a:lnTo>
                  <a:pt x="898" y="816"/>
                </a:lnTo>
                <a:lnTo>
                  <a:pt x="914" y="806"/>
                </a:lnTo>
                <a:lnTo>
                  <a:pt x="930" y="794"/>
                </a:lnTo>
                <a:lnTo>
                  <a:pt x="946" y="780"/>
                </a:lnTo>
                <a:lnTo>
                  <a:pt x="960" y="764"/>
                </a:lnTo>
                <a:lnTo>
                  <a:pt x="974" y="744"/>
                </a:lnTo>
                <a:lnTo>
                  <a:pt x="986" y="724"/>
                </a:lnTo>
                <a:lnTo>
                  <a:pt x="998" y="700"/>
                </a:lnTo>
                <a:lnTo>
                  <a:pt x="1008" y="674"/>
                </a:lnTo>
                <a:lnTo>
                  <a:pt x="1018" y="644"/>
                </a:lnTo>
                <a:lnTo>
                  <a:pt x="1024" y="614"/>
                </a:lnTo>
                <a:lnTo>
                  <a:pt x="1030" y="582"/>
                </a:lnTo>
                <a:lnTo>
                  <a:pt x="1032" y="548"/>
                </a:lnTo>
                <a:lnTo>
                  <a:pt x="1034" y="512"/>
                </a:lnTo>
                <a:lnTo>
                  <a:pt x="1034" y="512"/>
                </a:lnTo>
                <a:lnTo>
                  <a:pt x="1032" y="466"/>
                </a:lnTo>
                <a:lnTo>
                  <a:pt x="1026" y="420"/>
                </a:lnTo>
                <a:lnTo>
                  <a:pt x="1018" y="378"/>
                </a:lnTo>
                <a:lnTo>
                  <a:pt x="1006" y="338"/>
                </a:lnTo>
                <a:lnTo>
                  <a:pt x="990" y="300"/>
                </a:lnTo>
                <a:lnTo>
                  <a:pt x="972" y="264"/>
                </a:lnTo>
                <a:lnTo>
                  <a:pt x="950" y="232"/>
                </a:lnTo>
                <a:lnTo>
                  <a:pt x="926" y="202"/>
                </a:lnTo>
                <a:lnTo>
                  <a:pt x="898" y="174"/>
                </a:lnTo>
                <a:lnTo>
                  <a:pt x="866" y="150"/>
                </a:lnTo>
                <a:lnTo>
                  <a:pt x="832" y="130"/>
                </a:lnTo>
                <a:lnTo>
                  <a:pt x="794" y="112"/>
                </a:lnTo>
                <a:lnTo>
                  <a:pt x="754" y="98"/>
                </a:lnTo>
                <a:lnTo>
                  <a:pt x="710" y="88"/>
                </a:lnTo>
                <a:lnTo>
                  <a:pt x="664" y="82"/>
                </a:lnTo>
                <a:lnTo>
                  <a:pt x="616" y="80"/>
                </a:lnTo>
                <a:lnTo>
                  <a:pt x="616" y="80"/>
                </a:lnTo>
                <a:lnTo>
                  <a:pt x="590" y="80"/>
                </a:lnTo>
                <a:lnTo>
                  <a:pt x="564" y="82"/>
                </a:lnTo>
                <a:lnTo>
                  <a:pt x="538" y="86"/>
                </a:lnTo>
                <a:lnTo>
                  <a:pt x="512" y="90"/>
                </a:lnTo>
                <a:lnTo>
                  <a:pt x="488" y="96"/>
                </a:lnTo>
                <a:lnTo>
                  <a:pt x="464" y="102"/>
                </a:lnTo>
                <a:lnTo>
                  <a:pt x="440" y="110"/>
                </a:lnTo>
                <a:lnTo>
                  <a:pt x="416" y="120"/>
                </a:lnTo>
                <a:lnTo>
                  <a:pt x="394" y="130"/>
                </a:lnTo>
                <a:lnTo>
                  <a:pt x="372" y="142"/>
                </a:lnTo>
                <a:lnTo>
                  <a:pt x="350" y="156"/>
                </a:lnTo>
                <a:lnTo>
                  <a:pt x="328" y="168"/>
                </a:lnTo>
                <a:lnTo>
                  <a:pt x="308" y="184"/>
                </a:lnTo>
                <a:lnTo>
                  <a:pt x="288" y="200"/>
                </a:lnTo>
                <a:lnTo>
                  <a:pt x="270" y="218"/>
                </a:lnTo>
                <a:lnTo>
                  <a:pt x="252" y="236"/>
                </a:lnTo>
                <a:lnTo>
                  <a:pt x="234" y="254"/>
                </a:lnTo>
                <a:lnTo>
                  <a:pt x="218" y="274"/>
                </a:lnTo>
                <a:lnTo>
                  <a:pt x="202" y="296"/>
                </a:lnTo>
                <a:lnTo>
                  <a:pt x="188" y="318"/>
                </a:lnTo>
                <a:lnTo>
                  <a:pt x="174" y="342"/>
                </a:lnTo>
                <a:lnTo>
                  <a:pt x="162" y="366"/>
                </a:lnTo>
                <a:lnTo>
                  <a:pt x="150" y="390"/>
                </a:lnTo>
                <a:lnTo>
                  <a:pt x="140" y="416"/>
                </a:lnTo>
                <a:lnTo>
                  <a:pt x="130" y="444"/>
                </a:lnTo>
                <a:lnTo>
                  <a:pt x="122" y="472"/>
                </a:lnTo>
                <a:lnTo>
                  <a:pt x="114" y="500"/>
                </a:lnTo>
                <a:lnTo>
                  <a:pt x="108" y="530"/>
                </a:lnTo>
                <a:lnTo>
                  <a:pt x="104" y="560"/>
                </a:lnTo>
                <a:lnTo>
                  <a:pt x="100" y="590"/>
                </a:lnTo>
                <a:lnTo>
                  <a:pt x="98" y="622"/>
                </a:lnTo>
                <a:lnTo>
                  <a:pt x="98" y="654"/>
                </a:lnTo>
                <a:lnTo>
                  <a:pt x="98" y="654"/>
                </a:lnTo>
                <a:lnTo>
                  <a:pt x="100" y="708"/>
                </a:lnTo>
                <a:lnTo>
                  <a:pt x="106" y="758"/>
                </a:lnTo>
                <a:lnTo>
                  <a:pt x="116" y="804"/>
                </a:lnTo>
                <a:lnTo>
                  <a:pt x="132" y="848"/>
                </a:lnTo>
                <a:lnTo>
                  <a:pt x="150" y="890"/>
                </a:lnTo>
                <a:lnTo>
                  <a:pt x="170" y="928"/>
                </a:lnTo>
                <a:lnTo>
                  <a:pt x="196" y="962"/>
                </a:lnTo>
                <a:lnTo>
                  <a:pt x="224" y="994"/>
                </a:lnTo>
                <a:lnTo>
                  <a:pt x="256" y="1024"/>
                </a:lnTo>
                <a:lnTo>
                  <a:pt x="288" y="1048"/>
                </a:lnTo>
                <a:lnTo>
                  <a:pt x="326" y="1070"/>
                </a:lnTo>
                <a:lnTo>
                  <a:pt x="364" y="1088"/>
                </a:lnTo>
                <a:lnTo>
                  <a:pt x="406" y="1102"/>
                </a:lnTo>
                <a:lnTo>
                  <a:pt x="450" y="1112"/>
                </a:lnTo>
                <a:lnTo>
                  <a:pt x="494" y="1118"/>
                </a:lnTo>
                <a:lnTo>
                  <a:pt x="542" y="1120"/>
                </a:lnTo>
                <a:lnTo>
                  <a:pt x="542" y="1120"/>
                </a:lnTo>
                <a:lnTo>
                  <a:pt x="578" y="1118"/>
                </a:lnTo>
                <a:lnTo>
                  <a:pt x="614" y="1116"/>
                </a:lnTo>
                <a:lnTo>
                  <a:pt x="650" y="1110"/>
                </a:lnTo>
                <a:lnTo>
                  <a:pt x="684" y="1104"/>
                </a:lnTo>
                <a:lnTo>
                  <a:pt x="716" y="1096"/>
                </a:lnTo>
                <a:lnTo>
                  <a:pt x="746" y="1086"/>
                </a:lnTo>
                <a:lnTo>
                  <a:pt x="776" y="1072"/>
                </a:lnTo>
                <a:lnTo>
                  <a:pt x="802" y="1060"/>
                </a:lnTo>
                <a:lnTo>
                  <a:pt x="830" y="1134"/>
                </a:lnTo>
                <a:close/>
                <a:moveTo>
                  <a:pt x="736" y="390"/>
                </a:moveTo>
                <a:lnTo>
                  <a:pt x="736" y="390"/>
                </a:lnTo>
                <a:lnTo>
                  <a:pt x="722" y="384"/>
                </a:lnTo>
                <a:lnTo>
                  <a:pt x="702" y="380"/>
                </a:lnTo>
                <a:lnTo>
                  <a:pt x="678" y="376"/>
                </a:lnTo>
                <a:lnTo>
                  <a:pt x="650" y="376"/>
                </a:lnTo>
                <a:lnTo>
                  <a:pt x="650" y="376"/>
                </a:lnTo>
                <a:lnTo>
                  <a:pt x="622" y="376"/>
                </a:lnTo>
                <a:lnTo>
                  <a:pt x="594" y="382"/>
                </a:lnTo>
                <a:lnTo>
                  <a:pt x="568" y="390"/>
                </a:lnTo>
                <a:lnTo>
                  <a:pt x="542" y="400"/>
                </a:lnTo>
                <a:lnTo>
                  <a:pt x="518" y="414"/>
                </a:lnTo>
                <a:lnTo>
                  <a:pt x="496" y="430"/>
                </a:lnTo>
                <a:lnTo>
                  <a:pt x="474" y="448"/>
                </a:lnTo>
                <a:lnTo>
                  <a:pt x="454" y="468"/>
                </a:lnTo>
                <a:lnTo>
                  <a:pt x="436" y="490"/>
                </a:lnTo>
                <a:lnTo>
                  <a:pt x="422" y="514"/>
                </a:lnTo>
                <a:lnTo>
                  <a:pt x="408" y="540"/>
                </a:lnTo>
                <a:lnTo>
                  <a:pt x="396" y="566"/>
                </a:lnTo>
                <a:lnTo>
                  <a:pt x="386" y="596"/>
                </a:lnTo>
                <a:lnTo>
                  <a:pt x="380" y="624"/>
                </a:lnTo>
                <a:lnTo>
                  <a:pt x="376" y="654"/>
                </a:lnTo>
                <a:lnTo>
                  <a:pt x="374" y="686"/>
                </a:lnTo>
                <a:lnTo>
                  <a:pt x="374" y="686"/>
                </a:lnTo>
                <a:lnTo>
                  <a:pt x="376" y="714"/>
                </a:lnTo>
                <a:lnTo>
                  <a:pt x="382" y="740"/>
                </a:lnTo>
                <a:lnTo>
                  <a:pt x="390" y="762"/>
                </a:lnTo>
                <a:lnTo>
                  <a:pt x="396" y="772"/>
                </a:lnTo>
                <a:lnTo>
                  <a:pt x="402" y="780"/>
                </a:lnTo>
                <a:lnTo>
                  <a:pt x="410" y="788"/>
                </a:lnTo>
                <a:lnTo>
                  <a:pt x="418" y="796"/>
                </a:lnTo>
                <a:lnTo>
                  <a:pt x="428" y="802"/>
                </a:lnTo>
                <a:lnTo>
                  <a:pt x="438" y="808"/>
                </a:lnTo>
                <a:lnTo>
                  <a:pt x="450" y="812"/>
                </a:lnTo>
                <a:lnTo>
                  <a:pt x="462" y="814"/>
                </a:lnTo>
                <a:lnTo>
                  <a:pt x="474" y="816"/>
                </a:lnTo>
                <a:lnTo>
                  <a:pt x="488" y="818"/>
                </a:lnTo>
                <a:lnTo>
                  <a:pt x="488" y="818"/>
                </a:lnTo>
                <a:lnTo>
                  <a:pt x="506" y="816"/>
                </a:lnTo>
                <a:lnTo>
                  <a:pt x="526" y="812"/>
                </a:lnTo>
                <a:lnTo>
                  <a:pt x="544" y="804"/>
                </a:lnTo>
                <a:lnTo>
                  <a:pt x="560" y="796"/>
                </a:lnTo>
                <a:lnTo>
                  <a:pt x="578" y="784"/>
                </a:lnTo>
                <a:lnTo>
                  <a:pt x="594" y="772"/>
                </a:lnTo>
                <a:lnTo>
                  <a:pt x="610" y="756"/>
                </a:lnTo>
                <a:lnTo>
                  <a:pt x="624" y="740"/>
                </a:lnTo>
                <a:lnTo>
                  <a:pt x="638" y="722"/>
                </a:lnTo>
                <a:lnTo>
                  <a:pt x="652" y="704"/>
                </a:lnTo>
                <a:lnTo>
                  <a:pt x="664" y="684"/>
                </a:lnTo>
                <a:lnTo>
                  <a:pt x="674" y="664"/>
                </a:lnTo>
                <a:lnTo>
                  <a:pt x="682" y="644"/>
                </a:lnTo>
                <a:lnTo>
                  <a:pt x="690" y="624"/>
                </a:lnTo>
                <a:lnTo>
                  <a:pt x="696" y="602"/>
                </a:lnTo>
                <a:lnTo>
                  <a:pt x="700" y="582"/>
                </a:lnTo>
                <a:lnTo>
                  <a:pt x="736" y="390"/>
                </a:lnTo>
                <a:close/>
              </a:path>
            </a:pathLst>
          </a:custGeom>
          <a:solidFill>
            <a:srgbClr val="FFF6E7"/>
          </a:solidFill>
          <a:ln w="19050" cmpd="sng">
            <a:solidFill>
              <a:srgbClr val="FFF6E7"/>
            </a:solidFill>
            <a:round/>
          </a:ln>
        </p:spPr>
        <p:txBody>
          <a:bodyPr lIns="121908" tIns="60954" rIns="121908" bIns="60954"/>
          <a:lstStyle/>
          <a:p>
            <a:endParaRPr lang="zh-CN" altLang="en-US" sz="1400">
              <a:solidFill>
                <a:schemeClr val="tx1">
                  <a:lumMod val="50000"/>
                  <a:lumOff val="50000"/>
                </a:schemeClr>
              </a:solidFill>
            </a:endParaRPr>
          </a:p>
        </p:txBody>
      </p:sp>
      <p:sp>
        <p:nvSpPr>
          <p:cNvPr id="52" name="Freeform 624"/>
          <p:cNvSpPr/>
          <p:nvPr/>
        </p:nvSpPr>
        <p:spPr bwMode="auto">
          <a:xfrm>
            <a:off x="7535532" y="2305996"/>
            <a:ext cx="646028" cy="613347"/>
          </a:xfrm>
          <a:custGeom>
            <a:avLst/>
            <a:gdLst>
              <a:gd name="T0" fmla="*/ 340 w 680"/>
              <a:gd name="T1" fmla="*/ 0 h 646"/>
              <a:gd name="T2" fmla="*/ 445 w 680"/>
              <a:gd name="T3" fmla="*/ 212 h 646"/>
              <a:gd name="T4" fmla="*/ 680 w 680"/>
              <a:gd name="T5" fmla="*/ 247 h 646"/>
              <a:gd name="T6" fmla="*/ 510 w 680"/>
              <a:gd name="T7" fmla="*/ 412 h 646"/>
              <a:gd name="T8" fmla="*/ 550 w 680"/>
              <a:gd name="T9" fmla="*/ 646 h 646"/>
              <a:gd name="T10" fmla="*/ 340 w 680"/>
              <a:gd name="T11" fmla="*/ 536 h 646"/>
              <a:gd name="T12" fmla="*/ 130 w 680"/>
              <a:gd name="T13" fmla="*/ 646 h 646"/>
              <a:gd name="T14" fmla="*/ 170 w 680"/>
              <a:gd name="T15" fmla="*/ 412 h 646"/>
              <a:gd name="T16" fmla="*/ 0 w 680"/>
              <a:gd name="T17" fmla="*/ 247 h 646"/>
              <a:gd name="T18" fmla="*/ 235 w 680"/>
              <a:gd name="T19" fmla="*/ 212 h 646"/>
              <a:gd name="T20" fmla="*/ 340 w 680"/>
              <a:gd name="T21" fmla="*/ 0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80" h="646">
                <a:moveTo>
                  <a:pt x="340" y="0"/>
                </a:moveTo>
                <a:lnTo>
                  <a:pt x="445" y="212"/>
                </a:lnTo>
                <a:lnTo>
                  <a:pt x="680" y="247"/>
                </a:lnTo>
                <a:lnTo>
                  <a:pt x="510" y="412"/>
                </a:lnTo>
                <a:lnTo>
                  <a:pt x="550" y="646"/>
                </a:lnTo>
                <a:lnTo>
                  <a:pt x="340" y="536"/>
                </a:lnTo>
                <a:lnTo>
                  <a:pt x="130" y="646"/>
                </a:lnTo>
                <a:lnTo>
                  <a:pt x="170" y="412"/>
                </a:lnTo>
                <a:lnTo>
                  <a:pt x="0" y="247"/>
                </a:lnTo>
                <a:lnTo>
                  <a:pt x="235" y="212"/>
                </a:lnTo>
                <a:lnTo>
                  <a:pt x="340" y="0"/>
                </a:lnTo>
                <a:close/>
              </a:path>
            </a:pathLst>
          </a:custGeom>
          <a:solidFill>
            <a:srgbClr val="FFF6E7"/>
          </a:solidFill>
          <a:ln>
            <a:noFill/>
          </a:ln>
        </p:spPr>
        <p:txBody>
          <a:bodyPr lIns="121908" tIns="60954" rIns="121908" bIns="60954"/>
          <a:lstStyle/>
          <a:p>
            <a:endParaRPr lang="zh-CN" altLang="en-US" sz="1400">
              <a:solidFill>
                <a:schemeClr val="tx1">
                  <a:lumMod val="50000"/>
                  <a:lumOff val="50000"/>
                </a:schemeClr>
              </a:solidFill>
            </a:endParaRPr>
          </a:p>
        </p:txBody>
      </p:sp>
      <p:grpSp>
        <p:nvGrpSpPr>
          <p:cNvPr id="53" name="Group 666"/>
          <p:cNvGrpSpPr/>
          <p:nvPr/>
        </p:nvGrpSpPr>
        <p:grpSpPr bwMode="auto">
          <a:xfrm>
            <a:off x="4105079" y="4758688"/>
            <a:ext cx="786922" cy="783779"/>
            <a:chOff x="4807" y="2702"/>
            <a:chExt cx="1062" cy="1067"/>
          </a:xfrm>
        </p:grpSpPr>
        <p:sp>
          <p:nvSpPr>
            <p:cNvPr id="54" name="Freeform 667"/>
            <p:cNvSpPr/>
            <p:nvPr/>
          </p:nvSpPr>
          <p:spPr bwMode="auto">
            <a:xfrm>
              <a:off x="5187" y="2703"/>
              <a:ext cx="520" cy="303"/>
            </a:xfrm>
            <a:custGeom>
              <a:avLst/>
              <a:gdLst>
                <a:gd name="T0" fmla="*/ 1034 w 1039"/>
                <a:gd name="T1" fmla="*/ 450 h 606"/>
                <a:gd name="T2" fmla="*/ 1024 w 1039"/>
                <a:gd name="T3" fmla="*/ 476 h 606"/>
                <a:gd name="T4" fmla="*/ 1009 w 1039"/>
                <a:gd name="T5" fmla="*/ 501 h 606"/>
                <a:gd name="T6" fmla="*/ 988 w 1039"/>
                <a:gd name="T7" fmla="*/ 523 h 606"/>
                <a:gd name="T8" fmla="*/ 965 w 1039"/>
                <a:gd name="T9" fmla="*/ 542 h 606"/>
                <a:gd name="T10" fmla="*/ 936 w 1039"/>
                <a:gd name="T11" fmla="*/ 559 h 606"/>
                <a:gd name="T12" fmla="*/ 868 w 1039"/>
                <a:gd name="T13" fmla="*/ 586 h 606"/>
                <a:gd name="T14" fmla="*/ 788 w 1039"/>
                <a:gd name="T15" fmla="*/ 601 h 606"/>
                <a:gd name="T16" fmla="*/ 698 w 1039"/>
                <a:gd name="T17" fmla="*/ 606 h 606"/>
                <a:gd name="T18" fmla="*/ 599 w 1039"/>
                <a:gd name="T19" fmla="*/ 601 h 606"/>
                <a:gd name="T20" fmla="*/ 497 w 1039"/>
                <a:gd name="T21" fmla="*/ 583 h 606"/>
                <a:gd name="T22" fmla="*/ 445 w 1039"/>
                <a:gd name="T23" fmla="*/ 569 h 606"/>
                <a:gd name="T24" fmla="*/ 341 w 1039"/>
                <a:gd name="T25" fmla="*/ 533 h 606"/>
                <a:gd name="T26" fmla="*/ 249 w 1039"/>
                <a:gd name="T27" fmla="*/ 491 h 606"/>
                <a:gd name="T28" fmla="*/ 169 w 1039"/>
                <a:gd name="T29" fmla="*/ 442 h 606"/>
                <a:gd name="T30" fmla="*/ 103 w 1039"/>
                <a:gd name="T31" fmla="*/ 387 h 606"/>
                <a:gd name="T32" fmla="*/ 51 w 1039"/>
                <a:gd name="T33" fmla="*/ 329 h 606"/>
                <a:gd name="T34" fmla="*/ 23 w 1039"/>
                <a:gd name="T35" fmla="*/ 285 h 606"/>
                <a:gd name="T36" fmla="*/ 11 w 1039"/>
                <a:gd name="T37" fmla="*/ 256 h 606"/>
                <a:gd name="T38" fmla="*/ 3 w 1039"/>
                <a:gd name="T39" fmla="*/ 228 h 606"/>
                <a:gd name="T40" fmla="*/ 0 w 1039"/>
                <a:gd name="T41" fmla="*/ 199 h 606"/>
                <a:gd name="T42" fmla="*/ 3 w 1039"/>
                <a:gd name="T43" fmla="*/ 170 h 606"/>
                <a:gd name="T44" fmla="*/ 6 w 1039"/>
                <a:gd name="T45" fmla="*/ 156 h 606"/>
                <a:gd name="T46" fmla="*/ 17 w 1039"/>
                <a:gd name="T47" fmla="*/ 131 h 606"/>
                <a:gd name="T48" fmla="*/ 32 w 1039"/>
                <a:gd name="T49" fmla="*/ 105 h 606"/>
                <a:gd name="T50" fmla="*/ 51 w 1039"/>
                <a:gd name="T51" fmla="*/ 85 h 606"/>
                <a:gd name="T52" fmla="*/ 76 w 1039"/>
                <a:gd name="T53" fmla="*/ 64 h 606"/>
                <a:gd name="T54" fmla="*/ 103 w 1039"/>
                <a:gd name="T55" fmla="*/ 47 h 606"/>
                <a:gd name="T56" fmla="*/ 171 w 1039"/>
                <a:gd name="T57" fmla="*/ 20 h 606"/>
                <a:gd name="T58" fmla="*/ 251 w 1039"/>
                <a:gd name="T59" fmla="*/ 5 h 606"/>
                <a:gd name="T60" fmla="*/ 341 w 1039"/>
                <a:gd name="T61" fmla="*/ 0 h 606"/>
                <a:gd name="T62" fmla="*/ 440 w 1039"/>
                <a:gd name="T63" fmla="*/ 5 h 606"/>
                <a:gd name="T64" fmla="*/ 543 w 1039"/>
                <a:gd name="T65" fmla="*/ 24 h 606"/>
                <a:gd name="T66" fmla="*/ 596 w 1039"/>
                <a:gd name="T67" fmla="*/ 37 h 606"/>
                <a:gd name="T68" fmla="*/ 698 w 1039"/>
                <a:gd name="T69" fmla="*/ 73 h 606"/>
                <a:gd name="T70" fmla="*/ 790 w 1039"/>
                <a:gd name="T71" fmla="*/ 115 h 606"/>
                <a:gd name="T72" fmla="*/ 869 w 1039"/>
                <a:gd name="T73" fmla="*/ 165 h 606"/>
                <a:gd name="T74" fmla="*/ 937 w 1039"/>
                <a:gd name="T75" fmla="*/ 219 h 606"/>
                <a:gd name="T76" fmla="*/ 988 w 1039"/>
                <a:gd name="T77" fmla="*/ 277 h 606"/>
                <a:gd name="T78" fmla="*/ 1016 w 1039"/>
                <a:gd name="T79" fmla="*/ 321 h 606"/>
                <a:gd name="T80" fmla="*/ 1029 w 1039"/>
                <a:gd name="T81" fmla="*/ 350 h 606"/>
                <a:gd name="T82" fmla="*/ 1036 w 1039"/>
                <a:gd name="T83" fmla="*/ 379 h 606"/>
                <a:gd name="T84" fmla="*/ 1039 w 1039"/>
                <a:gd name="T85" fmla="*/ 408 h 606"/>
                <a:gd name="T86" fmla="*/ 1038 w 1039"/>
                <a:gd name="T87" fmla="*/ 436 h 606"/>
                <a:gd name="T88" fmla="*/ 1034 w 1039"/>
                <a:gd name="T89" fmla="*/ 450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39" h="606">
                  <a:moveTo>
                    <a:pt x="1034" y="450"/>
                  </a:moveTo>
                  <a:lnTo>
                    <a:pt x="1034" y="450"/>
                  </a:lnTo>
                  <a:lnTo>
                    <a:pt x="1029" y="464"/>
                  </a:lnTo>
                  <a:lnTo>
                    <a:pt x="1024" y="476"/>
                  </a:lnTo>
                  <a:lnTo>
                    <a:pt x="1016" y="489"/>
                  </a:lnTo>
                  <a:lnTo>
                    <a:pt x="1009" y="501"/>
                  </a:lnTo>
                  <a:lnTo>
                    <a:pt x="999" y="511"/>
                  </a:lnTo>
                  <a:lnTo>
                    <a:pt x="988" y="523"/>
                  </a:lnTo>
                  <a:lnTo>
                    <a:pt x="976" y="532"/>
                  </a:lnTo>
                  <a:lnTo>
                    <a:pt x="965" y="542"/>
                  </a:lnTo>
                  <a:lnTo>
                    <a:pt x="951" y="550"/>
                  </a:lnTo>
                  <a:lnTo>
                    <a:pt x="936" y="559"/>
                  </a:lnTo>
                  <a:lnTo>
                    <a:pt x="903" y="574"/>
                  </a:lnTo>
                  <a:lnTo>
                    <a:pt x="868" y="586"/>
                  </a:lnTo>
                  <a:lnTo>
                    <a:pt x="830" y="594"/>
                  </a:lnTo>
                  <a:lnTo>
                    <a:pt x="788" y="601"/>
                  </a:lnTo>
                  <a:lnTo>
                    <a:pt x="744" y="606"/>
                  </a:lnTo>
                  <a:lnTo>
                    <a:pt x="698" y="606"/>
                  </a:lnTo>
                  <a:lnTo>
                    <a:pt x="650" y="605"/>
                  </a:lnTo>
                  <a:lnTo>
                    <a:pt x="599" y="601"/>
                  </a:lnTo>
                  <a:lnTo>
                    <a:pt x="548" y="593"/>
                  </a:lnTo>
                  <a:lnTo>
                    <a:pt x="497" y="583"/>
                  </a:lnTo>
                  <a:lnTo>
                    <a:pt x="445" y="569"/>
                  </a:lnTo>
                  <a:lnTo>
                    <a:pt x="445" y="569"/>
                  </a:lnTo>
                  <a:lnTo>
                    <a:pt x="392" y="552"/>
                  </a:lnTo>
                  <a:lnTo>
                    <a:pt x="341" y="533"/>
                  </a:lnTo>
                  <a:lnTo>
                    <a:pt x="295" y="513"/>
                  </a:lnTo>
                  <a:lnTo>
                    <a:pt x="249" y="491"/>
                  </a:lnTo>
                  <a:lnTo>
                    <a:pt x="209" y="467"/>
                  </a:lnTo>
                  <a:lnTo>
                    <a:pt x="169" y="442"/>
                  </a:lnTo>
                  <a:lnTo>
                    <a:pt x="134" y="414"/>
                  </a:lnTo>
                  <a:lnTo>
                    <a:pt x="103" y="387"/>
                  </a:lnTo>
                  <a:lnTo>
                    <a:pt x="74" y="358"/>
                  </a:lnTo>
                  <a:lnTo>
                    <a:pt x="51" y="329"/>
                  </a:lnTo>
                  <a:lnTo>
                    <a:pt x="32" y="301"/>
                  </a:lnTo>
                  <a:lnTo>
                    <a:pt x="23" y="285"/>
                  </a:lnTo>
                  <a:lnTo>
                    <a:pt x="17" y="272"/>
                  </a:lnTo>
                  <a:lnTo>
                    <a:pt x="11" y="256"/>
                  </a:lnTo>
                  <a:lnTo>
                    <a:pt x="6" y="243"/>
                  </a:lnTo>
                  <a:lnTo>
                    <a:pt x="3" y="228"/>
                  </a:lnTo>
                  <a:lnTo>
                    <a:pt x="1" y="212"/>
                  </a:lnTo>
                  <a:lnTo>
                    <a:pt x="0" y="199"/>
                  </a:lnTo>
                  <a:lnTo>
                    <a:pt x="1" y="185"/>
                  </a:lnTo>
                  <a:lnTo>
                    <a:pt x="3" y="170"/>
                  </a:lnTo>
                  <a:lnTo>
                    <a:pt x="6" y="156"/>
                  </a:lnTo>
                  <a:lnTo>
                    <a:pt x="6" y="156"/>
                  </a:lnTo>
                  <a:lnTo>
                    <a:pt x="10" y="143"/>
                  </a:lnTo>
                  <a:lnTo>
                    <a:pt x="17" y="131"/>
                  </a:lnTo>
                  <a:lnTo>
                    <a:pt x="23" y="117"/>
                  </a:lnTo>
                  <a:lnTo>
                    <a:pt x="32" y="105"/>
                  </a:lnTo>
                  <a:lnTo>
                    <a:pt x="40" y="95"/>
                  </a:lnTo>
                  <a:lnTo>
                    <a:pt x="51" y="85"/>
                  </a:lnTo>
                  <a:lnTo>
                    <a:pt x="62" y="75"/>
                  </a:lnTo>
                  <a:lnTo>
                    <a:pt x="76" y="64"/>
                  </a:lnTo>
                  <a:lnTo>
                    <a:pt x="90" y="56"/>
                  </a:lnTo>
                  <a:lnTo>
                    <a:pt x="103" y="47"/>
                  </a:lnTo>
                  <a:lnTo>
                    <a:pt x="136" y="32"/>
                  </a:lnTo>
                  <a:lnTo>
                    <a:pt x="171" y="20"/>
                  </a:lnTo>
                  <a:lnTo>
                    <a:pt x="210" y="12"/>
                  </a:lnTo>
                  <a:lnTo>
                    <a:pt x="251" y="5"/>
                  </a:lnTo>
                  <a:lnTo>
                    <a:pt x="295" y="2"/>
                  </a:lnTo>
                  <a:lnTo>
                    <a:pt x="341" y="0"/>
                  </a:lnTo>
                  <a:lnTo>
                    <a:pt x="390" y="2"/>
                  </a:lnTo>
                  <a:lnTo>
                    <a:pt x="440" y="5"/>
                  </a:lnTo>
                  <a:lnTo>
                    <a:pt x="491" y="13"/>
                  </a:lnTo>
                  <a:lnTo>
                    <a:pt x="543" y="24"/>
                  </a:lnTo>
                  <a:lnTo>
                    <a:pt x="596" y="37"/>
                  </a:lnTo>
                  <a:lnTo>
                    <a:pt x="596" y="37"/>
                  </a:lnTo>
                  <a:lnTo>
                    <a:pt x="649" y="54"/>
                  </a:lnTo>
                  <a:lnTo>
                    <a:pt x="698" y="73"/>
                  </a:lnTo>
                  <a:lnTo>
                    <a:pt x="745" y="93"/>
                  </a:lnTo>
                  <a:lnTo>
                    <a:pt x="790" y="115"/>
                  </a:lnTo>
                  <a:lnTo>
                    <a:pt x="832" y="139"/>
                  </a:lnTo>
                  <a:lnTo>
                    <a:pt x="869" y="165"/>
                  </a:lnTo>
                  <a:lnTo>
                    <a:pt x="905" y="192"/>
                  </a:lnTo>
                  <a:lnTo>
                    <a:pt x="937" y="219"/>
                  </a:lnTo>
                  <a:lnTo>
                    <a:pt x="965" y="248"/>
                  </a:lnTo>
                  <a:lnTo>
                    <a:pt x="988" y="277"/>
                  </a:lnTo>
                  <a:lnTo>
                    <a:pt x="1009" y="306"/>
                  </a:lnTo>
                  <a:lnTo>
                    <a:pt x="1016" y="321"/>
                  </a:lnTo>
                  <a:lnTo>
                    <a:pt x="1022" y="335"/>
                  </a:lnTo>
                  <a:lnTo>
                    <a:pt x="1029" y="350"/>
                  </a:lnTo>
                  <a:lnTo>
                    <a:pt x="1033" y="365"/>
                  </a:lnTo>
                  <a:lnTo>
                    <a:pt x="1036" y="379"/>
                  </a:lnTo>
                  <a:lnTo>
                    <a:pt x="1039" y="394"/>
                  </a:lnTo>
                  <a:lnTo>
                    <a:pt x="1039" y="408"/>
                  </a:lnTo>
                  <a:lnTo>
                    <a:pt x="1039" y="423"/>
                  </a:lnTo>
                  <a:lnTo>
                    <a:pt x="1038" y="436"/>
                  </a:lnTo>
                  <a:lnTo>
                    <a:pt x="1034" y="450"/>
                  </a:lnTo>
                  <a:lnTo>
                    <a:pt x="1034" y="450"/>
                  </a:lnTo>
                  <a:close/>
                </a:path>
              </a:pathLst>
            </a:custGeom>
            <a:noFill/>
            <a:ln w="28575" cmpd="sng">
              <a:solidFill>
                <a:srgbClr val="FFF6E7"/>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sz="1400">
                <a:solidFill>
                  <a:schemeClr val="tx1">
                    <a:lumMod val="50000"/>
                    <a:lumOff val="50000"/>
                  </a:schemeClr>
                </a:solidFill>
              </a:endParaRPr>
            </a:p>
          </p:txBody>
        </p:sp>
        <p:sp>
          <p:nvSpPr>
            <p:cNvPr id="55" name="Freeform 668"/>
            <p:cNvSpPr/>
            <p:nvPr/>
          </p:nvSpPr>
          <p:spPr bwMode="auto">
            <a:xfrm>
              <a:off x="4954" y="2862"/>
              <a:ext cx="375" cy="374"/>
            </a:xfrm>
            <a:custGeom>
              <a:avLst/>
              <a:gdLst>
                <a:gd name="T0" fmla="*/ 12 w 749"/>
                <a:gd name="T1" fmla="*/ 0 h 747"/>
                <a:gd name="T2" fmla="*/ 12 w 749"/>
                <a:gd name="T3" fmla="*/ 0 h 747"/>
                <a:gd name="T4" fmla="*/ 5 w 749"/>
                <a:gd name="T5" fmla="*/ 25 h 747"/>
                <a:gd name="T6" fmla="*/ 2 w 749"/>
                <a:gd name="T7" fmla="*/ 51 h 747"/>
                <a:gd name="T8" fmla="*/ 0 w 749"/>
                <a:gd name="T9" fmla="*/ 78 h 747"/>
                <a:gd name="T10" fmla="*/ 0 w 749"/>
                <a:gd name="T11" fmla="*/ 105 h 747"/>
                <a:gd name="T12" fmla="*/ 3 w 749"/>
                <a:gd name="T13" fmla="*/ 130 h 747"/>
                <a:gd name="T14" fmla="*/ 9 w 749"/>
                <a:gd name="T15" fmla="*/ 158 h 747"/>
                <a:gd name="T16" fmla="*/ 15 w 749"/>
                <a:gd name="T17" fmla="*/ 185 h 747"/>
                <a:gd name="T18" fmla="*/ 26 w 749"/>
                <a:gd name="T19" fmla="*/ 212 h 747"/>
                <a:gd name="T20" fmla="*/ 36 w 749"/>
                <a:gd name="T21" fmla="*/ 239 h 747"/>
                <a:gd name="T22" fmla="*/ 49 w 749"/>
                <a:gd name="T23" fmla="*/ 266 h 747"/>
                <a:gd name="T24" fmla="*/ 65 w 749"/>
                <a:gd name="T25" fmla="*/ 293 h 747"/>
                <a:gd name="T26" fmla="*/ 82 w 749"/>
                <a:gd name="T27" fmla="*/ 319 h 747"/>
                <a:gd name="T28" fmla="*/ 100 w 749"/>
                <a:gd name="T29" fmla="*/ 346 h 747"/>
                <a:gd name="T30" fmla="*/ 122 w 749"/>
                <a:gd name="T31" fmla="*/ 372 h 747"/>
                <a:gd name="T32" fmla="*/ 145 w 749"/>
                <a:gd name="T33" fmla="*/ 399 h 747"/>
                <a:gd name="T34" fmla="*/ 168 w 749"/>
                <a:gd name="T35" fmla="*/ 424 h 747"/>
                <a:gd name="T36" fmla="*/ 194 w 749"/>
                <a:gd name="T37" fmla="*/ 450 h 747"/>
                <a:gd name="T38" fmla="*/ 223 w 749"/>
                <a:gd name="T39" fmla="*/ 474 h 747"/>
                <a:gd name="T40" fmla="*/ 252 w 749"/>
                <a:gd name="T41" fmla="*/ 497 h 747"/>
                <a:gd name="T42" fmla="*/ 282 w 749"/>
                <a:gd name="T43" fmla="*/ 521 h 747"/>
                <a:gd name="T44" fmla="*/ 313 w 749"/>
                <a:gd name="T45" fmla="*/ 545 h 747"/>
                <a:gd name="T46" fmla="*/ 347 w 749"/>
                <a:gd name="T47" fmla="*/ 567 h 747"/>
                <a:gd name="T48" fmla="*/ 382 w 749"/>
                <a:gd name="T49" fmla="*/ 589 h 747"/>
                <a:gd name="T50" fmla="*/ 418 w 749"/>
                <a:gd name="T51" fmla="*/ 609 h 747"/>
                <a:gd name="T52" fmla="*/ 455 w 749"/>
                <a:gd name="T53" fmla="*/ 630 h 747"/>
                <a:gd name="T54" fmla="*/ 494 w 749"/>
                <a:gd name="T55" fmla="*/ 650 h 747"/>
                <a:gd name="T56" fmla="*/ 534 w 749"/>
                <a:gd name="T57" fmla="*/ 669 h 747"/>
                <a:gd name="T58" fmla="*/ 574 w 749"/>
                <a:gd name="T59" fmla="*/ 686 h 747"/>
                <a:gd name="T60" fmla="*/ 617 w 749"/>
                <a:gd name="T61" fmla="*/ 703 h 747"/>
                <a:gd name="T62" fmla="*/ 659 w 749"/>
                <a:gd name="T63" fmla="*/ 718 h 747"/>
                <a:gd name="T64" fmla="*/ 703 w 749"/>
                <a:gd name="T65" fmla="*/ 733 h 747"/>
                <a:gd name="T66" fmla="*/ 749 w 749"/>
                <a:gd name="T67" fmla="*/ 747 h 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49" h="747">
                  <a:moveTo>
                    <a:pt x="12" y="0"/>
                  </a:moveTo>
                  <a:lnTo>
                    <a:pt x="12" y="0"/>
                  </a:lnTo>
                  <a:lnTo>
                    <a:pt x="5" y="25"/>
                  </a:lnTo>
                  <a:lnTo>
                    <a:pt x="2" y="51"/>
                  </a:lnTo>
                  <a:lnTo>
                    <a:pt x="0" y="78"/>
                  </a:lnTo>
                  <a:lnTo>
                    <a:pt x="0" y="105"/>
                  </a:lnTo>
                  <a:lnTo>
                    <a:pt x="3" y="130"/>
                  </a:lnTo>
                  <a:lnTo>
                    <a:pt x="9" y="158"/>
                  </a:lnTo>
                  <a:lnTo>
                    <a:pt x="15" y="185"/>
                  </a:lnTo>
                  <a:lnTo>
                    <a:pt x="26" y="212"/>
                  </a:lnTo>
                  <a:lnTo>
                    <a:pt x="36" y="239"/>
                  </a:lnTo>
                  <a:lnTo>
                    <a:pt x="49" y="266"/>
                  </a:lnTo>
                  <a:lnTo>
                    <a:pt x="65" y="293"/>
                  </a:lnTo>
                  <a:lnTo>
                    <a:pt x="82" y="319"/>
                  </a:lnTo>
                  <a:lnTo>
                    <a:pt x="100" y="346"/>
                  </a:lnTo>
                  <a:lnTo>
                    <a:pt x="122" y="372"/>
                  </a:lnTo>
                  <a:lnTo>
                    <a:pt x="145" y="399"/>
                  </a:lnTo>
                  <a:lnTo>
                    <a:pt x="168" y="424"/>
                  </a:lnTo>
                  <a:lnTo>
                    <a:pt x="194" y="450"/>
                  </a:lnTo>
                  <a:lnTo>
                    <a:pt x="223" y="474"/>
                  </a:lnTo>
                  <a:lnTo>
                    <a:pt x="252" y="497"/>
                  </a:lnTo>
                  <a:lnTo>
                    <a:pt x="282" y="521"/>
                  </a:lnTo>
                  <a:lnTo>
                    <a:pt x="313" y="545"/>
                  </a:lnTo>
                  <a:lnTo>
                    <a:pt x="347" y="567"/>
                  </a:lnTo>
                  <a:lnTo>
                    <a:pt x="382" y="589"/>
                  </a:lnTo>
                  <a:lnTo>
                    <a:pt x="418" y="609"/>
                  </a:lnTo>
                  <a:lnTo>
                    <a:pt x="455" y="630"/>
                  </a:lnTo>
                  <a:lnTo>
                    <a:pt x="494" y="650"/>
                  </a:lnTo>
                  <a:lnTo>
                    <a:pt x="534" y="669"/>
                  </a:lnTo>
                  <a:lnTo>
                    <a:pt x="574" y="686"/>
                  </a:lnTo>
                  <a:lnTo>
                    <a:pt x="617" y="703"/>
                  </a:lnTo>
                  <a:lnTo>
                    <a:pt x="659" y="718"/>
                  </a:lnTo>
                  <a:lnTo>
                    <a:pt x="703" y="733"/>
                  </a:lnTo>
                  <a:lnTo>
                    <a:pt x="749" y="747"/>
                  </a:lnTo>
                </a:path>
              </a:pathLst>
            </a:custGeom>
            <a:noFill/>
            <a:ln w="28575" cmpd="sng">
              <a:solidFill>
                <a:srgbClr val="FFF6E7"/>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sz="1400">
                <a:solidFill>
                  <a:schemeClr val="tx1">
                    <a:lumMod val="50000"/>
                    <a:lumOff val="50000"/>
                  </a:schemeClr>
                </a:solidFill>
              </a:endParaRPr>
            </a:p>
          </p:txBody>
        </p:sp>
        <p:sp>
          <p:nvSpPr>
            <p:cNvPr id="56" name="Freeform 669"/>
            <p:cNvSpPr/>
            <p:nvPr/>
          </p:nvSpPr>
          <p:spPr bwMode="auto">
            <a:xfrm>
              <a:off x="5329" y="3096"/>
              <a:ext cx="518" cy="168"/>
            </a:xfrm>
            <a:custGeom>
              <a:avLst/>
              <a:gdLst>
                <a:gd name="T0" fmla="*/ 1037 w 1037"/>
                <a:gd name="T1" fmla="*/ 0 h 337"/>
                <a:gd name="T2" fmla="*/ 1037 w 1037"/>
                <a:gd name="T3" fmla="*/ 0 h 337"/>
                <a:gd name="T4" fmla="*/ 1028 w 1037"/>
                <a:gd name="T5" fmla="*/ 28 h 337"/>
                <a:gd name="T6" fmla="*/ 1016 w 1037"/>
                <a:gd name="T7" fmla="*/ 53 h 337"/>
                <a:gd name="T8" fmla="*/ 1003 w 1037"/>
                <a:gd name="T9" fmla="*/ 79 h 337"/>
                <a:gd name="T10" fmla="*/ 987 w 1037"/>
                <a:gd name="T11" fmla="*/ 102 h 337"/>
                <a:gd name="T12" fmla="*/ 970 w 1037"/>
                <a:gd name="T13" fmla="*/ 124 h 337"/>
                <a:gd name="T14" fmla="*/ 952 w 1037"/>
                <a:gd name="T15" fmla="*/ 146 h 337"/>
                <a:gd name="T16" fmla="*/ 931 w 1037"/>
                <a:gd name="T17" fmla="*/ 167 h 337"/>
                <a:gd name="T18" fmla="*/ 908 w 1037"/>
                <a:gd name="T19" fmla="*/ 187 h 337"/>
                <a:gd name="T20" fmla="*/ 884 w 1037"/>
                <a:gd name="T21" fmla="*/ 206 h 337"/>
                <a:gd name="T22" fmla="*/ 858 w 1037"/>
                <a:gd name="T23" fmla="*/ 223 h 337"/>
                <a:gd name="T24" fmla="*/ 829 w 1037"/>
                <a:gd name="T25" fmla="*/ 238 h 337"/>
                <a:gd name="T26" fmla="*/ 800 w 1037"/>
                <a:gd name="T27" fmla="*/ 254 h 337"/>
                <a:gd name="T28" fmla="*/ 770 w 1037"/>
                <a:gd name="T29" fmla="*/ 267 h 337"/>
                <a:gd name="T30" fmla="*/ 738 w 1037"/>
                <a:gd name="T31" fmla="*/ 281 h 337"/>
                <a:gd name="T32" fmla="*/ 705 w 1037"/>
                <a:gd name="T33" fmla="*/ 293 h 337"/>
                <a:gd name="T34" fmla="*/ 670 w 1037"/>
                <a:gd name="T35" fmla="*/ 301 h 337"/>
                <a:gd name="T36" fmla="*/ 634 w 1037"/>
                <a:gd name="T37" fmla="*/ 311 h 337"/>
                <a:gd name="T38" fmla="*/ 598 w 1037"/>
                <a:gd name="T39" fmla="*/ 318 h 337"/>
                <a:gd name="T40" fmla="*/ 559 w 1037"/>
                <a:gd name="T41" fmla="*/ 325 h 337"/>
                <a:gd name="T42" fmla="*/ 520 w 1037"/>
                <a:gd name="T43" fmla="*/ 330 h 337"/>
                <a:gd name="T44" fmla="*/ 481 w 1037"/>
                <a:gd name="T45" fmla="*/ 333 h 337"/>
                <a:gd name="T46" fmla="*/ 440 w 1037"/>
                <a:gd name="T47" fmla="*/ 335 h 337"/>
                <a:gd name="T48" fmla="*/ 400 w 1037"/>
                <a:gd name="T49" fmla="*/ 337 h 337"/>
                <a:gd name="T50" fmla="*/ 357 w 1037"/>
                <a:gd name="T51" fmla="*/ 335 h 337"/>
                <a:gd name="T52" fmla="*/ 315 w 1037"/>
                <a:gd name="T53" fmla="*/ 333 h 337"/>
                <a:gd name="T54" fmla="*/ 270 w 1037"/>
                <a:gd name="T55" fmla="*/ 330 h 337"/>
                <a:gd name="T56" fmla="*/ 226 w 1037"/>
                <a:gd name="T57" fmla="*/ 325 h 337"/>
                <a:gd name="T58" fmla="*/ 182 w 1037"/>
                <a:gd name="T59" fmla="*/ 320 h 337"/>
                <a:gd name="T60" fmla="*/ 136 w 1037"/>
                <a:gd name="T61" fmla="*/ 311 h 337"/>
                <a:gd name="T62" fmla="*/ 92 w 1037"/>
                <a:gd name="T63" fmla="*/ 303 h 337"/>
                <a:gd name="T64" fmla="*/ 46 w 1037"/>
                <a:gd name="T65" fmla="*/ 291 h 337"/>
                <a:gd name="T66" fmla="*/ 0 w 1037"/>
                <a:gd name="T67" fmla="*/ 279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37" h="337">
                  <a:moveTo>
                    <a:pt x="1037" y="0"/>
                  </a:moveTo>
                  <a:lnTo>
                    <a:pt x="1037" y="0"/>
                  </a:lnTo>
                  <a:lnTo>
                    <a:pt x="1028" y="28"/>
                  </a:lnTo>
                  <a:lnTo>
                    <a:pt x="1016" y="53"/>
                  </a:lnTo>
                  <a:lnTo>
                    <a:pt x="1003" y="79"/>
                  </a:lnTo>
                  <a:lnTo>
                    <a:pt x="987" y="102"/>
                  </a:lnTo>
                  <a:lnTo>
                    <a:pt x="970" y="124"/>
                  </a:lnTo>
                  <a:lnTo>
                    <a:pt x="952" y="146"/>
                  </a:lnTo>
                  <a:lnTo>
                    <a:pt x="931" y="167"/>
                  </a:lnTo>
                  <a:lnTo>
                    <a:pt x="908" y="187"/>
                  </a:lnTo>
                  <a:lnTo>
                    <a:pt x="884" y="206"/>
                  </a:lnTo>
                  <a:lnTo>
                    <a:pt x="858" y="223"/>
                  </a:lnTo>
                  <a:lnTo>
                    <a:pt x="829" y="238"/>
                  </a:lnTo>
                  <a:lnTo>
                    <a:pt x="800" y="254"/>
                  </a:lnTo>
                  <a:lnTo>
                    <a:pt x="770" y="267"/>
                  </a:lnTo>
                  <a:lnTo>
                    <a:pt x="738" y="281"/>
                  </a:lnTo>
                  <a:lnTo>
                    <a:pt x="705" y="293"/>
                  </a:lnTo>
                  <a:lnTo>
                    <a:pt x="670" y="301"/>
                  </a:lnTo>
                  <a:lnTo>
                    <a:pt x="634" y="311"/>
                  </a:lnTo>
                  <a:lnTo>
                    <a:pt x="598" y="318"/>
                  </a:lnTo>
                  <a:lnTo>
                    <a:pt x="559" y="325"/>
                  </a:lnTo>
                  <a:lnTo>
                    <a:pt x="520" y="330"/>
                  </a:lnTo>
                  <a:lnTo>
                    <a:pt x="481" y="333"/>
                  </a:lnTo>
                  <a:lnTo>
                    <a:pt x="440" y="335"/>
                  </a:lnTo>
                  <a:lnTo>
                    <a:pt x="400" y="337"/>
                  </a:lnTo>
                  <a:lnTo>
                    <a:pt x="357" y="335"/>
                  </a:lnTo>
                  <a:lnTo>
                    <a:pt x="315" y="333"/>
                  </a:lnTo>
                  <a:lnTo>
                    <a:pt x="270" y="330"/>
                  </a:lnTo>
                  <a:lnTo>
                    <a:pt x="226" y="325"/>
                  </a:lnTo>
                  <a:lnTo>
                    <a:pt x="182" y="320"/>
                  </a:lnTo>
                  <a:lnTo>
                    <a:pt x="136" y="311"/>
                  </a:lnTo>
                  <a:lnTo>
                    <a:pt x="92" y="303"/>
                  </a:lnTo>
                  <a:lnTo>
                    <a:pt x="46" y="291"/>
                  </a:lnTo>
                  <a:lnTo>
                    <a:pt x="0" y="279"/>
                  </a:lnTo>
                </a:path>
              </a:pathLst>
            </a:custGeom>
            <a:noFill/>
            <a:ln w="28575" cmpd="sng">
              <a:solidFill>
                <a:srgbClr val="FFF6E7"/>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sz="1400">
                <a:solidFill>
                  <a:schemeClr val="tx1">
                    <a:lumMod val="50000"/>
                    <a:lumOff val="50000"/>
                  </a:schemeClr>
                </a:solidFill>
              </a:endParaRPr>
            </a:p>
          </p:txBody>
        </p:sp>
        <p:sp>
          <p:nvSpPr>
            <p:cNvPr id="57" name="Freeform 670"/>
            <p:cNvSpPr/>
            <p:nvPr/>
          </p:nvSpPr>
          <p:spPr bwMode="auto">
            <a:xfrm>
              <a:off x="4814" y="3138"/>
              <a:ext cx="448" cy="355"/>
            </a:xfrm>
            <a:custGeom>
              <a:avLst/>
              <a:gdLst>
                <a:gd name="T0" fmla="*/ 7 w 897"/>
                <a:gd name="T1" fmla="*/ 0 h 710"/>
                <a:gd name="T2" fmla="*/ 7 w 897"/>
                <a:gd name="T3" fmla="*/ 0 h 710"/>
                <a:gd name="T4" fmla="*/ 1 w 897"/>
                <a:gd name="T5" fmla="*/ 22 h 710"/>
                <a:gd name="T6" fmla="*/ 0 w 897"/>
                <a:gd name="T7" fmla="*/ 44 h 710"/>
                <a:gd name="T8" fmla="*/ 0 w 897"/>
                <a:gd name="T9" fmla="*/ 68 h 710"/>
                <a:gd name="T10" fmla="*/ 3 w 897"/>
                <a:gd name="T11" fmla="*/ 90 h 710"/>
                <a:gd name="T12" fmla="*/ 8 w 897"/>
                <a:gd name="T13" fmla="*/ 113 h 710"/>
                <a:gd name="T14" fmla="*/ 15 w 897"/>
                <a:gd name="T15" fmla="*/ 137 h 710"/>
                <a:gd name="T16" fmla="*/ 25 w 897"/>
                <a:gd name="T17" fmla="*/ 163 h 710"/>
                <a:gd name="T18" fmla="*/ 39 w 897"/>
                <a:gd name="T19" fmla="*/ 187 h 710"/>
                <a:gd name="T20" fmla="*/ 54 w 897"/>
                <a:gd name="T21" fmla="*/ 210 h 710"/>
                <a:gd name="T22" fmla="*/ 71 w 897"/>
                <a:gd name="T23" fmla="*/ 236 h 710"/>
                <a:gd name="T24" fmla="*/ 90 w 897"/>
                <a:gd name="T25" fmla="*/ 260 h 710"/>
                <a:gd name="T26" fmla="*/ 112 w 897"/>
                <a:gd name="T27" fmla="*/ 285 h 710"/>
                <a:gd name="T28" fmla="*/ 134 w 897"/>
                <a:gd name="T29" fmla="*/ 309 h 710"/>
                <a:gd name="T30" fmla="*/ 159 w 897"/>
                <a:gd name="T31" fmla="*/ 334 h 710"/>
                <a:gd name="T32" fmla="*/ 188 w 897"/>
                <a:gd name="T33" fmla="*/ 358 h 710"/>
                <a:gd name="T34" fmla="*/ 217 w 897"/>
                <a:gd name="T35" fmla="*/ 382 h 710"/>
                <a:gd name="T36" fmla="*/ 248 w 897"/>
                <a:gd name="T37" fmla="*/ 407 h 710"/>
                <a:gd name="T38" fmla="*/ 280 w 897"/>
                <a:gd name="T39" fmla="*/ 431 h 710"/>
                <a:gd name="T40" fmla="*/ 316 w 897"/>
                <a:gd name="T41" fmla="*/ 453 h 710"/>
                <a:gd name="T42" fmla="*/ 351 w 897"/>
                <a:gd name="T43" fmla="*/ 477 h 710"/>
                <a:gd name="T44" fmla="*/ 389 w 897"/>
                <a:gd name="T45" fmla="*/ 499 h 710"/>
                <a:gd name="T46" fmla="*/ 430 w 897"/>
                <a:gd name="T47" fmla="*/ 521 h 710"/>
                <a:gd name="T48" fmla="*/ 470 w 897"/>
                <a:gd name="T49" fmla="*/ 543 h 710"/>
                <a:gd name="T50" fmla="*/ 513 w 897"/>
                <a:gd name="T51" fmla="*/ 565 h 710"/>
                <a:gd name="T52" fmla="*/ 555 w 897"/>
                <a:gd name="T53" fmla="*/ 586 h 710"/>
                <a:gd name="T54" fmla="*/ 601 w 897"/>
                <a:gd name="T55" fmla="*/ 606 h 710"/>
                <a:gd name="T56" fmla="*/ 647 w 897"/>
                <a:gd name="T57" fmla="*/ 625 h 710"/>
                <a:gd name="T58" fmla="*/ 695 w 897"/>
                <a:gd name="T59" fmla="*/ 643 h 710"/>
                <a:gd name="T60" fmla="*/ 744 w 897"/>
                <a:gd name="T61" fmla="*/ 662 h 710"/>
                <a:gd name="T62" fmla="*/ 793 w 897"/>
                <a:gd name="T63" fmla="*/ 679 h 710"/>
                <a:gd name="T64" fmla="*/ 844 w 897"/>
                <a:gd name="T65" fmla="*/ 694 h 710"/>
                <a:gd name="T66" fmla="*/ 897 w 897"/>
                <a:gd name="T67" fmla="*/ 710 h 7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97" h="710">
                  <a:moveTo>
                    <a:pt x="7" y="0"/>
                  </a:moveTo>
                  <a:lnTo>
                    <a:pt x="7" y="0"/>
                  </a:lnTo>
                  <a:lnTo>
                    <a:pt x="1" y="22"/>
                  </a:lnTo>
                  <a:lnTo>
                    <a:pt x="0" y="44"/>
                  </a:lnTo>
                  <a:lnTo>
                    <a:pt x="0" y="68"/>
                  </a:lnTo>
                  <a:lnTo>
                    <a:pt x="3" y="90"/>
                  </a:lnTo>
                  <a:lnTo>
                    <a:pt x="8" y="113"/>
                  </a:lnTo>
                  <a:lnTo>
                    <a:pt x="15" y="137"/>
                  </a:lnTo>
                  <a:lnTo>
                    <a:pt x="25" y="163"/>
                  </a:lnTo>
                  <a:lnTo>
                    <a:pt x="39" y="187"/>
                  </a:lnTo>
                  <a:lnTo>
                    <a:pt x="54" y="210"/>
                  </a:lnTo>
                  <a:lnTo>
                    <a:pt x="71" y="236"/>
                  </a:lnTo>
                  <a:lnTo>
                    <a:pt x="90" y="260"/>
                  </a:lnTo>
                  <a:lnTo>
                    <a:pt x="112" y="285"/>
                  </a:lnTo>
                  <a:lnTo>
                    <a:pt x="134" y="309"/>
                  </a:lnTo>
                  <a:lnTo>
                    <a:pt x="159" y="334"/>
                  </a:lnTo>
                  <a:lnTo>
                    <a:pt x="188" y="358"/>
                  </a:lnTo>
                  <a:lnTo>
                    <a:pt x="217" y="382"/>
                  </a:lnTo>
                  <a:lnTo>
                    <a:pt x="248" y="407"/>
                  </a:lnTo>
                  <a:lnTo>
                    <a:pt x="280" y="431"/>
                  </a:lnTo>
                  <a:lnTo>
                    <a:pt x="316" y="453"/>
                  </a:lnTo>
                  <a:lnTo>
                    <a:pt x="351" y="477"/>
                  </a:lnTo>
                  <a:lnTo>
                    <a:pt x="389" y="499"/>
                  </a:lnTo>
                  <a:lnTo>
                    <a:pt x="430" y="521"/>
                  </a:lnTo>
                  <a:lnTo>
                    <a:pt x="470" y="543"/>
                  </a:lnTo>
                  <a:lnTo>
                    <a:pt x="513" y="565"/>
                  </a:lnTo>
                  <a:lnTo>
                    <a:pt x="555" y="586"/>
                  </a:lnTo>
                  <a:lnTo>
                    <a:pt x="601" y="606"/>
                  </a:lnTo>
                  <a:lnTo>
                    <a:pt x="647" y="625"/>
                  </a:lnTo>
                  <a:lnTo>
                    <a:pt x="695" y="643"/>
                  </a:lnTo>
                  <a:lnTo>
                    <a:pt x="744" y="662"/>
                  </a:lnTo>
                  <a:lnTo>
                    <a:pt x="793" y="679"/>
                  </a:lnTo>
                  <a:lnTo>
                    <a:pt x="844" y="694"/>
                  </a:lnTo>
                  <a:lnTo>
                    <a:pt x="897" y="710"/>
                  </a:lnTo>
                </a:path>
              </a:pathLst>
            </a:custGeom>
            <a:noFill/>
            <a:ln w="28575" cmpd="sng">
              <a:solidFill>
                <a:srgbClr val="FFF6E7"/>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sz="1400">
                <a:solidFill>
                  <a:schemeClr val="tx1">
                    <a:lumMod val="50000"/>
                    <a:lumOff val="50000"/>
                  </a:schemeClr>
                </a:solidFill>
              </a:endParaRPr>
            </a:p>
          </p:txBody>
        </p:sp>
        <p:sp>
          <p:nvSpPr>
            <p:cNvPr id="58" name="Freeform 671"/>
            <p:cNvSpPr/>
            <p:nvPr/>
          </p:nvSpPr>
          <p:spPr bwMode="auto">
            <a:xfrm>
              <a:off x="5264" y="3427"/>
              <a:ext cx="566" cy="112"/>
            </a:xfrm>
            <a:custGeom>
              <a:avLst/>
              <a:gdLst>
                <a:gd name="T0" fmla="*/ 1132 w 1132"/>
                <a:gd name="T1" fmla="*/ 0 h 224"/>
                <a:gd name="T2" fmla="*/ 1132 w 1132"/>
                <a:gd name="T3" fmla="*/ 0 h 224"/>
                <a:gd name="T4" fmla="*/ 1125 w 1132"/>
                <a:gd name="T5" fmla="*/ 22 h 224"/>
                <a:gd name="T6" fmla="*/ 1115 w 1132"/>
                <a:gd name="T7" fmla="*/ 43 h 224"/>
                <a:gd name="T8" fmla="*/ 1103 w 1132"/>
                <a:gd name="T9" fmla="*/ 61 h 224"/>
                <a:gd name="T10" fmla="*/ 1087 w 1132"/>
                <a:gd name="T11" fmla="*/ 80 h 224"/>
                <a:gd name="T12" fmla="*/ 1070 w 1132"/>
                <a:gd name="T13" fmla="*/ 97 h 224"/>
                <a:gd name="T14" fmla="*/ 1050 w 1132"/>
                <a:gd name="T15" fmla="*/ 114 h 224"/>
                <a:gd name="T16" fmla="*/ 1030 w 1132"/>
                <a:gd name="T17" fmla="*/ 129 h 224"/>
                <a:gd name="T18" fmla="*/ 1006 w 1132"/>
                <a:gd name="T19" fmla="*/ 143 h 224"/>
                <a:gd name="T20" fmla="*/ 980 w 1132"/>
                <a:gd name="T21" fmla="*/ 155 h 224"/>
                <a:gd name="T22" fmla="*/ 953 w 1132"/>
                <a:gd name="T23" fmla="*/ 167 h 224"/>
                <a:gd name="T24" fmla="*/ 923 w 1132"/>
                <a:gd name="T25" fmla="*/ 179 h 224"/>
                <a:gd name="T26" fmla="*/ 892 w 1132"/>
                <a:gd name="T27" fmla="*/ 187 h 224"/>
                <a:gd name="T28" fmla="*/ 860 w 1132"/>
                <a:gd name="T29" fmla="*/ 196 h 224"/>
                <a:gd name="T30" fmla="*/ 824 w 1132"/>
                <a:gd name="T31" fmla="*/ 204 h 224"/>
                <a:gd name="T32" fmla="*/ 788 w 1132"/>
                <a:gd name="T33" fmla="*/ 209 h 224"/>
                <a:gd name="T34" fmla="*/ 751 w 1132"/>
                <a:gd name="T35" fmla="*/ 214 h 224"/>
                <a:gd name="T36" fmla="*/ 712 w 1132"/>
                <a:gd name="T37" fmla="*/ 219 h 224"/>
                <a:gd name="T38" fmla="*/ 671 w 1132"/>
                <a:gd name="T39" fmla="*/ 221 h 224"/>
                <a:gd name="T40" fmla="*/ 629 w 1132"/>
                <a:gd name="T41" fmla="*/ 223 h 224"/>
                <a:gd name="T42" fmla="*/ 586 w 1132"/>
                <a:gd name="T43" fmla="*/ 224 h 224"/>
                <a:gd name="T44" fmla="*/ 542 w 1132"/>
                <a:gd name="T45" fmla="*/ 223 h 224"/>
                <a:gd name="T46" fmla="*/ 498 w 1132"/>
                <a:gd name="T47" fmla="*/ 221 h 224"/>
                <a:gd name="T48" fmla="*/ 450 w 1132"/>
                <a:gd name="T49" fmla="*/ 218 h 224"/>
                <a:gd name="T50" fmla="*/ 405 w 1132"/>
                <a:gd name="T51" fmla="*/ 214 h 224"/>
                <a:gd name="T52" fmla="*/ 355 w 1132"/>
                <a:gd name="T53" fmla="*/ 207 h 224"/>
                <a:gd name="T54" fmla="*/ 306 w 1132"/>
                <a:gd name="T55" fmla="*/ 202 h 224"/>
                <a:gd name="T56" fmla="*/ 257 w 1132"/>
                <a:gd name="T57" fmla="*/ 194 h 224"/>
                <a:gd name="T58" fmla="*/ 207 w 1132"/>
                <a:gd name="T59" fmla="*/ 184 h 224"/>
                <a:gd name="T60" fmla="*/ 156 w 1132"/>
                <a:gd name="T61" fmla="*/ 173 h 224"/>
                <a:gd name="T62" fmla="*/ 106 w 1132"/>
                <a:gd name="T63" fmla="*/ 162 h 224"/>
                <a:gd name="T64" fmla="*/ 53 w 1132"/>
                <a:gd name="T65" fmla="*/ 150 h 224"/>
                <a:gd name="T66" fmla="*/ 0 w 1132"/>
                <a:gd name="T67" fmla="*/ 13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32" h="224">
                  <a:moveTo>
                    <a:pt x="1132" y="0"/>
                  </a:moveTo>
                  <a:lnTo>
                    <a:pt x="1132" y="0"/>
                  </a:lnTo>
                  <a:lnTo>
                    <a:pt x="1125" y="22"/>
                  </a:lnTo>
                  <a:lnTo>
                    <a:pt x="1115" y="43"/>
                  </a:lnTo>
                  <a:lnTo>
                    <a:pt x="1103" y="61"/>
                  </a:lnTo>
                  <a:lnTo>
                    <a:pt x="1087" y="80"/>
                  </a:lnTo>
                  <a:lnTo>
                    <a:pt x="1070" y="97"/>
                  </a:lnTo>
                  <a:lnTo>
                    <a:pt x="1050" y="114"/>
                  </a:lnTo>
                  <a:lnTo>
                    <a:pt x="1030" y="129"/>
                  </a:lnTo>
                  <a:lnTo>
                    <a:pt x="1006" y="143"/>
                  </a:lnTo>
                  <a:lnTo>
                    <a:pt x="980" y="155"/>
                  </a:lnTo>
                  <a:lnTo>
                    <a:pt x="953" y="167"/>
                  </a:lnTo>
                  <a:lnTo>
                    <a:pt x="923" y="179"/>
                  </a:lnTo>
                  <a:lnTo>
                    <a:pt x="892" y="187"/>
                  </a:lnTo>
                  <a:lnTo>
                    <a:pt x="860" y="196"/>
                  </a:lnTo>
                  <a:lnTo>
                    <a:pt x="824" y="204"/>
                  </a:lnTo>
                  <a:lnTo>
                    <a:pt x="788" y="209"/>
                  </a:lnTo>
                  <a:lnTo>
                    <a:pt x="751" y="214"/>
                  </a:lnTo>
                  <a:lnTo>
                    <a:pt x="712" y="219"/>
                  </a:lnTo>
                  <a:lnTo>
                    <a:pt x="671" y="221"/>
                  </a:lnTo>
                  <a:lnTo>
                    <a:pt x="629" y="223"/>
                  </a:lnTo>
                  <a:lnTo>
                    <a:pt x="586" y="224"/>
                  </a:lnTo>
                  <a:lnTo>
                    <a:pt x="542" y="223"/>
                  </a:lnTo>
                  <a:lnTo>
                    <a:pt x="498" y="221"/>
                  </a:lnTo>
                  <a:lnTo>
                    <a:pt x="450" y="218"/>
                  </a:lnTo>
                  <a:lnTo>
                    <a:pt x="405" y="214"/>
                  </a:lnTo>
                  <a:lnTo>
                    <a:pt x="355" y="207"/>
                  </a:lnTo>
                  <a:lnTo>
                    <a:pt x="306" y="202"/>
                  </a:lnTo>
                  <a:lnTo>
                    <a:pt x="257" y="194"/>
                  </a:lnTo>
                  <a:lnTo>
                    <a:pt x="207" y="184"/>
                  </a:lnTo>
                  <a:lnTo>
                    <a:pt x="156" y="173"/>
                  </a:lnTo>
                  <a:lnTo>
                    <a:pt x="106" y="162"/>
                  </a:lnTo>
                  <a:lnTo>
                    <a:pt x="53" y="150"/>
                  </a:lnTo>
                  <a:lnTo>
                    <a:pt x="0" y="134"/>
                  </a:lnTo>
                </a:path>
              </a:pathLst>
            </a:custGeom>
            <a:noFill/>
            <a:ln w="28575" cmpd="sng">
              <a:solidFill>
                <a:srgbClr val="FFF6E7"/>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sz="1400">
                <a:solidFill>
                  <a:schemeClr val="tx1">
                    <a:lumMod val="50000"/>
                    <a:lumOff val="50000"/>
                  </a:schemeClr>
                </a:solidFill>
              </a:endParaRPr>
            </a:p>
          </p:txBody>
        </p:sp>
        <p:sp>
          <p:nvSpPr>
            <p:cNvPr id="59" name="Freeform 672"/>
            <p:cNvSpPr/>
            <p:nvPr/>
          </p:nvSpPr>
          <p:spPr bwMode="auto">
            <a:xfrm>
              <a:off x="4867" y="3454"/>
              <a:ext cx="344" cy="225"/>
            </a:xfrm>
            <a:custGeom>
              <a:avLst/>
              <a:gdLst>
                <a:gd name="T0" fmla="*/ 4 w 688"/>
                <a:gd name="T1" fmla="*/ 0 h 450"/>
                <a:gd name="T2" fmla="*/ 4 w 688"/>
                <a:gd name="T3" fmla="*/ 0 h 450"/>
                <a:gd name="T4" fmla="*/ 2 w 688"/>
                <a:gd name="T5" fmla="*/ 11 h 450"/>
                <a:gd name="T6" fmla="*/ 0 w 688"/>
                <a:gd name="T7" fmla="*/ 25 h 450"/>
                <a:gd name="T8" fmla="*/ 2 w 688"/>
                <a:gd name="T9" fmla="*/ 39 h 450"/>
                <a:gd name="T10" fmla="*/ 5 w 688"/>
                <a:gd name="T11" fmla="*/ 51 h 450"/>
                <a:gd name="T12" fmla="*/ 10 w 688"/>
                <a:gd name="T13" fmla="*/ 66 h 450"/>
                <a:gd name="T14" fmla="*/ 17 w 688"/>
                <a:gd name="T15" fmla="*/ 79 h 450"/>
                <a:gd name="T16" fmla="*/ 26 w 688"/>
                <a:gd name="T17" fmla="*/ 93 h 450"/>
                <a:gd name="T18" fmla="*/ 36 w 688"/>
                <a:gd name="T19" fmla="*/ 108 h 450"/>
                <a:gd name="T20" fmla="*/ 48 w 688"/>
                <a:gd name="T21" fmla="*/ 122 h 450"/>
                <a:gd name="T22" fmla="*/ 61 w 688"/>
                <a:gd name="T23" fmla="*/ 137 h 450"/>
                <a:gd name="T24" fmla="*/ 94 w 688"/>
                <a:gd name="T25" fmla="*/ 168 h 450"/>
                <a:gd name="T26" fmla="*/ 133 w 688"/>
                <a:gd name="T27" fmla="*/ 198 h 450"/>
                <a:gd name="T28" fmla="*/ 175 w 688"/>
                <a:gd name="T29" fmla="*/ 229 h 450"/>
                <a:gd name="T30" fmla="*/ 224 w 688"/>
                <a:gd name="T31" fmla="*/ 259 h 450"/>
                <a:gd name="T32" fmla="*/ 279 w 688"/>
                <a:gd name="T33" fmla="*/ 288 h 450"/>
                <a:gd name="T34" fmla="*/ 338 w 688"/>
                <a:gd name="T35" fmla="*/ 319 h 450"/>
                <a:gd name="T36" fmla="*/ 401 w 688"/>
                <a:gd name="T37" fmla="*/ 348 h 450"/>
                <a:gd name="T38" fmla="*/ 467 w 688"/>
                <a:gd name="T39" fmla="*/ 375 h 450"/>
                <a:gd name="T40" fmla="*/ 537 w 688"/>
                <a:gd name="T41" fmla="*/ 400 h 450"/>
                <a:gd name="T42" fmla="*/ 612 w 688"/>
                <a:gd name="T43" fmla="*/ 426 h 450"/>
                <a:gd name="T44" fmla="*/ 688 w 688"/>
                <a:gd name="T45" fmla="*/ 450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88" h="450">
                  <a:moveTo>
                    <a:pt x="4" y="0"/>
                  </a:moveTo>
                  <a:lnTo>
                    <a:pt x="4" y="0"/>
                  </a:lnTo>
                  <a:lnTo>
                    <a:pt x="2" y="11"/>
                  </a:lnTo>
                  <a:lnTo>
                    <a:pt x="0" y="25"/>
                  </a:lnTo>
                  <a:lnTo>
                    <a:pt x="2" y="39"/>
                  </a:lnTo>
                  <a:lnTo>
                    <a:pt x="5" y="51"/>
                  </a:lnTo>
                  <a:lnTo>
                    <a:pt x="10" y="66"/>
                  </a:lnTo>
                  <a:lnTo>
                    <a:pt x="17" y="79"/>
                  </a:lnTo>
                  <a:lnTo>
                    <a:pt x="26" y="93"/>
                  </a:lnTo>
                  <a:lnTo>
                    <a:pt x="36" y="108"/>
                  </a:lnTo>
                  <a:lnTo>
                    <a:pt x="48" y="122"/>
                  </a:lnTo>
                  <a:lnTo>
                    <a:pt x="61" y="137"/>
                  </a:lnTo>
                  <a:lnTo>
                    <a:pt x="94" y="168"/>
                  </a:lnTo>
                  <a:lnTo>
                    <a:pt x="133" y="198"/>
                  </a:lnTo>
                  <a:lnTo>
                    <a:pt x="175" y="229"/>
                  </a:lnTo>
                  <a:lnTo>
                    <a:pt x="224" y="259"/>
                  </a:lnTo>
                  <a:lnTo>
                    <a:pt x="279" y="288"/>
                  </a:lnTo>
                  <a:lnTo>
                    <a:pt x="338" y="319"/>
                  </a:lnTo>
                  <a:lnTo>
                    <a:pt x="401" y="348"/>
                  </a:lnTo>
                  <a:lnTo>
                    <a:pt x="467" y="375"/>
                  </a:lnTo>
                  <a:lnTo>
                    <a:pt x="537" y="400"/>
                  </a:lnTo>
                  <a:lnTo>
                    <a:pt x="612" y="426"/>
                  </a:lnTo>
                  <a:lnTo>
                    <a:pt x="688" y="450"/>
                  </a:lnTo>
                </a:path>
              </a:pathLst>
            </a:custGeom>
            <a:noFill/>
            <a:ln w="28575" cmpd="sng">
              <a:solidFill>
                <a:srgbClr val="FFF6E7"/>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sz="1400">
                <a:solidFill>
                  <a:schemeClr val="tx1">
                    <a:lumMod val="50000"/>
                    <a:lumOff val="50000"/>
                  </a:schemeClr>
                </a:solidFill>
              </a:endParaRPr>
            </a:p>
          </p:txBody>
        </p:sp>
        <p:sp>
          <p:nvSpPr>
            <p:cNvPr id="60" name="Freeform 673"/>
            <p:cNvSpPr/>
            <p:nvPr/>
          </p:nvSpPr>
          <p:spPr bwMode="auto">
            <a:xfrm>
              <a:off x="5208" y="3678"/>
              <a:ext cx="353" cy="54"/>
            </a:xfrm>
            <a:custGeom>
              <a:avLst/>
              <a:gdLst>
                <a:gd name="T0" fmla="*/ 707 w 707"/>
                <a:gd name="T1" fmla="*/ 73 h 107"/>
                <a:gd name="T2" fmla="*/ 707 w 707"/>
                <a:gd name="T3" fmla="*/ 73 h 107"/>
                <a:gd name="T4" fmla="*/ 705 w 707"/>
                <a:gd name="T5" fmla="*/ 78 h 107"/>
                <a:gd name="T6" fmla="*/ 700 w 707"/>
                <a:gd name="T7" fmla="*/ 83 h 107"/>
                <a:gd name="T8" fmla="*/ 695 w 707"/>
                <a:gd name="T9" fmla="*/ 88 h 107"/>
                <a:gd name="T10" fmla="*/ 686 w 707"/>
                <a:gd name="T11" fmla="*/ 93 h 107"/>
                <a:gd name="T12" fmla="*/ 678 w 707"/>
                <a:gd name="T13" fmla="*/ 97 h 107"/>
                <a:gd name="T14" fmla="*/ 668 w 707"/>
                <a:gd name="T15" fmla="*/ 100 h 107"/>
                <a:gd name="T16" fmla="*/ 642 w 707"/>
                <a:gd name="T17" fmla="*/ 104 h 107"/>
                <a:gd name="T18" fmla="*/ 610 w 707"/>
                <a:gd name="T19" fmla="*/ 107 h 107"/>
                <a:gd name="T20" fmla="*/ 574 w 707"/>
                <a:gd name="T21" fmla="*/ 107 h 107"/>
                <a:gd name="T22" fmla="*/ 532 w 707"/>
                <a:gd name="T23" fmla="*/ 105 h 107"/>
                <a:gd name="T24" fmla="*/ 486 w 707"/>
                <a:gd name="T25" fmla="*/ 100 h 107"/>
                <a:gd name="T26" fmla="*/ 437 w 707"/>
                <a:gd name="T27" fmla="*/ 95 h 107"/>
                <a:gd name="T28" fmla="*/ 382 w 707"/>
                <a:gd name="T29" fmla="*/ 87 h 107"/>
                <a:gd name="T30" fmla="*/ 326 w 707"/>
                <a:gd name="T31" fmla="*/ 76 h 107"/>
                <a:gd name="T32" fmla="*/ 265 w 707"/>
                <a:gd name="T33" fmla="*/ 66 h 107"/>
                <a:gd name="T34" fmla="*/ 202 w 707"/>
                <a:gd name="T35" fmla="*/ 51 h 107"/>
                <a:gd name="T36" fmla="*/ 136 w 707"/>
                <a:gd name="T37" fmla="*/ 36 h 107"/>
                <a:gd name="T38" fmla="*/ 70 w 707"/>
                <a:gd name="T39" fmla="*/ 19 h 107"/>
                <a:gd name="T40" fmla="*/ 0 w 707"/>
                <a:gd name="T41"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07" h="107">
                  <a:moveTo>
                    <a:pt x="707" y="73"/>
                  </a:moveTo>
                  <a:lnTo>
                    <a:pt x="707" y="73"/>
                  </a:lnTo>
                  <a:lnTo>
                    <a:pt x="705" y="78"/>
                  </a:lnTo>
                  <a:lnTo>
                    <a:pt x="700" y="83"/>
                  </a:lnTo>
                  <a:lnTo>
                    <a:pt x="695" y="88"/>
                  </a:lnTo>
                  <a:lnTo>
                    <a:pt x="686" y="93"/>
                  </a:lnTo>
                  <a:lnTo>
                    <a:pt x="678" y="97"/>
                  </a:lnTo>
                  <a:lnTo>
                    <a:pt x="668" y="100"/>
                  </a:lnTo>
                  <a:lnTo>
                    <a:pt x="642" y="104"/>
                  </a:lnTo>
                  <a:lnTo>
                    <a:pt x="610" y="107"/>
                  </a:lnTo>
                  <a:lnTo>
                    <a:pt x="574" y="107"/>
                  </a:lnTo>
                  <a:lnTo>
                    <a:pt x="532" y="105"/>
                  </a:lnTo>
                  <a:lnTo>
                    <a:pt x="486" y="100"/>
                  </a:lnTo>
                  <a:lnTo>
                    <a:pt x="437" y="95"/>
                  </a:lnTo>
                  <a:lnTo>
                    <a:pt x="382" y="87"/>
                  </a:lnTo>
                  <a:lnTo>
                    <a:pt x="326" y="76"/>
                  </a:lnTo>
                  <a:lnTo>
                    <a:pt x="265" y="66"/>
                  </a:lnTo>
                  <a:lnTo>
                    <a:pt x="202" y="51"/>
                  </a:lnTo>
                  <a:lnTo>
                    <a:pt x="136" y="36"/>
                  </a:lnTo>
                  <a:lnTo>
                    <a:pt x="70" y="19"/>
                  </a:lnTo>
                  <a:lnTo>
                    <a:pt x="0" y="0"/>
                  </a:lnTo>
                </a:path>
              </a:pathLst>
            </a:custGeom>
            <a:noFill/>
            <a:ln w="28575" cmpd="sng">
              <a:solidFill>
                <a:srgbClr val="FFF6E7"/>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sz="1400">
                <a:solidFill>
                  <a:schemeClr val="tx1">
                    <a:lumMod val="50000"/>
                    <a:lumOff val="50000"/>
                  </a:schemeClr>
                </a:solidFill>
              </a:endParaRPr>
            </a:p>
          </p:txBody>
        </p:sp>
        <p:sp>
          <p:nvSpPr>
            <p:cNvPr id="61" name="Line 674"/>
            <p:cNvSpPr>
              <a:spLocks noChangeShapeType="1"/>
            </p:cNvSpPr>
            <p:nvPr/>
          </p:nvSpPr>
          <p:spPr bwMode="auto">
            <a:xfrm flipH="1">
              <a:off x="5195" y="2724"/>
              <a:ext cx="294" cy="1030"/>
            </a:xfrm>
            <a:prstGeom prst="line">
              <a:avLst/>
            </a:prstGeom>
            <a:noFill/>
            <a:ln w="28575">
              <a:solidFill>
                <a:srgbClr val="FFF6E7"/>
              </a:solidFill>
              <a:round/>
            </a:ln>
            <a:extLst>
              <a:ext uri="{909E8E84-426E-40DD-AFC4-6F175D3DCCD1}">
                <a14:hiddenFill xmlns:a14="http://schemas.microsoft.com/office/drawing/2010/main">
                  <a:noFill/>
                </a14:hiddenFill>
              </a:ext>
            </a:extLst>
          </p:spPr>
          <p:txBody>
            <a:bodyPr/>
            <a:lstStyle/>
            <a:p>
              <a:endParaRPr lang="zh-CN" altLang="en-US" sz="1400">
                <a:solidFill>
                  <a:schemeClr val="tx1">
                    <a:lumMod val="50000"/>
                    <a:lumOff val="50000"/>
                  </a:schemeClr>
                </a:solidFill>
              </a:endParaRPr>
            </a:p>
          </p:txBody>
        </p:sp>
        <p:sp>
          <p:nvSpPr>
            <p:cNvPr id="62" name="Freeform 675"/>
            <p:cNvSpPr/>
            <p:nvPr/>
          </p:nvSpPr>
          <p:spPr bwMode="auto">
            <a:xfrm>
              <a:off x="4807" y="2702"/>
              <a:ext cx="1059" cy="1066"/>
            </a:xfrm>
            <a:custGeom>
              <a:avLst/>
              <a:gdLst>
                <a:gd name="T0" fmla="*/ 2059 w 2117"/>
                <a:gd name="T1" fmla="*/ 1410 h 2132"/>
                <a:gd name="T2" fmla="*/ 1996 w 2117"/>
                <a:gd name="T3" fmla="*/ 1558 h 2132"/>
                <a:gd name="T4" fmla="*/ 1913 w 2117"/>
                <a:gd name="T5" fmla="*/ 1692 h 2132"/>
                <a:gd name="T6" fmla="*/ 1813 w 2117"/>
                <a:gd name="T7" fmla="*/ 1811 h 2132"/>
                <a:gd name="T8" fmla="*/ 1699 w 2117"/>
                <a:gd name="T9" fmla="*/ 1913 h 2132"/>
                <a:gd name="T10" fmla="*/ 1572 w 2117"/>
                <a:gd name="T11" fmla="*/ 1998 h 2132"/>
                <a:gd name="T12" fmla="*/ 1432 w 2117"/>
                <a:gd name="T13" fmla="*/ 2062 h 2132"/>
                <a:gd name="T14" fmla="*/ 1286 w 2117"/>
                <a:gd name="T15" fmla="*/ 2107 h 2132"/>
                <a:gd name="T16" fmla="*/ 1133 w 2117"/>
                <a:gd name="T17" fmla="*/ 2130 h 2132"/>
                <a:gd name="T18" fmla="*/ 977 w 2117"/>
                <a:gd name="T19" fmla="*/ 2130 h 2132"/>
                <a:gd name="T20" fmla="*/ 819 w 2117"/>
                <a:gd name="T21" fmla="*/ 2107 h 2132"/>
                <a:gd name="T22" fmla="*/ 714 w 2117"/>
                <a:gd name="T23" fmla="*/ 2076 h 2132"/>
                <a:gd name="T24" fmla="*/ 568 w 2117"/>
                <a:gd name="T25" fmla="*/ 2013 h 2132"/>
                <a:gd name="T26" fmla="*/ 433 w 2117"/>
                <a:gd name="T27" fmla="*/ 1930 h 2132"/>
                <a:gd name="T28" fmla="*/ 316 w 2117"/>
                <a:gd name="T29" fmla="*/ 1830 h 2132"/>
                <a:gd name="T30" fmla="*/ 216 w 2117"/>
                <a:gd name="T31" fmla="*/ 1714 h 2132"/>
                <a:gd name="T32" fmla="*/ 133 w 2117"/>
                <a:gd name="T33" fmla="*/ 1587 h 2132"/>
                <a:gd name="T34" fmla="*/ 68 w 2117"/>
                <a:gd name="T35" fmla="*/ 1448 h 2132"/>
                <a:gd name="T36" fmla="*/ 24 w 2117"/>
                <a:gd name="T37" fmla="*/ 1300 h 2132"/>
                <a:gd name="T38" fmla="*/ 2 w 2117"/>
                <a:gd name="T39" fmla="*/ 1147 h 2132"/>
                <a:gd name="T40" fmla="*/ 4 w 2117"/>
                <a:gd name="T41" fmla="*/ 989 h 2132"/>
                <a:gd name="T42" fmla="*/ 27 w 2117"/>
                <a:gd name="T43" fmla="*/ 829 h 2132"/>
                <a:gd name="T44" fmla="*/ 58 w 2117"/>
                <a:gd name="T45" fmla="*/ 724 h 2132"/>
                <a:gd name="T46" fmla="*/ 121 w 2117"/>
                <a:gd name="T47" fmla="*/ 576 h 2132"/>
                <a:gd name="T48" fmla="*/ 204 w 2117"/>
                <a:gd name="T49" fmla="*/ 442 h 2132"/>
                <a:gd name="T50" fmla="*/ 304 w 2117"/>
                <a:gd name="T51" fmla="*/ 323 h 2132"/>
                <a:gd name="T52" fmla="*/ 418 w 2117"/>
                <a:gd name="T53" fmla="*/ 219 h 2132"/>
                <a:gd name="T54" fmla="*/ 547 w 2117"/>
                <a:gd name="T55" fmla="*/ 136 h 2132"/>
                <a:gd name="T56" fmla="*/ 685 w 2117"/>
                <a:gd name="T57" fmla="*/ 72 h 2132"/>
                <a:gd name="T58" fmla="*/ 831 w 2117"/>
                <a:gd name="T59" fmla="*/ 26 h 2132"/>
                <a:gd name="T60" fmla="*/ 984 w 2117"/>
                <a:gd name="T61" fmla="*/ 4 h 2132"/>
                <a:gd name="T62" fmla="*/ 1140 w 2117"/>
                <a:gd name="T63" fmla="*/ 4 h 2132"/>
                <a:gd name="T64" fmla="*/ 1300 w 2117"/>
                <a:gd name="T65" fmla="*/ 27 h 2132"/>
                <a:gd name="T66" fmla="*/ 1403 w 2117"/>
                <a:gd name="T67" fmla="*/ 56 h 2132"/>
                <a:gd name="T68" fmla="*/ 1551 w 2117"/>
                <a:gd name="T69" fmla="*/ 121 h 2132"/>
                <a:gd name="T70" fmla="*/ 1684 w 2117"/>
                <a:gd name="T71" fmla="*/ 202 h 2132"/>
                <a:gd name="T72" fmla="*/ 1801 w 2117"/>
                <a:gd name="T73" fmla="*/ 303 h 2132"/>
                <a:gd name="T74" fmla="*/ 1903 w 2117"/>
                <a:gd name="T75" fmla="*/ 418 h 2132"/>
                <a:gd name="T76" fmla="*/ 1984 w 2117"/>
                <a:gd name="T77" fmla="*/ 547 h 2132"/>
                <a:gd name="T78" fmla="*/ 2049 w 2117"/>
                <a:gd name="T79" fmla="*/ 685 h 2132"/>
                <a:gd name="T80" fmla="*/ 2093 w 2117"/>
                <a:gd name="T81" fmla="*/ 833 h 2132"/>
                <a:gd name="T82" fmla="*/ 2115 w 2117"/>
                <a:gd name="T83" fmla="*/ 987 h 2132"/>
                <a:gd name="T84" fmla="*/ 2114 w 2117"/>
                <a:gd name="T85" fmla="*/ 1145 h 2132"/>
                <a:gd name="T86" fmla="*/ 2090 w 2117"/>
                <a:gd name="T87" fmla="*/ 1303 h 2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117" h="2132">
                  <a:moveTo>
                    <a:pt x="2076" y="1357"/>
                  </a:moveTo>
                  <a:lnTo>
                    <a:pt x="2076" y="1357"/>
                  </a:lnTo>
                  <a:lnTo>
                    <a:pt x="2059" y="1410"/>
                  </a:lnTo>
                  <a:lnTo>
                    <a:pt x="2041" y="1461"/>
                  </a:lnTo>
                  <a:lnTo>
                    <a:pt x="2020" y="1510"/>
                  </a:lnTo>
                  <a:lnTo>
                    <a:pt x="1996" y="1558"/>
                  </a:lnTo>
                  <a:lnTo>
                    <a:pt x="1971" y="1604"/>
                  </a:lnTo>
                  <a:lnTo>
                    <a:pt x="1944" y="1650"/>
                  </a:lnTo>
                  <a:lnTo>
                    <a:pt x="1913" y="1692"/>
                  </a:lnTo>
                  <a:lnTo>
                    <a:pt x="1883" y="1733"/>
                  </a:lnTo>
                  <a:lnTo>
                    <a:pt x="1849" y="1774"/>
                  </a:lnTo>
                  <a:lnTo>
                    <a:pt x="1813" y="1811"/>
                  </a:lnTo>
                  <a:lnTo>
                    <a:pt x="1777" y="1847"/>
                  </a:lnTo>
                  <a:lnTo>
                    <a:pt x="1738" y="1881"/>
                  </a:lnTo>
                  <a:lnTo>
                    <a:pt x="1699" y="1913"/>
                  </a:lnTo>
                  <a:lnTo>
                    <a:pt x="1657" y="1944"/>
                  </a:lnTo>
                  <a:lnTo>
                    <a:pt x="1614" y="1971"/>
                  </a:lnTo>
                  <a:lnTo>
                    <a:pt x="1572" y="1998"/>
                  </a:lnTo>
                  <a:lnTo>
                    <a:pt x="1526" y="2022"/>
                  </a:lnTo>
                  <a:lnTo>
                    <a:pt x="1480" y="2042"/>
                  </a:lnTo>
                  <a:lnTo>
                    <a:pt x="1432" y="2062"/>
                  </a:lnTo>
                  <a:lnTo>
                    <a:pt x="1385" y="2079"/>
                  </a:lnTo>
                  <a:lnTo>
                    <a:pt x="1336" y="2095"/>
                  </a:lnTo>
                  <a:lnTo>
                    <a:pt x="1286" y="2107"/>
                  </a:lnTo>
                  <a:lnTo>
                    <a:pt x="1235" y="2117"/>
                  </a:lnTo>
                  <a:lnTo>
                    <a:pt x="1184" y="2125"/>
                  </a:lnTo>
                  <a:lnTo>
                    <a:pt x="1133" y="2130"/>
                  </a:lnTo>
                  <a:lnTo>
                    <a:pt x="1081" y="2132"/>
                  </a:lnTo>
                  <a:lnTo>
                    <a:pt x="1030" y="2132"/>
                  </a:lnTo>
                  <a:lnTo>
                    <a:pt x="977" y="2130"/>
                  </a:lnTo>
                  <a:lnTo>
                    <a:pt x="924" y="2125"/>
                  </a:lnTo>
                  <a:lnTo>
                    <a:pt x="872" y="2117"/>
                  </a:lnTo>
                  <a:lnTo>
                    <a:pt x="819" y="2107"/>
                  </a:lnTo>
                  <a:lnTo>
                    <a:pt x="766" y="2093"/>
                  </a:lnTo>
                  <a:lnTo>
                    <a:pt x="766" y="2093"/>
                  </a:lnTo>
                  <a:lnTo>
                    <a:pt x="714" y="2076"/>
                  </a:lnTo>
                  <a:lnTo>
                    <a:pt x="663" y="2057"/>
                  </a:lnTo>
                  <a:lnTo>
                    <a:pt x="613" y="2037"/>
                  </a:lnTo>
                  <a:lnTo>
                    <a:pt x="568" y="2013"/>
                  </a:lnTo>
                  <a:lnTo>
                    <a:pt x="520" y="1988"/>
                  </a:lnTo>
                  <a:lnTo>
                    <a:pt x="476" y="1961"/>
                  </a:lnTo>
                  <a:lnTo>
                    <a:pt x="433" y="1930"/>
                  </a:lnTo>
                  <a:lnTo>
                    <a:pt x="393" y="1899"/>
                  </a:lnTo>
                  <a:lnTo>
                    <a:pt x="354" y="1865"/>
                  </a:lnTo>
                  <a:lnTo>
                    <a:pt x="316" y="1830"/>
                  </a:lnTo>
                  <a:lnTo>
                    <a:pt x="281" y="1794"/>
                  </a:lnTo>
                  <a:lnTo>
                    <a:pt x="247" y="1755"/>
                  </a:lnTo>
                  <a:lnTo>
                    <a:pt x="216" y="1714"/>
                  </a:lnTo>
                  <a:lnTo>
                    <a:pt x="185" y="1673"/>
                  </a:lnTo>
                  <a:lnTo>
                    <a:pt x="158" y="1631"/>
                  </a:lnTo>
                  <a:lnTo>
                    <a:pt x="133" y="1587"/>
                  </a:lnTo>
                  <a:lnTo>
                    <a:pt x="109" y="1541"/>
                  </a:lnTo>
                  <a:lnTo>
                    <a:pt x="87" y="1495"/>
                  </a:lnTo>
                  <a:lnTo>
                    <a:pt x="68" y="1448"/>
                  </a:lnTo>
                  <a:lnTo>
                    <a:pt x="51" y="1400"/>
                  </a:lnTo>
                  <a:lnTo>
                    <a:pt x="38" y="1351"/>
                  </a:lnTo>
                  <a:lnTo>
                    <a:pt x="24" y="1300"/>
                  </a:lnTo>
                  <a:lnTo>
                    <a:pt x="15" y="1249"/>
                  </a:lnTo>
                  <a:lnTo>
                    <a:pt x="7" y="1198"/>
                  </a:lnTo>
                  <a:lnTo>
                    <a:pt x="2" y="1147"/>
                  </a:lnTo>
                  <a:lnTo>
                    <a:pt x="0" y="1094"/>
                  </a:lnTo>
                  <a:lnTo>
                    <a:pt x="0" y="1042"/>
                  </a:lnTo>
                  <a:lnTo>
                    <a:pt x="4" y="989"/>
                  </a:lnTo>
                  <a:lnTo>
                    <a:pt x="9" y="936"/>
                  </a:lnTo>
                  <a:lnTo>
                    <a:pt x="17" y="882"/>
                  </a:lnTo>
                  <a:lnTo>
                    <a:pt x="27" y="829"/>
                  </a:lnTo>
                  <a:lnTo>
                    <a:pt x="41" y="777"/>
                  </a:lnTo>
                  <a:lnTo>
                    <a:pt x="41" y="777"/>
                  </a:lnTo>
                  <a:lnTo>
                    <a:pt x="58" y="724"/>
                  </a:lnTo>
                  <a:lnTo>
                    <a:pt x="77" y="673"/>
                  </a:lnTo>
                  <a:lnTo>
                    <a:pt x="99" y="624"/>
                  </a:lnTo>
                  <a:lnTo>
                    <a:pt x="121" y="576"/>
                  </a:lnTo>
                  <a:lnTo>
                    <a:pt x="146" y="529"/>
                  </a:lnTo>
                  <a:lnTo>
                    <a:pt x="175" y="484"/>
                  </a:lnTo>
                  <a:lnTo>
                    <a:pt x="204" y="442"/>
                  </a:lnTo>
                  <a:lnTo>
                    <a:pt x="236" y="399"/>
                  </a:lnTo>
                  <a:lnTo>
                    <a:pt x="269" y="360"/>
                  </a:lnTo>
                  <a:lnTo>
                    <a:pt x="304" y="323"/>
                  </a:lnTo>
                  <a:lnTo>
                    <a:pt x="340" y="286"/>
                  </a:lnTo>
                  <a:lnTo>
                    <a:pt x="379" y="252"/>
                  </a:lnTo>
                  <a:lnTo>
                    <a:pt x="418" y="219"/>
                  </a:lnTo>
                  <a:lnTo>
                    <a:pt x="461" y="190"/>
                  </a:lnTo>
                  <a:lnTo>
                    <a:pt x="503" y="162"/>
                  </a:lnTo>
                  <a:lnTo>
                    <a:pt x="547" y="136"/>
                  </a:lnTo>
                  <a:lnTo>
                    <a:pt x="591" y="112"/>
                  </a:lnTo>
                  <a:lnTo>
                    <a:pt x="637" y="90"/>
                  </a:lnTo>
                  <a:lnTo>
                    <a:pt x="685" y="72"/>
                  </a:lnTo>
                  <a:lnTo>
                    <a:pt x="732" y="53"/>
                  </a:lnTo>
                  <a:lnTo>
                    <a:pt x="782" y="39"/>
                  </a:lnTo>
                  <a:lnTo>
                    <a:pt x="831" y="26"/>
                  </a:lnTo>
                  <a:lnTo>
                    <a:pt x="882" y="15"/>
                  </a:lnTo>
                  <a:lnTo>
                    <a:pt x="933" y="9"/>
                  </a:lnTo>
                  <a:lnTo>
                    <a:pt x="984" y="4"/>
                  </a:lnTo>
                  <a:lnTo>
                    <a:pt x="1037" y="0"/>
                  </a:lnTo>
                  <a:lnTo>
                    <a:pt x="1087" y="0"/>
                  </a:lnTo>
                  <a:lnTo>
                    <a:pt x="1140" y="4"/>
                  </a:lnTo>
                  <a:lnTo>
                    <a:pt x="1193" y="9"/>
                  </a:lnTo>
                  <a:lnTo>
                    <a:pt x="1245" y="17"/>
                  </a:lnTo>
                  <a:lnTo>
                    <a:pt x="1300" y="27"/>
                  </a:lnTo>
                  <a:lnTo>
                    <a:pt x="1353" y="41"/>
                  </a:lnTo>
                  <a:lnTo>
                    <a:pt x="1353" y="41"/>
                  </a:lnTo>
                  <a:lnTo>
                    <a:pt x="1403" y="56"/>
                  </a:lnTo>
                  <a:lnTo>
                    <a:pt x="1454" y="75"/>
                  </a:lnTo>
                  <a:lnTo>
                    <a:pt x="1504" y="97"/>
                  </a:lnTo>
                  <a:lnTo>
                    <a:pt x="1551" y="121"/>
                  </a:lnTo>
                  <a:lnTo>
                    <a:pt x="1597" y="146"/>
                  </a:lnTo>
                  <a:lnTo>
                    <a:pt x="1641" y="173"/>
                  </a:lnTo>
                  <a:lnTo>
                    <a:pt x="1684" y="202"/>
                  </a:lnTo>
                  <a:lnTo>
                    <a:pt x="1725" y="235"/>
                  </a:lnTo>
                  <a:lnTo>
                    <a:pt x="1764" y="269"/>
                  </a:lnTo>
                  <a:lnTo>
                    <a:pt x="1801" y="303"/>
                  </a:lnTo>
                  <a:lnTo>
                    <a:pt x="1837" y="340"/>
                  </a:lnTo>
                  <a:lnTo>
                    <a:pt x="1871" y="379"/>
                  </a:lnTo>
                  <a:lnTo>
                    <a:pt x="1903" y="418"/>
                  </a:lnTo>
                  <a:lnTo>
                    <a:pt x="1932" y="461"/>
                  </a:lnTo>
                  <a:lnTo>
                    <a:pt x="1959" y="503"/>
                  </a:lnTo>
                  <a:lnTo>
                    <a:pt x="1984" y="547"/>
                  </a:lnTo>
                  <a:lnTo>
                    <a:pt x="2008" y="591"/>
                  </a:lnTo>
                  <a:lnTo>
                    <a:pt x="2030" y="639"/>
                  </a:lnTo>
                  <a:lnTo>
                    <a:pt x="2049" y="685"/>
                  </a:lnTo>
                  <a:lnTo>
                    <a:pt x="2066" y="734"/>
                  </a:lnTo>
                  <a:lnTo>
                    <a:pt x="2081" y="783"/>
                  </a:lnTo>
                  <a:lnTo>
                    <a:pt x="2093" y="833"/>
                  </a:lnTo>
                  <a:lnTo>
                    <a:pt x="2103" y="884"/>
                  </a:lnTo>
                  <a:lnTo>
                    <a:pt x="2110" y="934"/>
                  </a:lnTo>
                  <a:lnTo>
                    <a:pt x="2115" y="987"/>
                  </a:lnTo>
                  <a:lnTo>
                    <a:pt x="2117" y="1038"/>
                  </a:lnTo>
                  <a:lnTo>
                    <a:pt x="2117" y="1091"/>
                  </a:lnTo>
                  <a:lnTo>
                    <a:pt x="2114" y="1145"/>
                  </a:lnTo>
                  <a:lnTo>
                    <a:pt x="2109" y="1198"/>
                  </a:lnTo>
                  <a:lnTo>
                    <a:pt x="2100" y="1250"/>
                  </a:lnTo>
                  <a:lnTo>
                    <a:pt x="2090" y="1303"/>
                  </a:lnTo>
                  <a:lnTo>
                    <a:pt x="2076" y="1357"/>
                  </a:lnTo>
                  <a:lnTo>
                    <a:pt x="2076" y="1357"/>
                  </a:lnTo>
                  <a:close/>
                </a:path>
              </a:pathLst>
            </a:custGeom>
            <a:noFill/>
            <a:ln w="28575" cmpd="sng">
              <a:solidFill>
                <a:srgbClr val="FFF6E7"/>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sz="1400">
                <a:solidFill>
                  <a:schemeClr val="tx1">
                    <a:lumMod val="50000"/>
                    <a:lumOff val="50000"/>
                  </a:schemeClr>
                </a:solidFill>
              </a:endParaRPr>
            </a:p>
          </p:txBody>
        </p:sp>
        <p:sp>
          <p:nvSpPr>
            <p:cNvPr id="63" name="Freeform 676"/>
            <p:cNvSpPr/>
            <p:nvPr/>
          </p:nvSpPr>
          <p:spPr bwMode="auto">
            <a:xfrm>
              <a:off x="4810" y="2703"/>
              <a:ext cx="1059" cy="1066"/>
            </a:xfrm>
            <a:custGeom>
              <a:avLst/>
              <a:gdLst>
                <a:gd name="T0" fmla="*/ 2059 w 2117"/>
                <a:gd name="T1" fmla="*/ 1408 h 2132"/>
                <a:gd name="T2" fmla="*/ 1996 w 2117"/>
                <a:gd name="T3" fmla="*/ 1558 h 2132"/>
                <a:gd name="T4" fmla="*/ 1913 w 2117"/>
                <a:gd name="T5" fmla="*/ 1692 h 2132"/>
                <a:gd name="T6" fmla="*/ 1813 w 2117"/>
                <a:gd name="T7" fmla="*/ 1811 h 2132"/>
                <a:gd name="T8" fmla="*/ 1699 w 2117"/>
                <a:gd name="T9" fmla="*/ 1913 h 2132"/>
                <a:gd name="T10" fmla="*/ 1570 w 2117"/>
                <a:gd name="T11" fmla="*/ 1998 h 2132"/>
                <a:gd name="T12" fmla="*/ 1432 w 2117"/>
                <a:gd name="T13" fmla="*/ 2062 h 2132"/>
                <a:gd name="T14" fmla="*/ 1286 w 2117"/>
                <a:gd name="T15" fmla="*/ 2106 h 2132"/>
                <a:gd name="T16" fmla="*/ 1133 w 2117"/>
                <a:gd name="T17" fmla="*/ 2130 h 2132"/>
                <a:gd name="T18" fmla="*/ 977 w 2117"/>
                <a:gd name="T19" fmla="*/ 2130 h 2132"/>
                <a:gd name="T20" fmla="*/ 819 w 2117"/>
                <a:gd name="T21" fmla="*/ 2105 h 2132"/>
                <a:gd name="T22" fmla="*/ 714 w 2117"/>
                <a:gd name="T23" fmla="*/ 2076 h 2132"/>
                <a:gd name="T24" fmla="*/ 566 w 2117"/>
                <a:gd name="T25" fmla="*/ 2013 h 2132"/>
                <a:gd name="T26" fmla="*/ 433 w 2117"/>
                <a:gd name="T27" fmla="*/ 1930 h 2132"/>
                <a:gd name="T28" fmla="*/ 316 w 2117"/>
                <a:gd name="T29" fmla="*/ 1829 h 2132"/>
                <a:gd name="T30" fmla="*/ 216 w 2117"/>
                <a:gd name="T31" fmla="*/ 1714 h 2132"/>
                <a:gd name="T32" fmla="*/ 133 w 2117"/>
                <a:gd name="T33" fmla="*/ 1587 h 2132"/>
                <a:gd name="T34" fmla="*/ 68 w 2117"/>
                <a:gd name="T35" fmla="*/ 1447 h 2132"/>
                <a:gd name="T36" fmla="*/ 24 w 2117"/>
                <a:gd name="T37" fmla="*/ 1299 h 2132"/>
                <a:gd name="T38" fmla="*/ 2 w 2117"/>
                <a:gd name="T39" fmla="*/ 1147 h 2132"/>
                <a:gd name="T40" fmla="*/ 3 w 2117"/>
                <a:gd name="T41" fmla="*/ 989 h 2132"/>
                <a:gd name="T42" fmla="*/ 27 w 2117"/>
                <a:gd name="T43" fmla="*/ 829 h 2132"/>
                <a:gd name="T44" fmla="*/ 58 w 2117"/>
                <a:gd name="T45" fmla="*/ 724 h 2132"/>
                <a:gd name="T46" fmla="*/ 121 w 2117"/>
                <a:gd name="T47" fmla="*/ 574 h 2132"/>
                <a:gd name="T48" fmla="*/ 204 w 2117"/>
                <a:gd name="T49" fmla="*/ 440 h 2132"/>
                <a:gd name="T50" fmla="*/ 304 w 2117"/>
                <a:gd name="T51" fmla="*/ 321 h 2132"/>
                <a:gd name="T52" fmla="*/ 418 w 2117"/>
                <a:gd name="T53" fmla="*/ 219 h 2132"/>
                <a:gd name="T54" fmla="*/ 547 w 2117"/>
                <a:gd name="T55" fmla="*/ 136 h 2132"/>
                <a:gd name="T56" fmla="*/ 685 w 2117"/>
                <a:gd name="T57" fmla="*/ 70 h 2132"/>
                <a:gd name="T58" fmla="*/ 831 w 2117"/>
                <a:gd name="T59" fmla="*/ 25 h 2132"/>
                <a:gd name="T60" fmla="*/ 984 w 2117"/>
                <a:gd name="T61" fmla="*/ 3 h 2132"/>
                <a:gd name="T62" fmla="*/ 1140 w 2117"/>
                <a:gd name="T63" fmla="*/ 3 h 2132"/>
                <a:gd name="T64" fmla="*/ 1298 w 2117"/>
                <a:gd name="T65" fmla="*/ 27 h 2132"/>
                <a:gd name="T66" fmla="*/ 1403 w 2117"/>
                <a:gd name="T67" fmla="*/ 56 h 2132"/>
                <a:gd name="T68" fmla="*/ 1551 w 2117"/>
                <a:gd name="T69" fmla="*/ 119 h 2132"/>
                <a:gd name="T70" fmla="*/ 1684 w 2117"/>
                <a:gd name="T71" fmla="*/ 202 h 2132"/>
                <a:gd name="T72" fmla="*/ 1801 w 2117"/>
                <a:gd name="T73" fmla="*/ 302 h 2132"/>
                <a:gd name="T74" fmla="*/ 1901 w 2117"/>
                <a:gd name="T75" fmla="*/ 418 h 2132"/>
                <a:gd name="T76" fmla="*/ 1984 w 2117"/>
                <a:gd name="T77" fmla="*/ 547 h 2132"/>
                <a:gd name="T78" fmla="*/ 2049 w 2117"/>
                <a:gd name="T79" fmla="*/ 684 h 2132"/>
                <a:gd name="T80" fmla="*/ 2093 w 2117"/>
                <a:gd name="T81" fmla="*/ 832 h 2132"/>
                <a:gd name="T82" fmla="*/ 2115 w 2117"/>
                <a:gd name="T83" fmla="*/ 987 h 2132"/>
                <a:gd name="T84" fmla="*/ 2113 w 2117"/>
                <a:gd name="T85" fmla="*/ 1143 h 2132"/>
                <a:gd name="T86" fmla="*/ 2090 w 2117"/>
                <a:gd name="T87" fmla="*/ 1303 h 2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117" h="2132">
                  <a:moveTo>
                    <a:pt x="2076" y="1357"/>
                  </a:moveTo>
                  <a:lnTo>
                    <a:pt x="2076" y="1357"/>
                  </a:lnTo>
                  <a:lnTo>
                    <a:pt x="2059" y="1408"/>
                  </a:lnTo>
                  <a:lnTo>
                    <a:pt x="2040" y="1459"/>
                  </a:lnTo>
                  <a:lnTo>
                    <a:pt x="2020" y="1510"/>
                  </a:lnTo>
                  <a:lnTo>
                    <a:pt x="1996" y="1558"/>
                  </a:lnTo>
                  <a:lnTo>
                    <a:pt x="1971" y="1604"/>
                  </a:lnTo>
                  <a:lnTo>
                    <a:pt x="1944" y="1648"/>
                  </a:lnTo>
                  <a:lnTo>
                    <a:pt x="1913" y="1692"/>
                  </a:lnTo>
                  <a:lnTo>
                    <a:pt x="1882" y="1733"/>
                  </a:lnTo>
                  <a:lnTo>
                    <a:pt x="1848" y="1773"/>
                  </a:lnTo>
                  <a:lnTo>
                    <a:pt x="1813" y="1811"/>
                  </a:lnTo>
                  <a:lnTo>
                    <a:pt x="1777" y="1846"/>
                  </a:lnTo>
                  <a:lnTo>
                    <a:pt x="1738" y="1880"/>
                  </a:lnTo>
                  <a:lnTo>
                    <a:pt x="1699" y="1913"/>
                  </a:lnTo>
                  <a:lnTo>
                    <a:pt x="1656" y="1943"/>
                  </a:lnTo>
                  <a:lnTo>
                    <a:pt x="1614" y="1970"/>
                  </a:lnTo>
                  <a:lnTo>
                    <a:pt x="1570" y="1998"/>
                  </a:lnTo>
                  <a:lnTo>
                    <a:pt x="1526" y="2021"/>
                  </a:lnTo>
                  <a:lnTo>
                    <a:pt x="1480" y="2042"/>
                  </a:lnTo>
                  <a:lnTo>
                    <a:pt x="1432" y="2062"/>
                  </a:lnTo>
                  <a:lnTo>
                    <a:pt x="1385" y="2079"/>
                  </a:lnTo>
                  <a:lnTo>
                    <a:pt x="1335" y="2094"/>
                  </a:lnTo>
                  <a:lnTo>
                    <a:pt x="1286" y="2106"/>
                  </a:lnTo>
                  <a:lnTo>
                    <a:pt x="1235" y="2117"/>
                  </a:lnTo>
                  <a:lnTo>
                    <a:pt x="1184" y="2125"/>
                  </a:lnTo>
                  <a:lnTo>
                    <a:pt x="1133" y="2130"/>
                  </a:lnTo>
                  <a:lnTo>
                    <a:pt x="1080" y="2132"/>
                  </a:lnTo>
                  <a:lnTo>
                    <a:pt x="1030" y="2132"/>
                  </a:lnTo>
                  <a:lnTo>
                    <a:pt x="977" y="2130"/>
                  </a:lnTo>
                  <a:lnTo>
                    <a:pt x="924" y="2125"/>
                  </a:lnTo>
                  <a:lnTo>
                    <a:pt x="872" y="2117"/>
                  </a:lnTo>
                  <a:lnTo>
                    <a:pt x="819" y="2105"/>
                  </a:lnTo>
                  <a:lnTo>
                    <a:pt x="766" y="2091"/>
                  </a:lnTo>
                  <a:lnTo>
                    <a:pt x="766" y="2091"/>
                  </a:lnTo>
                  <a:lnTo>
                    <a:pt x="714" y="2076"/>
                  </a:lnTo>
                  <a:lnTo>
                    <a:pt x="663" y="2057"/>
                  </a:lnTo>
                  <a:lnTo>
                    <a:pt x="613" y="2035"/>
                  </a:lnTo>
                  <a:lnTo>
                    <a:pt x="566" y="2013"/>
                  </a:lnTo>
                  <a:lnTo>
                    <a:pt x="520" y="1987"/>
                  </a:lnTo>
                  <a:lnTo>
                    <a:pt x="476" y="1959"/>
                  </a:lnTo>
                  <a:lnTo>
                    <a:pt x="433" y="1930"/>
                  </a:lnTo>
                  <a:lnTo>
                    <a:pt x="392" y="1897"/>
                  </a:lnTo>
                  <a:lnTo>
                    <a:pt x="353" y="1865"/>
                  </a:lnTo>
                  <a:lnTo>
                    <a:pt x="316" y="1829"/>
                  </a:lnTo>
                  <a:lnTo>
                    <a:pt x="280" y="1792"/>
                  </a:lnTo>
                  <a:lnTo>
                    <a:pt x="246" y="1755"/>
                  </a:lnTo>
                  <a:lnTo>
                    <a:pt x="216" y="1714"/>
                  </a:lnTo>
                  <a:lnTo>
                    <a:pt x="185" y="1673"/>
                  </a:lnTo>
                  <a:lnTo>
                    <a:pt x="158" y="1631"/>
                  </a:lnTo>
                  <a:lnTo>
                    <a:pt x="133" y="1587"/>
                  </a:lnTo>
                  <a:lnTo>
                    <a:pt x="109" y="1541"/>
                  </a:lnTo>
                  <a:lnTo>
                    <a:pt x="87" y="1495"/>
                  </a:lnTo>
                  <a:lnTo>
                    <a:pt x="68" y="1447"/>
                  </a:lnTo>
                  <a:lnTo>
                    <a:pt x="51" y="1398"/>
                  </a:lnTo>
                  <a:lnTo>
                    <a:pt x="37" y="1350"/>
                  </a:lnTo>
                  <a:lnTo>
                    <a:pt x="24" y="1299"/>
                  </a:lnTo>
                  <a:lnTo>
                    <a:pt x="15" y="1248"/>
                  </a:lnTo>
                  <a:lnTo>
                    <a:pt x="7" y="1198"/>
                  </a:lnTo>
                  <a:lnTo>
                    <a:pt x="2" y="1147"/>
                  </a:lnTo>
                  <a:lnTo>
                    <a:pt x="0" y="1094"/>
                  </a:lnTo>
                  <a:lnTo>
                    <a:pt x="0" y="1041"/>
                  </a:lnTo>
                  <a:lnTo>
                    <a:pt x="3" y="989"/>
                  </a:lnTo>
                  <a:lnTo>
                    <a:pt x="8" y="936"/>
                  </a:lnTo>
                  <a:lnTo>
                    <a:pt x="17" y="882"/>
                  </a:lnTo>
                  <a:lnTo>
                    <a:pt x="27" y="829"/>
                  </a:lnTo>
                  <a:lnTo>
                    <a:pt x="41" y="776"/>
                  </a:lnTo>
                  <a:lnTo>
                    <a:pt x="41" y="776"/>
                  </a:lnTo>
                  <a:lnTo>
                    <a:pt x="58" y="724"/>
                  </a:lnTo>
                  <a:lnTo>
                    <a:pt x="76" y="673"/>
                  </a:lnTo>
                  <a:lnTo>
                    <a:pt x="97" y="623"/>
                  </a:lnTo>
                  <a:lnTo>
                    <a:pt x="121" y="574"/>
                  </a:lnTo>
                  <a:lnTo>
                    <a:pt x="146" y="528"/>
                  </a:lnTo>
                  <a:lnTo>
                    <a:pt x="173" y="484"/>
                  </a:lnTo>
                  <a:lnTo>
                    <a:pt x="204" y="440"/>
                  </a:lnTo>
                  <a:lnTo>
                    <a:pt x="234" y="399"/>
                  </a:lnTo>
                  <a:lnTo>
                    <a:pt x="268" y="360"/>
                  </a:lnTo>
                  <a:lnTo>
                    <a:pt x="304" y="321"/>
                  </a:lnTo>
                  <a:lnTo>
                    <a:pt x="340" y="285"/>
                  </a:lnTo>
                  <a:lnTo>
                    <a:pt x="379" y="251"/>
                  </a:lnTo>
                  <a:lnTo>
                    <a:pt x="418" y="219"/>
                  </a:lnTo>
                  <a:lnTo>
                    <a:pt x="460" y="190"/>
                  </a:lnTo>
                  <a:lnTo>
                    <a:pt x="503" y="161"/>
                  </a:lnTo>
                  <a:lnTo>
                    <a:pt x="547" y="136"/>
                  </a:lnTo>
                  <a:lnTo>
                    <a:pt x="591" y="112"/>
                  </a:lnTo>
                  <a:lnTo>
                    <a:pt x="637" y="90"/>
                  </a:lnTo>
                  <a:lnTo>
                    <a:pt x="685" y="70"/>
                  </a:lnTo>
                  <a:lnTo>
                    <a:pt x="732" y="53"/>
                  </a:lnTo>
                  <a:lnTo>
                    <a:pt x="781" y="39"/>
                  </a:lnTo>
                  <a:lnTo>
                    <a:pt x="831" y="25"/>
                  </a:lnTo>
                  <a:lnTo>
                    <a:pt x="882" y="15"/>
                  </a:lnTo>
                  <a:lnTo>
                    <a:pt x="933" y="8"/>
                  </a:lnTo>
                  <a:lnTo>
                    <a:pt x="984" y="3"/>
                  </a:lnTo>
                  <a:lnTo>
                    <a:pt x="1036" y="0"/>
                  </a:lnTo>
                  <a:lnTo>
                    <a:pt x="1087" y="0"/>
                  </a:lnTo>
                  <a:lnTo>
                    <a:pt x="1140" y="3"/>
                  </a:lnTo>
                  <a:lnTo>
                    <a:pt x="1193" y="8"/>
                  </a:lnTo>
                  <a:lnTo>
                    <a:pt x="1245" y="15"/>
                  </a:lnTo>
                  <a:lnTo>
                    <a:pt x="1298" y="27"/>
                  </a:lnTo>
                  <a:lnTo>
                    <a:pt x="1351" y="41"/>
                  </a:lnTo>
                  <a:lnTo>
                    <a:pt x="1351" y="41"/>
                  </a:lnTo>
                  <a:lnTo>
                    <a:pt x="1403" y="56"/>
                  </a:lnTo>
                  <a:lnTo>
                    <a:pt x="1454" y="75"/>
                  </a:lnTo>
                  <a:lnTo>
                    <a:pt x="1504" y="97"/>
                  </a:lnTo>
                  <a:lnTo>
                    <a:pt x="1551" y="119"/>
                  </a:lnTo>
                  <a:lnTo>
                    <a:pt x="1597" y="144"/>
                  </a:lnTo>
                  <a:lnTo>
                    <a:pt x="1641" y="173"/>
                  </a:lnTo>
                  <a:lnTo>
                    <a:pt x="1684" y="202"/>
                  </a:lnTo>
                  <a:lnTo>
                    <a:pt x="1724" y="234"/>
                  </a:lnTo>
                  <a:lnTo>
                    <a:pt x="1763" y="267"/>
                  </a:lnTo>
                  <a:lnTo>
                    <a:pt x="1801" y="302"/>
                  </a:lnTo>
                  <a:lnTo>
                    <a:pt x="1836" y="340"/>
                  </a:lnTo>
                  <a:lnTo>
                    <a:pt x="1870" y="377"/>
                  </a:lnTo>
                  <a:lnTo>
                    <a:pt x="1901" y="418"/>
                  </a:lnTo>
                  <a:lnTo>
                    <a:pt x="1932" y="459"/>
                  </a:lnTo>
                  <a:lnTo>
                    <a:pt x="1959" y="503"/>
                  </a:lnTo>
                  <a:lnTo>
                    <a:pt x="1984" y="547"/>
                  </a:lnTo>
                  <a:lnTo>
                    <a:pt x="2008" y="591"/>
                  </a:lnTo>
                  <a:lnTo>
                    <a:pt x="2030" y="637"/>
                  </a:lnTo>
                  <a:lnTo>
                    <a:pt x="2049" y="684"/>
                  </a:lnTo>
                  <a:lnTo>
                    <a:pt x="2066" y="734"/>
                  </a:lnTo>
                  <a:lnTo>
                    <a:pt x="2079" y="783"/>
                  </a:lnTo>
                  <a:lnTo>
                    <a:pt x="2093" y="832"/>
                  </a:lnTo>
                  <a:lnTo>
                    <a:pt x="2102" y="883"/>
                  </a:lnTo>
                  <a:lnTo>
                    <a:pt x="2110" y="934"/>
                  </a:lnTo>
                  <a:lnTo>
                    <a:pt x="2115" y="987"/>
                  </a:lnTo>
                  <a:lnTo>
                    <a:pt x="2117" y="1038"/>
                  </a:lnTo>
                  <a:lnTo>
                    <a:pt x="2117" y="1090"/>
                  </a:lnTo>
                  <a:lnTo>
                    <a:pt x="2113" y="1143"/>
                  </a:lnTo>
                  <a:lnTo>
                    <a:pt x="2108" y="1198"/>
                  </a:lnTo>
                  <a:lnTo>
                    <a:pt x="2100" y="1250"/>
                  </a:lnTo>
                  <a:lnTo>
                    <a:pt x="2090" y="1303"/>
                  </a:lnTo>
                  <a:lnTo>
                    <a:pt x="2076" y="1357"/>
                  </a:lnTo>
                  <a:lnTo>
                    <a:pt x="2076" y="1357"/>
                  </a:lnTo>
                  <a:close/>
                </a:path>
              </a:pathLst>
            </a:custGeom>
            <a:noFill/>
            <a:ln w="28575" cmpd="sng">
              <a:solidFill>
                <a:srgbClr val="FFF6E7"/>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sz="1400">
                <a:solidFill>
                  <a:schemeClr val="tx1">
                    <a:lumMod val="50000"/>
                    <a:lumOff val="50000"/>
                  </a:schemeClr>
                </a:solidFill>
              </a:endParaRPr>
            </a:p>
          </p:txBody>
        </p:sp>
        <p:sp>
          <p:nvSpPr>
            <p:cNvPr id="64" name="Freeform 677"/>
            <p:cNvSpPr/>
            <p:nvPr/>
          </p:nvSpPr>
          <p:spPr bwMode="auto">
            <a:xfrm>
              <a:off x="4867" y="2805"/>
              <a:ext cx="804" cy="663"/>
            </a:xfrm>
            <a:custGeom>
              <a:avLst/>
              <a:gdLst>
                <a:gd name="T0" fmla="*/ 0 w 1609"/>
                <a:gd name="T1" fmla="*/ 1326 h 1326"/>
                <a:gd name="T2" fmla="*/ 0 w 1609"/>
                <a:gd name="T3" fmla="*/ 1326 h 1326"/>
                <a:gd name="T4" fmla="*/ 26 w 1609"/>
                <a:gd name="T5" fmla="*/ 1243 h 1326"/>
                <a:gd name="T6" fmla="*/ 53 w 1609"/>
                <a:gd name="T7" fmla="*/ 1162 h 1326"/>
                <a:gd name="T8" fmla="*/ 83 w 1609"/>
                <a:gd name="T9" fmla="*/ 1082 h 1326"/>
                <a:gd name="T10" fmla="*/ 116 w 1609"/>
                <a:gd name="T11" fmla="*/ 1005 h 1326"/>
                <a:gd name="T12" fmla="*/ 151 w 1609"/>
                <a:gd name="T13" fmla="*/ 931 h 1326"/>
                <a:gd name="T14" fmla="*/ 189 w 1609"/>
                <a:gd name="T15" fmla="*/ 858 h 1326"/>
                <a:gd name="T16" fmla="*/ 228 w 1609"/>
                <a:gd name="T17" fmla="*/ 786 h 1326"/>
                <a:gd name="T18" fmla="*/ 269 w 1609"/>
                <a:gd name="T19" fmla="*/ 718 h 1326"/>
                <a:gd name="T20" fmla="*/ 311 w 1609"/>
                <a:gd name="T21" fmla="*/ 654 h 1326"/>
                <a:gd name="T22" fmla="*/ 357 w 1609"/>
                <a:gd name="T23" fmla="*/ 591 h 1326"/>
                <a:gd name="T24" fmla="*/ 403 w 1609"/>
                <a:gd name="T25" fmla="*/ 531 h 1326"/>
                <a:gd name="T26" fmla="*/ 452 w 1609"/>
                <a:gd name="T27" fmla="*/ 474 h 1326"/>
                <a:gd name="T28" fmla="*/ 501 w 1609"/>
                <a:gd name="T29" fmla="*/ 419 h 1326"/>
                <a:gd name="T30" fmla="*/ 552 w 1609"/>
                <a:gd name="T31" fmla="*/ 367 h 1326"/>
                <a:gd name="T32" fmla="*/ 605 w 1609"/>
                <a:gd name="T33" fmla="*/ 319 h 1326"/>
                <a:gd name="T34" fmla="*/ 658 w 1609"/>
                <a:gd name="T35" fmla="*/ 273 h 1326"/>
                <a:gd name="T36" fmla="*/ 714 w 1609"/>
                <a:gd name="T37" fmla="*/ 231 h 1326"/>
                <a:gd name="T38" fmla="*/ 768 w 1609"/>
                <a:gd name="T39" fmla="*/ 192 h 1326"/>
                <a:gd name="T40" fmla="*/ 826 w 1609"/>
                <a:gd name="T41" fmla="*/ 156 h 1326"/>
                <a:gd name="T42" fmla="*/ 884 w 1609"/>
                <a:gd name="T43" fmla="*/ 124 h 1326"/>
                <a:gd name="T44" fmla="*/ 941 w 1609"/>
                <a:gd name="T45" fmla="*/ 97 h 1326"/>
                <a:gd name="T46" fmla="*/ 1001 w 1609"/>
                <a:gd name="T47" fmla="*/ 71 h 1326"/>
                <a:gd name="T48" fmla="*/ 1060 w 1609"/>
                <a:gd name="T49" fmla="*/ 49 h 1326"/>
                <a:gd name="T50" fmla="*/ 1120 w 1609"/>
                <a:gd name="T51" fmla="*/ 32 h 1326"/>
                <a:gd name="T52" fmla="*/ 1181 w 1609"/>
                <a:gd name="T53" fmla="*/ 17 h 1326"/>
                <a:gd name="T54" fmla="*/ 1242 w 1609"/>
                <a:gd name="T55" fmla="*/ 8 h 1326"/>
                <a:gd name="T56" fmla="*/ 1303 w 1609"/>
                <a:gd name="T57" fmla="*/ 1 h 1326"/>
                <a:gd name="T58" fmla="*/ 1334 w 1609"/>
                <a:gd name="T59" fmla="*/ 0 h 1326"/>
                <a:gd name="T60" fmla="*/ 1364 w 1609"/>
                <a:gd name="T61" fmla="*/ 0 h 1326"/>
                <a:gd name="T62" fmla="*/ 1395 w 1609"/>
                <a:gd name="T63" fmla="*/ 0 h 1326"/>
                <a:gd name="T64" fmla="*/ 1425 w 1609"/>
                <a:gd name="T65" fmla="*/ 1 h 1326"/>
                <a:gd name="T66" fmla="*/ 1456 w 1609"/>
                <a:gd name="T67" fmla="*/ 5 h 1326"/>
                <a:gd name="T68" fmla="*/ 1487 w 1609"/>
                <a:gd name="T69" fmla="*/ 8 h 1326"/>
                <a:gd name="T70" fmla="*/ 1517 w 1609"/>
                <a:gd name="T71" fmla="*/ 13 h 1326"/>
                <a:gd name="T72" fmla="*/ 1548 w 1609"/>
                <a:gd name="T73" fmla="*/ 18 h 1326"/>
                <a:gd name="T74" fmla="*/ 1578 w 1609"/>
                <a:gd name="T75" fmla="*/ 25 h 1326"/>
                <a:gd name="T76" fmla="*/ 1609 w 1609"/>
                <a:gd name="T77" fmla="*/ 34 h 1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609" h="1326">
                  <a:moveTo>
                    <a:pt x="0" y="1326"/>
                  </a:moveTo>
                  <a:lnTo>
                    <a:pt x="0" y="1326"/>
                  </a:lnTo>
                  <a:lnTo>
                    <a:pt x="26" y="1243"/>
                  </a:lnTo>
                  <a:lnTo>
                    <a:pt x="53" y="1162"/>
                  </a:lnTo>
                  <a:lnTo>
                    <a:pt x="83" y="1082"/>
                  </a:lnTo>
                  <a:lnTo>
                    <a:pt x="116" y="1005"/>
                  </a:lnTo>
                  <a:lnTo>
                    <a:pt x="151" y="931"/>
                  </a:lnTo>
                  <a:lnTo>
                    <a:pt x="189" y="858"/>
                  </a:lnTo>
                  <a:lnTo>
                    <a:pt x="228" y="786"/>
                  </a:lnTo>
                  <a:lnTo>
                    <a:pt x="269" y="718"/>
                  </a:lnTo>
                  <a:lnTo>
                    <a:pt x="311" y="654"/>
                  </a:lnTo>
                  <a:lnTo>
                    <a:pt x="357" y="591"/>
                  </a:lnTo>
                  <a:lnTo>
                    <a:pt x="403" y="531"/>
                  </a:lnTo>
                  <a:lnTo>
                    <a:pt x="452" y="474"/>
                  </a:lnTo>
                  <a:lnTo>
                    <a:pt x="501" y="419"/>
                  </a:lnTo>
                  <a:lnTo>
                    <a:pt x="552" y="367"/>
                  </a:lnTo>
                  <a:lnTo>
                    <a:pt x="605" y="319"/>
                  </a:lnTo>
                  <a:lnTo>
                    <a:pt x="658" y="273"/>
                  </a:lnTo>
                  <a:lnTo>
                    <a:pt x="714" y="231"/>
                  </a:lnTo>
                  <a:lnTo>
                    <a:pt x="768" y="192"/>
                  </a:lnTo>
                  <a:lnTo>
                    <a:pt x="826" y="156"/>
                  </a:lnTo>
                  <a:lnTo>
                    <a:pt x="884" y="124"/>
                  </a:lnTo>
                  <a:lnTo>
                    <a:pt x="941" y="97"/>
                  </a:lnTo>
                  <a:lnTo>
                    <a:pt x="1001" y="71"/>
                  </a:lnTo>
                  <a:lnTo>
                    <a:pt x="1060" y="49"/>
                  </a:lnTo>
                  <a:lnTo>
                    <a:pt x="1120" y="32"/>
                  </a:lnTo>
                  <a:lnTo>
                    <a:pt x="1181" y="17"/>
                  </a:lnTo>
                  <a:lnTo>
                    <a:pt x="1242" y="8"/>
                  </a:lnTo>
                  <a:lnTo>
                    <a:pt x="1303" y="1"/>
                  </a:lnTo>
                  <a:lnTo>
                    <a:pt x="1334" y="0"/>
                  </a:lnTo>
                  <a:lnTo>
                    <a:pt x="1364" y="0"/>
                  </a:lnTo>
                  <a:lnTo>
                    <a:pt x="1395" y="0"/>
                  </a:lnTo>
                  <a:lnTo>
                    <a:pt x="1425" y="1"/>
                  </a:lnTo>
                  <a:lnTo>
                    <a:pt x="1456" y="5"/>
                  </a:lnTo>
                  <a:lnTo>
                    <a:pt x="1487" y="8"/>
                  </a:lnTo>
                  <a:lnTo>
                    <a:pt x="1517" y="13"/>
                  </a:lnTo>
                  <a:lnTo>
                    <a:pt x="1548" y="18"/>
                  </a:lnTo>
                  <a:lnTo>
                    <a:pt x="1578" y="25"/>
                  </a:lnTo>
                  <a:lnTo>
                    <a:pt x="1609" y="34"/>
                  </a:lnTo>
                </a:path>
              </a:pathLst>
            </a:custGeom>
            <a:noFill/>
            <a:ln w="28575" cmpd="sng">
              <a:solidFill>
                <a:srgbClr val="FFF6E7"/>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sz="1400">
                <a:solidFill>
                  <a:schemeClr val="tx1">
                    <a:lumMod val="50000"/>
                    <a:lumOff val="50000"/>
                  </a:schemeClr>
                </a:solidFill>
              </a:endParaRPr>
            </a:p>
          </p:txBody>
        </p:sp>
        <p:sp>
          <p:nvSpPr>
            <p:cNvPr id="65" name="Freeform 678"/>
            <p:cNvSpPr/>
            <p:nvPr/>
          </p:nvSpPr>
          <p:spPr bwMode="auto">
            <a:xfrm>
              <a:off x="5277" y="2707"/>
              <a:ext cx="408" cy="964"/>
            </a:xfrm>
            <a:custGeom>
              <a:avLst/>
              <a:gdLst>
                <a:gd name="T0" fmla="*/ 730 w 817"/>
                <a:gd name="T1" fmla="*/ 1928 h 1928"/>
                <a:gd name="T2" fmla="*/ 730 w 817"/>
                <a:gd name="T3" fmla="*/ 1928 h 1928"/>
                <a:gd name="T4" fmla="*/ 752 w 817"/>
                <a:gd name="T5" fmla="*/ 1845 h 1928"/>
                <a:gd name="T6" fmla="*/ 771 w 817"/>
                <a:gd name="T7" fmla="*/ 1762 h 1928"/>
                <a:gd name="T8" fmla="*/ 786 w 817"/>
                <a:gd name="T9" fmla="*/ 1680 h 1928"/>
                <a:gd name="T10" fmla="*/ 800 w 817"/>
                <a:gd name="T11" fmla="*/ 1599 h 1928"/>
                <a:gd name="T12" fmla="*/ 808 w 817"/>
                <a:gd name="T13" fmla="*/ 1517 h 1928"/>
                <a:gd name="T14" fmla="*/ 813 w 817"/>
                <a:gd name="T15" fmla="*/ 1436 h 1928"/>
                <a:gd name="T16" fmla="*/ 817 w 817"/>
                <a:gd name="T17" fmla="*/ 1358 h 1928"/>
                <a:gd name="T18" fmla="*/ 815 w 817"/>
                <a:gd name="T19" fmla="*/ 1278 h 1928"/>
                <a:gd name="T20" fmla="*/ 812 w 817"/>
                <a:gd name="T21" fmla="*/ 1201 h 1928"/>
                <a:gd name="T22" fmla="*/ 805 w 817"/>
                <a:gd name="T23" fmla="*/ 1125 h 1928"/>
                <a:gd name="T24" fmla="*/ 796 w 817"/>
                <a:gd name="T25" fmla="*/ 1050 h 1928"/>
                <a:gd name="T26" fmla="*/ 783 w 817"/>
                <a:gd name="T27" fmla="*/ 977 h 1928"/>
                <a:gd name="T28" fmla="*/ 768 w 817"/>
                <a:gd name="T29" fmla="*/ 906 h 1928"/>
                <a:gd name="T30" fmla="*/ 751 w 817"/>
                <a:gd name="T31" fmla="*/ 836 h 1928"/>
                <a:gd name="T32" fmla="*/ 729 w 817"/>
                <a:gd name="T33" fmla="*/ 767 h 1928"/>
                <a:gd name="T34" fmla="*/ 706 w 817"/>
                <a:gd name="T35" fmla="*/ 702 h 1928"/>
                <a:gd name="T36" fmla="*/ 679 w 817"/>
                <a:gd name="T37" fmla="*/ 637 h 1928"/>
                <a:gd name="T38" fmla="*/ 650 w 817"/>
                <a:gd name="T39" fmla="*/ 575 h 1928"/>
                <a:gd name="T40" fmla="*/ 620 w 817"/>
                <a:gd name="T41" fmla="*/ 515 h 1928"/>
                <a:gd name="T42" fmla="*/ 586 w 817"/>
                <a:gd name="T43" fmla="*/ 457 h 1928"/>
                <a:gd name="T44" fmla="*/ 548 w 817"/>
                <a:gd name="T45" fmla="*/ 403 h 1928"/>
                <a:gd name="T46" fmla="*/ 511 w 817"/>
                <a:gd name="T47" fmla="*/ 352 h 1928"/>
                <a:gd name="T48" fmla="*/ 469 w 817"/>
                <a:gd name="T49" fmla="*/ 301 h 1928"/>
                <a:gd name="T50" fmla="*/ 426 w 817"/>
                <a:gd name="T51" fmla="*/ 255 h 1928"/>
                <a:gd name="T52" fmla="*/ 380 w 817"/>
                <a:gd name="T53" fmla="*/ 211 h 1928"/>
                <a:gd name="T54" fmla="*/ 333 w 817"/>
                <a:gd name="T55" fmla="*/ 172 h 1928"/>
                <a:gd name="T56" fmla="*/ 282 w 817"/>
                <a:gd name="T57" fmla="*/ 135 h 1928"/>
                <a:gd name="T58" fmla="*/ 229 w 817"/>
                <a:gd name="T59" fmla="*/ 101 h 1928"/>
                <a:gd name="T60" fmla="*/ 175 w 817"/>
                <a:gd name="T61" fmla="*/ 70 h 1928"/>
                <a:gd name="T62" fmla="*/ 147 w 817"/>
                <a:gd name="T63" fmla="*/ 56 h 1928"/>
                <a:gd name="T64" fmla="*/ 119 w 817"/>
                <a:gd name="T65" fmla="*/ 43 h 1928"/>
                <a:gd name="T66" fmla="*/ 90 w 817"/>
                <a:gd name="T67" fmla="*/ 31 h 1928"/>
                <a:gd name="T68" fmla="*/ 61 w 817"/>
                <a:gd name="T69" fmla="*/ 19 h 1928"/>
                <a:gd name="T70" fmla="*/ 30 w 817"/>
                <a:gd name="T71" fmla="*/ 9 h 1928"/>
                <a:gd name="T72" fmla="*/ 0 w 817"/>
                <a:gd name="T73" fmla="*/ 0 h 1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17" h="1928">
                  <a:moveTo>
                    <a:pt x="730" y="1928"/>
                  </a:moveTo>
                  <a:lnTo>
                    <a:pt x="730" y="1928"/>
                  </a:lnTo>
                  <a:lnTo>
                    <a:pt x="752" y="1845"/>
                  </a:lnTo>
                  <a:lnTo>
                    <a:pt x="771" y="1762"/>
                  </a:lnTo>
                  <a:lnTo>
                    <a:pt x="786" y="1680"/>
                  </a:lnTo>
                  <a:lnTo>
                    <a:pt x="800" y="1599"/>
                  </a:lnTo>
                  <a:lnTo>
                    <a:pt x="808" y="1517"/>
                  </a:lnTo>
                  <a:lnTo>
                    <a:pt x="813" y="1436"/>
                  </a:lnTo>
                  <a:lnTo>
                    <a:pt x="817" y="1358"/>
                  </a:lnTo>
                  <a:lnTo>
                    <a:pt x="815" y="1278"/>
                  </a:lnTo>
                  <a:lnTo>
                    <a:pt x="812" y="1201"/>
                  </a:lnTo>
                  <a:lnTo>
                    <a:pt x="805" y="1125"/>
                  </a:lnTo>
                  <a:lnTo>
                    <a:pt x="796" y="1050"/>
                  </a:lnTo>
                  <a:lnTo>
                    <a:pt x="783" y="977"/>
                  </a:lnTo>
                  <a:lnTo>
                    <a:pt x="768" y="906"/>
                  </a:lnTo>
                  <a:lnTo>
                    <a:pt x="751" y="836"/>
                  </a:lnTo>
                  <a:lnTo>
                    <a:pt x="729" y="767"/>
                  </a:lnTo>
                  <a:lnTo>
                    <a:pt x="706" y="702"/>
                  </a:lnTo>
                  <a:lnTo>
                    <a:pt x="679" y="637"/>
                  </a:lnTo>
                  <a:lnTo>
                    <a:pt x="650" y="575"/>
                  </a:lnTo>
                  <a:lnTo>
                    <a:pt x="620" y="515"/>
                  </a:lnTo>
                  <a:lnTo>
                    <a:pt x="586" y="457"/>
                  </a:lnTo>
                  <a:lnTo>
                    <a:pt x="548" y="403"/>
                  </a:lnTo>
                  <a:lnTo>
                    <a:pt x="511" y="352"/>
                  </a:lnTo>
                  <a:lnTo>
                    <a:pt x="469" y="301"/>
                  </a:lnTo>
                  <a:lnTo>
                    <a:pt x="426" y="255"/>
                  </a:lnTo>
                  <a:lnTo>
                    <a:pt x="380" y="211"/>
                  </a:lnTo>
                  <a:lnTo>
                    <a:pt x="333" y="172"/>
                  </a:lnTo>
                  <a:lnTo>
                    <a:pt x="282" y="135"/>
                  </a:lnTo>
                  <a:lnTo>
                    <a:pt x="229" y="101"/>
                  </a:lnTo>
                  <a:lnTo>
                    <a:pt x="175" y="70"/>
                  </a:lnTo>
                  <a:lnTo>
                    <a:pt x="147" y="56"/>
                  </a:lnTo>
                  <a:lnTo>
                    <a:pt x="119" y="43"/>
                  </a:lnTo>
                  <a:lnTo>
                    <a:pt x="90" y="31"/>
                  </a:lnTo>
                  <a:lnTo>
                    <a:pt x="61" y="19"/>
                  </a:lnTo>
                  <a:lnTo>
                    <a:pt x="30" y="9"/>
                  </a:lnTo>
                  <a:lnTo>
                    <a:pt x="0" y="0"/>
                  </a:lnTo>
                </a:path>
              </a:pathLst>
            </a:custGeom>
            <a:noFill/>
            <a:ln w="28575" cmpd="sng">
              <a:solidFill>
                <a:srgbClr val="FFF6E7"/>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sz="1400">
                <a:solidFill>
                  <a:schemeClr val="tx1">
                    <a:lumMod val="50000"/>
                    <a:lumOff val="50000"/>
                  </a:schemeClr>
                </a:solidFill>
              </a:endParaRPr>
            </a:p>
          </p:txBody>
        </p:sp>
      </p:grpSp>
      <p:grpSp>
        <p:nvGrpSpPr>
          <p:cNvPr id="70" name="Group 182"/>
          <p:cNvGrpSpPr/>
          <p:nvPr/>
        </p:nvGrpSpPr>
        <p:grpSpPr bwMode="auto">
          <a:xfrm flipH="1">
            <a:off x="7566055" y="4748821"/>
            <a:ext cx="763353" cy="793645"/>
            <a:chOff x="3244" y="3940"/>
            <a:chExt cx="1007" cy="1047"/>
          </a:xfrm>
          <a:solidFill>
            <a:srgbClr val="FFF6E7"/>
          </a:solidFill>
        </p:grpSpPr>
        <p:sp>
          <p:nvSpPr>
            <p:cNvPr id="71" name="Freeform 179"/>
            <p:cNvSpPr/>
            <p:nvPr/>
          </p:nvSpPr>
          <p:spPr bwMode="auto">
            <a:xfrm>
              <a:off x="3244" y="3940"/>
              <a:ext cx="614" cy="614"/>
            </a:xfrm>
            <a:custGeom>
              <a:avLst/>
              <a:gdLst>
                <a:gd name="T0" fmla="*/ 4725 w 9817"/>
                <a:gd name="T1" fmla="*/ 1045 h 9817"/>
                <a:gd name="T2" fmla="*/ 5732 w 9817"/>
                <a:gd name="T3" fmla="*/ 1170 h 9817"/>
                <a:gd name="T4" fmla="*/ 6866 w 9817"/>
                <a:gd name="T5" fmla="*/ 307 h 9817"/>
                <a:gd name="T6" fmla="*/ 7710 w 9817"/>
                <a:gd name="T7" fmla="*/ 740 h 9817"/>
                <a:gd name="T8" fmla="*/ 7467 w 9817"/>
                <a:gd name="T9" fmla="*/ 2079 h 9817"/>
                <a:gd name="T10" fmla="*/ 8069 w 9817"/>
                <a:gd name="T11" fmla="*/ 2853 h 9817"/>
                <a:gd name="T12" fmla="*/ 9519 w 9817"/>
                <a:gd name="T13" fmla="*/ 2979 h 9817"/>
                <a:gd name="T14" fmla="*/ 9817 w 9817"/>
                <a:gd name="T15" fmla="*/ 3887 h 9817"/>
                <a:gd name="T16" fmla="*/ 8781 w 9817"/>
                <a:gd name="T17" fmla="*/ 4858 h 9817"/>
                <a:gd name="T18" fmla="*/ 8684 w 9817"/>
                <a:gd name="T19" fmla="*/ 5868 h 9817"/>
                <a:gd name="T20" fmla="*/ 9519 w 9817"/>
                <a:gd name="T21" fmla="*/ 6866 h 9817"/>
                <a:gd name="T22" fmla="*/ 9079 w 9817"/>
                <a:gd name="T23" fmla="*/ 7711 h 9817"/>
                <a:gd name="T24" fmla="*/ 7674 w 9817"/>
                <a:gd name="T25" fmla="*/ 7542 h 9817"/>
                <a:gd name="T26" fmla="*/ 6936 w 9817"/>
                <a:gd name="T27" fmla="*/ 8106 h 9817"/>
                <a:gd name="T28" fmla="*/ 6866 w 9817"/>
                <a:gd name="T29" fmla="*/ 9519 h 9817"/>
                <a:gd name="T30" fmla="*/ 5929 w 9817"/>
                <a:gd name="T31" fmla="*/ 9817 h 9817"/>
                <a:gd name="T32" fmla="*/ 5029 w 9817"/>
                <a:gd name="T33" fmla="*/ 8745 h 9817"/>
                <a:gd name="T34" fmla="*/ 4022 w 9817"/>
                <a:gd name="T35" fmla="*/ 8648 h 9817"/>
                <a:gd name="T36" fmla="*/ 2979 w 9817"/>
                <a:gd name="T37" fmla="*/ 9519 h 9817"/>
                <a:gd name="T38" fmla="*/ 2115 w 9817"/>
                <a:gd name="T39" fmla="*/ 9080 h 9817"/>
                <a:gd name="T40" fmla="*/ 2115 w 9817"/>
                <a:gd name="T41" fmla="*/ 7440 h 9817"/>
                <a:gd name="T42" fmla="*/ 1539 w 9817"/>
                <a:gd name="T43" fmla="*/ 6667 h 9817"/>
                <a:gd name="T44" fmla="*/ 307 w 9817"/>
                <a:gd name="T45" fmla="*/ 6866 h 9817"/>
                <a:gd name="T46" fmla="*/ 0 w 9817"/>
                <a:gd name="T47" fmla="*/ 5930 h 9817"/>
                <a:gd name="T48" fmla="*/ 1072 w 9817"/>
                <a:gd name="T49" fmla="*/ 4923 h 9817"/>
                <a:gd name="T50" fmla="*/ 1207 w 9817"/>
                <a:gd name="T51" fmla="*/ 3924 h 9817"/>
                <a:gd name="T52" fmla="*/ 307 w 9817"/>
                <a:gd name="T53" fmla="*/ 2979 h 9817"/>
                <a:gd name="T54" fmla="*/ 740 w 9817"/>
                <a:gd name="T55" fmla="*/ 2079 h 9817"/>
                <a:gd name="T56" fmla="*/ 2017 w 9817"/>
                <a:gd name="T57" fmla="*/ 2447 h 9817"/>
                <a:gd name="T58" fmla="*/ 2717 w 9817"/>
                <a:gd name="T59" fmla="*/ 1846 h 9817"/>
                <a:gd name="T60" fmla="*/ 2979 w 9817"/>
                <a:gd name="T61" fmla="*/ 307 h 9817"/>
                <a:gd name="T62" fmla="*/ 3887 w 9817"/>
                <a:gd name="T63" fmla="*/ 0 h 9817"/>
                <a:gd name="T64" fmla="*/ 4725 w 9817"/>
                <a:gd name="T65" fmla="*/ 1045 h 9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817" h="9817">
                  <a:moveTo>
                    <a:pt x="4725" y="1045"/>
                  </a:moveTo>
                  <a:lnTo>
                    <a:pt x="5732" y="1170"/>
                  </a:lnTo>
                  <a:lnTo>
                    <a:pt x="6866" y="307"/>
                  </a:lnTo>
                  <a:lnTo>
                    <a:pt x="7710" y="740"/>
                  </a:lnTo>
                  <a:lnTo>
                    <a:pt x="7467" y="2079"/>
                  </a:lnTo>
                  <a:lnTo>
                    <a:pt x="8069" y="2853"/>
                  </a:lnTo>
                  <a:lnTo>
                    <a:pt x="9519" y="2979"/>
                  </a:lnTo>
                  <a:lnTo>
                    <a:pt x="9817" y="3887"/>
                  </a:lnTo>
                  <a:lnTo>
                    <a:pt x="8781" y="4858"/>
                  </a:lnTo>
                  <a:lnTo>
                    <a:pt x="8684" y="5868"/>
                  </a:lnTo>
                  <a:lnTo>
                    <a:pt x="9519" y="6866"/>
                  </a:lnTo>
                  <a:lnTo>
                    <a:pt x="9079" y="7711"/>
                  </a:lnTo>
                  <a:lnTo>
                    <a:pt x="7674" y="7542"/>
                  </a:lnTo>
                  <a:lnTo>
                    <a:pt x="6936" y="8106"/>
                  </a:lnTo>
                  <a:lnTo>
                    <a:pt x="6866" y="9519"/>
                  </a:lnTo>
                  <a:lnTo>
                    <a:pt x="5929" y="9817"/>
                  </a:lnTo>
                  <a:lnTo>
                    <a:pt x="5029" y="8745"/>
                  </a:lnTo>
                  <a:lnTo>
                    <a:pt x="4022" y="8648"/>
                  </a:lnTo>
                  <a:lnTo>
                    <a:pt x="2979" y="9519"/>
                  </a:lnTo>
                  <a:lnTo>
                    <a:pt x="2115" y="9080"/>
                  </a:lnTo>
                  <a:lnTo>
                    <a:pt x="2115" y="7440"/>
                  </a:lnTo>
                  <a:lnTo>
                    <a:pt x="1539" y="6667"/>
                  </a:lnTo>
                  <a:lnTo>
                    <a:pt x="307" y="6866"/>
                  </a:lnTo>
                  <a:lnTo>
                    <a:pt x="0" y="5930"/>
                  </a:lnTo>
                  <a:lnTo>
                    <a:pt x="1072" y="4923"/>
                  </a:lnTo>
                  <a:lnTo>
                    <a:pt x="1207" y="3924"/>
                  </a:lnTo>
                  <a:lnTo>
                    <a:pt x="307" y="2979"/>
                  </a:lnTo>
                  <a:lnTo>
                    <a:pt x="740" y="2079"/>
                  </a:lnTo>
                  <a:lnTo>
                    <a:pt x="2017" y="2447"/>
                  </a:lnTo>
                  <a:lnTo>
                    <a:pt x="2717" y="1846"/>
                  </a:lnTo>
                  <a:lnTo>
                    <a:pt x="2979" y="307"/>
                  </a:lnTo>
                  <a:lnTo>
                    <a:pt x="3887" y="0"/>
                  </a:lnTo>
                  <a:lnTo>
                    <a:pt x="4725" y="1045"/>
                  </a:lnTo>
                  <a:close/>
                </a:path>
              </a:pathLst>
            </a:custGeom>
            <a:grpFill/>
            <a:ln>
              <a:noFill/>
            </a:ln>
            <a:extLst>
              <a:ext uri="{91240B29-F687-4F45-9708-019B960494DF}">
                <a14:hiddenLine xmlns:a14="http://schemas.microsoft.com/office/drawing/2010/main" w="3175">
                  <a:solidFill>
                    <a:srgbClr val="1F1A17"/>
                  </a:solidFill>
                  <a:prstDash val="solid"/>
                  <a:round/>
                </a14:hiddenLine>
              </a:ext>
            </a:extLst>
          </p:spPr>
          <p:txBody>
            <a:bodyPr/>
            <a:lstStyle/>
            <a:p>
              <a:endParaRPr lang="zh-CN" altLang="en-US" sz="1400">
                <a:solidFill>
                  <a:schemeClr val="tx1">
                    <a:lumMod val="50000"/>
                    <a:lumOff val="50000"/>
                  </a:schemeClr>
                </a:solidFill>
              </a:endParaRPr>
            </a:p>
          </p:txBody>
        </p:sp>
        <p:sp>
          <p:nvSpPr>
            <p:cNvPr id="72" name="Freeform 181"/>
            <p:cNvSpPr/>
            <p:nvPr/>
          </p:nvSpPr>
          <p:spPr bwMode="auto">
            <a:xfrm>
              <a:off x="3631" y="4365"/>
              <a:ext cx="620" cy="622"/>
            </a:xfrm>
            <a:custGeom>
              <a:avLst/>
              <a:gdLst>
                <a:gd name="T0" fmla="*/ 2914 w 9915"/>
                <a:gd name="T1" fmla="*/ 1675 h 9953"/>
                <a:gd name="T2" fmla="*/ 3887 w 9915"/>
                <a:gd name="T3" fmla="*/ 1269 h 9953"/>
                <a:gd name="T4" fmla="*/ 4453 w 9915"/>
                <a:gd name="T5" fmla="*/ 0 h 9953"/>
                <a:gd name="T6" fmla="*/ 5426 w 9915"/>
                <a:gd name="T7" fmla="*/ 0 h 9953"/>
                <a:gd name="T8" fmla="*/ 5829 w 9915"/>
                <a:gd name="T9" fmla="*/ 1269 h 9953"/>
                <a:gd name="T10" fmla="*/ 6728 w 9915"/>
                <a:gd name="T11" fmla="*/ 1638 h 9953"/>
                <a:gd name="T12" fmla="*/ 8069 w 9915"/>
                <a:gd name="T13" fmla="*/ 1036 h 9953"/>
                <a:gd name="T14" fmla="*/ 8779 w 9915"/>
                <a:gd name="T15" fmla="*/ 1748 h 9953"/>
                <a:gd name="T16" fmla="*/ 8303 w 9915"/>
                <a:gd name="T17" fmla="*/ 3050 h 9953"/>
                <a:gd name="T18" fmla="*/ 8671 w 9915"/>
                <a:gd name="T19" fmla="*/ 3987 h 9953"/>
                <a:gd name="T20" fmla="*/ 9915 w 9915"/>
                <a:gd name="T21" fmla="*/ 4490 h 9953"/>
                <a:gd name="T22" fmla="*/ 9915 w 9915"/>
                <a:gd name="T23" fmla="*/ 5427 h 9953"/>
                <a:gd name="T24" fmla="*/ 8611 w 9915"/>
                <a:gd name="T25" fmla="*/ 5930 h 9953"/>
                <a:gd name="T26" fmla="*/ 8241 w 9915"/>
                <a:gd name="T27" fmla="*/ 6802 h 9953"/>
                <a:gd name="T28" fmla="*/ 8843 w 9915"/>
                <a:gd name="T29" fmla="*/ 8070 h 9953"/>
                <a:gd name="T30" fmla="*/ 8177 w 9915"/>
                <a:gd name="T31" fmla="*/ 8808 h 9953"/>
                <a:gd name="T32" fmla="*/ 6863 w 9915"/>
                <a:gd name="T33" fmla="*/ 8279 h 9953"/>
                <a:gd name="T34" fmla="*/ 5929 w 9915"/>
                <a:gd name="T35" fmla="*/ 8648 h 9953"/>
                <a:gd name="T36" fmla="*/ 5460 w 9915"/>
                <a:gd name="T37" fmla="*/ 9953 h 9953"/>
                <a:gd name="T38" fmla="*/ 4453 w 9915"/>
                <a:gd name="T39" fmla="*/ 9953 h 9953"/>
                <a:gd name="T40" fmla="*/ 3716 w 9915"/>
                <a:gd name="T41" fmla="*/ 8513 h 9953"/>
                <a:gd name="T42" fmla="*/ 2844 w 9915"/>
                <a:gd name="T43" fmla="*/ 8107 h 9953"/>
                <a:gd name="T44" fmla="*/ 1846 w 9915"/>
                <a:gd name="T45" fmla="*/ 8845 h 9953"/>
                <a:gd name="T46" fmla="*/ 1142 w 9915"/>
                <a:gd name="T47" fmla="*/ 8145 h 9953"/>
                <a:gd name="T48" fmla="*/ 1609 w 9915"/>
                <a:gd name="T49" fmla="*/ 6765 h 9953"/>
                <a:gd name="T50" fmla="*/ 1241 w 9915"/>
                <a:gd name="T51" fmla="*/ 5866 h 9953"/>
                <a:gd name="T52" fmla="*/ 0 w 9915"/>
                <a:gd name="T53" fmla="*/ 5427 h 9953"/>
                <a:gd name="T54" fmla="*/ 0 w 9915"/>
                <a:gd name="T55" fmla="*/ 4453 h 9953"/>
                <a:gd name="T56" fmla="*/ 1241 w 9915"/>
                <a:gd name="T57" fmla="*/ 4159 h 9953"/>
                <a:gd name="T58" fmla="*/ 1539 w 9915"/>
                <a:gd name="T59" fmla="*/ 3287 h 9953"/>
                <a:gd name="T60" fmla="*/ 1035 w 9915"/>
                <a:gd name="T61" fmla="*/ 1847 h 9953"/>
                <a:gd name="T62" fmla="*/ 1711 w 9915"/>
                <a:gd name="T63" fmla="*/ 1143 h 9953"/>
                <a:gd name="T64" fmla="*/ 2914 w 9915"/>
                <a:gd name="T65" fmla="*/ 1675 h 9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915" h="9953">
                  <a:moveTo>
                    <a:pt x="2914" y="1675"/>
                  </a:moveTo>
                  <a:lnTo>
                    <a:pt x="3887" y="1269"/>
                  </a:lnTo>
                  <a:lnTo>
                    <a:pt x="4453" y="0"/>
                  </a:lnTo>
                  <a:lnTo>
                    <a:pt x="5426" y="0"/>
                  </a:lnTo>
                  <a:lnTo>
                    <a:pt x="5829" y="1269"/>
                  </a:lnTo>
                  <a:lnTo>
                    <a:pt x="6728" y="1638"/>
                  </a:lnTo>
                  <a:lnTo>
                    <a:pt x="8069" y="1036"/>
                  </a:lnTo>
                  <a:lnTo>
                    <a:pt x="8779" y="1748"/>
                  </a:lnTo>
                  <a:lnTo>
                    <a:pt x="8303" y="3050"/>
                  </a:lnTo>
                  <a:lnTo>
                    <a:pt x="8671" y="3987"/>
                  </a:lnTo>
                  <a:lnTo>
                    <a:pt x="9915" y="4490"/>
                  </a:lnTo>
                  <a:lnTo>
                    <a:pt x="9915" y="5427"/>
                  </a:lnTo>
                  <a:lnTo>
                    <a:pt x="8611" y="5930"/>
                  </a:lnTo>
                  <a:lnTo>
                    <a:pt x="8241" y="6802"/>
                  </a:lnTo>
                  <a:lnTo>
                    <a:pt x="8843" y="8070"/>
                  </a:lnTo>
                  <a:lnTo>
                    <a:pt x="8177" y="8808"/>
                  </a:lnTo>
                  <a:lnTo>
                    <a:pt x="6863" y="8279"/>
                  </a:lnTo>
                  <a:lnTo>
                    <a:pt x="5929" y="8648"/>
                  </a:lnTo>
                  <a:lnTo>
                    <a:pt x="5460" y="9953"/>
                  </a:lnTo>
                  <a:lnTo>
                    <a:pt x="4453" y="9953"/>
                  </a:lnTo>
                  <a:lnTo>
                    <a:pt x="3716" y="8513"/>
                  </a:lnTo>
                  <a:lnTo>
                    <a:pt x="2844" y="8107"/>
                  </a:lnTo>
                  <a:lnTo>
                    <a:pt x="1846" y="8845"/>
                  </a:lnTo>
                  <a:lnTo>
                    <a:pt x="1142" y="8145"/>
                  </a:lnTo>
                  <a:lnTo>
                    <a:pt x="1609" y="6765"/>
                  </a:lnTo>
                  <a:lnTo>
                    <a:pt x="1241" y="5866"/>
                  </a:lnTo>
                  <a:lnTo>
                    <a:pt x="0" y="5427"/>
                  </a:lnTo>
                  <a:lnTo>
                    <a:pt x="0" y="4453"/>
                  </a:lnTo>
                  <a:lnTo>
                    <a:pt x="1241" y="4159"/>
                  </a:lnTo>
                  <a:lnTo>
                    <a:pt x="1539" y="3287"/>
                  </a:lnTo>
                  <a:lnTo>
                    <a:pt x="1035" y="1847"/>
                  </a:lnTo>
                  <a:lnTo>
                    <a:pt x="1711" y="1143"/>
                  </a:lnTo>
                  <a:lnTo>
                    <a:pt x="2914" y="1675"/>
                  </a:lnTo>
                </a:path>
              </a:pathLst>
            </a:custGeom>
            <a:grpFill/>
            <a:ln>
              <a:noFill/>
            </a:ln>
            <a:extLst>
              <a:ext uri="{91240B29-F687-4F45-9708-019B960494DF}">
                <a14:hiddenLine xmlns:a14="http://schemas.microsoft.com/office/drawing/2010/main" w="3175">
                  <a:solidFill>
                    <a:srgbClr val="1F1A17"/>
                  </a:solidFill>
                  <a:prstDash val="solid"/>
                  <a:round/>
                </a14:hiddenLine>
              </a:ext>
            </a:extLst>
          </p:spPr>
          <p:txBody>
            <a:bodyPr/>
            <a:lstStyle/>
            <a:p>
              <a:endParaRPr lang="zh-CN" altLang="en-US" sz="1400">
                <a:solidFill>
                  <a:schemeClr val="tx1">
                    <a:lumMod val="50000"/>
                    <a:lumOff val="50000"/>
                  </a:schemeClr>
                </a:solidFill>
              </a:endParaRPr>
            </a:p>
          </p:txBody>
        </p:sp>
        <p:sp>
          <p:nvSpPr>
            <p:cNvPr id="73" name="Freeform 178"/>
            <p:cNvSpPr/>
            <p:nvPr/>
          </p:nvSpPr>
          <p:spPr bwMode="auto">
            <a:xfrm>
              <a:off x="3483" y="4179"/>
              <a:ext cx="136" cy="138"/>
            </a:xfrm>
            <a:custGeom>
              <a:avLst/>
              <a:gdLst>
                <a:gd name="T0" fmla="*/ 962 w 2177"/>
                <a:gd name="T1" fmla="*/ 6 h 2202"/>
                <a:gd name="T2" fmla="*/ 834 w 2177"/>
                <a:gd name="T3" fmla="*/ 26 h 2202"/>
                <a:gd name="T4" fmla="*/ 712 w 2177"/>
                <a:gd name="T5" fmla="*/ 61 h 2202"/>
                <a:gd name="T6" fmla="*/ 596 w 2177"/>
                <a:gd name="T7" fmla="*/ 112 h 2202"/>
                <a:gd name="T8" fmla="*/ 485 w 2177"/>
                <a:gd name="T9" fmla="*/ 179 h 2202"/>
                <a:gd name="T10" fmla="*/ 380 w 2177"/>
                <a:gd name="T11" fmla="*/ 262 h 2202"/>
                <a:gd name="T12" fmla="*/ 280 w 2177"/>
                <a:gd name="T13" fmla="*/ 360 h 2202"/>
                <a:gd name="T14" fmla="*/ 194 w 2177"/>
                <a:gd name="T15" fmla="*/ 464 h 2202"/>
                <a:gd name="T16" fmla="*/ 124 w 2177"/>
                <a:gd name="T17" fmla="*/ 573 h 2202"/>
                <a:gd name="T18" fmla="*/ 69 w 2177"/>
                <a:gd name="T19" fmla="*/ 689 h 2202"/>
                <a:gd name="T20" fmla="*/ 31 w 2177"/>
                <a:gd name="T21" fmla="*/ 810 h 2202"/>
                <a:gd name="T22" fmla="*/ 8 w 2177"/>
                <a:gd name="T23" fmla="*/ 936 h 2202"/>
                <a:gd name="T24" fmla="*/ 0 w 2177"/>
                <a:gd name="T25" fmla="*/ 1069 h 2202"/>
                <a:gd name="T26" fmla="*/ 8 w 2177"/>
                <a:gd name="T27" fmla="*/ 1210 h 2202"/>
                <a:gd name="T28" fmla="*/ 31 w 2177"/>
                <a:gd name="T29" fmla="*/ 1344 h 2202"/>
                <a:gd name="T30" fmla="*/ 69 w 2177"/>
                <a:gd name="T31" fmla="*/ 1473 h 2202"/>
                <a:gd name="T32" fmla="*/ 124 w 2177"/>
                <a:gd name="T33" fmla="*/ 1595 h 2202"/>
                <a:gd name="T34" fmla="*/ 194 w 2177"/>
                <a:gd name="T35" fmla="*/ 1711 h 2202"/>
                <a:gd name="T36" fmla="*/ 280 w 2177"/>
                <a:gd name="T37" fmla="*/ 1822 h 2202"/>
                <a:gd name="T38" fmla="*/ 380 w 2177"/>
                <a:gd name="T39" fmla="*/ 1925 h 2202"/>
                <a:gd name="T40" fmla="*/ 485 w 2177"/>
                <a:gd name="T41" fmla="*/ 2012 h 2202"/>
                <a:gd name="T42" fmla="*/ 596 w 2177"/>
                <a:gd name="T43" fmla="*/ 2084 h 2202"/>
                <a:gd name="T44" fmla="*/ 712 w 2177"/>
                <a:gd name="T45" fmla="*/ 2138 h 2202"/>
                <a:gd name="T46" fmla="*/ 834 w 2177"/>
                <a:gd name="T47" fmla="*/ 2176 h 2202"/>
                <a:gd name="T48" fmla="*/ 962 w 2177"/>
                <a:gd name="T49" fmla="*/ 2197 h 2202"/>
                <a:gd name="T50" fmla="*/ 1096 w 2177"/>
                <a:gd name="T51" fmla="*/ 2201 h 2202"/>
                <a:gd name="T52" fmla="*/ 1233 w 2177"/>
                <a:gd name="T53" fmla="*/ 2191 h 2202"/>
                <a:gd name="T54" fmla="*/ 1364 w 2177"/>
                <a:gd name="T55" fmla="*/ 2162 h 2202"/>
                <a:gd name="T56" fmla="*/ 1489 w 2177"/>
                <a:gd name="T57" fmla="*/ 2118 h 2202"/>
                <a:gd name="T58" fmla="*/ 1607 w 2177"/>
                <a:gd name="T59" fmla="*/ 2058 h 2202"/>
                <a:gd name="T60" fmla="*/ 1719 w 2177"/>
                <a:gd name="T61" fmla="*/ 1980 h 2202"/>
                <a:gd name="T62" fmla="*/ 1827 w 2177"/>
                <a:gd name="T63" fmla="*/ 1886 h 2202"/>
                <a:gd name="T64" fmla="*/ 1925 w 2177"/>
                <a:gd name="T65" fmla="*/ 1779 h 2202"/>
                <a:gd name="T66" fmla="*/ 2007 w 2177"/>
                <a:gd name="T67" fmla="*/ 1665 h 2202"/>
                <a:gd name="T68" fmla="*/ 2072 w 2177"/>
                <a:gd name="T69" fmla="*/ 1547 h 2202"/>
                <a:gd name="T70" fmla="*/ 2122 w 2177"/>
                <a:gd name="T71" fmla="*/ 1422 h 2202"/>
                <a:gd name="T72" fmla="*/ 2156 w 2177"/>
                <a:gd name="T73" fmla="*/ 1291 h 2202"/>
                <a:gd name="T74" fmla="*/ 2174 w 2177"/>
                <a:gd name="T75" fmla="*/ 1154 h 2202"/>
                <a:gd name="T76" fmla="*/ 2176 w 2177"/>
                <a:gd name="T77" fmla="*/ 1015 h 2202"/>
                <a:gd name="T78" fmla="*/ 2161 w 2177"/>
                <a:gd name="T79" fmla="*/ 885 h 2202"/>
                <a:gd name="T80" fmla="*/ 2131 w 2177"/>
                <a:gd name="T81" fmla="*/ 761 h 2202"/>
                <a:gd name="T82" fmla="*/ 2083 w 2177"/>
                <a:gd name="T83" fmla="*/ 642 h 2202"/>
                <a:gd name="T84" fmla="*/ 2021 w 2177"/>
                <a:gd name="T85" fmla="*/ 529 h 2202"/>
                <a:gd name="T86" fmla="*/ 1943 w 2177"/>
                <a:gd name="T87" fmla="*/ 422 h 2202"/>
                <a:gd name="T88" fmla="*/ 1848 w 2177"/>
                <a:gd name="T89" fmla="*/ 319 h 2202"/>
                <a:gd name="T90" fmla="*/ 1741 w 2177"/>
                <a:gd name="T91" fmla="*/ 227 h 2202"/>
                <a:gd name="T92" fmla="*/ 1630 w 2177"/>
                <a:gd name="T93" fmla="*/ 150 h 2202"/>
                <a:gd name="T94" fmla="*/ 1513 w 2177"/>
                <a:gd name="T95" fmla="*/ 90 h 2202"/>
                <a:gd name="T96" fmla="*/ 1389 w 2177"/>
                <a:gd name="T97" fmla="*/ 45 h 2202"/>
                <a:gd name="T98" fmla="*/ 1260 w 2177"/>
                <a:gd name="T99" fmla="*/ 15 h 2202"/>
                <a:gd name="T100" fmla="*/ 1125 w 2177"/>
                <a:gd name="T101" fmla="*/ 2 h 2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177" h="2202">
                  <a:moveTo>
                    <a:pt x="1068" y="0"/>
                  </a:moveTo>
                  <a:lnTo>
                    <a:pt x="1042" y="0"/>
                  </a:lnTo>
                  <a:lnTo>
                    <a:pt x="1015" y="2"/>
                  </a:lnTo>
                  <a:lnTo>
                    <a:pt x="988" y="3"/>
                  </a:lnTo>
                  <a:lnTo>
                    <a:pt x="962" y="6"/>
                  </a:lnTo>
                  <a:lnTo>
                    <a:pt x="936" y="8"/>
                  </a:lnTo>
                  <a:lnTo>
                    <a:pt x="910" y="11"/>
                  </a:lnTo>
                  <a:lnTo>
                    <a:pt x="884" y="15"/>
                  </a:lnTo>
                  <a:lnTo>
                    <a:pt x="859" y="20"/>
                  </a:lnTo>
                  <a:lnTo>
                    <a:pt x="834" y="26"/>
                  </a:lnTo>
                  <a:lnTo>
                    <a:pt x="809" y="31"/>
                  </a:lnTo>
                  <a:lnTo>
                    <a:pt x="785" y="37"/>
                  </a:lnTo>
                  <a:lnTo>
                    <a:pt x="761" y="45"/>
                  </a:lnTo>
                  <a:lnTo>
                    <a:pt x="737" y="53"/>
                  </a:lnTo>
                  <a:lnTo>
                    <a:pt x="712" y="61"/>
                  </a:lnTo>
                  <a:lnTo>
                    <a:pt x="688" y="70"/>
                  </a:lnTo>
                  <a:lnTo>
                    <a:pt x="665" y="79"/>
                  </a:lnTo>
                  <a:lnTo>
                    <a:pt x="641" y="90"/>
                  </a:lnTo>
                  <a:lnTo>
                    <a:pt x="618" y="100"/>
                  </a:lnTo>
                  <a:lnTo>
                    <a:pt x="596" y="112"/>
                  </a:lnTo>
                  <a:lnTo>
                    <a:pt x="573" y="124"/>
                  </a:lnTo>
                  <a:lnTo>
                    <a:pt x="551" y="137"/>
                  </a:lnTo>
                  <a:lnTo>
                    <a:pt x="529" y="150"/>
                  </a:lnTo>
                  <a:lnTo>
                    <a:pt x="507" y="164"/>
                  </a:lnTo>
                  <a:lnTo>
                    <a:pt x="485" y="179"/>
                  </a:lnTo>
                  <a:lnTo>
                    <a:pt x="464" y="195"/>
                  </a:lnTo>
                  <a:lnTo>
                    <a:pt x="442" y="210"/>
                  </a:lnTo>
                  <a:lnTo>
                    <a:pt x="421" y="227"/>
                  </a:lnTo>
                  <a:lnTo>
                    <a:pt x="400" y="244"/>
                  </a:lnTo>
                  <a:lnTo>
                    <a:pt x="380" y="262"/>
                  </a:lnTo>
                  <a:lnTo>
                    <a:pt x="359" y="281"/>
                  </a:lnTo>
                  <a:lnTo>
                    <a:pt x="339" y="299"/>
                  </a:lnTo>
                  <a:lnTo>
                    <a:pt x="319" y="319"/>
                  </a:lnTo>
                  <a:lnTo>
                    <a:pt x="299" y="339"/>
                  </a:lnTo>
                  <a:lnTo>
                    <a:pt x="280" y="360"/>
                  </a:lnTo>
                  <a:lnTo>
                    <a:pt x="261" y="380"/>
                  </a:lnTo>
                  <a:lnTo>
                    <a:pt x="244" y="401"/>
                  </a:lnTo>
                  <a:lnTo>
                    <a:pt x="227" y="422"/>
                  </a:lnTo>
                  <a:lnTo>
                    <a:pt x="210" y="443"/>
                  </a:lnTo>
                  <a:lnTo>
                    <a:pt x="194" y="464"/>
                  </a:lnTo>
                  <a:lnTo>
                    <a:pt x="179" y="485"/>
                  </a:lnTo>
                  <a:lnTo>
                    <a:pt x="164" y="507"/>
                  </a:lnTo>
                  <a:lnTo>
                    <a:pt x="149" y="529"/>
                  </a:lnTo>
                  <a:lnTo>
                    <a:pt x="137" y="551"/>
                  </a:lnTo>
                  <a:lnTo>
                    <a:pt x="124" y="573"/>
                  </a:lnTo>
                  <a:lnTo>
                    <a:pt x="111" y="596"/>
                  </a:lnTo>
                  <a:lnTo>
                    <a:pt x="100" y="619"/>
                  </a:lnTo>
                  <a:lnTo>
                    <a:pt x="89" y="642"/>
                  </a:lnTo>
                  <a:lnTo>
                    <a:pt x="79" y="666"/>
                  </a:lnTo>
                  <a:lnTo>
                    <a:pt x="69" y="689"/>
                  </a:lnTo>
                  <a:lnTo>
                    <a:pt x="60" y="713"/>
                  </a:lnTo>
                  <a:lnTo>
                    <a:pt x="52" y="737"/>
                  </a:lnTo>
                  <a:lnTo>
                    <a:pt x="44" y="761"/>
                  </a:lnTo>
                  <a:lnTo>
                    <a:pt x="37" y="785"/>
                  </a:lnTo>
                  <a:lnTo>
                    <a:pt x="31" y="810"/>
                  </a:lnTo>
                  <a:lnTo>
                    <a:pt x="24" y="834"/>
                  </a:lnTo>
                  <a:lnTo>
                    <a:pt x="19" y="860"/>
                  </a:lnTo>
                  <a:lnTo>
                    <a:pt x="15" y="885"/>
                  </a:lnTo>
                  <a:lnTo>
                    <a:pt x="11" y="911"/>
                  </a:lnTo>
                  <a:lnTo>
                    <a:pt x="8" y="936"/>
                  </a:lnTo>
                  <a:lnTo>
                    <a:pt x="4" y="962"/>
                  </a:lnTo>
                  <a:lnTo>
                    <a:pt x="2" y="989"/>
                  </a:lnTo>
                  <a:lnTo>
                    <a:pt x="1" y="1015"/>
                  </a:lnTo>
                  <a:lnTo>
                    <a:pt x="0" y="1042"/>
                  </a:lnTo>
                  <a:lnTo>
                    <a:pt x="0" y="1069"/>
                  </a:lnTo>
                  <a:lnTo>
                    <a:pt x="0" y="1098"/>
                  </a:lnTo>
                  <a:lnTo>
                    <a:pt x="1" y="1126"/>
                  </a:lnTo>
                  <a:lnTo>
                    <a:pt x="2" y="1154"/>
                  </a:lnTo>
                  <a:lnTo>
                    <a:pt x="4" y="1182"/>
                  </a:lnTo>
                  <a:lnTo>
                    <a:pt x="8" y="1210"/>
                  </a:lnTo>
                  <a:lnTo>
                    <a:pt x="11" y="1237"/>
                  </a:lnTo>
                  <a:lnTo>
                    <a:pt x="15" y="1265"/>
                  </a:lnTo>
                  <a:lnTo>
                    <a:pt x="19" y="1291"/>
                  </a:lnTo>
                  <a:lnTo>
                    <a:pt x="24" y="1318"/>
                  </a:lnTo>
                  <a:lnTo>
                    <a:pt x="31" y="1344"/>
                  </a:lnTo>
                  <a:lnTo>
                    <a:pt x="37" y="1370"/>
                  </a:lnTo>
                  <a:lnTo>
                    <a:pt x="44" y="1397"/>
                  </a:lnTo>
                  <a:lnTo>
                    <a:pt x="52" y="1422"/>
                  </a:lnTo>
                  <a:lnTo>
                    <a:pt x="60" y="1448"/>
                  </a:lnTo>
                  <a:lnTo>
                    <a:pt x="69" y="1473"/>
                  </a:lnTo>
                  <a:lnTo>
                    <a:pt x="79" y="1497"/>
                  </a:lnTo>
                  <a:lnTo>
                    <a:pt x="89" y="1523"/>
                  </a:lnTo>
                  <a:lnTo>
                    <a:pt x="100" y="1547"/>
                  </a:lnTo>
                  <a:lnTo>
                    <a:pt x="111" y="1571"/>
                  </a:lnTo>
                  <a:lnTo>
                    <a:pt x="124" y="1595"/>
                  </a:lnTo>
                  <a:lnTo>
                    <a:pt x="137" y="1619"/>
                  </a:lnTo>
                  <a:lnTo>
                    <a:pt x="149" y="1642"/>
                  </a:lnTo>
                  <a:lnTo>
                    <a:pt x="164" y="1665"/>
                  </a:lnTo>
                  <a:lnTo>
                    <a:pt x="179" y="1688"/>
                  </a:lnTo>
                  <a:lnTo>
                    <a:pt x="194" y="1711"/>
                  </a:lnTo>
                  <a:lnTo>
                    <a:pt x="210" y="1734"/>
                  </a:lnTo>
                  <a:lnTo>
                    <a:pt x="227" y="1757"/>
                  </a:lnTo>
                  <a:lnTo>
                    <a:pt x="244" y="1779"/>
                  </a:lnTo>
                  <a:lnTo>
                    <a:pt x="261" y="1801"/>
                  </a:lnTo>
                  <a:lnTo>
                    <a:pt x="280" y="1822"/>
                  </a:lnTo>
                  <a:lnTo>
                    <a:pt x="299" y="1844"/>
                  </a:lnTo>
                  <a:lnTo>
                    <a:pt x="319" y="1865"/>
                  </a:lnTo>
                  <a:lnTo>
                    <a:pt x="339" y="1886"/>
                  </a:lnTo>
                  <a:lnTo>
                    <a:pt x="359" y="1905"/>
                  </a:lnTo>
                  <a:lnTo>
                    <a:pt x="380" y="1925"/>
                  </a:lnTo>
                  <a:lnTo>
                    <a:pt x="400" y="1944"/>
                  </a:lnTo>
                  <a:lnTo>
                    <a:pt x="421" y="1962"/>
                  </a:lnTo>
                  <a:lnTo>
                    <a:pt x="442" y="1980"/>
                  </a:lnTo>
                  <a:lnTo>
                    <a:pt x="464" y="1997"/>
                  </a:lnTo>
                  <a:lnTo>
                    <a:pt x="485" y="2012"/>
                  </a:lnTo>
                  <a:lnTo>
                    <a:pt x="507" y="2028"/>
                  </a:lnTo>
                  <a:lnTo>
                    <a:pt x="529" y="2043"/>
                  </a:lnTo>
                  <a:lnTo>
                    <a:pt x="551" y="2058"/>
                  </a:lnTo>
                  <a:lnTo>
                    <a:pt x="573" y="2071"/>
                  </a:lnTo>
                  <a:lnTo>
                    <a:pt x="596" y="2084"/>
                  </a:lnTo>
                  <a:lnTo>
                    <a:pt x="618" y="2096"/>
                  </a:lnTo>
                  <a:lnTo>
                    <a:pt x="641" y="2108"/>
                  </a:lnTo>
                  <a:lnTo>
                    <a:pt x="665" y="2118"/>
                  </a:lnTo>
                  <a:lnTo>
                    <a:pt x="688" y="2129"/>
                  </a:lnTo>
                  <a:lnTo>
                    <a:pt x="712" y="2138"/>
                  </a:lnTo>
                  <a:lnTo>
                    <a:pt x="737" y="2147"/>
                  </a:lnTo>
                  <a:lnTo>
                    <a:pt x="761" y="2155"/>
                  </a:lnTo>
                  <a:lnTo>
                    <a:pt x="785" y="2162"/>
                  </a:lnTo>
                  <a:lnTo>
                    <a:pt x="809" y="2170"/>
                  </a:lnTo>
                  <a:lnTo>
                    <a:pt x="834" y="2176"/>
                  </a:lnTo>
                  <a:lnTo>
                    <a:pt x="859" y="2181"/>
                  </a:lnTo>
                  <a:lnTo>
                    <a:pt x="884" y="2187"/>
                  </a:lnTo>
                  <a:lnTo>
                    <a:pt x="910" y="2191"/>
                  </a:lnTo>
                  <a:lnTo>
                    <a:pt x="936" y="2194"/>
                  </a:lnTo>
                  <a:lnTo>
                    <a:pt x="962" y="2197"/>
                  </a:lnTo>
                  <a:lnTo>
                    <a:pt x="988" y="2199"/>
                  </a:lnTo>
                  <a:lnTo>
                    <a:pt x="1015" y="2201"/>
                  </a:lnTo>
                  <a:lnTo>
                    <a:pt x="1042" y="2201"/>
                  </a:lnTo>
                  <a:lnTo>
                    <a:pt x="1068" y="2202"/>
                  </a:lnTo>
                  <a:lnTo>
                    <a:pt x="1096" y="2201"/>
                  </a:lnTo>
                  <a:lnTo>
                    <a:pt x="1125" y="2201"/>
                  </a:lnTo>
                  <a:lnTo>
                    <a:pt x="1152" y="2199"/>
                  </a:lnTo>
                  <a:lnTo>
                    <a:pt x="1179" y="2197"/>
                  </a:lnTo>
                  <a:lnTo>
                    <a:pt x="1206" y="2194"/>
                  </a:lnTo>
                  <a:lnTo>
                    <a:pt x="1233" y="2191"/>
                  </a:lnTo>
                  <a:lnTo>
                    <a:pt x="1260" y="2187"/>
                  </a:lnTo>
                  <a:lnTo>
                    <a:pt x="1286" y="2181"/>
                  </a:lnTo>
                  <a:lnTo>
                    <a:pt x="1312" y="2176"/>
                  </a:lnTo>
                  <a:lnTo>
                    <a:pt x="1338" y="2170"/>
                  </a:lnTo>
                  <a:lnTo>
                    <a:pt x="1364" y="2162"/>
                  </a:lnTo>
                  <a:lnTo>
                    <a:pt x="1389" y="2155"/>
                  </a:lnTo>
                  <a:lnTo>
                    <a:pt x="1414" y="2147"/>
                  </a:lnTo>
                  <a:lnTo>
                    <a:pt x="1439" y="2138"/>
                  </a:lnTo>
                  <a:lnTo>
                    <a:pt x="1463" y="2129"/>
                  </a:lnTo>
                  <a:lnTo>
                    <a:pt x="1489" y="2118"/>
                  </a:lnTo>
                  <a:lnTo>
                    <a:pt x="1513" y="2108"/>
                  </a:lnTo>
                  <a:lnTo>
                    <a:pt x="1536" y="2096"/>
                  </a:lnTo>
                  <a:lnTo>
                    <a:pt x="1560" y="2084"/>
                  </a:lnTo>
                  <a:lnTo>
                    <a:pt x="1584" y="2071"/>
                  </a:lnTo>
                  <a:lnTo>
                    <a:pt x="1607" y="2058"/>
                  </a:lnTo>
                  <a:lnTo>
                    <a:pt x="1630" y="2043"/>
                  </a:lnTo>
                  <a:lnTo>
                    <a:pt x="1652" y="2028"/>
                  </a:lnTo>
                  <a:lnTo>
                    <a:pt x="1675" y="2012"/>
                  </a:lnTo>
                  <a:lnTo>
                    <a:pt x="1697" y="1997"/>
                  </a:lnTo>
                  <a:lnTo>
                    <a:pt x="1719" y="1980"/>
                  </a:lnTo>
                  <a:lnTo>
                    <a:pt x="1741" y="1962"/>
                  </a:lnTo>
                  <a:lnTo>
                    <a:pt x="1763" y="1944"/>
                  </a:lnTo>
                  <a:lnTo>
                    <a:pt x="1785" y="1925"/>
                  </a:lnTo>
                  <a:lnTo>
                    <a:pt x="1806" y="1905"/>
                  </a:lnTo>
                  <a:lnTo>
                    <a:pt x="1827" y="1886"/>
                  </a:lnTo>
                  <a:lnTo>
                    <a:pt x="1848" y="1865"/>
                  </a:lnTo>
                  <a:lnTo>
                    <a:pt x="1868" y="1844"/>
                  </a:lnTo>
                  <a:lnTo>
                    <a:pt x="1888" y="1822"/>
                  </a:lnTo>
                  <a:lnTo>
                    <a:pt x="1906" y="1801"/>
                  </a:lnTo>
                  <a:lnTo>
                    <a:pt x="1925" y="1779"/>
                  </a:lnTo>
                  <a:lnTo>
                    <a:pt x="1943" y="1757"/>
                  </a:lnTo>
                  <a:lnTo>
                    <a:pt x="1960" y="1734"/>
                  </a:lnTo>
                  <a:lnTo>
                    <a:pt x="1975" y="1711"/>
                  </a:lnTo>
                  <a:lnTo>
                    <a:pt x="1991" y="1688"/>
                  </a:lnTo>
                  <a:lnTo>
                    <a:pt x="2007" y="1665"/>
                  </a:lnTo>
                  <a:lnTo>
                    <a:pt x="2021" y="1642"/>
                  </a:lnTo>
                  <a:lnTo>
                    <a:pt x="2035" y="1619"/>
                  </a:lnTo>
                  <a:lnTo>
                    <a:pt x="2048" y="1595"/>
                  </a:lnTo>
                  <a:lnTo>
                    <a:pt x="2060" y="1571"/>
                  </a:lnTo>
                  <a:lnTo>
                    <a:pt x="2072" y="1547"/>
                  </a:lnTo>
                  <a:lnTo>
                    <a:pt x="2083" y="1523"/>
                  </a:lnTo>
                  <a:lnTo>
                    <a:pt x="2094" y="1497"/>
                  </a:lnTo>
                  <a:lnTo>
                    <a:pt x="2104" y="1473"/>
                  </a:lnTo>
                  <a:lnTo>
                    <a:pt x="2114" y="1448"/>
                  </a:lnTo>
                  <a:lnTo>
                    <a:pt x="2122" y="1422"/>
                  </a:lnTo>
                  <a:lnTo>
                    <a:pt x="2131" y="1397"/>
                  </a:lnTo>
                  <a:lnTo>
                    <a:pt x="2138" y="1370"/>
                  </a:lnTo>
                  <a:lnTo>
                    <a:pt x="2144" y="1344"/>
                  </a:lnTo>
                  <a:lnTo>
                    <a:pt x="2151" y="1318"/>
                  </a:lnTo>
                  <a:lnTo>
                    <a:pt x="2156" y="1291"/>
                  </a:lnTo>
                  <a:lnTo>
                    <a:pt x="2161" y="1265"/>
                  </a:lnTo>
                  <a:lnTo>
                    <a:pt x="2165" y="1237"/>
                  </a:lnTo>
                  <a:lnTo>
                    <a:pt x="2168" y="1210"/>
                  </a:lnTo>
                  <a:lnTo>
                    <a:pt x="2171" y="1182"/>
                  </a:lnTo>
                  <a:lnTo>
                    <a:pt x="2174" y="1154"/>
                  </a:lnTo>
                  <a:lnTo>
                    <a:pt x="2176" y="1126"/>
                  </a:lnTo>
                  <a:lnTo>
                    <a:pt x="2177" y="1098"/>
                  </a:lnTo>
                  <a:lnTo>
                    <a:pt x="2177" y="1069"/>
                  </a:lnTo>
                  <a:lnTo>
                    <a:pt x="2177" y="1042"/>
                  </a:lnTo>
                  <a:lnTo>
                    <a:pt x="2176" y="1015"/>
                  </a:lnTo>
                  <a:lnTo>
                    <a:pt x="2174" y="989"/>
                  </a:lnTo>
                  <a:lnTo>
                    <a:pt x="2171" y="962"/>
                  </a:lnTo>
                  <a:lnTo>
                    <a:pt x="2168" y="936"/>
                  </a:lnTo>
                  <a:lnTo>
                    <a:pt x="2165" y="911"/>
                  </a:lnTo>
                  <a:lnTo>
                    <a:pt x="2161" y="885"/>
                  </a:lnTo>
                  <a:lnTo>
                    <a:pt x="2156" y="860"/>
                  </a:lnTo>
                  <a:lnTo>
                    <a:pt x="2151" y="834"/>
                  </a:lnTo>
                  <a:lnTo>
                    <a:pt x="2144" y="810"/>
                  </a:lnTo>
                  <a:lnTo>
                    <a:pt x="2138" y="785"/>
                  </a:lnTo>
                  <a:lnTo>
                    <a:pt x="2131" y="761"/>
                  </a:lnTo>
                  <a:lnTo>
                    <a:pt x="2122" y="737"/>
                  </a:lnTo>
                  <a:lnTo>
                    <a:pt x="2114" y="713"/>
                  </a:lnTo>
                  <a:lnTo>
                    <a:pt x="2104" y="689"/>
                  </a:lnTo>
                  <a:lnTo>
                    <a:pt x="2094" y="666"/>
                  </a:lnTo>
                  <a:lnTo>
                    <a:pt x="2083" y="642"/>
                  </a:lnTo>
                  <a:lnTo>
                    <a:pt x="2072" y="619"/>
                  </a:lnTo>
                  <a:lnTo>
                    <a:pt x="2060" y="596"/>
                  </a:lnTo>
                  <a:lnTo>
                    <a:pt x="2048" y="573"/>
                  </a:lnTo>
                  <a:lnTo>
                    <a:pt x="2035" y="551"/>
                  </a:lnTo>
                  <a:lnTo>
                    <a:pt x="2021" y="529"/>
                  </a:lnTo>
                  <a:lnTo>
                    <a:pt x="2007" y="507"/>
                  </a:lnTo>
                  <a:lnTo>
                    <a:pt x="1991" y="485"/>
                  </a:lnTo>
                  <a:lnTo>
                    <a:pt x="1975" y="464"/>
                  </a:lnTo>
                  <a:lnTo>
                    <a:pt x="1960" y="443"/>
                  </a:lnTo>
                  <a:lnTo>
                    <a:pt x="1943" y="422"/>
                  </a:lnTo>
                  <a:lnTo>
                    <a:pt x="1925" y="401"/>
                  </a:lnTo>
                  <a:lnTo>
                    <a:pt x="1906" y="380"/>
                  </a:lnTo>
                  <a:lnTo>
                    <a:pt x="1888" y="360"/>
                  </a:lnTo>
                  <a:lnTo>
                    <a:pt x="1868" y="339"/>
                  </a:lnTo>
                  <a:lnTo>
                    <a:pt x="1848" y="319"/>
                  </a:lnTo>
                  <a:lnTo>
                    <a:pt x="1827" y="299"/>
                  </a:lnTo>
                  <a:lnTo>
                    <a:pt x="1806" y="281"/>
                  </a:lnTo>
                  <a:lnTo>
                    <a:pt x="1785" y="262"/>
                  </a:lnTo>
                  <a:lnTo>
                    <a:pt x="1763" y="244"/>
                  </a:lnTo>
                  <a:lnTo>
                    <a:pt x="1741" y="227"/>
                  </a:lnTo>
                  <a:lnTo>
                    <a:pt x="1719" y="210"/>
                  </a:lnTo>
                  <a:lnTo>
                    <a:pt x="1697" y="195"/>
                  </a:lnTo>
                  <a:lnTo>
                    <a:pt x="1675" y="179"/>
                  </a:lnTo>
                  <a:lnTo>
                    <a:pt x="1652" y="164"/>
                  </a:lnTo>
                  <a:lnTo>
                    <a:pt x="1630" y="150"/>
                  </a:lnTo>
                  <a:lnTo>
                    <a:pt x="1607" y="137"/>
                  </a:lnTo>
                  <a:lnTo>
                    <a:pt x="1584" y="124"/>
                  </a:lnTo>
                  <a:lnTo>
                    <a:pt x="1560" y="112"/>
                  </a:lnTo>
                  <a:lnTo>
                    <a:pt x="1536" y="100"/>
                  </a:lnTo>
                  <a:lnTo>
                    <a:pt x="1513" y="90"/>
                  </a:lnTo>
                  <a:lnTo>
                    <a:pt x="1489" y="79"/>
                  </a:lnTo>
                  <a:lnTo>
                    <a:pt x="1463" y="70"/>
                  </a:lnTo>
                  <a:lnTo>
                    <a:pt x="1439" y="61"/>
                  </a:lnTo>
                  <a:lnTo>
                    <a:pt x="1414" y="53"/>
                  </a:lnTo>
                  <a:lnTo>
                    <a:pt x="1389" y="45"/>
                  </a:lnTo>
                  <a:lnTo>
                    <a:pt x="1364" y="37"/>
                  </a:lnTo>
                  <a:lnTo>
                    <a:pt x="1338" y="31"/>
                  </a:lnTo>
                  <a:lnTo>
                    <a:pt x="1312" y="26"/>
                  </a:lnTo>
                  <a:lnTo>
                    <a:pt x="1286" y="20"/>
                  </a:lnTo>
                  <a:lnTo>
                    <a:pt x="1260" y="15"/>
                  </a:lnTo>
                  <a:lnTo>
                    <a:pt x="1233" y="11"/>
                  </a:lnTo>
                  <a:lnTo>
                    <a:pt x="1206" y="8"/>
                  </a:lnTo>
                  <a:lnTo>
                    <a:pt x="1179" y="6"/>
                  </a:lnTo>
                  <a:lnTo>
                    <a:pt x="1152" y="3"/>
                  </a:lnTo>
                  <a:lnTo>
                    <a:pt x="1125" y="2"/>
                  </a:lnTo>
                  <a:lnTo>
                    <a:pt x="1096" y="0"/>
                  </a:lnTo>
                  <a:lnTo>
                    <a:pt x="1068" y="0"/>
                  </a:lnTo>
                  <a:close/>
                </a:path>
              </a:pathLst>
            </a:custGeom>
            <a:solidFill>
              <a:schemeClr val="bg1">
                <a:lumMod val="65000"/>
              </a:schemeClr>
            </a:solidFill>
            <a:ln>
              <a:noFill/>
            </a:ln>
            <a:extLst>
              <a:ext uri="{91240B29-F687-4F45-9708-019B960494DF}">
                <a14:hiddenLine xmlns:a14="http://schemas.microsoft.com/office/drawing/2010/main" w="3175">
                  <a:solidFill>
                    <a:srgbClr val="1F1A17"/>
                  </a:solidFill>
                  <a:prstDash val="solid"/>
                  <a:round/>
                </a14:hiddenLine>
              </a:ext>
            </a:extLst>
          </p:spPr>
          <p:txBody>
            <a:bodyPr/>
            <a:lstStyle/>
            <a:p>
              <a:endParaRPr lang="zh-CN" altLang="en-US" sz="1400">
                <a:solidFill>
                  <a:schemeClr val="tx1">
                    <a:lumMod val="50000"/>
                    <a:lumOff val="50000"/>
                  </a:schemeClr>
                </a:solidFill>
              </a:endParaRPr>
            </a:p>
          </p:txBody>
        </p:sp>
        <p:sp>
          <p:nvSpPr>
            <p:cNvPr id="74" name="Freeform 180"/>
            <p:cNvSpPr/>
            <p:nvPr/>
          </p:nvSpPr>
          <p:spPr bwMode="auto">
            <a:xfrm>
              <a:off x="3873" y="4607"/>
              <a:ext cx="137" cy="138"/>
            </a:xfrm>
            <a:custGeom>
              <a:avLst/>
              <a:gdLst>
                <a:gd name="T0" fmla="*/ 481 w 2188"/>
                <a:gd name="T1" fmla="*/ 164 h 2205"/>
                <a:gd name="T2" fmla="*/ 395 w 2188"/>
                <a:gd name="T3" fmla="*/ 230 h 2205"/>
                <a:gd name="T4" fmla="*/ 318 w 2188"/>
                <a:gd name="T5" fmla="*/ 302 h 2205"/>
                <a:gd name="T6" fmla="*/ 249 w 2188"/>
                <a:gd name="T7" fmla="*/ 381 h 2205"/>
                <a:gd name="T8" fmla="*/ 188 w 2188"/>
                <a:gd name="T9" fmla="*/ 466 h 2205"/>
                <a:gd name="T10" fmla="*/ 135 w 2188"/>
                <a:gd name="T11" fmla="*/ 556 h 2205"/>
                <a:gd name="T12" fmla="*/ 90 w 2188"/>
                <a:gd name="T13" fmla="*/ 654 h 2205"/>
                <a:gd name="T14" fmla="*/ 52 w 2188"/>
                <a:gd name="T15" fmla="*/ 758 h 2205"/>
                <a:gd name="T16" fmla="*/ 23 w 2188"/>
                <a:gd name="T17" fmla="*/ 865 h 2205"/>
                <a:gd name="T18" fmla="*/ 6 w 2188"/>
                <a:gd name="T19" fmla="*/ 970 h 2205"/>
                <a:gd name="T20" fmla="*/ 0 w 2188"/>
                <a:gd name="T21" fmla="*/ 1075 h 2205"/>
                <a:gd name="T22" fmla="*/ 6 w 2188"/>
                <a:gd name="T23" fmla="*/ 1178 h 2205"/>
                <a:gd name="T24" fmla="*/ 22 w 2188"/>
                <a:gd name="T25" fmla="*/ 1279 h 2205"/>
                <a:gd name="T26" fmla="*/ 50 w 2188"/>
                <a:gd name="T27" fmla="*/ 1378 h 2205"/>
                <a:gd name="T28" fmla="*/ 90 w 2188"/>
                <a:gd name="T29" fmla="*/ 1475 h 2205"/>
                <a:gd name="T30" fmla="*/ 140 w 2188"/>
                <a:gd name="T31" fmla="*/ 1572 h 2205"/>
                <a:gd name="T32" fmla="*/ 192 w 2188"/>
                <a:gd name="T33" fmla="*/ 1668 h 2205"/>
                <a:gd name="T34" fmla="*/ 251 w 2188"/>
                <a:gd name="T35" fmla="*/ 1759 h 2205"/>
                <a:gd name="T36" fmla="*/ 316 w 2188"/>
                <a:gd name="T37" fmla="*/ 1843 h 2205"/>
                <a:gd name="T38" fmla="*/ 388 w 2188"/>
                <a:gd name="T39" fmla="*/ 1918 h 2205"/>
                <a:gd name="T40" fmla="*/ 467 w 2188"/>
                <a:gd name="T41" fmla="*/ 1985 h 2205"/>
                <a:gd name="T42" fmla="*/ 554 w 2188"/>
                <a:gd name="T43" fmla="*/ 2045 h 2205"/>
                <a:gd name="T44" fmla="*/ 648 w 2188"/>
                <a:gd name="T45" fmla="*/ 2095 h 2205"/>
                <a:gd name="T46" fmla="*/ 747 w 2188"/>
                <a:gd name="T47" fmla="*/ 2138 h 2205"/>
                <a:gd name="T48" fmla="*/ 853 w 2188"/>
                <a:gd name="T49" fmla="*/ 2172 h 2205"/>
                <a:gd name="T50" fmla="*/ 959 w 2188"/>
                <a:gd name="T51" fmla="*/ 2194 h 2205"/>
                <a:gd name="T52" fmla="*/ 1065 w 2188"/>
                <a:gd name="T53" fmla="*/ 2204 h 2205"/>
                <a:gd name="T54" fmla="*/ 1172 w 2188"/>
                <a:gd name="T55" fmla="*/ 2202 h 2205"/>
                <a:gd name="T56" fmla="*/ 1278 w 2188"/>
                <a:gd name="T57" fmla="*/ 2188 h 2205"/>
                <a:gd name="T58" fmla="*/ 1385 w 2188"/>
                <a:gd name="T59" fmla="*/ 2163 h 2205"/>
                <a:gd name="T60" fmla="*/ 1493 w 2188"/>
                <a:gd name="T61" fmla="*/ 2125 h 2205"/>
                <a:gd name="T62" fmla="*/ 1601 w 2188"/>
                <a:gd name="T63" fmla="*/ 2076 h 2205"/>
                <a:gd name="T64" fmla="*/ 1778 w 2188"/>
                <a:gd name="T65" fmla="*/ 1960 h 2205"/>
                <a:gd name="T66" fmla="*/ 1942 w 2188"/>
                <a:gd name="T67" fmla="*/ 1813 h 2205"/>
                <a:gd name="T68" fmla="*/ 2065 w 2188"/>
                <a:gd name="T69" fmla="*/ 1652 h 2205"/>
                <a:gd name="T70" fmla="*/ 2145 w 2188"/>
                <a:gd name="T71" fmla="*/ 1478 h 2205"/>
                <a:gd name="T72" fmla="*/ 2185 w 2188"/>
                <a:gd name="T73" fmla="*/ 1290 h 2205"/>
                <a:gd name="T74" fmla="*/ 2182 w 2188"/>
                <a:gd name="T75" fmla="*/ 1089 h 2205"/>
                <a:gd name="T76" fmla="*/ 2138 w 2188"/>
                <a:gd name="T77" fmla="*/ 873 h 2205"/>
                <a:gd name="T78" fmla="*/ 2052 w 2188"/>
                <a:gd name="T79" fmla="*/ 644 h 2205"/>
                <a:gd name="T80" fmla="*/ 1984 w 2188"/>
                <a:gd name="T81" fmla="*/ 513 h 2205"/>
                <a:gd name="T82" fmla="*/ 1925 w 2188"/>
                <a:gd name="T83" fmla="*/ 425 h 2205"/>
                <a:gd name="T84" fmla="*/ 1859 w 2188"/>
                <a:gd name="T85" fmla="*/ 345 h 2205"/>
                <a:gd name="T86" fmla="*/ 1786 w 2188"/>
                <a:gd name="T87" fmla="*/ 273 h 2205"/>
                <a:gd name="T88" fmla="*/ 1704 w 2188"/>
                <a:gd name="T89" fmla="*/ 209 h 2205"/>
                <a:gd name="T90" fmla="*/ 1616 w 2188"/>
                <a:gd name="T91" fmla="*/ 152 h 2205"/>
                <a:gd name="T92" fmla="*/ 1519 w 2188"/>
                <a:gd name="T93" fmla="*/ 105 h 2205"/>
                <a:gd name="T94" fmla="*/ 1415 w 2188"/>
                <a:gd name="T95" fmla="*/ 65 h 2205"/>
                <a:gd name="T96" fmla="*/ 1307 w 2188"/>
                <a:gd name="T97" fmla="*/ 34 h 2205"/>
                <a:gd name="T98" fmla="*/ 1199 w 2188"/>
                <a:gd name="T99" fmla="*/ 12 h 2205"/>
                <a:gd name="T100" fmla="*/ 1093 w 2188"/>
                <a:gd name="T101" fmla="*/ 1 h 2205"/>
                <a:gd name="T102" fmla="*/ 987 w 2188"/>
                <a:gd name="T103" fmla="*/ 1 h 2205"/>
                <a:gd name="T104" fmla="*/ 883 w 2188"/>
                <a:gd name="T105" fmla="*/ 12 h 2205"/>
                <a:gd name="T106" fmla="*/ 779 w 2188"/>
                <a:gd name="T107" fmla="*/ 33 h 2205"/>
                <a:gd name="T108" fmla="*/ 676 w 2188"/>
                <a:gd name="T109" fmla="*/ 64 h 2205"/>
                <a:gd name="T110" fmla="*/ 575 w 2188"/>
                <a:gd name="T111" fmla="*/ 106 h 2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188" h="2205">
                  <a:moveTo>
                    <a:pt x="550" y="118"/>
                  </a:moveTo>
                  <a:lnTo>
                    <a:pt x="526" y="132"/>
                  </a:lnTo>
                  <a:lnTo>
                    <a:pt x="503" y="148"/>
                  </a:lnTo>
                  <a:lnTo>
                    <a:pt x="481" y="164"/>
                  </a:lnTo>
                  <a:lnTo>
                    <a:pt x="459" y="180"/>
                  </a:lnTo>
                  <a:lnTo>
                    <a:pt x="437" y="196"/>
                  </a:lnTo>
                  <a:lnTo>
                    <a:pt x="416" y="213"/>
                  </a:lnTo>
                  <a:lnTo>
                    <a:pt x="395" y="230"/>
                  </a:lnTo>
                  <a:lnTo>
                    <a:pt x="375" y="248"/>
                  </a:lnTo>
                  <a:lnTo>
                    <a:pt x="356" y="266"/>
                  </a:lnTo>
                  <a:lnTo>
                    <a:pt x="337" y="283"/>
                  </a:lnTo>
                  <a:lnTo>
                    <a:pt x="318" y="302"/>
                  </a:lnTo>
                  <a:lnTo>
                    <a:pt x="300" y="321"/>
                  </a:lnTo>
                  <a:lnTo>
                    <a:pt x="283" y="341"/>
                  </a:lnTo>
                  <a:lnTo>
                    <a:pt x="266" y="361"/>
                  </a:lnTo>
                  <a:lnTo>
                    <a:pt x="249" y="381"/>
                  </a:lnTo>
                  <a:lnTo>
                    <a:pt x="233" y="401"/>
                  </a:lnTo>
                  <a:lnTo>
                    <a:pt x="217" y="423"/>
                  </a:lnTo>
                  <a:lnTo>
                    <a:pt x="203" y="444"/>
                  </a:lnTo>
                  <a:lnTo>
                    <a:pt x="188" y="466"/>
                  </a:lnTo>
                  <a:lnTo>
                    <a:pt x="174" y="488"/>
                  </a:lnTo>
                  <a:lnTo>
                    <a:pt x="161" y="510"/>
                  </a:lnTo>
                  <a:lnTo>
                    <a:pt x="147" y="533"/>
                  </a:lnTo>
                  <a:lnTo>
                    <a:pt x="135" y="556"/>
                  </a:lnTo>
                  <a:lnTo>
                    <a:pt x="123" y="580"/>
                  </a:lnTo>
                  <a:lnTo>
                    <a:pt x="112" y="604"/>
                  </a:lnTo>
                  <a:lnTo>
                    <a:pt x="100" y="629"/>
                  </a:lnTo>
                  <a:lnTo>
                    <a:pt x="90" y="654"/>
                  </a:lnTo>
                  <a:lnTo>
                    <a:pt x="79" y="679"/>
                  </a:lnTo>
                  <a:lnTo>
                    <a:pt x="70" y="705"/>
                  </a:lnTo>
                  <a:lnTo>
                    <a:pt x="60" y="731"/>
                  </a:lnTo>
                  <a:lnTo>
                    <a:pt x="52" y="758"/>
                  </a:lnTo>
                  <a:lnTo>
                    <a:pt x="43" y="784"/>
                  </a:lnTo>
                  <a:lnTo>
                    <a:pt x="36" y="811"/>
                  </a:lnTo>
                  <a:lnTo>
                    <a:pt x="29" y="838"/>
                  </a:lnTo>
                  <a:lnTo>
                    <a:pt x="23" y="865"/>
                  </a:lnTo>
                  <a:lnTo>
                    <a:pt x="18" y="892"/>
                  </a:lnTo>
                  <a:lnTo>
                    <a:pt x="13" y="918"/>
                  </a:lnTo>
                  <a:lnTo>
                    <a:pt x="9" y="944"/>
                  </a:lnTo>
                  <a:lnTo>
                    <a:pt x="6" y="970"/>
                  </a:lnTo>
                  <a:lnTo>
                    <a:pt x="4" y="997"/>
                  </a:lnTo>
                  <a:lnTo>
                    <a:pt x="1" y="1023"/>
                  </a:lnTo>
                  <a:lnTo>
                    <a:pt x="0" y="1049"/>
                  </a:lnTo>
                  <a:lnTo>
                    <a:pt x="0" y="1075"/>
                  </a:lnTo>
                  <a:lnTo>
                    <a:pt x="0" y="1101"/>
                  </a:lnTo>
                  <a:lnTo>
                    <a:pt x="1" y="1127"/>
                  </a:lnTo>
                  <a:lnTo>
                    <a:pt x="4" y="1152"/>
                  </a:lnTo>
                  <a:lnTo>
                    <a:pt x="6" y="1178"/>
                  </a:lnTo>
                  <a:lnTo>
                    <a:pt x="9" y="1203"/>
                  </a:lnTo>
                  <a:lnTo>
                    <a:pt x="13" y="1229"/>
                  </a:lnTo>
                  <a:lnTo>
                    <a:pt x="17" y="1254"/>
                  </a:lnTo>
                  <a:lnTo>
                    <a:pt x="22" y="1279"/>
                  </a:lnTo>
                  <a:lnTo>
                    <a:pt x="28" y="1304"/>
                  </a:lnTo>
                  <a:lnTo>
                    <a:pt x="35" y="1328"/>
                  </a:lnTo>
                  <a:lnTo>
                    <a:pt x="42" y="1353"/>
                  </a:lnTo>
                  <a:lnTo>
                    <a:pt x="50" y="1378"/>
                  </a:lnTo>
                  <a:lnTo>
                    <a:pt x="59" y="1403"/>
                  </a:lnTo>
                  <a:lnTo>
                    <a:pt x="69" y="1427"/>
                  </a:lnTo>
                  <a:lnTo>
                    <a:pt x="78" y="1451"/>
                  </a:lnTo>
                  <a:lnTo>
                    <a:pt x="90" y="1475"/>
                  </a:lnTo>
                  <a:lnTo>
                    <a:pt x="101" y="1499"/>
                  </a:lnTo>
                  <a:lnTo>
                    <a:pt x="113" y="1523"/>
                  </a:lnTo>
                  <a:lnTo>
                    <a:pt x="126" y="1547"/>
                  </a:lnTo>
                  <a:lnTo>
                    <a:pt x="140" y="1572"/>
                  </a:lnTo>
                  <a:lnTo>
                    <a:pt x="154" y="1595"/>
                  </a:lnTo>
                  <a:lnTo>
                    <a:pt x="166" y="1620"/>
                  </a:lnTo>
                  <a:lnTo>
                    <a:pt x="180" y="1644"/>
                  </a:lnTo>
                  <a:lnTo>
                    <a:pt x="192" y="1668"/>
                  </a:lnTo>
                  <a:lnTo>
                    <a:pt x="207" y="1692"/>
                  </a:lnTo>
                  <a:lnTo>
                    <a:pt x="221" y="1715"/>
                  </a:lnTo>
                  <a:lnTo>
                    <a:pt x="235" y="1737"/>
                  </a:lnTo>
                  <a:lnTo>
                    <a:pt x="251" y="1759"/>
                  </a:lnTo>
                  <a:lnTo>
                    <a:pt x="267" y="1781"/>
                  </a:lnTo>
                  <a:lnTo>
                    <a:pt x="283" y="1802"/>
                  </a:lnTo>
                  <a:lnTo>
                    <a:pt x="299" y="1823"/>
                  </a:lnTo>
                  <a:lnTo>
                    <a:pt x="316" y="1843"/>
                  </a:lnTo>
                  <a:lnTo>
                    <a:pt x="334" y="1862"/>
                  </a:lnTo>
                  <a:lnTo>
                    <a:pt x="352" y="1882"/>
                  </a:lnTo>
                  <a:lnTo>
                    <a:pt x="370" y="1900"/>
                  </a:lnTo>
                  <a:lnTo>
                    <a:pt x="388" y="1918"/>
                  </a:lnTo>
                  <a:lnTo>
                    <a:pt x="407" y="1936"/>
                  </a:lnTo>
                  <a:lnTo>
                    <a:pt x="427" y="1952"/>
                  </a:lnTo>
                  <a:lnTo>
                    <a:pt x="447" y="1969"/>
                  </a:lnTo>
                  <a:lnTo>
                    <a:pt x="467" y="1985"/>
                  </a:lnTo>
                  <a:lnTo>
                    <a:pt x="488" y="2001"/>
                  </a:lnTo>
                  <a:lnTo>
                    <a:pt x="510" y="2015"/>
                  </a:lnTo>
                  <a:lnTo>
                    <a:pt x="531" y="2030"/>
                  </a:lnTo>
                  <a:lnTo>
                    <a:pt x="554" y="2045"/>
                  </a:lnTo>
                  <a:lnTo>
                    <a:pt x="576" y="2057"/>
                  </a:lnTo>
                  <a:lnTo>
                    <a:pt x="599" y="2071"/>
                  </a:lnTo>
                  <a:lnTo>
                    <a:pt x="623" y="2083"/>
                  </a:lnTo>
                  <a:lnTo>
                    <a:pt x="648" y="2095"/>
                  </a:lnTo>
                  <a:lnTo>
                    <a:pt x="672" y="2107"/>
                  </a:lnTo>
                  <a:lnTo>
                    <a:pt x="697" y="2118"/>
                  </a:lnTo>
                  <a:lnTo>
                    <a:pt x="722" y="2129"/>
                  </a:lnTo>
                  <a:lnTo>
                    <a:pt x="747" y="2138"/>
                  </a:lnTo>
                  <a:lnTo>
                    <a:pt x="774" y="2147"/>
                  </a:lnTo>
                  <a:lnTo>
                    <a:pt x="801" y="2156"/>
                  </a:lnTo>
                  <a:lnTo>
                    <a:pt x="827" y="2164"/>
                  </a:lnTo>
                  <a:lnTo>
                    <a:pt x="853" y="2172"/>
                  </a:lnTo>
                  <a:lnTo>
                    <a:pt x="880" y="2179"/>
                  </a:lnTo>
                  <a:lnTo>
                    <a:pt x="907" y="2184"/>
                  </a:lnTo>
                  <a:lnTo>
                    <a:pt x="933" y="2189"/>
                  </a:lnTo>
                  <a:lnTo>
                    <a:pt x="959" y="2194"/>
                  </a:lnTo>
                  <a:lnTo>
                    <a:pt x="986" y="2198"/>
                  </a:lnTo>
                  <a:lnTo>
                    <a:pt x="1013" y="2201"/>
                  </a:lnTo>
                  <a:lnTo>
                    <a:pt x="1039" y="2203"/>
                  </a:lnTo>
                  <a:lnTo>
                    <a:pt x="1065" y="2204"/>
                  </a:lnTo>
                  <a:lnTo>
                    <a:pt x="1092" y="2205"/>
                  </a:lnTo>
                  <a:lnTo>
                    <a:pt x="1119" y="2205"/>
                  </a:lnTo>
                  <a:lnTo>
                    <a:pt x="1145" y="2204"/>
                  </a:lnTo>
                  <a:lnTo>
                    <a:pt x="1172" y="2202"/>
                  </a:lnTo>
                  <a:lnTo>
                    <a:pt x="1198" y="2200"/>
                  </a:lnTo>
                  <a:lnTo>
                    <a:pt x="1226" y="2197"/>
                  </a:lnTo>
                  <a:lnTo>
                    <a:pt x="1252" y="2194"/>
                  </a:lnTo>
                  <a:lnTo>
                    <a:pt x="1278" y="2188"/>
                  </a:lnTo>
                  <a:lnTo>
                    <a:pt x="1305" y="2183"/>
                  </a:lnTo>
                  <a:lnTo>
                    <a:pt x="1331" y="2178"/>
                  </a:lnTo>
                  <a:lnTo>
                    <a:pt x="1359" y="2171"/>
                  </a:lnTo>
                  <a:lnTo>
                    <a:pt x="1385" y="2163"/>
                  </a:lnTo>
                  <a:lnTo>
                    <a:pt x="1412" y="2155"/>
                  </a:lnTo>
                  <a:lnTo>
                    <a:pt x="1438" y="2145"/>
                  </a:lnTo>
                  <a:lnTo>
                    <a:pt x="1466" y="2136"/>
                  </a:lnTo>
                  <a:lnTo>
                    <a:pt x="1493" y="2125"/>
                  </a:lnTo>
                  <a:lnTo>
                    <a:pt x="1519" y="2114"/>
                  </a:lnTo>
                  <a:lnTo>
                    <a:pt x="1546" y="2102"/>
                  </a:lnTo>
                  <a:lnTo>
                    <a:pt x="1574" y="2090"/>
                  </a:lnTo>
                  <a:lnTo>
                    <a:pt x="1601" y="2076"/>
                  </a:lnTo>
                  <a:lnTo>
                    <a:pt x="1627" y="2061"/>
                  </a:lnTo>
                  <a:lnTo>
                    <a:pt x="1681" y="2029"/>
                  </a:lnTo>
                  <a:lnTo>
                    <a:pt x="1731" y="1994"/>
                  </a:lnTo>
                  <a:lnTo>
                    <a:pt x="1778" y="1960"/>
                  </a:lnTo>
                  <a:lnTo>
                    <a:pt x="1823" y="1925"/>
                  </a:lnTo>
                  <a:lnTo>
                    <a:pt x="1865" y="1888"/>
                  </a:lnTo>
                  <a:lnTo>
                    <a:pt x="1905" y="1852"/>
                  </a:lnTo>
                  <a:lnTo>
                    <a:pt x="1942" y="1813"/>
                  </a:lnTo>
                  <a:lnTo>
                    <a:pt x="1977" y="1774"/>
                  </a:lnTo>
                  <a:lnTo>
                    <a:pt x="2009" y="1734"/>
                  </a:lnTo>
                  <a:lnTo>
                    <a:pt x="2038" y="1694"/>
                  </a:lnTo>
                  <a:lnTo>
                    <a:pt x="2065" y="1652"/>
                  </a:lnTo>
                  <a:lnTo>
                    <a:pt x="2089" y="1610"/>
                  </a:lnTo>
                  <a:lnTo>
                    <a:pt x="2111" y="1567"/>
                  </a:lnTo>
                  <a:lnTo>
                    <a:pt x="2130" y="1523"/>
                  </a:lnTo>
                  <a:lnTo>
                    <a:pt x="2145" y="1478"/>
                  </a:lnTo>
                  <a:lnTo>
                    <a:pt x="2159" y="1432"/>
                  </a:lnTo>
                  <a:lnTo>
                    <a:pt x="2171" y="1386"/>
                  </a:lnTo>
                  <a:lnTo>
                    <a:pt x="2179" y="1339"/>
                  </a:lnTo>
                  <a:lnTo>
                    <a:pt x="2185" y="1290"/>
                  </a:lnTo>
                  <a:lnTo>
                    <a:pt x="2188" y="1241"/>
                  </a:lnTo>
                  <a:lnTo>
                    <a:pt x="2188" y="1191"/>
                  </a:lnTo>
                  <a:lnTo>
                    <a:pt x="2187" y="1140"/>
                  </a:lnTo>
                  <a:lnTo>
                    <a:pt x="2182" y="1089"/>
                  </a:lnTo>
                  <a:lnTo>
                    <a:pt x="2175" y="1036"/>
                  </a:lnTo>
                  <a:lnTo>
                    <a:pt x="2165" y="983"/>
                  </a:lnTo>
                  <a:lnTo>
                    <a:pt x="2153" y="929"/>
                  </a:lnTo>
                  <a:lnTo>
                    <a:pt x="2138" y="873"/>
                  </a:lnTo>
                  <a:lnTo>
                    <a:pt x="2120" y="817"/>
                  </a:lnTo>
                  <a:lnTo>
                    <a:pt x="2100" y="761"/>
                  </a:lnTo>
                  <a:lnTo>
                    <a:pt x="2077" y="703"/>
                  </a:lnTo>
                  <a:lnTo>
                    <a:pt x="2052" y="644"/>
                  </a:lnTo>
                  <a:lnTo>
                    <a:pt x="2024" y="584"/>
                  </a:lnTo>
                  <a:lnTo>
                    <a:pt x="2011" y="560"/>
                  </a:lnTo>
                  <a:lnTo>
                    <a:pt x="1998" y="536"/>
                  </a:lnTo>
                  <a:lnTo>
                    <a:pt x="1984" y="513"/>
                  </a:lnTo>
                  <a:lnTo>
                    <a:pt x="1970" y="490"/>
                  </a:lnTo>
                  <a:lnTo>
                    <a:pt x="1956" y="468"/>
                  </a:lnTo>
                  <a:lnTo>
                    <a:pt x="1941" y="446"/>
                  </a:lnTo>
                  <a:lnTo>
                    <a:pt x="1925" y="425"/>
                  </a:lnTo>
                  <a:lnTo>
                    <a:pt x="1909" y="404"/>
                  </a:lnTo>
                  <a:lnTo>
                    <a:pt x="1894" y="384"/>
                  </a:lnTo>
                  <a:lnTo>
                    <a:pt x="1877" y="364"/>
                  </a:lnTo>
                  <a:lnTo>
                    <a:pt x="1859" y="345"/>
                  </a:lnTo>
                  <a:lnTo>
                    <a:pt x="1841" y="326"/>
                  </a:lnTo>
                  <a:lnTo>
                    <a:pt x="1823" y="308"/>
                  </a:lnTo>
                  <a:lnTo>
                    <a:pt x="1805" y="290"/>
                  </a:lnTo>
                  <a:lnTo>
                    <a:pt x="1786" y="273"/>
                  </a:lnTo>
                  <a:lnTo>
                    <a:pt x="1766" y="256"/>
                  </a:lnTo>
                  <a:lnTo>
                    <a:pt x="1746" y="239"/>
                  </a:lnTo>
                  <a:lnTo>
                    <a:pt x="1725" y="224"/>
                  </a:lnTo>
                  <a:lnTo>
                    <a:pt x="1704" y="209"/>
                  </a:lnTo>
                  <a:lnTo>
                    <a:pt x="1683" y="194"/>
                  </a:lnTo>
                  <a:lnTo>
                    <a:pt x="1661" y="180"/>
                  </a:lnTo>
                  <a:lnTo>
                    <a:pt x="1638" y="166"/>
                  </a:lnTo>
                  <a:lnTo>
                    <a:pt x="1616" y="152"/>
                  </a:lnTo>
                  <a:lnTo>
                    <a:pt x="1592" y="140"/>
                  </a:lnTo>
                  <a:lnTo>
                    <a:pt x="1569" y="127"/>
                  </a:lnTo>
                  <a:lnTo>
                    <a:pt x="1543" y="116"/>
                  </a:lnTo>
                  <a:lnTo>
                    <a:pt x="1519" y="105"/>
                  </a:lnTo>
                  <a:lnTo>
                    <a:pt x="1494" y="94"/>
                  </a:lnTo>
                  <a:lnTo>
                    <a:pt x="1468" y="84"/>
                  </a:lnTo>
                  <a:lnTo>
                    <a:pt x="1442" y="74"/>
                  </a:lnTo>
                  <a:lnTo>
                    <a:pt x="1415" y="65"/>
                  </a:lnTo>
                  <a:lnTo>
                    <a:pt x="1388" y="56"/>
                  </a:lnTo>
                  <a:lnTo>
                    <a:pt x="1361" y="48"/>
                  </a:lnTo>
                  <a:lnTo>
                    <a:pt x="1334" y="40"/>
                  </a:lnTo>
                  <a:lnTo>
                    <a:pt x="1307" y="34"/>
                  </a:lnTo>
                  <a:lnTo>
                    <a:pt x="1280" y="27"/>
                  </a:lnTo>
                  <a:lnTo>
                    <a:pt x="1253" y="21"/>
                  </a:lnTo>
                  <a:lnTo>
                    <a:pt x="1227" y="17"/>
                  </a:lnTo>
                  <a:lnTo>
                    <a:pt x="1199" y="12"/>
                  </a:lnTo>
                  <a:lnTo>
                    <a:pt x="1173" y="9"/>
                  </a:lnTo>
                  <a:lnTo>
                    <a:pt x="1146" y="5"/>
                  </a:lnTo>
                  <a:lnTo>
                    <a:pt x="1120" y="3"/>
                  </a:lnTo>
                  <a:lnTo>
                    <a:pt x="1093" y="1"/>
                  </a:lnTo>
                  <a:lnTo>
                    <a:pt x="1066" y="0"/>
                  </a:lnTo>
                  <a:lnTo>
                    <a:pt x="1040" y="0"/>
                  </a:lnTo>
                  <a:lnTo>
                    <a:pt x="1014" y="0"/>
                  </a:lnTo>
                  <a:lnTo>
                    <a:pt x="987" y="1"/>
                  </a:lnTo>
                  <a:lnTo>
                    <a:pt x="961" y="3"/>
                  </a:lnTo>
                  <a:lnTo>
                    <a:pt x="935" y="5"/>
                  </a:lnTo>
                  <a:lnTo>
                    <a:pt x="909" y="9"/>
                  </a:lnTo>
                  <a:lnTo>
                    <a:pt x="883" y="12"/>
                  </a:lnTo>
                  <a:lnTo>
                    <a:pt x="856" y="16"/>
                  </a:lnTo>
                  <a:lnTo>
                    <a:pt x="830" y="21"/>
                  </a:lnTo>
                  <a:lnTo>
                    <a:pt x="805" y="26"/>
                  </a:lnTo>
                  <a:lnTo>
                    <a:pt x="779" y="33"/>
                  </a:lnTo>
                  <a:lnTo>
                    <a:pt x="752" y="39"/>
                  </a:lnTo>
                  <a:lnTo>
                    <a:pt x="727" y="47"/>
                  </a:lnTo>
                  <a:lnTo>
                    <a:pt x="702" y="55"/>
                  </a:lnTo>
                  <a:lnTo>
                    <a:pt x="676" y="64"/>
                  </a:lnTo>
                  <a:lnTo>
                    <a:pt x="651" y="74"/>
                  </a:lnTo>
                  <a:lnTo>
                    <a:pt x="626" y="83"/>
                  </a:lnTo>
                  <a:lnTo>
                    <a:pt x="600" y="95"/>
                  </a:lnTo>
                  <a:lnTo>
                    <a:pt x="575" y="106"/>
                  </a:lnTo>
                  <a:lnTo>
                    <a:pt x="550" y="118"/>
                  </a:lnTo>
                </a:path>
              </a:pathLst>
            </a:custGeom>
            <a:solidFill>
              <a:schemeClr val="bg1">
                <a:lumMod val="65000"/>
              </a:schemeClr>
            </a:solidFill>
            <a:ln>
              <a:noFill/>
            </a:ln>
            <a:extLst>
              <a:ext uri="{91240B29-F687-4F45-9708-019B960494DF}">
                <a14:hiddenLine xmlns:a14="http://schemas.microsoft.com/office/drawing/2010/main" w="3175">
                  <a:solidFill>
                    <a:srgbClr val="1F1A17"/>
                  </a:solidFill>
                  <a:prstDash val="solid"/>
                  <a:round/>
                </a14:hiddenLine>
              </a:ext>
            </a:extLst>
          </p:spPr>
          <p:txBody>
            <a:bodyPr/>
            <a:lstStyle/>
            <a:p>
              <a:endParaRPr lang="zh-CN" altLang="en-US" sz="1400">
                <a:solidFill>
                  <a:schemeClr val="tx1">
                    <a:lumMod val="50000"/>
                    <a:lumOff val="50000"/>
                  </a:schemeClr>
                </a:solidFill>
              </a:endParaRPr>
            </a:p>
          </p:txBody>
        </p:sp>
      </p:grpSp>
      <p:sp>
        <p:nvSpPr>
          <p:cNvPr id="7" name="标题 6"/>
          <p:cNvSpPr>
            <a:spLocks noGrp="1"/>
          </p:cNvSpPr>
          <p:nvPr>
            <p:ph type="title"/>
          </p:nvPr>
        </p:nvSpPr>
        <p:spPr/>
        <p:txBody>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37"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barn(outVertical)">
                                      <p:cBhvr>
                                        <p:cTn id="12" dur="500"/>
                                        <p:tgtEl>
                                          <p:spTgt spid="24"/>
                                        </p:tgtEl>
                                      </p:cBhvr>
                                    </p:animEffect>
                                  </p:childTnLst>
                                </p:cTn>
                              </p:par>
                            </p:childTnLst>
                          </p:cTn>
                        </p:par>
                        <p:par>
                          <p:cTn id="13" fill="hold">
                            <p:stCondLst>
                              <p:cond delay="1000"/>
                            </p:stCondLst>
                            <p:childTnLst>
                              <p:par>
                                <p:cTn id="14" presetID="26" presetClass="emph" presetSubtype="0" fill="hold" grpId="1" nodeType="afterEffect">
                                  <p:stCondLst>
                                    <p:cond delay="0"/>
                                  </p:stCondLst>
                                  <p:childTnLst>
                                    <p:animEffect transition="out" filter="fade">
                                      <p:cBhvr>
                                        <p:cTn id="15" dur="500" tmFilter="0, 0; .2, .5; .8, .5; 1, 0"/>
                                        <p:tgtEl>
                                          <p:spTgt spid="24"/>
                                        </p:tgtEl>
                                      </p:cBhvr>
                                    </p:animEffect>
                                    <p:animScale>
                                      <p:cBhvr>
                                        <p:cTn id="16" dur="250" autoRev="1" fill="hold"/>
                                        <p:tgtEl>
                                          <p:spTgt spid="24"/>
                                        </p:tgtEl>
                                      </p:cBhvr>
                                      <p:by x="105000" y="105000"/>
                                    </p:animScale>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childTnLst>
                          </p:cTn>
                        </p:par>
                        <p:par>
                          <p:cTn id="23" fill="hold">
                            <p:stCondLst>
                              <p:cond delay="2000"/>
                            </p:stCondLst>
                            <p:childTnLst>
                              <p:par>
                                <p:cTn id="24" presetID="10" presetClass="entr" presetSubtype="0" fill="hold" grpId="0" nodeType="after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500"/>
                                        <p:tgtEl>
                                          <p:spTgt spid="3"/>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48"/>
                                        </p:tgtEl>
                                        <p:attrNameLst>
                                          <p:attrName>style.visibility</p:attrName>
                                        </p:attrNameLst>
                                      </p:cBhvr>
                                      <p:to>
                                        <p:strVal val="visible"/>
                                      </p:to>
                                    </p:set>
                                    <p:animEffect transition="in" filter="fade">
                                      <p:cBhvr>
                                        <p:cTn id="29" dur="500"/>
                                        <p:tgtEl>
                                          <p:spTgt spid="48"/>
                                        </p:tgtEl>
                                      </p:cBhvr>
                                    </p:animEffect>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41"/>
                                        </p:tgtEl>
                                        <p:attrNameLst>
                                          <p:attrName>style.visibility</p:attrName>
                                        </p:attrNameLst>
                                      </p:cBhvr>
                                      <p:to>
                                        <p:strVal val="visible"/>
                                      </p:to>
                                    </p:set>
                                    <p:animEffect transition="in" filter="wipe(down)">
                                      <p:cBhvr>
                                        <p:cTn id="33" dur="500"/>
                                        <p:tgtEl>
                                          <p:spTgt spid="41"/>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40"/>
                                        </p:tgtEl>
                                        <p:attrNameLst>
                                          <p:attrName>style.visibility</p:attrName>
                                        </p:attrNameLst>
                                      </p:cBhvr>
                                      <p:to>
                                        <p:strVal val="visible"/>
                                      </p:to>
                                    </p:set>
                                    <p:animEffect transition="in" filter="wipe(left)">
                                      <p:cBhvr>
                                        <p:cTn id="36" dur="500"/>
                                        <p:tgtEl>
                                          <p:spTgt spid="40"/>
                                        </p:tgtEl>
                                      </p:cBhvr>
                                    </p:animEffect>
                                  </p:childTnLst>
                                </p:cTn>
                              </p:par>
                            </p:childTnLst>
                          </p:cTn>
                        </p:par>
                        <p:par>
                          <p:cTn id="37" fill="hold">
                            <p:stCondLst>
                              <p:cond delay="3000"/>
                            </p:stCondLst>
                            <p:childTnLst>
                              <p:par>
                                <p:cTn id="38" presetID="10" presetClass="entr" presetSubtype="0" fill="hold" grpId="0" nodeType="after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fade">
                                      <p:cBhvr>
                                        <p:cTn id="40" dur="500"/>
                                        <p:tgtEl>
                                          <p:spTgt spid="5"/>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52"/>
                                        </p:tgtEl>
                                        <p:attrNameLst>
                                          <p:attrName>style.visibility</p:attrName>
                                        </p:attrNameLst>
                                      </p:cBhvr>
                                      <p:to>
                                        <p:strVal val="visible"/>
                                      </p:to>
                                    </p:set>
                                    <p:animEffect transition="in" filter="fade">
                                      <p:cBhvr>
                                        <p:cTn id="43" dur="500"/>
                                        <p:tgtEl>
                                          <p:spTgt spid="52"/>
                                        </p:tgtEl>
                                      </p:cBhvr>
                                    </p:animEffect>
                                  </p:childTnLst>
                                </p:cTn>
                              </p:par>
                            </p:childTnLst>
                          </p:cTn>
                        </p:par>
                        <p:par>
                          <p:cTn id="44" fill="hold">
                            <p:stCondLst>
                              <p:cond delay="3500"/>
                            </p:stCondLst>
                            <p:childTnLst>
                              <p:par>
                                <p:cTn id="45" presetID="22" presetClass="entr" presetSubtype="4" fill="hold" grpId="0" nodeType="afterEffect">
                                  <p:stCondLst>
                                    <p:cond delay="0"/>
                                  </p:stCondLst>
                                  <p:childTnLst>
                                    <p:set>
                                      <p:cBhvr>
                                        <p:cTn id="46" dur="1" fill="hold">
                                          <p:stCondLst>
                                            <p:cond delay="0"/>
                                          </p:stCondLst>
                                        </p:cTn>
                                        <p:tgtEl>
                                          <p:spTgt spid="47"/>
                                        </p:tgtEl>
                                        <p:attrNameLst>
                                          <p:attrName>style.visibility</p:attrName>
                                        </p:attrNameLst>
                                      </p:cBhvr>
                                      <p:to>
                                        <p:strVal val="visible"/>
                                      </p:to>
                                    </p:set>
                                    <p:animEffect transition="in" filter="wipe(down)">
                                      <p:cBhvr>
                                        <p:cTn id="47" dur="500"/>
                                        <p:tgtEl>
                                          <p:spTgt spid="47"/>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left)">
                                      <p:cBhvr>
                                        <p:cTn id="50" dur="500"/>
                                        <p:tgtEl>
                                          <p:spTgt spid="46"/>
                                        </p:tgtEl>
                                      </p:cBhvr>
                                    </p:animEffect>
                                  </p:childTnLst>
                                </p:cTn>
                              </p:par>
                            </p:childTnLst>
                          </p:cTn>
                        </p:par>
                        <p:par>
                          <p:cTn id="51" fill="hold">
                            <p:stCondLst>
                              <p:cond delay="4000"/>
                            </p:stCondLst>
                            <p:childTnLst>
                              <p:par>
                                <p:cTn id="52" presetID="10" presetClass="entr" presetSubtype="0" fill="hold" grpId="0" nodeType="afterEffect">
                                  <p:stCondLst>
                                    <p:cond delay="0"/>
                                  </p:stCondLst>
                                  <p:childTnLst>
                                    <p:set>
                                      <p:cBhvr>
                                        <p:cTn id="53" dur="1" fill="hold">
                                          <p:stCondLst>
                                            <p:cond delay="0"/>
                                          </p:stCondLst>
                                        </p:cTn>
                                        <p:tgtEl>
                                          <p:spTgt spid="6"/>
                                        </p:tgtEl>
                                        <p:attrNameLst>
                                          <p:attrName>style.visibility</p:attrName>
                                        </p:attrNameLst>
                                      </p:cBhvr>
                                      <p:to>
                                        <p:strVal val="visible"/>
                                      </p:to>
                                    </p:set>
                                    <p:animEffect transition="in" filter="fade">
                                      <p:cBhvr>
                                        <p:cTn id="54" dur="500"/>
                                        <p:tgtEl>
                                          <p:spTgt spid="6"/>
                                        </p:tgtEl>
                                      </p:cBhvr>
                                    </p:animEffect>
                                  </p:childTnLst>
                                </p:cTn>
                              </p:par>
                              <p:par>
                                <p:cTn id="55" presetID="10" presetClass="entr" presetSubtype="0" fill="hold" nodeType="withEffect">
                                  <p:stCondLst>
                                    <p:cond delay="0"/>
                                  </p:stCondLst>
                                  <p:childTnLst>
                                    <p:set>
                                      <p:cBhvr>
                                        <p:cTn id="56" dur="1" fill="hold">
                                          <p:stCondLst>
                                            <p:cond delay="0"/>
                                          </p:stCondLst>
                                        </p:cTn>
                                        <p:tgtEl>
                                          <p:spTgt spid="70"/>
                                        </p:tgtEl>
                                        <p:attrNameLst>
                                          <p:attrName>style.visibility</p:attrName>
                                        </p:attrNameLst>
                                      </p:cBhvr>
                                      <p:to>
                                        <p:strVal val="visible"/>
                                      </p:to>
                                    </p:set>
                                    <p:animEffect transition="in" filter="fade">
                                      <p:cBhvr>
                                        <p:cTn id="57" dur="500"/>
                                        <p:tgtEl>
                                          <p:spTgt spid="70"/>
                                        </p:tgtEl>
                                      </p:cBhvr>
                                    </p:animEffect>
                                  </p:childTnLst>
                                </p:cTn>
                              </p:par>
                            </p:childTnLst>
                          </p:cTn>
                        </p:par>
                        <p:par>
                          <p:cTn id="58" fill="hold">
                            <p:stCondLst>
                              <p:cond delay="4500"/>
                            </p:stCondLst>
                            <p:childTnLst>
                              <p:par>
                                <p:cTn id="59" presetID="22" presetClass="entr" presetSubtype="4" fill="hold" grpId="0"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down)">
                                      <p:cBhvr>
                                        <p:cTn id="61" dur="500"/>
                                        <p:tgtEl>
                                          <p:spTgt spid="45"/>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44"/>
                                        </p:tgtEl>
                                        <p:attrNameLst>
                                          <p:attrName>style.visibility</p:attrName>
                                        </p:attrNameLst>
                                      </p:cBhvr>
                                      <p:to>
                                        <p:strVal val="visible"/>
                                      </p:to>
                                    </p:set>
                                    <p:animEffect transition="in" filter="wipe(left)">
                                      <p:cBhvr>
                                        <p:cTn id="64" dur="500"/>
                                        <p:tgtEl>
                                          <p:spTgt spid="44"/>
                                        </p:tgtEl>
                                      </p:cBhvr>
                                    </p:animEffect>
                                  </p:childTnLst>
                                </p:cTn>
                              </p:par>
                            </p:childTnLst>
                          </p:cTn>
                        </p:par>
                        <p:par>
                          <p:cTn id="65" fill="hold">
                            <p:stCondLst>
                              <p:cond delay="5000"/>
                            </p:stCondLst>
                            <p:childTnLst>
                              <p:par>
                                <p:cTn id="66" presetID="22" presetClass="entr" presetSubtype="4" fill="hold" grpId="0" nodeType="afterEffect">
                                  <p:stCondLst>
                                    <p:cond delay="0"/>
                                  </p:stCondLst>
                                  <p:childTnLst>
                                    <p:set>
                                      <p:cBhvr>
                                        <p:cTn id="67" dur="1" fill="hold">
                                          <p:stCondLst>
                                            <p:cond delay="0"/>
                                          </p:stCondLst>
                                        </p:cTn>
                                        <p:tgtEl>
                                          <p:spTgt spid="4"/>
                                        </p:tgtEl>
                                        <p:attrNameLst>
                                          <p:attrName>style.visibility</p:attrName>
                                        </p:attrNameLst>
                                      </p:cBhvr>
                                      <p:to>
                                        <p:strVal val="visible"/>
                                      </p:to>
                                    </p:set>
                                    <p:animEffect transition="in" filter="wipe(down)">
                                      <p:cBhvr>
                                        <p:cTn id="68" dur="500"/>
                                        <p:tgtEl>
                                          <p:spTgt spid="4"/>
                                        </p:tgtEl>
                                      </p:cBhvr>
                                    </p:animEffect>
                                  </p:childTnLst>
                                </p:cTn>
                              </p:par>
                              <p:par>
                                <p:cTn id="69" presetID="22" presetClass="entr" presetSubtype="4" fill="hold" nodeType="withEffect">
                                  <p:stCondLst>
                                    <p:cond delay="0"/>
                                  </p:stCondLst>
                                  <p:childTnLst>
                                    <p:set>
                                      <p:cBhvr>
                                        <p:cTn id="70" dur="1" fill="hold">
                                          <p:stCondLst>
                                            <p:cond delay="0"/>
                                          </p:stCondLst>
                                        </p:cTn>
                                        <p:tgtEl>
                                          <p:spTgt spid="53"/>
                                        </p:tgtEl>
                                        <p:attrNameLst>
                                          <p:attrName>style.visibility</p:attrName>
                                        </p:attrNameLst>
                                      </p:cBhvr>
                                      <p:to>
                                        <p:strVal val="visible"/>
                                      </p:to>
                                    </p:set>
                                    <p:animEffect transition="in" filter="wipe(down)">
                                      <p:cBhvr>
                                        <p:cTn id="71" dur="500"/>
                                        <p:tgtEl>
                                          <p:spTgt spid="53"/>
                                        </p:tgtEl>
                                      </p:cBhvr>
                                    </p:animEffect>
                                  </p:childTnLst>
                                </p:cTn>
                              </p:par>
                            </p:childTnLst>
                          </p:cTn>
                        </p:par>
                        <p:par>
                          <p:cTn id="72" fill="hold">
                            <p:stCondLst>
                              <p:cond delay="5500"/>
                            </p:stCondLst>
                            <p:childTnLst>
                              <p:par>
                                <p:cTn id="73" presetID="22" presetClass="entr" presetSubtype="4"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down)">
                                      <p:cBhvr>
                                        <p:cTn id="75" dur="500"/>
                                        <p:tgtEl>
                                          <p:spTgt spid="43"/>
                                        </p:tgtEl>
                                      </p:cBhvr>
                                    </p:animEffect>
                                  </p:childTnLst>
                                </p:cTn>
                              </p:par>
                              <p:par>
                                <p:cTn id="76" presetID="22" presetClass="entr" presetSubtype="2" fill="hold" grpId="0" nodeType="withEffect">
                                  <p:stCondLst>
                                    <p:cond delay="0"/>
                                  </p:stCondLst>
                                  <p:childTnLst>
                                    <p:set>
                                      <p:cBhvr>
                                        <p:cTn id="77" dur="1" fill="hold">
                                          <p:stCondLst>
                                            <p:cond delay="0"/>
                                          </p:stCondLst>
                                        </p:cTn>
                                        <p:tgtEl>
                                          <p:spTgt spid="42"/>
                                        </p:tgtEl>
                                        <p:attrNameLst>
                                          <p:attrName>style.visibility</p:attrName>
                                        </p:attrNameLst>
                                      </p:cBhvr>
                                      <p:to>
                                        <p:strVal val="visible"/>
                                      </p:to>
                                    </p:set>
                                    <p:animEffect transition="in" filter="wipe(right)">
                                      <p:cBhvr>
                                        <p:cTn id="78"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23" grpId="0" animBg="1"/>
      <p:bldP spid="24" grpId="0"/>
      <p:bldP spid="24" grpId="1"/>
      <p:bldP spid="40" grpId="0"/>
      <p:bldP spid="41" grpId="0"/>
      <p:bldP spid="42" grpId="0"/>
      <p:bldP spid="43" grpId="0"/>
      <p:bldP spid="44" grpId="0"/>
      <p:bldP spid="45" grpId="0"/>
      <p:bldP spid="46" grpId="0"/>
      <p:bldP spid="47" grpId="0"/>
      <p:bldP spid="48" grpId="0" animBg="1"/>
      <p:bldP spid="5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圆角矩形 5"/>
          <p:cNvSpPr/>
          <p:nvPr/>
        </p:nvSpPr>
        <p:spPr>
          <a:xfrm>
            <a:off x="783157" y="3291618"/>
            <a:ext cx="4964004" cy="2036085"/>
          </a:xfrm>
          <a:prstGeom prst="roundRect">
            <a:avLst>
              <a:gd name="adj" fmla="val 13134"/>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sp>
        <p:nvSpPr>
          <p:cNvPr id="7" name="矩形 6"/>
          <p:cNvSpPr/>
          <p:nvPr/>
        </p:nvSpPr>
        <p:spPr>
          <a:xfrm>
            <a:off x="2644435" y="3606611"/>
            <a:ext cx="1210430" cy="400110"/>
          </a:xfrm>
          <a:prstGeom prst="rect">
            <a:avLst/>
          </a:prstGeom>
        </p:spPr>
        <p:txBody>
          <a:bodyPr wrap="none">
            <a:spAutoFit/>
          </a:bodyPr>
          <a:lstStyle/>
          <a:p>
            <a:r>
              <a:rPr lang="zh-CN" altLang="en-US" sz="2000" b="1" dirty="0">
                <a:solidFill>
                  <a:schemeClr val="tx1">
                    <a:lumMod val="50000"/>
                    <a:lumOff val="50000"/>
                  </a:schemeClr>
                </a:solidFill>
                <a:latin typeface="微软雅黑" panose="020B0503020204020204" pitchFamily="34" charset="-122"/>
                <a:ea typeface="微软雅黑" panose="020B0503020204020204" pitchFamily="34" charset="-122"/>
              </a:rPr>
              <a:t>添加标题</a:t>
            </a:r>
            <a:endParaRPr lang="zh-CN" altLang="en-US" sz="20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8" name="矩形 7"/>
          <p:cNvSpPr/>
          <p:nvPr/>
        </p:nvSpPr>
        <p:spPr>
          <a:xfrm>
            <a:off x="1013447" y="4017114"/>
            <a:ext cx="4583206" cy="1052596"/>
          </a:xfrm>
          <a:prstGeom prst="rect">
            <a:avLst/>
          </a:prstGeom>
        </p:spPr>
        <p:txBody>
          <a:bodyPr wrap="square">
            <a:spAutoFit/>
          </a:bodyPr>
          <a:lstStyle/>
          <a:p>
            <a:pPr algn="ctr">
              <a:lnSpc>
                <a:spcPct val="13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点击输入简要文本内容，文字内容需概况精炼的说明该分项内容，点击输入简要文本内容，文字内容需概况精炼的说明该分项内容</a:t>
            </a:r>
            <a:endParaRPr lang="zh-CN" altLang="en-US" sz="1600" dirty="0">
              <a:solidFill>
                <a:schemeClr val="tx1">
                  <a:lumMod val="50000"/>
                  <a:lumOff val="50000"/>
                </a:schemeClr>
              </a:solidFill>
            </a:endParaRPr>
          </a:p>
        </p:txBody>
      </p:sp>
      <p:grpSp>
        <p:nvGrpSpPr>
          <p:cNvPr id="9" name="组合 8"/>
          <p:cNvGrpSpPr/>
          <p:nvPr/>
        </p:nvGrpSpPr>
        <p:grpSpPr>
          <a:xfrm>
            <a:off x="2700235" y="2520924"/>
            <a:ext cx="1025001" cy="1025132"/>
            <a:chOff x="8307502" y="2156378"/>
            <a:chExt cx="1190789" cy="1190789"/>
          </a:xfrm>
        </p:grpSpPr>
        <p:sp>
          <p:nvSpPr>
            <p:cNvPr id="10" name="五角星 9"/>
            <p:cNvSpPr/>
            <p:nvPr/>
          </p:nvSpPr>
          <p:spPr>
            <a:xfrm>
              <a:off x="8307502" y="2156378"/>
              <a:ext cx="1190789" cy="1190789"/>
            </a:xfrm>
            <a:prstGeom prst="star5">
              <a:avLst>
                <a:gd name="adj" fmla="val 36401"/>
                <a:gd name="hf" fmla="val 105146"/>
                <a:gd name="vf" fmla="val 110557"/>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sp>
          <p:nvSpPr>
            <p:cNvPr id="11" name="加号 10"/>
            <p:cNvSpPr/>
            <p:nvPr/>
          </p:nvSpPr>
          <p:spPr>
            <a:xfrm>
              <a:off x="8437361" y="2313225"/>
              <a:ext cx="931069" cy="931069"/>
            </a:xfrm>
            <a:prstGeom prst="mathPlus">
              <a:avLst>
                <a:gd name="adj1" fmla="val 12994"/>
              </a:avLst>
            </a:prstGeom>
            <a:solidFill>
              <a:srgbClr val="F5FB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grpSp>
      <p:sp>
        <p:nvSpPr>
          <p:cNvPr id="12" name="矩形 11"/>
          <p:cNvSpPr/>
          <p:nvPr/>
        </p:nvSpPr>
        <p:spPr>
          <a:xfrm>
            <a:off x="7420450" y="1937902"/>
            <a:ext cx="1210430" cy="400110"/>
          </a:xfrm>
          <a:prstGeom prst="rect">
            <a:avLst/>
          </a:prstGeom>
        </p:spPr>
        <p:txBody>
          <a:bodyPr wrap="none">
            <a:spAutoFit/>
          </a:bodyPr>
          <a:lstStyle/>
          <a:p>
            <a:r>
              <a:rPr lang="zh-CN" altLang="en-US" sz="2000" b="1" dirty="0">
                <a:solidFill>
                  <a:schemeClr val="tx1">
                    <a:lumMod val="50000"/>
                    <a:lumOff val="50000"/>
                  </a:schemeClr>
                </a:solidFill>
                <a:latin typeface="微软雅黑" panose="020B0503020204020204" pitchFamily="34" charset="-122"/>
                <a:ea typeface="微软雅黑" panose="020B0503020204020204" pitchFamily="34" charset="-122"/>
              </a:rPr>
              <a:t>添加标题</a:t>
            </a:r>
            <a:endParaRPr lang="zh-CN" altLang="en-US" sz="20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3" name="矩形 12"/>
          <p:cNvSpPr/>
          <p:nvPr/>
        </p:nvSpPr>
        <p:spPr>
          <a:xfrm>
            <a:off x="7410399" y="2296541"/>
            <a:ext cx="4164410" cy="732508"/>
          </a:xfrm>
          <a:prstGeom prst="rect">
            <a:avLst/>
          </a:prstGeom>
        </p:spPr>
        <p:txBody>
          <a:bodyPr wrap="square">
            <a:spAutoFit/>
          </a:bodyPr>
          <a:lstStyle/>
          <a:p>
            <a:pPr>
              <a:lnSpc>
                <a:spcPct val="13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点击输入简要文本内容，文字内容需概况精炼的说明该分项内容</a:t>
            </a:r>
            <a:endParaRPr lang="zh-CN" altLang="en-US" sz="1600" dirty="0">
              <a:solidFill>
                <a:schemeClr val="tx1">
                  <a:lumMod val="50000"/>
                  <a:lumOff val="50000"/>
                </a:schemeClr>
              </a:solidFill>
            </a:endParaRPr>
          </a:p>
        </p:txBody>
      </p:sp>
      <p:sp>
        <p:nvSpPr>
          <p:cNvPr id="14" name="五角星 13"/>
          <p:cNvSpPr/>
          <p:nvPr/>
        </p:nvSpPr>
        <p:spPr>
          <a:xfrm>
            <a:off x="6312635" y="1928209"/>
            <a:ext cx="1025001" cy="1025132"/>
          </a:xfrm>
          <a:prstGeom prst="star5">
            <a:avLst>
              <a:gd name="adj" fmla="val 36401"/>
              <a:gd name="hf" fmla="val 105146"/>
              <a:gd name="vf" fmla="val 11055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7E6E6">
                  <a:lumMod val="50000"/>
                </a:srgbClr>
              </a:solidFill>
            </a:endParaRPr>
          </a:p>
        </p:txBody>
      </p:sp>
      <p:sp>
        <p:nvSpPr>
          <p:cNvPr id="18" name="文本框 17"/>
          <p:cNvSpPr txBox="1"/>
          <p:nvPr/>
        </p:nvSpPr>
        <p:spPr>
          <a:xfrm>
            <a:off x="6500522" y="2234828"/>
            <a:ext cx="681985" cy="523220"/>
          </a:xfrm>
          <a:prstGeom prst="rect">
            <a:avLst/>
          </a:prstGeom>
          <a:noFill/>
        </p:spPr>
        <p:txBody>
          <a:bodyPr wrap="square" rtlCol="0">
            <a:spAutoFit/>
          </a:bodyPr>
          <a:lstStyle/>
          <a:p>
            <a:r>
              <a:rPr lang="en-US" altLang="zh-CN" sz="2800" b="1" dirty="0">
                <a:solidFill>
                  <a:prstClr val="white"/>
                </a:solidFill>
                <a:latin typeface="微软雅黑" panose="020B0503020204020204" pitchFamily="34" charset="-122"/>
                <a:ea typeface="微软雅黑" panose="020B0503020204020204" pitchFamily="34" charset="-122"/>
              </a:rPr>
              <a:t>01</a:t>
            </a:r>
            <a:endParaRPr lang="zh-CN" altLang="en-US" sz="2800" b="1" dirty="0">
              <a:solidFill>
                <a:prstClr val="white"/>
              </a:solidFill>
              <a:latin typeface="微软雅黑" panose="020B0503020204020204" pitchFamily="34" charset="-122"/>
              <a:ea typeface="微软雅黑" panose="020B0503020204020204" pitchFamily="34" charset="-122"/>
            </a:endParaRPr>
          </a:p>
        </p:txBody>
      </p:sp>
      <p:sp>
        <p:nvSpPr>
          <p:cNvPr id="19" name="矩形 18"/>
          <p:cNvSpPr/>
          <p:nvPr/>
        </p:nvSpPr>
        <p:spPr>
          <a:xfrm>
            <a:off x="7430502" y="3445717"/>
            <a:ext cx="1210430" cy="400110"/>
          </a:xfrm>
          <a:prstGeom prst="rect">
            <a:avLst/>
          </a:prstGeom>
        </p:spPr>
        <p:txBody>
          <a:bodyPr wrap="none">
            <a:spAutoFit/>
          </a:bodyPr>
          <a:lstStyle/>
          <a:p>
            <a:r>
              <a:rPr lang="zh-CN" altLang="en-US" sz="2000" b="1" dirty="0">
                <a:solidFill>
                  <a:schemeClr val="tx1">
                    <a:lumMod val="50000"/>
                    <a:lumOff val="50000"/>
                  </a:schemeClr>
                </a:solidFill>
                <a:latin typeface="微软雅黑" panose="020B0503020204020204" pitchFamily="34" charset="-122"/>
                <a:ea typeface="微软雅黑" panose="020B0503020204020204" pitchFamily="34" charset="-122"/>
              </a:rPr>
              <a:t>添加标题</a:t>
            </a:r>
            <a:endParaRPr lang="zh-CN" altLang="en-US" sz="20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0" name="矩形 19"/>
          <p:cNvSpPr/>
          <p:nvPr/>
        </p:nvSpPr>
        <p:spPr>
          <a:xfrm>
            <a:off x="7420451" y="3804356"/>
            <a:ext cx="4164410" cy="732508"/>
          </a:xfrm>
          <a:prstGeom prst="rect">
            <a:avLst/>
          </a:prstGeom>
        </p:spPr>
        <p:txBody>
          <a:bodyPr wrap="square">
            <a:spAutoFit/>
          </a:bodyPr>
          <a:lstStyle/>
          <a:p>
            <a:pPr>
              <a:lnSpc>
                <a:spcPct val="13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点击输入简要文本内容，文字内容需概况精炼的说明该分项内容</a:t>
            </a:r>
            <a:endParaRPr lang="zh-CN" altLang="en-US" sz="1600" dirty="0">
              <a:solidFill>
                <a:schemeClr val="tx1">
                  <a:lumMod val="50000"/>
                  <a:lumOff val="50000"/>
                </a:schemeClr>
              </a:solidFill>
            </a:endParaRPr>
          </a:p>
        </p:txBody>
      </p:sp>
      <p:sp>
        <p:nvSpPr>
          <p:cNvPr id="21" name="五角星 20"/>
          <p:cNvSpPr/>
          <p:nvPr/>
        </p:nvSpPr>
        <p:spPr>
          <a:xfrm>
            <a:off x="6312635" y="3480313"/>
            <a:ext cx="1025001" cy="1025134"/>
          </a:xfrm>
          <a:prstGeom prst="star5">
            <a:avLst>
              <a:gd name="adj" fmla="val 36401"/>
              <a:gd name="hf" fmla="val 105146"/>
              <a:gd name="vf" fmla="val 1105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7E6E6">
                  <a:lumMod val="50000"/>
                </a:srgbClr>
              </a:solidFill>
            </a:endParaRPr>
          </a:p>
        </p:txBody>
      </p:sp>
      <p:sp>
        <p:nvSpPr>
          <p:cNvPr id="22" name="文本框 21"/>
          <p:cNvSpPr txBox="1"/>
          <p:nvPr/>
        </p:nvSpPr>
        <p:spPr>
          <a:xfrm>
            <a:off x="6500523" y="3804356"/>
            <a:ext cx="681985" cy="523220"/>
          </a:xfrm>
          <a:prstGeom prst="rect">
            <a:avLst/>
          </a:prstGeom>
          <a:noFill/>
        </p:spPr>
        <p:txBody>
          <a:bodyPr wrap="square" rtlCol="0">
            <a:spAutoFit/>
          </a:bodyPr>
          <a:lstStyle/>
          <a:p>
            <a:r>
              <a:rPr lang="en-US" altLang="zh-CN" sz="2800" b="1" dirty="0">
                <a:solidFill>
                  <a:prstClr val="white"/>
                </a:solidFill>
                <a:latin typeface="微软雅黑" panose="020B0503020204020204" pitchFamily="34" charset="-122"/>
                <a:ea typeface="微软雅黑" panose="020B0503020204020204" pitchFamily="34" charset="-122"/>
              </a:rPr>
              <a:t>02</a:t>
            </a:r>
            <a:endParaRPr lang="zh-CN" altLang="en-US" sz="2800" b="1" dirty="0">
              <a:solidFill>
                <a:prstClr val="white"/>
              </a:solidFill>
              <a:latin typeface="微软雅黑" panose="020B0503020204020204" pitchFamily="34" charset="-122"/>
              <a:ea typeface="微软雅黑" panose="020B0503020204020204" pitchFamily="34" charset="-122"/>
            </a:endParaRPr>
          </a:p>
        </p:txBody>
      </p:sp>
      <p:sp>
        <p:nvSpPr>
          <p:cNvPr id="23" name="矩形 22"/>
          <p:cNvSpPr/>
          <p:nvPr/>
        </p:nvSpPr>
        <p:spPr>
          <a:xfrm>
            <a:off x="7420451" y="4969062"/>
            <a:ext cx="1210430" cy="400110"/>
          </a:xfrm>
          <a:prstGeom prst="rect">
            <a:avLst/>
          </a:prstGeom>
        </p:spPr>
        <p:txBody>
          <a:bodyPr wrap="none">
            <a:spAutoFit/>
          </a:bodyPr>
          <a:lstStyle/>
          <a:p>
            <a:r>
              <a:rPr lang="zh-CN" altLang="en-US" sz="2000" b="1" dirty="0">
                <a:solidFill>
                  <a:schemeClr val="tx1">
                    <a:lumMod val="50000"/>
                    <a:lumOff val="50000"/>
                  </a:schemeClr>
                </a:solidFill>
                <a:latin typeface="微软雅黑" panose="020B0503020204020204" pitchFamily="34" charset="-122"/>
                <a:ea typeface="微软雅黑" panose="020B0503020204020204" pitchFamily="34" charset="-122"/>
              </a:rPr>
              <a:t>添加标题</a:t>
            </a:r>
            <a:endParaRPr lang="zh-CN" altLang="en-US" sz="20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4" name="矩形 23"/>
          <p:cNvSpPr/>
          <p:nvPr/>
        </p:nvSpPr>
        <p:spPr>
          <a:xfrm>
            <a:off x="7410400" y="5327701"/>
            <a:ext cx="4164410" cy="732508"/>
          </a:xfrm>
          <a:prstGeom prst="rect">
            <a:avLst/>
          </a:prstGeom>
        </p:spPr>
        <p:txBody>
          <a:bodyPr wrap="square">
            <a:spAutoFit/>
          </a:bodyPr>
          <a:lstStyle/>
          <a:p>
            <a:pPr>
              <a:lnSpc>
                <a:spcPct val="13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点击输入简要文本内容，文字内容需概况精炼的说明该分项内容</a:t>
            </a:r>
            <a:endParaRPr lang="zh-CN" altLang="en-US" sz="1600" dirty="0">
              <a:solidFill>
                <a:schemeClr val="tx1">
                  <a:lumMod val="50000"/>
                  <a:lumOff val="50000"/>
                </a:schemeClr>
              </a:solidFill>
            </a:endParaRPr>
          </a:p>
        </p:txBody>
      </p:sp>
      <p:sp>
        <p:nvSpPr>
          <p:cNvPr id="25" name="五角星 24"/>
          <p:cNvSpPr/>
          <p:nvPr/>
        </p:nvSpPr>
        <p:spPr>
          <a:xfrm>
            <a:off x="6312635" y="4953534"/>
            <a:ext cx="1025001" cy="1025133"/>
          </a:xfrm>
          <a:prstGeom prst="star5">
            <a:avLst>
              <a:gd name="adj" fmla="val 36401"/>
              <a:gd name="hf" fmla="val 105146"/>
              <a:gd name="vf" fmla="val 11055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7E6E6">
                  <a:lumMod val="50000"/>
                </a:srgbClr>
              </a:solidFill>
            </a:endParaRPr>
          </a:p>
        </p:txBody>
      </p:sp>
      <p:sp>
        <p:nvSpPr>
          <p:cNvPr id="26" name="文本框 25"/>
          <p:cNvSpPr txBox="1"/>
          <p:nvPr/>
        </p:nvSpPr>
        <p:spPr>
          <a:xfrm>
            <a:off x="6484143" y="5214177"/>
            <a:ext cx="681985" cy="523220"/>
          </a:xfrm>
          <a:prstGeom prst="rect">
            <a:avLst/>
          </a:prstGeom>
          <a:noFill/>
        </p:spPr>
        <p:txBody>
          <a:bodyPr wrap="square" rtlCol="0">
            <a:spAutoFit/>
          </a:bodyPr>
          <a:lstStyle/>
          <a:p>
            <a:r>
              <a:rPr lang="en-US" altLang="zh-CN" sz="2800" b="1" dirty="0">
                <a:solidFill>
                  <a:prstClr val="white"/>
                </a:solidFill>
                <a:latin typeface="微软雅黑" panose="020B0503020204020204" pitchFamily="34" charset="-122"/>
                <a:ea typeface="微软雅黑" panose="020B0503020204020204" pitchFamily="34" charset="-122"/>
              </a:rPr>
              <a:t>03</a:t>
            </a:r>
            <a:endParaRPr lang="zh-CN" altLang="en-US" sz="2800" b="1" dirty="0">
              <a:solidFill>
                <a:prstClr val="white"/>
              </a:solidFill>
              <a:latin typeface="微软雅黑" panose="020B0503020204020204" pitchFamily="34" charset="-122"/>
              <a:ea typeface="微软雅黑" panose="020B0503020204020204" pitchFamily="34" charset="-122"/>
            </a:endParaRPr>
          </a:p>
        </p:txBody>
      </p:sp>
      <p:sp>
        <p:nvSpPr>
          <p:cNvPr id="2" name="标题 1"/>
          <p:cNvSpPr>
            <a:spLocks noGrp="1"/>
          </p:cNvSpPr>
          <p:nvPr>
            <p:ph type="title"/>
          </p:nvPr>
        </p:nvSpPr>
        <p:spPr/>
        <p:txBody>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0-#ppt_w/2"/>
                                          </p:val>
                                        </p:tav>
                                        <p:tav tm="100000">
                                          <p:val>
                                            <p:strVal val="#ppt_x"/>
                                          </p:val>
                                        </p:tav>
                                      </p:tavLst>
                                    </p:anim>
                                    <p:anim calcmode="lin" valueType="num">
                                      <p:cBhvr additive="base">
                                        <p:cTn id="8" dur="10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1000" fill="hold"/>
                                        <p:tgtEl>
                                          <p:spTgt spid="14"/>
                                        </p:tgtEl>
                                        <p:attrNameLst>
                                          <p:attrName>ppt_x</p:attrName>
                                        </p:attrNameLst>
                                      </p:cBhvr>
                                      <p:tavLst>
                                        <p:tav tm="0">
                                          <p:val>
                                            <p:strVal val="0-#ppt_w/2"/>
                                          </p:val>
                                        </p:tav>
                                        <p:tav tm="100000">
                                          <p:val>
                                            <p:strVal val="#ppt_x"/>
                                          </p:val>
                                        </p:tav>
                                      </p:tavLst>
                                    </p:anim>
                                    <p:anim calcmode="lin" valueType="num">
                                      <p:cBhvr additive="base">
                                        <p:cTn id="12" dur="10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cBhvr additive="base">
                                        <p:cTn id="15" dur="1000" fill="hold"/>
                                        <p:tgtEl>
                                          <p:spTgt spid="21"/>
                                        </p:tgtEl>
                                        <p:attrNameLst>
                                          <p:attrName>ppt_x</p:attrName>
                                        </p:attrNameLst>
                                      </p:cBhvr>
                                      <p:tavLst>
                                        <p:tav tm="0">
                                          <p:val>
                                            <p:strVal val="0-#ppt_w/2"/>
                                          </p:val>
                                        </p:tav>
                                        <p:tav tm="100000">
                                          <p:val>
                                            <p:strVal val="#ppt_x"/>
                                          </p:val>
                                        </p:tav>
                                      </p:tavLst>
                                    </p:anim>
                                    <p:anim calcmode="lin" valueType="num">
                                      <p:cBhvr additive="base">
                                        <p:cTn id="16" dur="1000" fill="hold"/>
                                        <p:tgtEl>
                                          <p:spTgt spid="21"/>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additive="base">
                                        <p:cTn id="19" dur="1000" fill="hold"/>
                                        <p:tgtEl>
                                          <p:spTgt spid="25"/>
                                        </p:tgtEl>
                                        <p:attrNameLst>
                                          <p:attrName>ppt_x</p:attrName>
                                        </p:attrNameLst>
                                      </p:cBhvr>
                                      <p:tavLst>
                                        <p:tav tm="0">
                                          <p:val>
                                            <p:strVal val="0-#ppt_w/2"/>
                                          </p:val>
                                        </p:tav>
                                        <p:tav tm="100000">
                                          <p:val>
                                            <p:strVal val="#ppt_x"/>
                                          </p:val>
                                        </p:tav>
                                      </p:tavLst>
                                    </p:anim>
                                    <p:anim calcmode="lin" valueType="num">
                                      <p:cBhvr additive="base">
                                        <p:cTn id="20" dur="1000" fill="hold"/>
                                        <p:tgtEl>
                                          <p:spTgt spid="2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1" presetClass="entr" presetSubtype="0" fill="hold" grpId="0" nodeType="afterEffect">
                                  <p:stCondLst>
                                    <p:cond delay="0"/>
                                  </p:stCondLst>
                                  <p:iterate type="lt">
                                    <p:tmPct val="10000"/>
                                  </p:iterate>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12"/>
                                        </p:tgtEl>
                                        <p:attrNameLst>
                                          <p:attrName>ppt_y</p:attrName>
                                        </p:attrNameLst>
                                      </p:cBhvr>
                                      <p:tavLst>
                                        <p:tav tm="0">
                                          <p:val>
                                            <p:strVal val="#ppt_y"/>
                                          </p:val>
                                        </p:tav>
                                        <p:tav tm="100000">
                                          <p:val>
                                            <p:strVal val="#ppt_y"/>
                                          </p:val>
                                        </p:tav>
                                      </p:tavLst>
                                    </p:anim>
                                    <p:anim calcmode="lin" valueType="num">
                                      <p:cBhvr>
                                        <p:cTn id="26"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12"/>
                                        </p:tgtEl>
                                      </p:cBhvr>
                                    </p:animEffect>
                                  </p:childTnLst>
                                </p:cTn>
                              </p:par>
                            </p:childTnLst>
                          </p:cTn>
                        </p:par>
                        <p:par>
                          <p:cTn id="29" fill="hold">
                            <p:stCondLst>
                              <p:cond delay="649"/>
                            </p:stCondLst>
                            <p:childTnLst>
                              <p:par>
                                <p:cTn id="30" presetID="41" presetClass="entr" presetSubtype="0" fill="hold" grpId="0" nodeType="afterEffect">
                                  <p:stCondLst>
                                    <p:cond delay="0"/>
                                  </p:stCondLst>
                                  <p:iterate type="lt">
                                    <p:tmPct val="10000"/>
                                  </p:iterate>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33" dur="500" fill="hold"/>
                                        <p:tgtEl>
                                          <p:spTgt spid="13"/>
                                        </p:tgtEl>
                                        <p:attrNameLst>
                                          <p:attrName>ppt_y</p:attrName>
                                        </p:attrNameLst>
                                      </p:cBhvr>
                                      <p:tavLst>
                                        <p:tav tm="0">
                                          <p:val>
                                            <p:strVal val="#ppt_y"/>
                                          </p:val>
                                        </p:tav>
                                        <p:tav tm="100000">
                                          <p:val>
                                            <p:strVal val="#ppt_y"/>
                                          </p:val>
                                        </p:tav>
                                      </p:tavLst>
                                    </p:anim>
                                    <p:anim calcmode="lin" valueType="num">
                                      <p:cBhvr>
                                        <p:cTn id="34"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35"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36" dur="500" tmFilter="0,0; .5, 1; 1, 1"/>
                                        <p:tgtEl>
                                          <p:spTgt spid="13"/>
                                        </p:tgtEl>
                                      </p:cBhvr>
                                    </p:animEffect>
                                  </p:childTnLst>
                                </p:cTn>
                              </p:par>
                            </p:childTnLst>
                          </p:cTn>
                        </p:par>
                        <p:par>
                          <p:cTn id="37" fill="hold">
                            <p:stCondLst>
                              <p:cond delay="2500"/>
                            </p:stCondLst>
                            <p:childTnLst>
                              <p:par>
                                <p:cTn id="38" presetID="41" presetClass="entr" presetSubtype="0" fill="hold" grpId="0" nodeType="afterEffect">
                                  <p:stCondLst>
                                    <p:cond delay="0"/>
                                  </p:stCondLst>
                                  <p:iterate type="lt">
                                    <p:tmPct val="10000"/>
                                  </p:iterate>
                                  <p:childTnLst>
                                    <p:set>
                                      <p:cBhvr>
                                        <p:cTn id="39" dur="1" fill="hold">
                                          <p:stCondLst>
                                            <p:cond delay="0"/>
                                          </p:stCondLst>
                                        </p:cTn>
                                        <p:tgtEl>
                                          <p:spTgt spid="19"/>
                                        </p:tgtEl>
                                        <p:attrNameLst>
                                          <p:attrName>style.visibility</p:attrName>
                                        </p:attrNameLst>
                                      </p:cBhvr>
                                      <p:to>
                                        <p:strVal val="visible"/>
                                      </p:to>
                                    </p:set>
                                    <p:anim calcmode="lin" valueType="num">
                                      <p:cBhvr>
                                        <p:cTn id="40" dur="500" fill="hold"/>
                                        <p:tgtEl>
                                          <p:spTgt spid="19"/>
                                        </p:tgtEl>
                                        <p:attrNameLst>
                                          <p:attrName>ppt_x</p:attrName>
                                        </p:attrNameLst>
                                      </p:cBhvr>
                                      <p:tavLst>
                                        <p:tav tm="0">
                                          <p:val>
                                            <p:strVal val="#ppt_x"/>
                                          </p:val>
                                        </p:tav>
                                        <p:tav tm="50000">
                                          <p:val>
                                            <p:strVal val="#ppt_x+.1"/>
                                          </p:val>
                                        </p:tav>
                                        <p:tav tm="100000">
                                          <p:val>
                                            <p:strVal val="#ppt_x"/>
                                          </p:val>
                                        </p:tav>
                                      </p:tavLst>
                                    </p:anim>
                                    <p:anim calcmode="lin" valueType="num">
                                      <p:cBhvr>
                                        <p:cTn id="41" dur="500" fill="hold"/>
                                        <p:tgtEl>
                                          <p:spTgt spid="19"/>
                                        </p:tgtEl>
                                        <p:attrNameLst>
                                          <p:attrName>ppt_y</p:attrName>
                                        </p:attrNameLst>
                                      </p:cBhvr>
                                      <p:tavLst>
                                        <p:tav tm="0">
                                          <p:val>
                                            <p:strVal val="#ppt_y"/>
                                          </p:val>
                                        </p:tav>
                                        <p:tav tm="100000">
                                          <p:val>
                                            <p:strVal val="#ppt_y"/>
                                          </p:val>
                                        </p:tav>
                                      </p:tavLst>
                                    </p:anim>
                                    <p:anim calcmode="lin" valueType="num">
                                      <p:cBhvr>
                                        <p:cTn id="42" dur="500" fill="hold"/>
                                        <p:tgtEl>
                                          <p:spTgt spid="19"/>
                                        </p:tgtEl>
                                        <p:attrNameLst>
                                          <p:attrName>ppt_h</p:attrName>
                                        </p:attrNameLst>
                                      </p:cBhvr>
                                      <p:tavLst>
                                        <p:tav tm="0">
                                          <p:val>
                                            <p:strVal val="#ppt_h/10"/>
                                          </p:val>
                                        </p:tav>
                                        <p:tav tm="50000">
                                          <p:val>
                                            <p:strVal val="#ppt_h+.01"/>
                                          </p:val>
                                        </p:tav>
                                        <p:tav tm="100000">
                                          <p:val>
                                            <p:strVal val="#ppt_h"/>
                                          </p:val>
                                        </p:tav>
                                      </p:tavLst>
                                    </p:anim>
                                    <p:anim calcmode="lin" valueType="num">
                                      <p:cBhvr>
                                        <p:cTn id="43" dur="500" fill="hold"/>
                                        <p:tgtEl>
                                          <p:spTgt spid="19"/>
                                        </p:tgtEl>
                                        <p:attrNameLst>
                                          <p:attrName>ppt_w</p:attrName>
                                        </p:attrNameLst>
                                      </p:cBhvr>
                                      <p:tavLst>
                                        <p:tav tm="0">
                                          <p:val>
                                            <p:strVal val="#ppt_w/10"/>
                                          </p:val>
                                        </p:tav>
                                        <p:tav tm="50000">
                                          <p:val>
                                            <p:strVal val="#ppt_w+.01"/>
                                          </p:val>
                                        </p:tav>
                                        <p:tav tm="100000">
                                          <p:val>
                                            <p:strVal val="#ppt_w"/>
                                          </p:val>
                                        </p:tav>
                                      </p:tavLst>
                                    </p:anim>
                                    <p:animEffect transition="in" filter="fade">
                                      <p:cBhvr>
                                        <p:cTn id="44" dur="500" tmFilter="0,0; .5, 1; 1, 1"/>
                                        <p:tgtEl>
                                          <p:spTgt spid="19"/>
                                        </p:tgtEl>
                                      </p:cBhvr>
                                    </p:animEffect>
                                  </p:childTnLst>
                                </p:cTn>
                              </p:par>
                            </p:childTnLst>
                          </p:cTn>
                        </p:par>
                        <p:par>
                          <p:cTn id="45" fill="hold">
                            <p:stCondLst>
                              <p:cond delay="3150"/>
                            </p:stCondLst>
                            <p:childTnLst>
                              <p:par>
                                <p:cTn id="46" presetID="41" presetClass="entr" presetSubtype="0" fill="hold" grpId="0" nodeType="afterEffect">
                                  <p:stCondLst>
                                    <p:cond delay="0"/>
                                  </p:stCondLst>
                                  <p:iterate type="lt">
                                    <p:tmPct val="10000"/>
                                  </p:iterate>
                                  <p:childTnLst>
                                    <p:set>
                                      <p:cBhvr>
                                        <p:cTn id="47" dur="1" fill="hold">
                                          <p:stCondLst>
                                            <p:cond delay="0"/>
                                          </p:stCondLst>
                                        </p:cTn>
                                        <p:tgtEl>
                                          <p:spTgt spid="20"/>
                                        </p:tgtEl>
                                        <p:attrNameLst>
                                          <p:attrName>style.visibility</p:attrName>
                                        </p:attrNameLst>
                                      </p:cBhvr>
                                      <p:to>
                                        <p:strVal val="visible"/>
                                      </p:to>
                                    </p:set>
                                    <p:anim calcmode="lin" valueType="num">
                                      <p:cBhvr>
                                        <p:cTn id="48" dur="500" fill="hold"/>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49" dur="500" fill="hold"/>
                                        <p:tgtEl>
                                          <p:spTgt spid="20"/>
                                        </p:tgtEl>
                                        <p:attrNameLst>
                                          <p:attrName>ppt_y</p:attrName>
                                        </p:attrNameLst>
                                      </p:cBhvr>
                                      <p:tavLst>
                                        <p:tav tm="0">
                                          <p:val>
                                            <p:strVal val="#ppt_y"/>
                                          </p:val>
                                        </p:tav>
                                        <p:tav tm="100000">
                                          <p:val>
                                            <p:strVal val="#ppt_y"/>
                                          </p:val>
                                        </p:tav>
                                      </p:tavLst>
                                    </p:anim>
                                    <p:anim calcmode="lin" valueType="num">
                                      <p:cBhvr>
                                        <p:cTn id="50" dur="500" fill="hold"/>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id="51" dur="500" fill="hold"/>
                                        <p:tgtEl>
                                          <p:spTgt spid="20"/>
                                        </p:tgtEl>
                                        <p:attrNameLst>
                                          <p:attrName>ppt_w</p:attrName>
                                        </p:attrNameLst>
                                      </p:cBhvr>
                                      <p:tavLst>
                                        <p:tav tm="0">
                                          <p:val>
                                            <p:strVal val="#ppt_w/10"/>
                                          </p:val>
                                        </p:tav>
                                        <p:tav tm="50000">
                                          <p:val>
                                            <p:strVal val="#ppt_w+.01"/>
                                          </p:val>
                                        </p:tav>
                                        <p:tav tm="100000">
                                          <p:val>
                                            <p:strVal val="#ppt_w"/>
                                          </p:val>
                                        </p:tav>
                                      </p:tavLst>
                                    </p:anim>
                                    <p:animEffect transition="in" filter="fade">
                                      <p:cBhvr>
                                        <p:cTn id="52" dur="500" tmFilter="0,0; .5, 1; 1, 1"/>
                                        <p:tgtEl>
                                          <p:spTgt spid="20"/>
                                        </p:tgtEl>
                                      </p:cBhvr>
                                    </p:animEffect>
                                  </p:childTnLst>
                                </p:cTn>
                              </p:par>
                            </p:childTnLst>
                          </p:cTn>
                        </p:par>
                        <p:par>
                          <p:cTn id="53" fill="hold">
                            <p:stCondLst>
                              <p:cond delay="5000"/>
                            </p:stCondLst>
                            <p:childTnLst>
                              <p:par>
                                <p:cTn id="54" presetID="41" presetClass="entr" presetSubtype="0" fill="hold" grpId="0" nodeType="afterEffect">
                                  <p:stCondLst>
                                    <p:cond delay="0"/>
                                  </p:stCondLst>
                                  <p:iterate type="lt">
                                    <p:tmPct val="10000"/>
                                  </p:iterate>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23"/>
                                        </p:tgtEl>
                                        <p:attrNameLst>
                                          <p:attrName>ppt_y</p:attrName>
                                        </p:attrNameLst>
                                      </p:cBhvr>
                                      <p:tavLst>
                                        <p:tav tm="0">
                                          <p:val>
                                            <p:strVal val="#ppt_y"/>
                                          </p:val>
                                        </p:tav>
                                        <p:tav tm="100000">
                                          <p:val>
                                            <p:strVal val="#ppt_y"/>
                                          </p:val>
                                        </p:tav>
                                      </p:tavLst>
                                    </p:anim>
                                    <p:anim calcmode="lin" valueType="num">
                                      <p:cBhvr>
                                        <p:cTn id="58" dur="500" fill="hold"/>
                                        <p:tgtEl>
                                          <p:spTgt spid="23"/>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23"/>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23"/>
                                        </p:tgtEl>
                                      </p:cBhvr>
                                    </p:animEffect>
                                  </p:childTnLst>
                                </p:cTn>
                              </p:par>
                            </p:childTnLst>
                          </p:cTn>
                        </p:par>
                        <p:par>
                          <p:cTn id="61" fill="hold">
                            <p:stCondLst>
                              <p:cond delay="5650"/>
                            </p:stCondLst>
                            <p:childTnLst>
                              <p:par>
                                <p:cTn id="62" presetID="41" presetClass="entr" presetSubtype="0" fill="hold" grpId="0" nodeType="afterEffect">
                                  <p:stCondLst>
                                    <p:cond delay="0"/>
                                  </p:stCondLst>
                                  <p:iterate type="lt">
                                    <p:tmPct val="10000"/>
                                  </p:iterate>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ppt_x</p:attrName>
                                        </p:attrNameLst>
                                      </p:cBhvr>
                                      <p:tavLst>
                                        <p:tav tm="0">
                                          <p:val>
                                            <p:strVal val="#ppt_x"/>
                                          </p:val>
                                        </p:tav>
                                        <p:tav tm="50000">
                                          <p:val>
                                            <p:strVal val="#ppt_x+.1"/>
                                          </p:val>
                                        </p:tav>
                                        <p:tav tm="100000">
                                          <p:val>
                                            <p:strVal val="#ppt_x"/>
                                          </p:val>
                                        </p:tav>
                                      </p:tavLst>
                                    </p:anim>
                                    <p:anim calcmode="lin" valueType="num">
                                      <p:cBhvr>
                                        <p:cTn id="65" dur="500" fill="hold"/>
                                        <p:tgtEl>
                                          <p:spTgt spid="24"/>
                                        </p:tgtEl>
                                        <p:attrNameLst>
                                          <p:attrName>ppt_y</p:attrName>
                                        </p:attrNameLst>
                                      </p:cBhvr>
                                      <p:tavLst>
                                        <p:tav tm="0">
                                          <p:val>
                                            <p:strVal val="#ppt_y"/>
                                          </p:val>
                                        </p:tav>
                                        <p:tav tm="100000">
                                          <p:val>
                                            <p:strVal val="#ppt_y"/>
                                          </p:val>
                                        </p:tav>
                                      </p:tavLst>
                                    </p:anim>
                                    <p:anim calcmode="lin" valueType="num">
                                      <p:cBhvr>
                                        <p:cTn id="66" dur="500" fill="hold"/>
                                        <p:tgtEl>
                                          <p:spTgt spid="24"/>
                                        </p:tgtEl>
                                        <p:attrNameLst>
                                          <p:attrName>ppt_h</p:attrName>
                                        </p:attrNameLst>
                                      </p:cBhvr>
                                      <p:tavLst>
                                        <p:tav tm="0">
                                          <p:val>
                                            <p:strVal val="#ppt_h/10"/>
                                          </p:val>
                                        </p:tav>
                                        <p:tav tm="50000">
                                          <p:val>
                                            <p:strVal val="#ppt_h+.01"/>
                                          </p:val>
                                        </p:tav>
                                        <p:tav tm="100000">
                                          <p:val>
                                            <p:strVal val="#ppt_h"/>
                                          </p:val>
                                        </p:tav>
                                      </p:tavLst>
                                    </p:anim>
                                    <p:anim calcmode="lin" valueType="num">
                                      <p:cBhvr>
                                        <p:cTn id="67" dur="500" fill="hold"/>
                                        <p:tgtEl>
                                          <p:spTgt spid="24"/>
                                        </p:tgtEl>
                                        <p:attrNameLst>
                                          <p:attrName>ppt_w</p:attrName>
                                        </p:attrNameLst>
                                      </p:cBhvr>
                                      <p:tavLst>
                                        <p:tav tm="0">
                                          <p:val>
                                            <p:strVal val="#ppt_w/10"/>
                                          </p:val>
                                        </p:tav>
                                        <p:tav tm="50000">
                                          <p:val>
                                            <p:strVal val="#ppt_w+.01"/>
                                          </p:val>
                                        </p:tav>
                                        <p:tav tm="100000">
                                          <p:val>
                                            <p:strVal val="#ppt_w"/>
                                          </p:val>
                                        </p:tav>
                                      </p:tavLst>
                                    </p:anim>
                                    <p:animEffect transition="in" filter="fade">
                                      <p:cBhvr>
                                        <p:cTn id="68" dur="500" tmFilter="0,0; .5, 1; 1, 1"/>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animBg="1"/>
      <p:bldP spid="19" grpId="0"/>
      <p:bldP spid="20" grpId="0"/>
      <p:bldP spid="21" grpId="0" animBg="1"/>
      <p:bldP spid="23" grpId="0"/>
      <p:bldP spid="24" grpId="0"/>
      <p:bldP spid="2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8114959" y="2322646"/>
            <a:ext cx="1259030" cy="400110"/>
          </a:xfrm>
          <a:prstGeom prst="rect">
            <a:avLst/>
          </a:prstGeom>
        </p:spPr>
        <p:txBody>
          <a:bodyPr wrap="square">
            <a:spAutoFit/>
          </a:bodyPr>
          <a:lstStyle/>
          <a:p>
            <a:r>
              <a:rPr lang="zh-CN" altLang="en-US" sz="2000" b="1" dirty="0">
                <a:solidFill>
                  <a:schemeClr val="tx1">
                    <a:lumMod val="50000"/>
                    <a:lumOff val="50000"/>
                  </a:schemeClr>
                </a:solidFill>
                <a:latin typeface="微软雅黑" panose="020B0503020204020204" pitchFamily="34" charset="-122"/>
                <a:ea typeface="微软雅黑" panose="020B0503020204020204" pitchFamily="34" charset="-122"/>
              </a:rPr>
              <a:t>诚信问题</a:t>
            </a:r>
            <a:endParaRPr lang="zh-CN" altLang="en-US" sz="20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7" name="矩形 6"/>
          <p:cNvSpPr/>
          <p:nvPr/>
        </p:nvSpPr>
        <p:spPr>
          <a:xfrm>
            <a:off x="8114959" y="2748158"/>
            <a:ext cx="2700004" cy="1372683"/>
          </a:xfrm>
          <a:prstGeom prst="rect">
            <a:avLst/>
          </a:prstGeom>
        </p:spPr>
        <p:txBody>
          <a:bodyPr wrap="square">
            <a:spAutoFit/>
          </a:bodyPr>
          <a:lstStyle/>
          <a:p>
            <a:pPr>
              <a:lnSpc>
                <a:spcPct val="13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点击输入简要文本内容，文字内容需概况精炼的说明该分项内容。所提供的</a:t>
            </a:r>
            <a:endParaRPr lang="zh-CN" altLang="en-US" sz="1600" dirty="0">
              <a:solidFill>
                <a:schemeClr val="tx1">
                  <a:lumMod val="50000"/>
                  <a:lumOff val="50000"/>
                </a:schemeClr>
              </a:solidFill>
            </a:endParaRPr>
          </a:p>
          <a:p>
            <a:pPr>
              <a:lnSpc>
                <a:spcPct val="130000"/>
              </a:lnSpc>
            </a:pPr>
            <a:endParaRPr lang="zh-CN" altLang="en-US" sz="1600" dirty="0">
              <a:solidFill>
                <a:schemeClr val="tx1">
                  <a:lumMod val="50000"/>
                  <a:lumOff val="50000"/>
                </a:schemeClr>
              </a:solidFill>
            </a:endParaRPr>
          </a:p>
        </p:txBody>
      </p:sp>
      <p:sp>
        <p:nvSpPr>
          <p:cNvPr id="8" name="矩形 7"/>
          <p:cNvSpPr/>
          <p:nvPr/>
        </p:nvSpPr>
        <p:spPr>
          <a:xfrm>
            <a:off x="2783964" y="2359561"/>
            <a:ext cx="1259030" cy="400110"/>
          </a:xfrm>
          <a:prstGeom prst="rect">
            <a:avLst/>
          </a:prstGeom>
        </p:spPr>
        <p:txBody>
          <a:bodyPr wrap="square">
            <a:spAutoFit/>
          </a:bodyPr>
          <a:lstStyle/>
          <a:p>
            <a:r>
              <a:rPr lang="zh-CN" altLang="en-US" sz="2000" b="1" dirty="0">
                <a:solidFill>
                  <a:schemeClr val="tx1">
                    <a:lumMod val="50000"/>
                    <a:lumOff val="50000"/>
                  </a:schemeClr>
                </a:solidFill>
                <a:latin typeface="微软雅黑" panose="020B0503020204020204" pitchFamily="34" charset="-122"/>
                <a:ea typeface="微软雅黑" panose="020B0503020204020204" pitchFamily="34" charset="-122"/>
              </a:rPr>
              <a:t>服务问题</a:t>
            </a:r>
            <a:endParaRPr lang="zh-CN" altLang="en-US" sz="20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9" name="矩形 8"/>
          <p:cNvSpPr/>
          <p:nvPr/>
        </p:nvSpPr>
        <p:spPr>
          <a:xfrm>
            <a:off x="1342991" y="2759673"/>
            <a:ext cx="2700004" cy="1372683"/>
          </a:xfrm>
          <a:prstGeom prst="rect">
            <a:avLst/>
          </a:prstGeom>
        </p:spPr>
        <p:txBody>
          <a:bodyPr wrap="square">
            <a:spAutoFit/>
          </a:bodyPr>
          <a:lstStyle/>
          <a:p>
            <a:pPr algn="r">
              <a:lnSpc>
                <a:spcPct val="13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点击输入简要文本内容，文字内容需概况精炼的说明该分项内容</a:t>
            </a:r>
            <a:endParaRPr lang="zh-CN" altLang="en-US" sz="1600" dirty="0">
              <a:solidFill>
                <a:schemeClr val="tx1">
                  <a:lumMod val="50000"/>
                  <a:lumOff val="50000"/>
                </a:schemeClr>
              </a:solidFill>
            </a:endParaRPr>
          </a:p>
          <a:p>
            <a:pPr>
              <a:lnSpc>
                <a:spcPct val="130000"/>
              </a:lnSpc>
            </a:pPr>
            <a:endParaRPr lang="zh-CN" altLang="en-US" sz="1600" dirty="0">
              <a:solidFill>
                <a:schemeClr val="tx1">
                  <a:lumMod val="50000"/>
                  <a:lumOff val="50000"/>
                </a:schemeClr>
              </a:solidFill>
            </a:endParaRPr>
          </a:p>
        </p:txBody>
      </p:sp>
      <p:sp>
        <p:nvSpPr>
          <p:cNvPr id="10" name="矩形 9"/>
          <p:cNvSpPr/>
          <p:nvPr/>
        </p:nvSpPr>
        <p:spPr>
          <a:xfrm>
            <a:off x="8145798" y="4146239"/>
            <a:ext cx="1259030" cy="400110"/>
          </a:xfrm>
          <a:prstGeom prst="rect">
            <a:avLst/>
          </a:prstGeom>
        </p:spPr>
        <p:txBody>
          <a:bodyPr wrap="square">
            <a:spAutoFit/>
          </a:bodyPr>
          <a:lstStyle/>
          <a:p>
            <a:r>
              <a:rPr lang="zh-CN" altLang="en-US" sz="2000" b="1" dirty="0">
                <a:solidFill>
                  <a:schemeClr val="tx1">
                    <a:lumMod val="50000"/>
                    <a:lumOff val="50000"/>
                  </a:schemeClr>
                </a:solidFill>
                <a:latin typeface="微软雅黑" panose="020B0503020204020204" pitchFamily="34" charset="-122"/>
                <a:ea typeface="微软雅黑" panose="020B0503020204020204" pitchFamily="34" charset="-122"/>
              </a:rPr>
              <a:t>安全问题</a:t>
            </a:r>
            <a:endParaRPr lang="zh-CN" altLang="en-US" sz="20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1" name="矩形 10"/>
          <p:cNvSpPr/>
          <p:nvPr/>
        </p:nvSpPr>
        <p:spPr>
          <a:xfrm>
            <a:off x="8145798" y="4571751"/>
            <a:ext cx="2700004" cy="1372683"/>
          </a:xfrm>
          <a:prstGeom prst="rect">
            <a:avLst/>
          </a:prstGeom>
        </p:spPr>
        <p:txBody>
          <a:bodyPr wrap="square">
            <a:spAutoFit/>
          </a:bodyPr>
          <a:lstStyle/>
          <a:p>
            <a:pPr>
              <a:lnSpc>
                <a:spcPct val="13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点击输入简要文本内容，文字内容需概况精炼的说明该分项内容。所提供的</a:t>
            </a:r>
            <a:endParaRPr lang="zh-CN" altLang="en-US" sz="1600" dirty="0">
              <a:solidFill>
                <a:schemeClr val="tx1">
                  <a:lumMod val="50000"/>
                  <a:lumOff val="50000"/>
                </a:schemeClr>
              </a:solidFill>
            </a:endParaRPr>
          </a:p>
          <a:p>
            <a:pPr>
              <a:lnSpc>
                <a:spcPct val="130000"/>
              </a:lnSpc>
            </a:pPr>
            <a:endParaRPr lang="zh-CN" altLang="en-US" sz="1600" dirty="0">
              <a:solidFill>
                <a:schemeClr val="tx1">
                  <a:lumMod val="50000"/>
                  <a:lumOff val="50000"/>
                </a:schemeClr>
              </a:solidFill>
            </a:endParaRPr>
          </a:p>
        </p:txBody>
      </p:sp>
      <p:sp>
        <p:nvSpPr>
          <p:cNvPr id="12" name="矩形 11"/>
          <p:cNvSpPr/>
          <p:nvPr/>
        </p:nvSpPr>
        <p:spPr>
          <a:xfrm>
            <a:off x="2814803" y="4183154"/>
            <a:ext cx="1259030" cy="400110"/>
          </a:xfrm>
          <a:prstGeom prst="rect">
            <a:avLst/>
          </a:prstGeom>
        </p:spPr>
        <p:txBody>
          <a:bodyPr wrap="square">
            <a:spAutoFit/>
          </a:bodyPr>
          <a:lstStyle/>
          <a:p>
            <a:r>
              <a:rPr lang="zh-CN" altLang="en-US" sz="2000" b="1" dirty="0">
                <a:solidFill>
                  <a:schemeClr val="tx1">
                    <a:lumMod val="50000"/>
                    <a:lumOff val="50000"/>
                  </a:schemeClr>
                </a:solidFill>
                <a:latin typeface="微软雅黑" panose="020B0503020204020204" pitchFamily="34" charset="-122"/>
                <a:ea typeface="微软雅黑" panose="020B0503020204020204" pitchFamily="34" charset="-122"/>
              </a:rPr>
              <a:t>心理问题</a:t>
            </a:r>
            <a:endParaRPr lang="zh-CN" altLang="en-US" sz="20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3" name="矩形 12"/>
          <p:cNvSpPr/>
          <p:nvPr/>
        </p:nvSpPr>
        <p:spPr>
          <a:xfrm>
            <a:off x="1373830" y="4583266"/>
            <a:ext cx="2700004" cy="1372683"/>
          </a:xfrm>
          <a:prstGeom prst="rect">
            <a:avLst/>
          </a:prstGeom>
        </p:spPr>
        <p:txBody>
          <a:bodyPr wrap="square">
            <a:spAutoFit/>
          </a:bodyPr>
          <a:lstStyle/>
          <a:p>
            <a:pPr algn="r">
              <a:lnSpc>
                <a:spcPct val="13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点击输入简要文本内容，文字内容需概况精炼的说明该分项内容</a:t>
            </a:r>
            <a:endParaRPr lang="zh-CN" altLang="en-US" sz="1600" dirty="0">
              <a:solidFill>
                <a:schemeClr val="tx1">
                  <a:lumMod val="50000"/>
                  <a:lumOff val="50000"/>
                </a:schemeClr>
              </a:solidFill>
            </a:endParaRPr>
          </a:p>
          <a:p>
            <a:pPr>
              <a:lnSpc>
                <a:spcPct val="130000"/>
              </a:lnSpc>
            </a:pPr>
            <a:endParaRPr lang="zh-CN" altLang="en-US" sz="1600" dirty="0">
              <a:solidFill>
                <a:schemeClr val="tx1">
                  <a:lumMod val="50000"/>
                  <a:lumOff val="50000"/>
                </a:schemeClr>
              </a:solidFill>
            </a:endParaRPr>
          </a:p>
        </p:txBody>
      </p:sp>
      <p:grpSp>
        <p:nvGrpSpPr>
          <p:cNvPr id="14" name="组合 13"/>
          <p:cNvGrpSpPr/>
          <p:nvPr/>
        </p:nvGrpSpPr>
        <p:grpSpPr>
          <a:xfrm>
            <a:off x="4206877" y="2112316"/>
            <a:ext cx="1698343" cy="1698560"/>
            <a:chOff x="4229490" y="1630762"/>
            <a:chExt cx="1698564" cy="1698560"/>
          </a:xfrm>
          <a:solidFill>
            <a:schemeClr val="accent1"/>
          </a:solidFill>
        </p:grpSpPr>
        <p:sp>
          <p:nvSpPr>
            <p:cNvPr id="18" name="五角星 17"/>
            <p:cNvSpPr/>
            <p:nvPr/>
          </p:nvSpPr>
          <p:spPr>
            <a:xfrm>
              <a:off x="4229490" y="1630762"/>
              <a:ext cx="1698564" cy="1698560"/>
            </a:xfrm>
            <a:prstGeom prst="star5">
              <a:avLst>
                <a:gd name="adj" fmla="val 36401"/>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endParaRPr>
            </a:p>
          </p:txBody>
        </p:sp>
        <p:sp>
          <p:nvSpPr>
            <p:cNvPr id="19" name="矩形 18"/>
            <p:cNvSpPr/>
            <p:nvPr/>
          </p:nvSpPr>
          <p:spPr>
            <a:xfrm>
              <a:off x="4609785" y="2050007"/>
              <a:ext cx="937972" cy="1107996"/>
            </a:xfrm>
            <a:prstGeom prst="rect">
              <a:avLst/>
            </a:prstGeom>
            <a:noFill/>
          </p:spPr>
          <p:txBody>
            <a:bodyPr wrap="square">
              <a:spAutoFit/>
            </a:bodyPr>
            <a:lstStyle/>
            <a:p>
              <a:r>
                <a:rPr lang="zh-CN" altLang="en-US" sz="6600" b="1" dirty="0">
                  <a:solidFill>
                    <a:prstClr val="white"/>
                  </a:solidFill>
                  <a:latin typeface="微软雅黑" panose="020B0503020204020204" pitchFamily="34" charset="-122"/>
                  <a:ea typeface="微软雅黑" panose="020B0503020204020204" pitchFamily="34" charset="-122"/>
                </a:rPr>
                <a:t>现</a:t>
              </a:r>
              <a:endParaRPr lang="zh-CN" altLang="en-US" sz="6600" b="1" dirty="0">
                <a:solidFill>
                  <a:prstClr val="white"/>
                </a:solidFill>
                <a:latin typeface="微软雅黑" panose="020B0503020204020204" pitchFamily="34" charset="-122"/>
                <a:ea typeface="微软雅黑" panose="020B0503020204020204" pitchFamily="34" charset="-122"/>
              </a:endParaRPr>
            </a:p>
          </p:txBody>
        </p:sp>
      </p:grpSp>
      <p:grpSp>
        <p:nvGrpSpPr>
          <p:cNvPr id="20" name="组合 19"/>
          <p:cNvGrpSpPr/>
          <p:nvPr/>
        </p:nvGrpSpPr>
        <p:grpSpPr>
          <a:xfrm>
            <a:off x="4206877" y="4169320"/>
            <a:ext cx="1698343" cy="1698560"/>
            <a:chOff x="4229490" y="3687766"/>
            <a:chExt cx="1698564" cy="1698560"/>
          </a:xfrm>
          <a:solidFill>
            <a:schemeClr val="accent3"/>
          </a:solidFill>
        </p:grpSpPr>
        <p:sp>
          <p:nvSpPr>
            <p:cNvPr id="21" name="五角星 20"/>
            <p:cNvSpPr/>
            <p:nvPr/>
          </p:nvSpPr>
          <p:spPr>
            <a:xfrm rot="10800000">
              <a:off x="4229490" y="3687766"/>
              <a:ext cx="1698564" cy="1698560"/>
            </a:xfrm>
            <a:prstGeom prst="star5">
              <a:avLst>
                <a:gd name="adj" fmla="val 36401"/>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endParaRPr>
            </a:p>
          </p:txBody>
        </p:sp>
        <p:sp>
          <p:nvSpPr>
            <p:cNvPr id="22" name="矩形 21"/>
            <p:cNvSpPr/>
            <p:nvPr/>
          </p:nvSpPr>
          <p:spPr>
            <a:xfrm>
              <a:off x="4619379" y="3874760"/>
              <a:ext cx="929507" cy="1107996"/>
            </a:xfrm>
            <a:prstGeom prst="rect">
              <a:avLst/>
            </a:prstGeom>
            <a:noFill/>
          </p:spPr>
          <p:txBody>
            <a:bodyPr wrap="square">
              <a:spAutoFit/>
            </a:bodyPr>
            <a:lstStyle/>
            <a:p>
              <a:r>
                <a:rPr lang="zh-CN" altLang="en-US" sz="6600" b="1" dirty="0">
                  <a:solidFill>
                    <a:prstClr val="white"/>
                  </a:solidFill>
                  <a:latin typeface="微软雅黑" panose="020B0503020204020204" pitchFamily="34" charset="-122"/>
                  <a:ea typeface="微软雅黑" panose="020B0503020204020204" pitchFamily="34" charset="-122"/>
                </a:rPr>
                <a:t>需</a:t>
              </a:r>
              <a:endParaRPr lang="zh-CN" altLang="en-US" sz="6600" b="1" dirty="0">
                <a:solidFill>
                  <a:prstClr val="white"/>
                </a:solidFill>
                <a:latin typeface="微软雅黑" panose="020B0503020204020204" pitchFamily="34" charset="-122"/>
                <a:ea typeface="微软雅黑" panose="020B0503020204020204" pitchFamily="34" charset="-122"/>
              </a:endParaRPr>
            </a:p>
          </p:txBody>
        </p:sp>
      </p:grpSp>
      <p:grpSp>
        <p:nvGrpSpPr>
          <p:cNvPr id="23" name="组合 22"/>
          <p:cNvGrpSpPr/>
          <p:nvPr/>
        </p:nvGrpSpPr>
        <p:grpSpPr>
          <a:xfrm>
            <a:off x="6252734" y="2126830"/>
            <a:ext cx="1698343" cy="1698560"/>
            <a:chOff x="6275613" y="1645276"/>
            <a:chExt cx="1698564" cy="1698560"/>
          </a:xfrm>
          <a:solidFill>
            <a:schemeClr val="accent2"/>
          </a:solidFill>
        </p:grpSpPr>
        <p:sp>
          <p:nvSpPr>
            <p:cNvPr id="24" name="五角星 23"/>
            <p:cNvSpPr/>
            <p:nvPr/>
          </p:nvSpPr>
          <p:spPr>
            <a:xfrm>
              <a:off x="6275613" y="1645276"/>
              <a:ext cx="1698564" cy="1698560"/>
            </a:xfrm>
            <a:prstGeom prst="star5">
              <a:avLst>
                <a:gd name="adj" fmla="val 36401"/>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endParaRPr>
            </a:p>
          </p:txBody>
        </p:sp>
        <p:sp>
          <p:nvSpPr>
            <p:cNvPr id="25" name="矩形 24"/>
            <p:cNvSpPr/>
            <p:nvPr/>
          </p:nvSpPr>
          <p:spPr>
            <a:xfrm>
              <a:off x="6605606" y="2133480"/>
              <a:ext cx="1038575" cy="1015663"/>
            </a:xfrm>
            <a:prstGeom prst="rect">
              <a:avLst/>
            </a:prstGeom>
            <a:noFill/>
          </p:spPr>
          <p:txBody>
            <a:bodyPr wrap="square">
              <a:spAutoFit/>
            </a:bodyPr>
            <a:lstStyle/>
            <a:p>
              <a:r>
                <a:rPr lang="zh-CN" altLang="en-US" sz="6000" b="1" dirty="0">
                  <a:solidFill>
                    <a:prstClr val="white"/>
                  </a:solidFill>
                  <a:latin typeface="微软雅黑" panose="020B0503020204020204" pitchFamily="34" charset="-122"/>
                  <a:ea typeface="微软雅黑" panose="020B0503020204020204" pitchFamily="34" charset="-122"/>
                </a:rPr>
                <a:t>实</a:t>
              </a:r>
              <a:endParaRPr lang="zh-CN" altLang="en-US" sz="6000" b="1" dirty="0">
                <a:solidFill>
                  <a:prstClr val="white"/>
                </a:solidFill>
                <a:latin typeface="微软雅黑" panose="020B0503020204020204" pitchFamily="34" charset="-122"/>
                <a:ea typeface="微软雅黑" panose="020B0503020204020204" pitchFamily="34" charset="-122"/>
              </a:endParaRPr>
            </a:p>
          </p:txBody>
        </p:sp>
      </p:grpSp>
      <p:grpSp>
        <p:nvGrpSpPr>
          <p:cNvPr id="26" name="组合 25"/>
          <p:cNvGrpSpPr/>
          <p:nvPr/>
        </p:nvGrpSpPr>
        <p:grpSpPr>
          <a:xfrm>
            <a:off x="6252734" y="4154805"/>
            <a:ext cx="1698343" cy="1698560"/>
            <a:chOff x="6275613" y="3673251"/>
            <a:chExt cx="1698564" cy="1698560"/>
          </a:xfrm>
          <a:solidFill>
            <a:schemeClr val="accent4"/>
          </a:solidFill>
        </p:grpSpPr>
        <p:sp>
          <p:nvSpPr>
            <p:cNvPr id="27" name="五角星 26"/>
            <p:cNvSpPr/>
            <p:nvPr/>
          </p:nvSpPr>
          <p:spPr>
            <a:xfrm rot="10800000">
              <a:off x="6275613" y="3673251"/>
              <a:ext cx="1698564" cy="1698560"/>
            </a:xfrm>
            <a:prstGeom prst="star5">
              <a:avLst>
                <a:gd name="adj" fmla="val 36401"/>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endParaRPr>
            </a:p>
          </p:txBody>
        </p:sp>
        <p:sp>
          <p:nvSpPr>
            <p:cNvPr id="28" name="矩形 27"/>
            <p:cNvSpPr/>
            <p:nvPr/>
          </p:nvSpPr>
          <p:spPr>
            <a:xfrm>
              <a:off x="6611532" y="3874760"/>
              <a:ext cx="1051921" cy="1107996"/>
            </a:xfrm>
            <a:prstGeom prst="rect">
              <a:avLst/>
            </a:prstGeom>
            <a:noFill/>
          </p:spPr>
          <p:txBody>
            <a:bodyPr wrap="square">
              <a:spAutoFit/>
            </a:bodyPr>
            <a:lstStyle/>
            <a:p>
              <a:r>
                <a:rPr lang="zh-CN" altLang="en-US" sz="6600" b="1" dirty="0">
                  <a:solidFill>
                    <a:prstClr val="white"/>
                  </a:solidFill>
                  <a:latin typeface="微软雅黑" panose="020B0503020204020204" pitchFamily="34" charset="-122"/>
                  <a:ea typeface="微软雅黑" panose="020B0503020204020204" pitchFamily="34" charset="-122"/>
                </a:rPr>
                <a:t>求</a:t>
              </a:r>
              <a:endParaRPr lang="zh-CN" altLang="en-US" sz="6600" b="1" dirty="0">
                <a:solidFill>
                  <a:prstClr val="white"/>
                </a:solidFill>
                <a:latin typeface="微软雅黑" panose="020B0503020204020204" pitchFamily="34" charset="-122"/>
                <a:ea typeface="微软雅黑" panose="020B0503020204020204" pitchFamily="34" charset="-122"/>
              </a:endParaRPr>
            </a:p>
          </p:txBody>
        </p:sp>
      </p:grpSp>
      <p:sp>
        <p:nvSpPr>
          <p:cNvPr id="2" name="标题 1"/>
          <p:cNvSpPr>
            <a:spLocks noGrp="1"/>
          </p:cNvSpPr>
          <p:nvPr>
            <p:ph type="title"/>
          </p:nvPr>
        </p:nvSpPr>
        <p:spPr/>
        <p:txBody>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2"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heel(2)">
                                      <p:cBhvr>
                                        <p:cTn id="7" dur="2000"/>
                                        <p:tgtEl>
                                          <p:spTgt spid="14"/>
                                        </p:tgtEl>
                                      </p:cBhvr>
                                    </p:animEffect>
                                  </p:childTnLst>
                                </p:cTn>
                              </p:par>
                              <p:par>
                                <p:cTn id="8" presetID="21" presetClass="entr" presetSubtype="2"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wheel(2)">
                                      <p:cBhvr>
                                        <p:cTn id="10" dur="2000"/>
                                        <p:tgtEl>
                                          <p:spTgt spid="23"/>
                                        </p:tgtEl>
                                      </p:cBhvr>
                                    </p:animEffect>
                                  </p:childTnLst>
                                </p:cTn>
                              </p:par>
                              <p:par>
                                <p:cTn id="11" presetID="21" presetClass="entr" presetSubtype="2"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wheel(2)">
                                      <p:cBhvr>
                                        <p:cTn id="13" dur="2000"/>
                                        <p:tgtEl>
                                          <p:spTgt spid="20"/>
                                        </p:tgtEl>
                                      </p:cBhvr>
                                    </p:animEffect>
                                  </p:childTnLst>
                                </p:cTn>
                              </p:par>
                              <p:par>
                                <p:cTn id="14" presetID="21" presetClass="entr" presetSubtype="2"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heel(2)">
                                      <p:cBhvr>
                                        <p:cTn id="16" dur="2000"/>
                                        <p:tgtEl>
                                          <p:spTgt spid="26"/>
                                        </p:tgtEl>
                                      </p:cBhvr>
                                    </p:animEffect>
                                  </p:childTnLst>
                                </p:cTn>
                              </p:par>
                            </p:childTnLst>
                          </p:cTn>
                        </p:par>
                        <p:par>
                          <p:cTn id="17" fill="hold">
                            <p:stCondLst>
                              <p:cond delay="2000"/>
                            </p:stCondLst>
                            <p:childTnLst>
                              <p:par>
                                <p:cTn id="18" presetID="42" presetClass="entr" presetSubtype="0"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strVal val="#ppt_x"/>
                                          </p:val>
                                        </p:tav>
                                        <p:tav tm="100000">
                                          <p:val>
                                            <p:strVal val="#ppt_x"/>
                                          </p:val>
                                        </p:tav>
                                      </p:tavLst>
                                    </p:anim>
                                    <p:anim calcmode="lin" valueType="num">
                                      <p:cBhvr>
                                        <p:cTn id="22" dur="1000" fill="hold"/>
                                        <p:tgtEl>
                                          <p:spTgt spid="8"/>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4000"/>
                            </p:stCondLst>
                            <p:childTnLst>
                              <p:par>
                                <p:cTn id="30" presetID="42" presetClass="entr" presetSubtype="0" fill="hold" grpId="0"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1000"/>
                                        <p:tgtEl>
                                          <p:spTgt spid="12"/>
                                        </p:tgtEl>
                                      </p:cBhvr>
                                    </p:animEffect>
                                    <p:anim calcmode="lin" valueType="num">
                                      <p:cBhvr>
                                        <p:cTn id="33" dur="1000" fill="hold"/>
                                        <p:tgtEl>
                                          <p:spTgt spid="12"/>
                                        </p:tgtEl>
                                        <p:attrNameLst>
                                          <p:attrName>ppt_x</p:attrName>
                                        </p:attrNameLst>
                                      </p:cBhvr>
                                      <p:tavLst>
                                        <p:tav tm="0">
                                          <p:val>
                                            <p:strVal val="#ppt_x"/>
                                          </p:val>
                                        </p:tav>
                                        <p:tav tm="100000">
                                          <p:val>
                                            <p:strVal val="#ppt_x"/>
                                          </p:val>
                                        </p:tav>
                                      </p:tavLst>
                                    </p:anim>
                                    <p:anim calcmode="lin" valueType="num">
                                      <p:cBhvr>
                                        <p:cTn id="34" dur="1000" fill="hold"/>
                                        <p:tgtEl>
                                          <p:spTgt spid="12"/>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42" presetClass="entr" presetSubtype="0" fill="hold" grpId="0" nodeType="after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1000"/>
                                        <p:tgtEl>
                                          <p:spTgt spid="13"/>
                                        </p:tgtEl>
                                      </p:cBhvr>
                                    </p:animEffect>
                                    <p:anim calcmode="lin" valueType="num">
                                      <p:cBhvr>
                                        <p:cTn id="39" dur="1000" fill="hold"/>
                                        <p:tgtEl>
                                          <p:spTgt spid="13"/>
                                        </p:tgtEl>
                                        <p:attrNameLst>
                                          <p:attrName>ppt_x</p:attrName>
                                        </p:attrNameLst>
                                      </p:cBhvr>
                                      <p:tavLst>
                                        <p:tav tm="0">
                                          <p:val>
                                            <p:strVal val="#ppt_x"/>
                                          </p:val>
                                        </p:tav>
                                        <p:tav tm="100000">
                                          <p:val>
                                            <p:strVal val="#ppt_x"/>
                                          </p:val>
                                        </p:tav>
                                      </p:tavLst>
                                    </p:anim>
                                    <p:anim calcmode="lin" valueType="num">
                                      <p:cBhvr>
                                        <p:cTn id="40" dur="1000" fill="hold"/>
                                        <p:tgtEl>
                                          <p:spTgt spid="13"/>
                                        </p:tgtEl>
                                        <p:attrNameLst>
                                          <p:attrName>ppt_y</p:attrName>
                                        </p:attrNameLst>
                                      </p:cBhvr>
                                      <p:tavLst>
                                        <p:tav tm="0">
                                          <p:val>
                                            <p:strVal val="#ppt_y+.1"/>
                                          </p:val>
                                        </p:tav>
                                        <p:tav tm="100000">
                                          <p:val>
                                            <p:strVal val="#ppt_y"/>
                                          </p:val>
                                        </p:tav>
                                      </p:tavLst>
                                    </p:anim>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fade">
                                      <p:cBhvr>
                                        <p:cTn id="44" dur="1000"/>
                                        <p:tgtEl>
                                          <p:spTgt spid="6"/>
                                        </p:tgtEl>
                                      </p:cBhvr>
                                    </p:animEffect>
                                    <p:anim calcmode="lin" valueType="num">
                                      <p:cBhvr>
                                        <p:cTn id="45" dur="1000" fill="hold"/>
                                        <p:tgtEl>
                                          <p:spTgt spid="6"/>
                                        </p:tgtEl>
                                        <p:attrNameLst>
                                          <p:attrName>ppt_x</p:attrName>
                                        </p:attrNameLst>
                                      </p:cBhvr>
                                      <p:tavLst>
                                        <p:tav tm="0">
                                          <p:val>
                                            <p:strVal val="#ppt_x"/>
                                          </p:val>
                                        </p:tav>
                                        <p:tav tm="100000">
                                          <p:val>
                                            <p:strVal val="#ppt_x"/>
                                          </p:val>
                                        </p:tav>
                                      </p:tavLst>
                                    </p:anim>
                                    <p:anim calcmode="lin" valueType="num">
                                      <p:cBhvr>
                                        <p:cTn id="46" dur="1000" fill="hold"/>
                                        <p:tgtEl>
                                          <p:spTgt spid="6"/>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42" presetClass="entr" presetSubtype="0" fill="hold" grpId="0" nodeType="afterEffect">
                                  <p:stCondLst>
                                    <p:cond delay="0"/>
                                  </p:stCondLst>
                                  <p:childTnLst>
                                    <p:set>
                                      <p:cBhvr>
                                        <p:cTn id="49" dur="1" fill="hold">
                                          <p:stCondLst>
                                            <p:cond delay="0"/>
                                          </p:stCondLst>
                                        </p:cTn>
                                        <p:tgtEl>
                                          <p:spTgt spid="7"/>
                                        </p:tgtEl>
                                        <p:attrNameLst>
                                          <p:attrName>style.visibility</p:attrName>
                                        </p:attrNameLst>
                                      </p:cBhvr>
                                      <p:to>
                                        <p:strVal val="visible"/>
                                      </p:to>
                                    </p:set>
                                    <p:animEffect transition="in" filter="fade">
                                      <p:cBhvr>
                                        <p:cTn id="50" dur="1000"/>
                                        <p:tgtEl>
                                          <p:spTgt spid="7"/>
                                        </p:tgtEl>
                                      </p:cBhvr>
                                    </p:animEffect>
                                    <p:anim calcmode="lin" valueType="num">
                                      <p:cBhvr>
                                        <p:cTn id="51" dur="1000" fill="hold"/>
                                        <p:tgtEl>
                                          <p:spTgt spid="7"/>
                                        </p:tgtEl>
                                        <p:attrNameLst>
                                          <p:attrName>ppt_x</p:attrName>
                                        </p:attrNameLst>
                                      </p:cBhvr>
                                      <p:tavLst>
                                        <p:tav tm="0">
                                          <p:val>
                                            <p:strVal val="#ppt_x"/>
                                          </p:val>
                                        </p:tav>
                                        <p:tav tm="100000">
                                          <p:val>
                                            <p:strVal val="#ppt_x"/>
                                          </p:val>
                                        </p:tav>
                                      </p:tavLst>
                                    </p:anim>
                                    <p:anim calcmode="lin" valueType="num">
                                      <p:cBhvr>
                                        <p:cTn id="52" dur="1000" fill="hold"/>
                                        <p:tgtEl>
                                          <p:spTgt spid="7"/>
                                        </p:tgtEl>
                                        <p:attrNameLst>
                                          <p:attrName>ppt_y</p:attrName>
                                        </p:attrNameLst>
                                      </p:cBhvr>
                                      <p:tavLst>
                                        <p:tav tm="0">
                                          <p:val>
                                            <p:strVal val="#ppt_y+.1"/>
                                          </p:val>
                                        </p:tav>
                                        <p:tav tm="100000">
                                          <p:val>
                                            <p:strVal val="#ppt_y"/>
                                          </p:val>
                                        </p:tav>
                                      </p:tavLst>
                                    </p:anim>
                                  </p:childTnLst>
                                </p:cTn>
                              </p:par>
                            </p:childTnLst>
                          </p:cTn>
                        </p:par>
                        <p:par>
                          <p:cTn id="53" fill="hold">
                            <p:stCondLst>
                              <p:cond delay="8000"/>
                            </p:stCondLst>
                            <p:childTnLst>
                              <p:par>
                                <p:cTn id="54" presetID="42" presetClass="entr" presetSubtype="0"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Effect transition="in" filter="fade">
                                      <p:cBhvr>
                                        <p:cTn id="56" dur="1000"/>
                                        <p:tgtEl>
                                          <p:spTgt spid="10"/>
                                        </p:tgtEl>
                                      </p:cBhvr>
                                    </p:animEffect>
                                    <p:anim calcmode="lin" valueType="num">
                                      <p:cBhvr>
                                        <p:cTn id="57" dur="1000" fill="hold"/>
                                        <p:tgtEl>
                                          <p:spTgt spid="10"/>
                                        </p:tgtEl>
                                        <p:attrNameLst>
                                          <p:attrName>ppt_x</p:attrName>
                                        </p:attrNameLst>
                                      </p:cBhvr>
                                      <p:tavLst>
                                        <p:tav tm="0">
                                          <p:val>
                                            <p:strVal val="#ppt_x"/>
                                          </p:val>
                                        </p:tav>
                                        <p:tav tm="100000">
                                          <p:val>
                                            <p:strVal val="#ppt_x"/>
                                          </p:val>
                                        </p:tav>
                                      </p:tavLst>
                                    </p:anim>
                                    <p:anim calcmode="lin" valueType="num">
                                      <p:cBhvr>
                                        <p:cTn id="58" dur="1000" fill="hold"/>
                                        <p:tgtEl>
                                          <p:spTgt spid="10"/>
                                        </p:tgtEl>
                                        <p:attrNameLst>
                                          <p:attrName>ppt_y</p:attrName>
                                        </p:attrNameLst>
                                      </p:cBhvr>
                                      <p:tavLst>
                                        <p:tav tm="0">
                                          <p:val>
                                            <p:strVal val="#ppt_y+.1"/>
                                          </p:val>
                                        </p:tav>
                                        <p:tav tm="100000">
                                          <p:val>
                                            <p:strVal val="#ppt_y"/>
                                          </p:val>
                                        </p:tav>
                                      </p:tavLst>
                                    </p:anim>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1"/>
                                        </p:tgtEl>
                                        <p:attrNameLst>
                                          <p:attrName>style.visibility</p:attrName>
                                        </p:attrNameLst>
                                      </p:cBhvr>
                                      <p:to>
                                        <p:strVal val="visible"/>
                                      </p:to>
                                    </p:set>
                                    <p:animEffect transition="in" filter="fade">
                                      <p:cBhvr>
                                        <p:cTn id="62" dur="1000"/>
                                        <p:tgtEl>
                                          <p:spTgt spid="11"/>
                                        </p:tgtEl>
                                      </p:cBhvr>
                                    </p:animEffect>
                                    <p:anim calcmode="lin" valueType="num">
                                      <p:cBhvr>
                                        <p:cTn id="63" dur="1000" fill="hold"/>
                                        <p:tgtEl>
                                          <p:spTgt spid="11"/>
                                        </p:tgtEl>
                                        <p:attrNameLst>
                                          <p:attrName>ppt_x</p:attrName>
                                        </p:attrNameLst>
                                      </p:cBhvr>
                                      <p:tavLst>
                                        <p:tav tm="0">
                                          <p:val>
                                            <p:strVal val="#ppt_x"/>
                                          </p:val>
                                        </p:tav>
                                        <p:tav tm="100000">
                                          <p:val>
                                            <p:strVal val="#ppt_x"/>
                                          </p:val>
                                        </p:tav>
                                      </p:tavLst>
                                    </p:anim>
                                    <p:anim calcmode="lin" valueType="num">
                                      <p:cBhvr>
                                        <p:cTn id="6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六边形 2"/>
          <p:cNvSpPr>
            <a:spLocks noChangeArrowheads="1"/>
          </p:cNvSpPr>
          <p:nvPr/>
        </p:nvSpPr>
        <p:spPr bwMode="auto">
          <a:xfrm>
            <a:off x="2523006" y="2368550"/>
            <a:ext cx="2047801" cy="1765300"/>
          </a:xfrm>
          <a:prstGeom prst="hexagon">
            <a:avLst>
              <a:gd name="adj" fmla="val 24999"/>
              <a:gd name="vf" fmla="val 115470"/>
            </a:avLst>
          </a:prstGeom>
          <a:solidFill>
            <a:schemeClr val="accent1"/>
          </a:solidFill>
          <a:ln>
            <a:noFill/>
          </a:ln>
        </p:spPr>
        <p:txBody>
          <a:bodyPr lIns="121908" tIns="60954" rIns="121908" bIns="60954"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4" name="六边形 41"/>
          <p:cNvSpPr>
            <a:spLocks noChangeArrowheads="1"/>
          </p:cNvSpPr>
          <p:nvPr/>
        </p:nvSpPr>
        <p:spPr bwMode="auto">
          <a:xfrm>
            <a:off x="4196478" y="3251201"/>
            <a:ext cx="2047801" cy="1765300"/>
          </a:xfrm>
          <a:prstGeom prst="hexagon">
            <a:avLst>
              <a:gd name="adj" fmla="val 24999"/>
              <a:gd name="vf" fmla="val 115470"/>
            </a:avLst>
          </a:prstGeom>
          <a:solidFill>
            <a:schemeClr val="accent2"/>
          </a:solidFill>
          <a:ln>
            <a:noFill/>
          </a:ln>
        </p:spPr>
        <p:txBody>
          <a:bodyPr lIns="121908" tIns="60954" rIns="121908" bIns="60954"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5" name="六边形 42"/>
          <p:cNvSpPr>
            <a:spLocks noChangeArrowheads="1"/>
          </p:cNvSpPr>
          <p:nvPr/>
        </p:nvSpPr>
        <p:spPr bwMode="auto">
          <a:xfrm>
            <a:off x="5869950" y="2368550"/>
            <a:ext cx="2047801" cy="1765300"/>
          </a:xfrm>
          <a:prstGeom prst="hexagon">
            <a:avLst>
              <a:gd name="adj" fmla="val 24999"/>
              <a:gd name="vf" fmla="val 115470"/>
            </a:avLst>
          </a:prstGeom>
          <a:solidFill>
            <a:schemeClr val="accent3"/>
          </a:solidFill>
          <a:ln>
            <a:noFill/>
          </a:ln>
        </p:spPr>
        <p:txBody>
          <a:bodyPr lIns="121908" tIns="60954" rIns="121908" bIns="60954"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6" name="六边形 43"/>
          <p:cNvSpPr>
            <a:spLocks noChangeArrowheads="1"/>
          </p:cNvSpPr>
          <p:nvPr/>
        </p:nvSpPr>
        <p:spPr bwMode="auto">
          <a:xfrm>
            <a:off x="7543422" y="3251201"/>
            <a:ext cx="2047801" cy="1765300"/>
          </a:xfrm>
          <a:prstGeom prst="hexagon">
            <a:avLst>
              <a:gd name="adj" fmla="val 24999"/>
              <a:gd name="vf" fmla="val 115470"/>
            </a:avLst>
          </a:prstGeom>
          <a:solidFill>
            <a:schemeClr val="accent4"/>
          </a:solidFill>
          <a:ln>
            <a:noFill/>
          </a:ln>
        </p:spPr>
        <p:txBody>
          <a:bodyPr lIns="121908" tIns="60954" rIns="121908" bIns="60954"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9" name="六边形 101"/>
          <p:cNvSpPr>
            <a:spLocks noChangeArrowheads="1"/>
          </p:cNvSpPr>
          <p:nvPr/>
        </p:nvSpPr>
        <p:spPr bwMode="auto">
          <a:xfrm>
            <a:off x="849997" y="3251201"/>
            <a:ext cx="2047608" cy="1765300"/>
          </a:xfrm>
          <a:prstGeom prst="hexagon">
            <a:avLst>
              <a:gd name="adj" fmla="val 24995"/>
              <a:gd name="vf" fmla="val 115470"/>
            </a:avLst>
          </a:prstGeom>
          <a:noFill/>
          <a:ln w="12700" cap="flat" cmpd="sng">
            <a:solidFill>
              <a:schemeClr val="tx2"/>
            </a:solidFill>
            <a:bevel/>
          </a:ln>
          <a:extLst>
            <a:ext uri="{909E8E84-426E-40DD-AFC4-6F175D3DCCD1}">
              <a14:hiddenFill xmlns:a14="http://schemas.microsoft.com/office/drawing/2010/main">
                <a:solidFill>
                  <a:srgbClr val="FFFFFF"/>
                </a:solidFill>
              </a14:hiddenFill>
            </a:ext>
          </a:extLst>
        </p:spPr>
        <p:txBody>
          <a:bodyPr lIns="91431" tIns="45715" rIns="91431" bIns="45715"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20" name="六边形 102"/>
          <p:cNvSpPr>
            <a:spLocks noChangeArrowheads="1"/>
          </p:cNvSpPr>
          <p:nvPr/>
        </p:nvSpPr>
        <p:spPr bwMode="auto">
          <a:xfrm>
            <a:off x="9216620" y="2393951"/>
            <a:ext cx="2047608" cy="1765300"/>
          </a:xfrm>
          <a:prstGeom prst="hexagon">
            <a:avLst>
              <a:gd name="adj" fmla="val 24995"/>
              <a:gd name="vf" fmla="val 115470"/>
            </a:avLst>
          </a:prstGeom>
          <a:noFill/>
          <a:ln w="12700" cap="flat" cmpd="sng">
            <a:solidFill>
              <a:schemeClr val="accent5"/>
            </a:solidFill>
            <a:bevel/>
          </a:ln>
          <a:extLst>
            <a:ext uri="{909E8E84-426E-40DD-AFC4-6F175D3DCCD1}">
              <a14:hiddenFill xmlns:a14="http://schemas.microsoft.com/office/drawing/2010/main">
                <a:solidFill>
                  <a:srgbClr val="FFFFFF"/>
                </a:solidFill>
              </a14:hiddenFill>
            </a:ext>
          </a:extLst>
        </p:spPr>
        <p:txBody>
          <a:bodyPr lIns="91431" tIns="45715" rIns="91431" bIns="45715"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21" name="文本框 103"/>
          <p:cNvSpPr>
            <a:spLocks noChangeArrowheads="1"/>
          </p:cNvSpPr>
          <p:nvPr/>
        </p:nvSpPr>
        <p:spPr bwMode="auto">
          <a:xfrm>
            <a:off x="2751672" y="2979740"/>
            <a:ext cx="1569643" cy="507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5" rIns="91431" bIns="45715">
            <a:spAutoFit/>
          </a:bodyPr>
          <a:lstStyle/>
          <a:p>
            <a:pPr algn="ctr"/>
            <a:r>
              <a:rPr lang="zh-CN" altLang="en-US" sz="2700" dirty="0">
                <a:solidFill>
                  <a:srgbClr val="FFFFFF"/>
                </a:solidFill>
                <a:latin typeface="微软雅黑" panose="020B0503020204020204" pitchFamily="34" charset="-122"/>
                <a:ea typeface="微软雅黑" panose="020B0503020204020204" pitchFamily="34" charset="-122"/>
                <a:sym typeface="宋体" panose="02010600030101010101" pitchFamily="2" charset="-122"/>
              </a:rPr>
              <a:t>添加内容</a:t>
            </a:r>
            <a:endParaRPr lang="zh-CN" altLang="zh-CN" sz="2700" dirty="0">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22" name="文本框 104"/>
          <p:cNvSpPr>
            <a:spLocks noChangeArrowheads="1"/>
          </p:cNvSpPr>
          <p:nvPr/>
        </p:nvSpPr>
        <p:spPr bwMode="auto">
          <a:xfrm>
            <a:off x="4494520" y="3924301"/>
            <a:ext cx="1569643" cy="507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5" rIns="91431" bIns="45715">
            <a:spAutoFit/>
          </a:bodyPr>
          <a:lstStyle/>
          <a:p>
            <a:pPr algn="ctr"/>
            <a:r>
              <a:rPr lang="zh-CN" altLang="en-US" sz="2700" dirty="0">
                <a:solidFill>
                  <a:srgbClr val="FFFFFF"/>
                </a:solidFill>
                <a:latin typeface="微软雅黑" panose="020B0503020204020204" pitchFamily="34" charset="-122"/>
                <a:ea typeface="微软雅黑" panose="020B0503020204020204" pitchFamily="34" charset="-122"/>
                <a:sym typeface="宋体" panose="02010600030101010101" pitchFamily="2" charset="-122"/>
              </a:rPr>
              <a:t>添加内容</a:t>
            </a:r>
            <a:endParaRPr lang="zh-CN" altLang="zh-CN" sz="2700" dirty="0">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23" name="文本框 105"/>
          <p:cNvSpPr>
            <a:spLocks noChangeArrowheads="1"/>
          </p:cNvSpPr>
          <p:nvPr/>
        </p:nvSpPr>
        <p:spPr bwMode="auto">
          <a:xfrm>
            <a:off x="6105621" y="3040065"/>
            <a:ext cx="1569643" cy="507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5" rIns="91431" bIns="45715">
            <a:spAutoFit/>
          </a:bodyPr>
          <a:lstStyle/>
          <a:p>
            <a:pPr algn="ctr"/>
            <a:r>
              <a:rPr lang="zh-CN" altLang="en-US" sz="2700" dirty="0">
                <a:solidFill>
                  <a:srgbClr val="FFFFFF"/>
                </a:solidFill>
                <a:latin typeface="微软雅黑" panose="020B0503020204020204" pitchFamily="34" charset="-122"/>
                <a:ea typeface="微软雅黑" panose="020B0503020204020204" pitchFamily="34" charset="-122"/>
                <a:sym typeface="宋体" panose="02010600030101010101" pitchFamily="2" charset="-122"/>
              </a:rPr>
              <a:t>添加内容</a:t>
            </a:r>
            <a:endParaRPr lang="zh-CN" altLang="zh-CN" sz="2700" dirty="0">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24" name="文本框 106"/>
          <p:cNvSpPr>
            <a:spLocks noChangeArrowheads="1"/>
          </p:cNvSpPr>
          <p:nvPr/>
        </p:nvSpPr>
        <p:spPr bwMode="auto">
          <a:xfrm>
            <a:off x="7723074" y="3867152"/>
            <a:ext cx="1569643" cy="507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5" rIns="91431" bIns="45715">
            <a:spAutoFit/>
          </a:bodyPr>
          <a:lstStyle/>
          <a:p>
            <a:pPr algn="ctr"/>
            <a:r>
              <a:rPr lang="zh-CN" altLang="en-US" sz="2700" dirty="0">
                <a:solidFill>
                  <a:srgbClr val="FFFFFF"/>
                </a:solidFill>
                <a:latin typeface="微软雅黑" panose="020B0503020204020204" pitchFamily="34" charset="-122"/>
                <a:ea typeface="微软雅黑" panose="020B0503020204020204" pitchFamily="34" charset="-122"/>
                <a:sym typeface="宋体" panose="02010600030101010101" pitchFamily="2" charset="-122"/>
              </a:rPr>
              <a:t>添加内容</a:t>
            </a:r>
            <a:endParaRPr lang="zh-CN" altLang="zh-CN" sz="2700" dirty="0">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25" name="Freeform 2345"/>
          <p:cNvSpPr>
            <a:spLocks noEditPoints="1" noChangeArrowheads="1"/>
          </p:cNvSpPr>
          <p:nvPr/>
        </p:nvSpPr>
        <p:spPr bwMode="auto">
          <a:xfrm>
            <a:off x="1588088" y="3675064"/>
            <a:ext cx="585712" cy="1084263"/>
          </a:xfrm>
          <a:custGeom>
            <a:avLst/>
            <a:gdLst>
              <a:gd name="T0" fmla="*/ 43 w 86"/>
              <a:gd name="T1" fmla="*/ 0 h 164"/>
              <a:gd name="T2" fmla="*/ 29 w 86"/>
              <a:gd name="T3" fmla="*/ 11 h 164"/>
              <a:gd name="T4" fmla="*/ 12 w 86"/>
              <a:gd name="T5" fmla="*/ 13 h 164"/>
              <a:gd name="T6" fmla="*/ 10 w 86"/>
              <a:gd name="T7" fmla="*/ 30 h 164"/>
              <a:gd name="T8" fmla="*/ 0 w 86"/>
              <a:gd name="T9" fmla="*/ 44 h 164"/>
              <a:gd name="T10" fmla="*/ 10 w 86"/>
              <a:gd name="T11" fmla="*/ 57 h 164"/>
              <a:gd name="T12" fmla="*/ 12 w 86"/>
              <a:gd name="T13" fmla="*/ 74 h 164"/>
              <a:gd name="T14" fmla="*/ 29 w 86"/>
              <a:gd name="T15" fmla="*/ 77 h 164"/>
              <a:gd name="T16" fmla="*/ 43 w 86"/>
              <a:gd name="T17" fmla="*/ 87 h 164"/>
              <a:gd name="T18" fmla="*/ 57 w 86"/>
              <a:gd name="T19" fmla="*/ 77 h 164"/>
              <a:gd name="T20" fmla="*/ 74 w 86"/>
              <a:gd name="T21" fmla="*/ 74 h 164"/>
              <a:gd name="T22" fmla="*/ 76 w 86"/>
              <a:gd name="T23" fmla="*/ 57 h 164"/>
              <a:gd name="T24" fmla="*/ 86 w 86"/>
              <a:gd name="T25" fmla="*/ 44 h 164"/>
              <a:gd name="T26" fmla="*/ 76 w 86"/>
              <a:gd name="T27" fmla="*/ 30 h 164"/>
              <a:gd name="T28" fmla="*/ 74 w 86"/>
              <a:gd name="T29" fmla="*/ 13 h 164"/>
              <a:gd name="T30" fmla="*/ 57 w 86"/>
              <a:gd name="T31" fmla="*/ 11 h 164"/>
              <a:gd name="T32" fmla="*/ 43 w 86"/>
              <a:gd name="T33" fmla="*/ 0 h 164"/>
              <a:gd name="T34" fmla="*/ 43 w 86"/>
              <a:gd name="T35" fmla="*/ 24 h 164"/>
              <a:gd name="T36" fmla="*/ 62 w 86"/>
              <a:gd name="T37" fmla="*/ 44 h 164"/>
              <a:gd name="T38" fmla="*/ 43 w 86"/>
              <a:gd name="T39" fmla="*/ 63 h 164"/>
              <a:gd name="T40" fmla="*/ 24 w 86"/>
              <a:gd name="T41" fmla="*/ 44 h 164"/>
              <a:gd name="T42" fmla="*/ 43 w 86"/>
              <a:gd name="T43" fmla="*/ 24 h 164"/>
              <a:gd name="T44" fmla="*/ 29 w 86"/>
              <a:gd name="T45" fmla="*/ 91 h 164"/>
              <a:gd name="T46" fmla="*/ 19 w 86"/>
              <a:gd name="T47" fmla="*/ 92 h 164"/>
              <a:gd name="T48" fmla="*/ 19 w 86"/>
              <a:gd name="T49" fmla="*/ 164 h 164"/>
              <a:gd name="T50" fmla="*/ 67 w 86"/>
              <a:gd name="T51" fmla="*/ 164 h 164"/>
              <a:gd name="T52" fmla="*/ 67 w 86"/>
              <a:gd name="T53" fmla="*/ 92 h 164"/>
              <a:gd name="T54" fmla="*/ 57 w 86"/>
              <a:gd name="T55" fmla="*/ 91 h 164"/>
              <a:gd name="T56" fmla="*/ 43 w 86"/>
              <a:gd name="T57" fmla="*/ 101 h 164"/>
              <a:gd name="T58" fmla="*/ 29 w 86"/>
              <a:gd name="T59" fmla="*/ 91 h 16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86"/>
              <a:gd name="T91" fmla="*/ 0 h 164"/>
              <a:gd name="T92" fmla="*/ 86 w 86"/>
              <a:gd name="T93" fmla="*/ 164 h 16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86" h="164">
                <a:moveTo>
                  <a:pt x="43" y="0"/>
                </a:moveTo>
                <a:cubicBezTo>
                  <a:pt x="37" y="0"/>
                  <a:pt x="31" y="5"/>
                  <a:pt x="29" y="11"/>
                </a:cubicBezTo>
                <a:cubicBezTo>
                  <a:pt x="24" y="8"/>
                  <a:pt x="17" y="8"/>
                  <a:pt x="12" y="13"/>
                </a:cubicBezTo>
                <a:cubicBezTo>
                  <a:pt x="8" y="18"/>
                  <a:pt x="7" y="25"/>
                  <a:pt x="10" y="30"/>
                </a:cubicBezTo>
                <a:cubicBezTo>
                  <a:pt x="4" y="32"/>
                  <a:pt x="0" y="37"/>
                  <a:pt x="0" y="44"/>
                </a:cubicBezTo>
                <a:cubicBezTo>
                  <a:pt x="0" y="50"/>
                  <a:pt x="4" y="55"/>
                  <a:pt x="10" y="57"/>
                </a:cubicBezTo>
                <a:cubicBezTo>
                  <a:pt x="7" y="63"/>
                  <a:pt x="8" y="70"/>
                  <a:pt x="12" y="74"/>
                </a:cubicBezTo>
                <a:cubicBezTo>
                  <a:pt x="17" y="79"/>
                  <a:pt x="24" y="80"/>
                  <a:pt x="29" y="77"/>
                </a:cubicBezTo>
                <a:cubicBezTo>
                  <a:pt x="31" y="82"/>
                  <a:pt x="37" y="87"/>
                  <a:pt x="43" y="87"/>
                </a:cubicBezTo>
                <a:cubicBezTo>
                  <a:pt x="49" y="87"/>
                  <a:pt x="55" y="82"/>
                  <a:pt x="57" y="77"/>
                </a:cubicBezTo>
                <a:cubicBezTo>
                  <a:pt x="62" y="80"/>
                  <a:pt x="69" y="79"/>
                  <a:pt x="74" y="74"/>
                </a:cubicBezTo>
                <a:cubicBezTo>
                  <a:pt x="78" y="70"/>
                  <a:pt x="79" y="63"/>
                  <a:pt x="76" y="57"/>
                </a:cubicBezTo>
                <a:cubicBezTo>
                  <a:pt x="82" y="55"/>
                  <a:pt x="86" y="50"/>
                  <a:pt x="86" y="44"/>
                </a:cubicBezTo>
                <a:cubicBezTo>
                  <a:pt x="86" y="37"/>
                  <a:pt x="82" y="32"/>
                  <a:pt x="76" y="30"/>
                </a:cubicBezTo>
                <a:cubicBezTo>
                  <a:pt x="79" y="25"/>
                  <a:pt x="78" y="18"/>
                  <a:pt x="74" y="13"/>
                </a:cubicBezTo>
                <a:cubicBezTo>
                  <a:pt x="69" y="8"/>
                  <a:pt x="62" y="8"/>
                  <a:pt x="57" y="11"/>
                </a:cubicBezTo>
                <a:cubicBezTo>
                  <a:pt x="55" y="5"/>
                  <a:pt x="49" y="0"/>
                  <a:pt x="43" y="0"/>
                </a:cubicBezTo>
                <a:close/>
                <a:moveTo>
                  <a:pt x="43" y="24"/>
                </a:moveTo>
                <a:cubicBezTo>
                  <a:pt x="54" y="24"/>
                  <a:pt x="62" y="33"/>
                  <a:pt x="62" y="44"/>
                </a:cubicBezTo>
                <a:cubicBezTo>
                  <a:pt x="62" y="54"/>
                  <a:pt x="54" y="63"/>
                  <a:pt x="43" y="63"/>
                </a:cubicBezTo>
                <a:cubicBezTo>
                  <a:pt x="32" y="63"/>
                  <a:pt x="24" y="54"/>
                  <a:pt x="24" y="44"/>
                </a:cubicBezTo>
                <a:cubicBezTo>
                  <a:pt x="24" y="33"/>
                  <a:pt x="32" y="24"/>
                  <a:pt x="43" y="24"/>
                </a:cubicBezTo>
                <a:close/>
                <a:moveTo>
                  <a:pt x="29" y="91"/>
                </a:moveTo>
                <a:cubicBezTo>
                  <a:pt x="26" y="93"/>
                  <a:pt x="22" y="93"/>
                  <a:pt x="19" y="92"/>
                </a:cubicBezTo>
                <a:cubicBezTo>
                  <a:pt x="19" y="164"/>
                  <a:pt x="19" y="164"/>
                  <a:pt x="19" y="164"/>
                </a:cubicBezTo>
                <a:cubicBezTo>
                  <a:pt x="45" y="136"/>
                  <a:pt x="42" y="138"/>
                  <a:pt x="67" y="164"/>
                </a:cubicBezTo>
                <a:cubicBezTo>
                  <a:pt x="67" y="92"/>
                  <a:pt x="67" y="92"/>
                  <a:pt x="67" y="92"/>
                </a:cubicBezTo>
                <a:cubicBezTo>
                  <a:pt x="64" y="93"/>
                  <a:pt x="60" y="93"/>
                  <a:pt x="57" y="91"/>
                </a:cubicBezTo>
                <a:cubicBezTo>
                  <a:pt x="55" y="97"/>
                  <a:pt x="49" y="101"/>
                  <a:pt x="43" y="101"/>
                </a:cubicBezTo>
                <a:cubicBezTo>
                  <a:pt x="37" y="101"/>
                  <a:pt x="31" y="97"/>
                  <a:pt x="29" y="91"/>
                </a:cubicBezTo>
                <a:close/>
              </a:path>
            </a:pathLst>
          </a:custGeom>
          <a:solidFill>
            <a:schemeClr val="tx2"/>
          </a:solidFill>
          <a:ln>
            <a:noFill/>
          </a:ln>
        </p:spPr>
        <p:txBody>
          <a:bodyPr lIns="91431" tIns="45715" rIns="91431" bIns="45715"/>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6" name="Freeform 2345"/>
          <p:cNvSpPr>
            <a:spLocks noEditPoints="1" noChangeArrowheads="1"/>
          </p:cNvSpPr>
          <p:nvPr/>
        </p:nvSpPr>
        <p:spPr bwMode="auto">
          <a:xfrm>
            <a:off x="9930902" y="2779715"/>
            <a:ext cx="585712" cy="1084263"/>
          </a:xfrm>
          <a:custGeom>
            <a:avLst/>
            <a:gdLst>
              <a:gd name="T0" fmla="*/ 43 w 86"/>
              <a:gd name="T1" fmla="*/ 0 h 164"/>
              <a:gd name="T2" fmla="*/ 29 w 86"/>
              <a:gd name="T3" fmla="*/ 11 h 164"/>
              <a:gd name="T4" fmla="*/ 12 w 86"/>
              <a:gd name="T5" fmla="*/ 13 h 164"/>
              <a:gd name="T6" fmla="*/ 10 w 86"/>
              <a:gd name="T7" fmla="*/ 30 h 164"/>
              <a:gd name="T8" fmla="*/ 0 w 86"/>
              <a:gd name="T9" fmla="*/ 44 h 164"/>
              <a:gd name="T10" fmla="*/ 10 w 86"/>
              <a:gd name="T11" fmla="*/ 57 h 164"/>
              <a:gd name="T12" fmla="*/ 12 w 86"/>
              <a:gd name="T13" fmla="*/ 74 h 164"/>
              <a:gd name="T14" fmla="*/ 29 w 86"/>
              <a:gd name="T15" fmla="*/ 77 h 164"/>
              <a:gd name="T16" fmla="*/ 43 w 86"/>
              <a:gd name="T17" fmla="*/ 87 h 164"/>
              <a:gd name="T18" fmla="*/ 57 w 86"/>
              <a:gd name="T19" fmla="*/ 77 h 164"/>
              <a:gd name="T20" fmla="*/ 74 w 86"/>
              <a:gd name="T21" fmla="*/ 74 h 164"/>
              <a:gd name="T22" fmla="*/ 76 w 86"/>
              <a:gd name="T23" fmla="*/ 57 h 164"/>
              <a:gd name="T24" fmla="*/ 86 w 86"/>
              <a:gd name="T25" fmla="*/ 44 h 164"/>
              <a:gd name="T26" fmla="*/ 76 w 86"/>
              <a:gd name="T27" fmla="*/ 30 h 164"/>
              <a:gd name="T28" fmla="*/ 74 w 86"/>
              <a:gd name="T29" fmla="*/ 13 h 164"/>
              <a:gd name="T30" fmla="*/ 57 w 86"/>
              <a:gd name="T31" fmla="*/ 11 h 164"/>
              <a:gd name="T32" fmla="*/ 43 w 86"/>
              <a:gd name="T33" fmla="*/ 0 h 164"/>
              <a:gd name="T34" fmla="*/ 43 w 86"/>
              <a:gd name="T35" fmla="*/ 24 h 164"/>
              <a:gd name="T36" fmla="*/ 62 w 86"/>
              <a:gd name="T37" fmla="*/ 44 h 164"/>
              <a:gd name="T38" fmla="*/ 43 w 86"/>
              <a:gd name="T39" fmla="*/ 63 h 164"/>
              <a:gd name="T40" fmla="*/ 24 w 86"/>
              <a:gd name="T41" fmla="*/ 44 h 164"/>
              <a:gd name="T42" fmla="*/ 43 w 86"/>
              <a:gd name="T43" fmla="*/ 24 h 164"/>
              <a:gd name="T44" fmla="*/ 29 w 86"/>
              <a:gd name="T45" fmla="*/ 91 h 164"/>
              <a:gd name="T46" fmla="*/ 19 w 86"/>
              <a:gd name="T47" fmla="*/ 92 h 164"/>
              <a:gd name="T48" fmla="*/ 19 w 86"/>
              <a:gd name="T49" fmla="*/ 164 h 164"/>
              <a:gd name="T50" fmla="*/ 67 w 86"/>
              <a:gd name="T51" fmla="*/ 164 h 164"/>
              <a:gd name="T52" fmla="*/ 67 w 86"/>
              <a:gd name="T53" fmla="*/ 92 h 164"/>
              <a:gd name="T54" fmla="*/ 57 w 86"/>
              <a:gd name="T55" fmla="*/ 91 h 164"/>
              <a:gd name="T56" fmla="*/ 43 w 86"/>
              <a:gd name="T57" fmla="*/ 101 h 164"/>
              <a:gd name="T58" fmla="*/ 29 w 86"/>
              <a:gd name="T59" fmla="*/ 91 h 16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86"/>
              <a:gd name="T91" fmla="*/ 0 h 164"/>
              <a:gd name="T92" fmla="*/ 86 w 86"/>
              <a:gd name="T93" fmla="*/ 164 h 16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86" h="164">
                <a:moveTo>
                  <a:pt x="43" y="0"/>
                </a:moveTo>
                <a:cubicBezTo>
                  <a:pt x="37" y="0"/>
                  <a:pt x="31" y="5"/>
                  <a:pt x="29" y="11"/>
                </a:cubicBezTo>
                <a:cubicBezTo>
                  <a:pt x="24" y="8"/>
                  <a:pt x="17" y="8"/>
                  <a:pt x="12" y="13"/>
                </a:cubicBezTo>
                <a:cubicBezTo>
                  <a:pt x="8" y="18"/>
                  <a:pt x="7" y="25"/>
                  <a:pt x="10" y="30"/>
                </a:cubicBezTo>
                <a:cubicBezTo>
                  <a:pt x="4" y="32"/>
                  <a:pt x="0" y="37"/>
                  <a:pt x="0" y="44"/>
                </a:cubicBezTo>
                <a:cubicBezTo>
                  <a:pt x="0" y="50"/>
                  <a:pt x="4" y="55"/>
                  <a:pt x="10" y="57"/>
                </a:cubicBezTo>
                <a:cubicBezTo>
                  <a:pt x="7" y="63"/>
                  <a:pt x="8" y="70"/>
                  <a:pt x="12" y="74"/>
                </a:cubicBezTo>
                <a:cubicBezTo>
                  <a:pt x="17" y="79"/>
                  <a:pt x="24" y="80"/>
                  <a:pt x="29" y="77"/>
                </a:cubicBezTo>
                <a:cubicBezTo>
                  <a:pt x="31" y="82"/>
                  <a:pt x="37" y="87"/>
                  <a:pt x="43" y="87"/>
                </a:cubicBezTo>
                <a:cubicBezTo>
                  <a:pt x="49" y="87"/>
                  <a:pt x="55" y="82"/>
                  <a:pt x="57" y="77"/>
                </a:cubicBezTo>
                <a:cubicBezTo>
                  <a:pt x="62" y="80"/>
                  <a:pt x="69" y="79"/>
                  <a:pt x="74" y="74"/>
                </a:cubicBezTo>
                <a:cubicBezTo>
                  <a:pt x="78" y="70"/>
                  <a:pt x="79" y="63"/>
                  <a:pt x="76" y="57"/>
                </a:cubicBezTo>
                <a:cubicBezTo>
                  <a:pt x="82" y="55"/>
                  <a:pt x="86" y="50"/>
                  <a:pt x="86" y="44"/>
                </a:cubicBezTo>
                <a:cubicBezTo>
                  <a:pt x="86" y="37"/>
                  <a:pt x="82" y="32"/>
                  <a:pt x="76" y="30"/>
                </a:cubicBezTo>
                <a:cubicBezTo>
                  <a:pt x="79" y="25"/>
                  <a:pt x="78" y="18"/>
                  <a:pt x="74" y="13"/>
                </a:cubicBezTo>
                <a:cubicBezTo>
                  <a:pt x="69" y="8"/>
                  <a:pt x="62" y="8"/>
                  <a:pt x="57" y="11"/>
                </a:cubicBezTo>
                <a:cubicBezTo>
                  <a:pt x="55" y="5"/>
                  <a:pt x="49" y="0"/>
                  <a:pt x="43" y="0"/>
                </a:cubicBezTo>
                <a:close/>
                <a:moveTo>
                  <a:pt x="43" y="24"/>
                </a:moveTo>
                <a:cubicBezTo>
                  <a:pt x="54" y="24"/>
                  <a:pt x="62" y="33"/>
                  <a:pt x="62" y="44"/>
                </a:cubicBezTo>
                <a:cubicBezTo>
                  <a:pt x="62" y="54"/>
                  <a:pt x="54" y="63"/>
                  <a:pt x="43" y="63"/>
                </a:cubicBezTo>
                <a:cubicBezTo>
                  <a:pt x="32" y="63"/>
                  <a:pt x="24" y="54"/>
                  <a:pt x="24" y="44"/>
                </a:cubicBezTo>
                <a:cubicBezTo>
                  <a:pt x="24" y="33"/>
                  <a:pt x="32" y="24"/>
                  <a:pt x="43" y="24"/>
                </a:cubicBezTo>
                <a:close/>
                <a:moveTo>
                  <a:pt x="29" y="91"/>
                </a:moveTo>
                <a:cubicBezTo>
                  <a:pt x="26" y="93"/>
                  <a:pt x="22" y="93"/>
                  <a:pt x="19" y="92"/>
                </a:cubicBezTo>
                <a:cubicBezTo>
                  <a:pt x="19" y="164"/>
                  <a:pt x="19" y="164"/>
                  <a:pt x="19" y="164"/>
                </a:cubicBezTo>
                <a:cubicBezTo>
                  <a:pt x="45" y="136"/>
                  <a:pt x="42" y="138"/>
                  <a:pt x="67" y="164"/>
                </a:cubicBezTo>
                <a:cubicBezTo>
                  <a:pt x="67" y="92"/>
                  <a:pt x="67" y="92"/>
                  <a:pt x="67" y="92"/>
                </a:cubicBezTo>
                <a:cubicBezTo>
                  <a:pt x="64" y="93"/>
                  <a:pt x="60" y="93"/>
                  <a:pt x="57" y="91"/>
                </a:cubicBezTo>
                <a:cubicBezTo>
                  <a:pt x="55" y="97"/>
                  <a:pt x="49" y="101"/>
                  <a:pt x="43" y="101"/>
                </a:cubicBezTo>
                <a:cubicBezTo>
                  <a:pt x="37" y="101"/>
                  <a:pt x="31" y="97"/>
                  <a:pt x="29" y="91"/>
                </a:cubicBezTo>
                <a:close/>
              </a:path>
            </a:pathLst>
          </a:custGeom>
          <a:solidFill>
            <a:schemeClr val="accent5"/>
          </a:solidFill>
          <a:ln>
            <a:noFill/>
          </a:ln>
        </p:spPr>
        <p:txBody>
          <a:bodyPr lIns="91431" tIns="45715" rIns="91431" bIns="45715"/>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7" name="文本框 37"/>
          <p:cNvSpPr txBox="1"/>
          <p:nvPr/>
        </p:nvSpPr>
        <p:spPr>
          <a:xfrm>
            <a:off x="2358261" y="1387897"/>
            <a:ext cx="2296148" cy="892542"/>
          </a:xfrm>
          <a:prstGeom prst="rect">
            <a:avLst/>
          </a:prstGeom>
          <a:noFill/>
        </p:spPr>
        <p:txBody>
          <a:bodyPr wrap="square" lIns="91431" tIns="45715" rIns="91431" bIns="45715" rtlCol="0">
            <a:spAutoFit/>
          </a:bodyPr>
          <a:lstStyle/>
          <a:p>
            <a:pPr>
              <a:lnSpc>
                <a:spcPct val="130000"/>
              </a:lnSpc>
              <a:buClr>
                <a:srgbClr val="5ADAB0"/>
              </a:buClr>
              <a:buSzPct val="50000"/>
              <a:defRPr/>
            </a:pPr>
            <a:r>
              <a:rPr lang="zh-CN" altLang="en-US" sz="2000" dirty="0">
                <a:solidFill>
                  <a:schemeClr val="tx1">
                    <a:lumMod val="50000"/>
                    <a:lumOff val="50000"/>
                  </a:schemeClr>
                </a:solidFill>
                <a:latin typeface="微软雅黑" panose="020B0503020204020204" pitchFamily="34" charset="-122"/>
                <a:ea typeface="微软雅黑" panose="020B0503020204020204" pitchFamily="34" charset="-122"/>
              </a:rPr>
              <a:t>请在此处输入您的文本内容数据</a:t>
            </a:r>
            <a:endParaRPr lang="en-US" altLang="zh-CN" sz="2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8" name="文本框 37"/>
          <p:cNvSpPr txBox="1"/>
          <p:nvPr/>
        </p:nvSpPr>
        <p:spPr>
          <a:xfrm>
            <a:off x="5621603" y="1387897"/>
            <a:ext cx="2296148" cy="892542"/>
          </a:xfrm>
          <a:prstGeom prst="rect">
            <a:avLst/>
          </a:prstGeom>
          <a:noFill/>
        </p:spPr>
        <p:txBody>
          <a:bodyPr wrap="square" lIns="91431" tIns="45715" rIns="91431" bIns="45715" rtlCol="0">
            <a:spAutoFit/>
          </a:bodyPr>
          <a:lstStyle/>
          <a:p>
            <a:pPr>
              <a:lnSpc>
                <a:spcPct val="130000"/>
              </a:lnSpc>
              <a:buClr>
                <a:srgbClr val="5ADAB0"/>
              </a:buClr>
              <a:buSzPct val="50000"/>
              <a:defRPr/>
            </a:pPr>
            <a:r>
              <a:rPr lang="zh-CN" altLang="en-US" sz="2000" dirty="0">
                <a:solidFill>
                  <a:schemeClr val="tx1">
                    <a:lumMod val="50000"/>
                    <a:lumOff val="50000"/>
                  </a:schemeClr>
                </a:solidFill>
                <a:latin typeface="微软雅黑" panose="020B0503020204020204" pitchFamily="34" charset="-122"/>
                <a:ea typeface="微软雅黑" panose="020B0503020204020204" pitchFamily="34" charset="-122"/>
              </a:rPr>
              <a:t>请在此处输入您的文本内容数据</a:t>
            </a:r>
            <a:endParaRPr lang="en-US" altLang="zh-CN" sz="2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9" name="文本框 37"/>
          <p:cNvSpPr txBox="1"/>
          <p:nvPr/>
        </p:nvSpPr>
        <p:spPr>
          <a:xfrm>
            <a:off x="4273921" y="5157193"/>
            <a:ext cx="2296148" cy="892542"/>
          </a:xfrm>
          <a:prstGeom prst="rect">
            <a:avLst/>
          </a:prstGeom>
          <a:noFill/>
        </p:spPr>
        <p:txBody>
          <a:bodyPr wrap="square" lIns="91431" tIns="45715" rIns="91431" bIns="45715" rtlCol="0">
            <a:spAutoFit/>
          </a:bodyPr>
          <a:lstStyle/>
          <a:p>
            <a:pPr>
              <a:lnSpc>
                <a:spcPct val="130000"/>
              </a:lnSpc>
              <a:buClr>
                <a:srgbClr val="5ADAB0"/>
              </a:buClr>
              <a:buSzPct val="50000"/>
              <a:defRPr/>
            </a:pPr>
            <a:r>
              <a:rPr lang="zh-CN" altLang="en-US" sz="2000" dirty="0">
                <a:solidFill>
                  <a:schemeClr val="tx1">
                    <a:lumMod val="50000"/>
                    <a:lumOff val="50000"/>
                  </a:schemeClr>
                </a:solidFill>
                <a:latin typeface="微软雅黑" panose="020B0503020204020204" pitchFamily="34" charset="-122"/>
                <a:ea typeface="微软雅黑" panose="020B0503020204020204" pitchFamily="34" charset="-122"/>
              </a:rPr>
              <a:t>请在此处输入您的文本内容数据</a:t>
            </a:r>
            <a:endParaRPr lang="en-US" altLang="zh-CN" sz="2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0" name="文本框 37"/>
          <p:cNvSpPr txBox="1"/>
          <p:nvPr/>
        </p:nvSpPr>
        <p:spPr>
          <a:xfrm>
            <a:off x="7537263" y="5157193"/>
            <a:ext cx="2296148" cy="892542"/>
          </a:xfrm>
          <a:prstGeom prst="rect">
            <a:avLst/>
          </a:prstGeom>
          <a:noFill/>
        </p:spPr>
        <p:txBody>
          <a:bodyPr wrap="square" lIns="91431" tIns="45715" rIns="91431" bIns="45715" rtlCol="0">
            <a:spAutoFit/>
          </a:bodyPr>
          <a:lstStyle/>
          <a:p>
            <a:pPr>
              <a:lnSpc>
                <a:spcPct val="130000"/>
              </a:lnSpc>
              <a:buClr>
                <a:srgbClr val="5ADAB0"/>
              </a:buClr>
              <a:buSzPct val="50000"/>
              <a:defRPr/>
            </a:pPr>
            <a:r>
              <a:rPr lang="zh-CN" altLang="en-US" sz="2000" dirty="0">
                <a:solidFill>
                  <a:schemeClr val="tx1">
                    <a:lumMod val="50000"/>
                    <a:lumOff val="50000"/>
                  </a:schemeClr>
                </a:solidFill>
                <a:latin typeface="微软雅黑" panose="020B0503020204020204" pitchFamily="34" charset="-122"/>
                <a:ea typeface="微软雅黑" panose="020B0503020204020204" pitchFamily="34" charset="-122"/>
              </a:rPr>
              <a:t>请在此处输入您的文本内容数据</a:t>
            </a:r>
            <a:endParaRPr lang="en-US" altLang="zh-CN" sz="2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 name="标题 1"/>
          <p:cNvSpPr>
            <a:spLocks noGrp="1"/>
          </p:cNvSpPr>
          <p:nvPr>
            <p:ph type="title"/>
          </p:nvPr>
        </p:nvSpPr>
        <p:spPr/>
        <p:txBody>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anim calcmode="lin" valueType="num">
                                      <p:cBhvr>
                                        <p:cTn id="17" dur="500" fill="hold"/>
                                        <p:tgtEl>
                                          <p:spTgt spid="22"/>
                                        </p:tgtEl>
                                        <p:attrNameLst>
                                          <p:attrName>ppt_w</p:attrName>
                                        </p:attrNameLst>
                                      </p:cBhvr>
                                      <p:tavLst>
                                        <p:tav tm="0">
                                          <p:val>
                                            <p:fltVal val="0"/>
                                          </p:val>
                                        </p:tav>
                                        <p:tav tm="100000">
                                          <p:val>
                                            <p:strVal val="#ppt_w"/>
                                          </p:val>
                                        </p:tav>
                                      </p:tavLst>
                                    </p:anim>
                                    <p:anim calcmode="lin" valueType="num">
                                      <p:cBhvr>
                                        <p:cTn id="18" dur="500" fill="hold"/>
                                        <p:tgtEl>
                                          <p:spTgt spid="22"/>
                                        </p:tgtEl>
                                        <p:attrNameLst>
                                          <p:attrName>ppt_h</p:attrName>
                                        </p:attrNameLst>
                                      </p:cBhvr>
                                      <p:tavLst>
                                        <p:tav tm="0">
                                          <p:val>
                                            <p:fltVal val="0"/>
                                          </p:val>
                                        </p:tav>
                                        <p:tav tm="100000">
                                          <p:val>
                                            <p:strVal val="#ppt_h"/>
                                          </p:val>
                                        </p:tav>
                                      </p:tavLst>
                                    </p:anim>
                                    <p:animEffect transition="in" filter="fade">
                                      <p:cBhvr>
                                        <p:cTn id="19" dur="500"/>
                                        <p:tgtEl>
                                          <p:spTgt spid="2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4"/>
                                        </p:tgtEl>
                                        <p:attrNameLst>
                                          <p:attrName>style.visibility</p:attrName>
                                        </p:attrNameLst>
                                      </p:cBhvr>
                                      <p:to>
                                        <p:strVal val="visible"/>
                                      </p:to>
                                    </p:set>
                                    <p:anim calcmode="lin" valueType="num">
                                      <p:cBhvr>
                                        <p:cTn id="27" dur="500" fill="hold"/>
                                        <p:tgtEl>
                                          <p:spTgt spid="24"/>
                                        </p:tgtEl>
                                        <p:attrNameLst>
                                          <p:attrName>ppt_w</p:attrName>
                                        </p:attrNameLst>
                                      </p:cBhvr>
                                      <p:tavLst>
                                        <p:tav tm="0">
                                          <p:val>
                                            <p:fltVal val="0"/>
                                          </p:val>
                                        </p:tav>
                                        <p:tav tm="100000">
                                          <p:val>
                                            <p:strVal val="#ppt_w"/>
                                          </p:val>
                                        </p:tav>
                                      </p:tavLst>
                                    </p:anim>
                                    <p:anim calcmode="lin" valueType="num">
                                      <p:cBhvr>
                                        <p:cTn id="28" dur="500" fill="hold"/>
                                        <p:tgtEl>
                                          <p:spTgt spid="24"/>
                                        </p:tgtEl>
                                        <p:attrNameLst>
                                          <p:attrName>ppt_h</p:attrName>
                                        </p:attrNameLst>
                                      </p:cBhvr>
                                      <p:tavLst>
                                        <p:tav tm="0">
                                          <p:val>
                                            <p:fltVal val="0"/>
                                          </p:val>
                                        </p:tav>
                                        <p:tav tm="100000">
                                          <p:val>
                                            <p:strVal val="#ppt_h"/>
                                          </p:val>
                                        </p:tav>
                                      </p:tavLst>
                                    </p:anim>
                                    <p:animEffect transition="in" filter="fade">
                                      <p:cBhvr>
                                        <p:cTn id="29" dur="500"/>
                                        <p:tgtEl>
                                          <p:spTgt spid="24"/>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p:cTn id="32" dur="500" fill="hold"/>
                                        <p:tgtEl>
                                          <p:spTgt spid="5"/>
                                        </p:tgtEl>
                                        <p:attrNameLst>
                                          <p:attrName>ppt_w</p:attrName>
                                        </p:attrNameLst>
                                      </p:cBhvr>
                                      <p:tavLst>
                                        <p:tav tm="0">
                                          <p:val>
                                            <p:fltVal val="0"/>
                                          </p:val>
                                        </p:tav>
                                        <p:tav tm="100000">
                                          <p:val>
                                            <p:strVal val="#ppt_w"/>
                                          </p:val>
                                        </p:tav>
                                      </p:tavLst>
                                    </p:anim>
                                    <p:anim calcmode="lin" valueType="num">
                                      <p:cBhvr>
                                        <p:cTn id="33" dur="500" fill="hold"/>
                                        <p:tgtEl>
                                          <p:spTgt spid="5"/>
                                        </p:tgtEl>
                                        <p:attrNameLst>
                                          <p:attrName>ppt_h</p:attrName>
                                        </p:attrNameLst>
                                      </p:cBhvr>
                                      <p:tavLst>
                                        <p:tav tm="0">
                                          <p:val>
                                            <p:fltVal val="0"/>
                                          </p:val>
                                        </p:tav>
                                        <p:tav tm="100000">
                                          <p:val>
                                            <p:strVal val="#ppt_h"/>
                                          </p:val>
                                        </p:tav>
                                      </p:tavLst>
                                    </p:anim>
                                    <p:animEffect transition="in" filter="fade">
                                      <p:cBhvr>
                                        <p:cTn id="34" dur="500"/>
                                        <p:tgtEl>
                                          <p:spTgt spid="5"/>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ppt_w</p:attrName>
                                        </p:attrNameLst>
                                      </p:cBhvr>
                                      <p:tavLst>
                                        <p:tav tm="0">
                                          <p:val>
                                            <p:fltVal val="0"/>
                                          </p:val>
                                        </p:tav>
                                        <p:tav tm="100000">
                                          <p:val>
                                            <p:strVal val="#ppt_w"/>
                                          </p:val>
                                        </p:tav>
                                      </p:tavLst>
                                    </p:anim>
                                    <p:anim calcmode="lin" valueType="num">
                                      <p:cBhvr>
                                        <p:cTn id="38" dur="500" fill="hold"/>
                                        <p:tgtEl>
                                          <p:spTgt spid="23"/>
                                        </p:tgtEl>
                                        <p:attrNameLst>
                                          <p:attrName>ppt_h</p:attrName>
                                        </p:attrNameLst>
                                      </p:cBhvr>
                                      <p:tavLst>
                                        <p:tav tm="0">
                                          <p:val>
                                            <p:fltVal val="0"/>
                                          </p:val>
                                        </p:tav>
                                        <p:tav tm="100000">
                                          <p:val>
                                            <p:strVal val="#ppt_h"/>
                                          </p:val>
                                        </p:tav>
                                      </p:tavLst>
                                    </p:anim>
                                    <p:animEffect transition="in" filter="fade">
                                      <p:cBhvr>
                                        <p:cTn id="39" dur="500"/>
                                        <p:tgtEl>
                                          <p:spTgt spid="23"/>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25"/>
                                        </p:tgtEl>
                                        <p:attrNameLst>
                                          <p:attrName>style.visibility</p:attrName>
                                        </p:attrNameLst>
                                      </p:cBhvr>
                                      <p:to>
                                        <p:strVal val="visible"/>
                                      </p:to>
                                    </p:set>
                                    <p:anim calcmode="lin" valueType="num">
                                      <p:cBhvr>
                                        <p:cTn id="42" dur="500" fill="hold"/>
                                        <p:tgtEl>
                                          <p:spTgt spid="25"/>
                                        </p:tgtEl>
                                        <p:attrNameLst>
                                          <p:attrName>ppt_w</p:attrName>
                                        </p:attrNameLst>
                                      </p:cBhvr>
                                      <p:tavLst>
                                        <p:tav tm="0">
                                          <p:val>
                                            <p:fltVal val="0"/>
                                          </p:val>
                                        </p:tav>
                                        <p:tav tm="100000">
                                          <p:val>
                                            <p:strVal val="#ppt_w"/>
                                          </p:val>
                                        </p:tav>
                                      </p:tavLst>
                                    </p:anim>
                                    <p:anim calcmode="lin" valueType="num">
                                      <p:cBhvr>
                                        <p:cTn id="43" dur="500" fill="hold"/>
                                        <p:tgtEl>
                                          <p:spTgt spid="25"/>
                                        </p:tgtEl>
                                        <p:attrNameLst>
                                          <p:attrName>ppt_h</p:attrName>
                                        </p:attrNameLst>
                                      </p:cBhvr>
                                      <p:tavLst>
                                        <p:tav tm="0">
                                          <p:val>
                                            <p:fltVal val="0"/>
                                          </p:val>
                                        </p:tav>
                                        <p:tav tm="100000">
                                          <p:val>
                                            <p:strVal val="#ppt_h"/>
                                          </p:val>
                                        </p:tav>
                                      </p:tavLst>
                                    </p:anim>
                                    <p:animEffect transition="in" filter="fade">
                                      <p:cBhvr>
                                        <p:cTn id="44" dur="500"/>
                                        <p:tgtEl>
                                          <p:spTgt spid="25"/>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9"/>
                                        </p:tgtEl>
                                        <p:attrNameLst>
                                          <p:attrName>style.visibility</p:attrName>
                                        </p:attrNameLst>
                                      </p:cBhvr>
                                      <p:to>
                                        <p:strVal val="visible"/>
                                      </p:to>
                                    </p:set>
                                    <p:anim calcmode="lin" valueType="num">
                                      <p:cBhvr>
                                        <p:cTn id="47" dur="500" fill="hold"/>
                                        <p:tgtEl>
                                          <p:spTgt spid="19"/>
                                        </p:tgtEl>
                                        <p:attrNameLst>
                                          <p:attrName>ppt_w</p:attrName>
                                        </p:attrNameLst>
                                      </p:cBhvr>
                                      <p:tavLst>
                                        <p:tav tm="0">
                                          <p:val>
                                            <p:fltVal val="0"/>
                                          </p:val>
                                        </p:tav>
                                        <p:tav tm="100000">
                                          <p:val>
                                            <p:strVal val="#ppt_w"/>
                                          </p:val>
                                        </p:tav>
                                      </p:tavLst>
                                    </p:anim>
                                    <p:anim calcmode="lin" valueType="num">
                                      <p:cBhvr>
                                        <p:cTn id="48" dur="500" fill="hold"/>
                                        <p:tgtEl>
                                          <p:spTgt spid="19"/>
                                        </p:tgtEl>
                                        <p:attrNameLst>
                                          <p:attrName>ppt_h</p:attrName>
                                        </p:attrNameLst>
                                      </p:cBhvr>
                                      <p:tavLst>
                                        <p:tav tm="0">
                                          <p:val>
                                            <p:fltVal val="0"/>
                                          </p:val>
                                        </p:tav>
                                        <p:tav tm="100000">
                                          <p:val>
                                            <p:strVal val="#ppt_h"/>
                                          </p:val>
                                        </p:tav>
                                      </p:tavLst>
                                    </p:anim>
                                    <p:animEffect transition="in" filter="fade">
                                      <p:cBhvr>
                                        <p:cTn id="49" dur="500"/>
                                        <p:tgtEl>
                                          <p:spTgt spid="19"/>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26"/>
                                        </p:tgtEl>
                                        <p:attrNameLst>
                                          <p:attrName>style.visibility</p:attrName>
                                        </p:attrNameLst>
                                      </p:cBhvr>
                                      <p:to>
                                        <p:strVal val="visible"/>
                                      </p:to>
                                    </p:set>
                                    <p:anim calcmode="lin" valueType="num">
                                      <p:cBhvr>
                                        <p:cTn id="52" dur="500" fill="hold"/>
                                        <p:tgtEl>
                                          <p:spTgt spid="26"/>
                                        </p:tgtEl>
                                        <p:attrNameLst>
                                          <p:attrName>ppt_w</p:attrName>
                                        </p:attrNameLst>
                                      </p:cBhvr>
                                      <p:tavLst>
                                        <p:tav tm="0">
                                          <p:val>
                                            <p:fltVal val="0"/>
                                          </p:val>
                                        </p:tav>
                                        <p:tav tm="100000">
                                          <p:val>
                                            <p:strVal val="#ppt_w"/>
                                          </p:val>
                                        </p:tav>
                                      </p:tavLst>
                                    </p:anim>
                                    <p:anim calcmode="lin" valueType="num">
                                      <p:cBhvr>
                                        <p:cTn id="53" dur="500" fill="hold"/>
                                        <p:tgtEl>
                                          <p:spTgt spid="26"/>
                                        </p:tgtEl>
                                        <p:attrNameLst>
                                          <p:attrName>ppt_h</p:attrName>
                                        </p:attrNameLst>
                                      </p:cBhvr>
                                      <p:tavLst>
                                        <p:tav tm="0">
                                          <p:val>
                                            <p:fltVal val="0"/>
                                          </p:val>
                                        </p:tav>
                                        <p:tav tm="100000">
                                          <p:val>
                                            <p:strVal val="#ppt_h"/>
                                          </p:val>
                                        </p:tav>
                                      </p:tavLst>
                                    </p:anim>
                                    <p:animEffect transition="in" filter="fade">
                                      <p:cBhvr>
                                        <p:cTn id="54" dur="500"/>
                                        <p:tgtEl>
                                          <p:spTgt spid="26"/>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20"/>
                                        </p:tgtEl>
                                        <p:attrNameLst>
                                          <p:attrName>style.visibility</p:attrName>
                                        </p:attrNameLst>
                                      </p:cBhvr>
                                      <p:to>
                                        <p:strVal val="visible"/>
                                      </p:to>
                                    </p:set>
                                    <p:anim calcmode="lin" valueType="num">
                                      <p:cBhvr>
                                        <p:cTn id="57" dur="500" fill="hold"/>
                                        <p:tgtEl>
                                          <p:spTgt spid="20"/>
                                        </p:tgtEl>
                                        <p:attrNameLst>
                                          <p:attrName>ppt_w</p:attrName>
                                        </p:attrNameLst>
                                      </p:cBhvr>
                                      <p:tavLst>
                                        <p:tav tm="0">
                                          <p:val>
                                            <p:fltVal val="0"/>
                                          </p:val>
                                        </p:tav>
                                        <p:tav tm="100000">
                                          <p:val>
                                            <p:strVal val="#ppt_w"/>
                                          </p:val>
                                        </p:tav>
                                      </p:tavLst>
                                    </p:anim>
                                    <p:anim calcmode="lin" valueType="num">
                                      <p:cBhvr>
                                        <p:cTn id="58" dur="500" fill="hold"/>
                                        <p:tgtEl>
                                          <p:spTgt spid="20"/>
                                        </p:tgtEl>
                                        <p:attrNameLst>
                                          <p:attrName>ppt_h</p:attrName>
                                        </p:attrNameLst>
                                      </p:cBhvr>
                                      <p:tavLst>
                                        <p:tav tm="0">
                                          <p:val>
                                            <p:fltVal val="0"/>
                                          </p:val>
                                        </p:tav>
                                        <p:tav tm="100000">
                                          <p:val>
                                            <p:strVal val="#ppt_h"/>
                                          </p:val>
                                        </p:tav>
                                      </p:tavLst>
                                    </p:anim>
                                    <p:animEffect transition="in" filter="fade">
                                      <p:cBhvr>
                                        <p:cTn id="59" dur="500"/>
                                        <p:tgtEl>
                                          <p:spTgt spid="20"/>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6"/>
                                        </p:tgtEl>
                                        <p:attrNameLst>
                                          <p:attrName>style.visibility</p:attrName>
                                        </p:attrNameLst>
                                      </p:cBhvr>
                                      <p:to>
                                        <p:strVal val="visible"/>
                                      </p:to>
                                    </p:set>
                                    <p:anim calcmode="lin" valueType="num">
                                      <p:cBhvr>
                                        <p:cTn id="62" dur="500" fill="hold"/>
                                        <p:tgtEl>
                                          <p:spTgt spid="6"/>
                                        </p:tgtEl>
                                        <p:attrNameLst>
                                          <p:attrName>ppt_w</p:attrName>
                                        </p:attrNameLst>
                                      </p:cBhvr>
                                      <p:tavLst>
                                        <p:tav tm="0">
                                          <p:val>
                                            <p:fltVal val="0"/>
                                          </p:val>
                                        </p:tav>
                                        <p:tav tm="100000">
                                          <p:val>
                                            <p:strVal val="#ppt_w"/>
                                          </p:val>
                                        </p:tav>
                                      </p:tavLst>
                                    </p:anim>
                                    <p:anim calcmode="lin" valueType="num">
                                      <p:cBhvr>
                                        <p:cTn id="63" dur="500" fill="hold"/>
                                        <p:tgtEl>
                                          <p:spTgt spid="6"/>
                                        </p:tgtEl>
                                        <p:attrNameLst>
                                          <p:attrName>ppt_h</p:attrName>
                                        </p:attrNameLst>
                                      </p:cBhvr>
                                      <p:tavLst>
                                        <p:tav tm="0">
                                          <p:val>
                                            <p:fltVal val="0"/>
                                          </p:val>
                                        </p:tav>
                                        <p:tav tm="100000">
                                          <p:val>
                                            <p:strVal val="#ppt_h"/>
                                          </p:val>
                                        </p:tav>
                                      </p:tavLst>
                                    </p:anim>
                                    <p:animEffect transition="in" filter="fade">
                                      <p:cBhvr>
                                        <p:cTn id="64" dur="500"/>
                                        <p:tgtEl>
                                          <p:spTgt spid="6"/>
                                        </p:tgtEl>
                                      </p:cBhvr>
                                    </p:animEffect>
                                  </p:childTnLst>
                                </p:cTn>
                              </p:par>
                            </p:childTnLst>
                          </p:cTn>
                        </p:par>
                        <p:par>
                          <p:cTn id="65" fill="hold">
                            <p:stCondLst>
                              <p:cond delay="500"/>
                            </p:stCondLst>
                            <p:childTnLst>
                              <p:par>
                                <p:cTn id="66" presetID="22" presetClass="entr" presetSubtype="4"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Effect transition="in" filter="wipe(down)">
                                      <p:cBhvr>
                                        <p:cTn id="68" dur="500"/>
                                        <p:tgtEl>
                                          <p:spTgt spid="27"/>
                                        </p:tgtEl>
                                      </p:cBhvr>
                                    </p:animEffect>
                                  </p:childTnLst>
                                </p:cTn>
                              </p:par>
                              <p:par>
                                <p:cTn id="69" presetID="22" presetClass="entr" presetSubtype="4" fill="hold" grpId="0" nodeType="with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down)">
                                      <p:cBhvr>
                                        <p:cTn id="71" dur="500"/>
                                        <p:tgtEl>
                                          <p:spTgt spid="28"/>
                                        </p:tgtEl>
                                      </p:cBhvr>
                                    </p:animEffect>
                                  </p:childTnLst>
                                </p:cTn>
                              </p:par>
                              <p:par>
                                <p:cTn id="72" presetID="22" presetClass="entr" presetSubtype="1" fill="hold" grpId="0" nodeType="with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wipe(up)">
                                      <p:cBhvr>
                                        <p:cTn id="74" dur="500"/>
                                        <p:tgtEl>
                                          <p:spTgt spid="29"/>
                                        </p:tgtEl>
                                      </p:cBhvr>
                                    </p:animEffect>
                                  </p:childTnLst>
                                </p:cTn>
                              </p:par>
                              <p:par>
                                <p:cTn id="75" presetID="22" presetClass="entr" presetSubtype="1" fill="hold" grpId="0" nodeType="with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wipe(up)">
                                      <p:cBhvr>
                                        <p:cTn id="7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19" grpId="0" animBg="1"/>
      <p:bldP spid="20" grpId="0" animBg="1"/>
      <p:bldP spid="21" grpId="0"/>
      <p:bldP spid="22" grpId="0"/>
      <p:bldP spid="23" grpId="0"/>
      <p:bldP spid="24" grpId="0"/>
      <p:bldP spid="25" grpId="0" animBg="1"/>
      <p:bldP spid="26" grpId="0" animBg="1"/>
      <p:bldP spid="27" grpId="0"/>
      <p:bldP spid="28" grpId="0"/>
      <p:bldP spid="29" grpId="0"/>
      <p:bldP spid="30" grpId="0"/>
    </p:bldLst>
  </p:timing>
</p:sld>
</file>

<file path=ppt/tags/tag1.xml><?xml version="1.0" encoding="utf-8"?>
<p:tagLst xmlns:p="http://schemas.openxmlformats.org/presentationml/2006/main">
  <p:tag name="PA" val="v3.0.1"/>
</p:tagLst>
</file>

<file path=ppt/tags/tag10.xml><?xml version="1.0" encoding="utf-8"?>
<p:tagLst xmlns:p="http://schemas.openxmlformats.org/presentationml/2006/main">
  <p:tag name="PA" val="v3.0.1"/>
</p:tagLst>
</file>

<file path=ppt/tags/tag11.xml><?xml version="1.0" encoding="utf-8"?>
<p:tagLst xmlns:p="http://schemas.openxmlformats.org/presentationml/2006/main">
  <p:tag name="PA" val="v3.0.1"/>
</p:tagLst>
</file>

<file path=ppt/tags/tag12.xml><?xml version="1.0" encoding="utf-8"?>
<p:tagLst xmlns:p="http://schemas.openxmlformats.org/presentationml/2006/main">
  <p:tag name="PA" val="v3.0.1"/>
</p:tagLst>
</file>

<file path=ppt/tags/tag13.xml><?xml version="1.0" encoding="utf-8"?>
<p:tagLst xmlns:p="http://schemas.openxmlformats.org/presentationml/2006/main">
  <p:tag name="PA" val="v3.0.1"/>
</p:tagLst>
</file>

<file path=ppt/tags/tag14.xml><?xml version="1.0" encoding="utf-8"?>
<p:tagLst xmlns:p="http://schemas.openxmlformats.org/presentationml/2006/main">
  <p:tag name="PA" val="v3.0.1"/>
</p:tagLst>
</file>

<file path=ppt/tags/tag15.xml><?xml version="1.0" encoding="utf-8"?>
<p:tagLst xmlns:p="http://schemas.openxmlformats.org/presentationml/2006/main">
  <p:tag name="PA" val="v3.0.1"/>
</p:tagLst>
</file>

<file path=ppt/tags/tag16.xml><?xml version="1.0" encoding="utf-8"?>
<p:tagLst xmlns:p="http://schemas.openxmlformats.org/presentationml/2006/main">
  <p:tag name="PA" val="v3.0.1"/>
</p:tagLst>
</file>

<file path=ppt/tags/tag17.xml><?xml version="1.0" encoding="utf-8"?>
<p:tagLst xmlns:p="http://schemas.openxmlformats.org/presentationml/2006/main">
  <p:tag name="PA" val="v3.0.1"/>
</p:tagLst>
</file>

<file path=ppt/tags/tag18.xml><?xml version="1.0" encoding="utf-8"?>
<p:tagLst xmlns:p="http://schemas.openxmlformats.org/presentationml/2006/main">
  <p:tag name="PA" val="v3.0.1"/>
</p:tagLst>
</file>

<file path=ppt/tags/tag19.xml><?xml version="1.0" encoding="utf-8"?>
<p:tagLst xmlns:p="http://schemas.openxmlformats.org/presentationml/2006/main">
  <p:tag name="PA" val="v3.0.1"/>
</p:tagLst>
</file>

<file path=ppt/tags/tag2.xml><?xml version="1.0" encoding="utf-8"?>
<p:tagLst xmlns:p="http://schemas.openxmlformats.org/presentationml/2006/main">
  <p:tag name="PA" val="v3.0.1"/>
</p:tagLst>
</file>

<file path=ppt/tags/tag20.xml><?xml version="1.0" encoding="utf-8"?>
<p:tagLst xmlns:p="http://schemas.openxmlformats.org/presentationml/2006/main">
  <p:tag name="PA" val="v3.0.1"/>
</p:tagLst>
</file>

<file path=ppt/tags/tag21.xml><?xml version="1.0" encoding="utf-8"?>
<p:tagLst xmlns:p="http://schemas.openxmlformats.org/presentationml/2006/main">
  <p:tag name="PA" val="v3.0.1"/>
</p:tagLst>
</file>

<file path=ppt/tags/tag22.xml><?xml version="1.0" encoding="utf-8"?>
<p:tagLst xmlns:p="http://schemas.openxmlformats.org/presentationml/2006/main">
  <p:tag name="PA" val="v3.0.1"/>
</p:tagLst>
</file>

<file path=ppt/tags/tag23.xml><?xml version="1.0" encoding="utf-8"?>
<p:tagLst xmlns:p="http://schemas.openxmlformats.org/presentationml/2006/main">
  <p:tag name="PA" val="v3.0.1"/>
</p:tagLst>
</file>

<file path=ppt/tags/tag24.xml><?xml version="1.0" encoding="utf-8"?>
<p:tagLst xmlns:p="http://schemas.openxmlformats.org/presentationml/2006/main">
  <p:tag name="PA" val="v3.0.1"/>
</p:tagLst>
</file>

<file path=ppt/tags/tag25.xml><?xml version="1.0" encoding="utf-8"?>
<p:tagLst xmlns:p="http://schemas.openxmlformats.org/presentationml/2006/main">
  <p:tag name="PA" val="v3.0.1"/>
</p:tagLst>
</file>

<file path=ppt/tags/tag26.xml><?xml version="1.0" encoding="utf-8"?>
<p:tagLst xmlns:p="http://schemas.openxmlformats.org/presentationml/2006/main">
  <p:tag name="PA" val="v3.0.1"/>
</p:tagLst>
</file>

<file path=ppt/tags/tag27.xml><?xml version="1.0" encoding="utf-8"?>
<p:tagLst xmlns:p="http://schemas.openxmlformats.org/presentationml/2006/main">
  <p:tag name="PA" val="v3.0.1"/>
</p:tagLst>
</file>

<file path=ppt/tags/tag3.xml><?xml version="1.0" encoding="utf-8"?>
<p:tagLst xmlns:p="http://schemas.openxmlformats.org/presentationml/2006/main">
  <p:tag name="PA" val="v3.0.1"/>
</p:tagLst>
</file>

<file path=ppt/tags/tag4.xml><?xml version="1.0" encoding="utf-8"?>
<p:tagLst xmlns:p="http://schemas.openxmlformats.org/presentationml/2006/main">
  <p:tag name="PA" val="v3.0.1"/>
</p:tagLst>
</file>

<file path=ppt/tags/tag5.xml><?xml version="1.0" encoding="utf-8"?>
<p:tagLst xmlns:p="http://schemas.openxmlformats.org/presentationml/2006/main">
  <p:tag name="PA" val="v3.0.1"/>
</p:tagLst>
</file>

<file path=ppt/tags/tag6.xml><?xml version="1.0" encoding="utf-8"?>
<p:tagLst xmlns:p="http://schemas.openxmlformats.org/presentationml/2006/main">
  <p:tag name="PA" val="v3.0.1"/>
</p:tagLst>
</file>

<file path=ppt/tags/tag7.xml><?xml version="1.0" encoding="utf-8"?>
<p:tagLst xmlns:p="http://schemas.openxmlformats.org/presentationml/2006/main">
  <p:tag name="PA" val="v3.0.1"/>
</p:tagLst>
</file>

<file path=ppt/tags/tag8.xml><?xml version="1.0" encoding="utf-8"?>
<p:tagLst xmlns:p="http://schemas.openxmlformats.org/presentationml/2006/main">
  <p:tag name="PA" val="v3.0.1"/>
</p:tagLst>
</file>

<file path=ppt/tags/tag9.xml><?xml version="1.0" encoding="utf-8"?>
<p:tagLst xmlns:p="http://schemas.openxmlformats.org/presentationml/2006/main">
  <p:tag name="PA" val="v3.0.1"/>
</p:tagLst>
</file>

<file path=ppt/theme/theme1.xml><?xml version="1.0" encoding="utf-8"?>
<a:theme xmlns:a="http://schemas.openxmlformats.org/drawingml/2006/main" name="Office 主题">
  <a:themeElements>
    <a:clrScheme name="自定义 1370">
      <a:dk1>
        <a:sysClr val="windowText" lastClr="000000"/>
      </a:dk1>
      <a:lt1>
        <a:sysClr val="window" lastClr="FFFFFF"/>
      </a:lt1>
      <a:dk2>
        <a:srgbClr val="95944F"/>
      </a:dk2>
      <a:lt2>
        <a:srgbClr val="C4C390"/>
      </a:lt2>
      <a:accent1>
        <a:srgbClr val="C4C390"/>
      </a:accent1>
      <a:accent2>
        <a:srgbClr val="95944F"/>
      </a:accent2>
      <a:accent3>
        <a:srgbClr val="C4C390"/>
      </a:accent3>
      <a:accent4>
        <a:srgbClr val="95944F"/>
      </a:accent4>
      <a:accent5>
        <a:srgbClr val="C4C390"/>
      </a:accent5>
      <a:accent6>
        <a:srgbClr val="95944F"/>
      </a:accent6>
      <a:hlink>
        <a:srgbClr val="0563C1"/>
      </a:hlink>
      <a:folHlink>
        <a:srgbClr val="954F72"/>
      </a:folHlink>
    </a:clrScheme>
    <a:fontScheme name="自定义 1">
      <a:majorFont>
        <a:latin typeface="Arial Black"/>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5844</Words>
  <Application>WPS 演示</Application>
  <PresentationFormat>宽屏</PresentationFormat>
  <Paragraphs>757</Paragraphs>
  <Slides>38</Slides>
  <Notes>19</Notes>
  <HiddenSlides>0</HiddenSlides>
  <MMClips>1</MMClips>
  <ScaleCrop>false</ScaleCrop>
  <HeadingPairs>
    <vt:vector size="6" baseType="variant">
      <vt:variant>
        <vt:lpstr>已用的字体</vt:lpstr>
      </vt:variant>
      <vt:variant>
        <vt:i4>17</vt:i4>
      </vt:variant>
      <vt:variant>
        <vt:lpstr>主题</vt:lpstr>
      </vt:variant>
      <vt:variant>
        <vt:i4>1</vt:i4>
      </vt:variant>
      <vt:variant>
        <vt:lpstr>幻灯片标题</vt:lpstr>
      </vt:variant>
      <vt:variant>
        <vt:i4>38</vt:i4>
      </vt:variant>
    </vt:vector>
  </HeadingPairs>
  <TitlesOfParts>
    <vt:vector size="56" baseType="lpstr">
      <vt:lpstr>Arial</vt:lpstr>
      <vt:lpstr>宋体</vt:lpstr>
      <vt:lpstr>Wingdings</vt:lpstr>
      <vt:lpstr>微软雅黑</vt:lpstr>
      <vt:lpstr>仿宋_GB2312</vt:lpstr>
      <vt:lpstr>Calibri</vt:lpstr>
      <vt:lpstr>Neris Thin</vt:lpstr>
      <vt:lpstr>Arial Black</vt:lpstr>
      <vt:lpstr>Calibri</vt:lpstr>
      <vt:lpstr>Agency FB</vt:lpstr>
      <vt:lpstr>Arial Unicode MS</vt:lpstr>
      <vt:lpstr>Open Sans</vt:lpstr>
      <vt:lpstr>Impact MT Std</vt:lpstr>
      <vt:lpstr>Exo</vt:lpstr>
      <vt:lpstr>仿宋</vt:lpstr>
      <vt:lpstr>GoodVibrationsROB</vt:lpstr>
      <vt:lpstr>Impact</vt:lpstr>
      <vt:lpstr>Office 主题</vt:lpstr>
      <vt:lpstr>PowerPoint 演示文稿</vt:lpstr>
      <vt:lpstr>PowerPoint 演示文稿</vt:lpstr>
      <vt:lpstr>PowerPoint 演示文稿</vt:lpstr>
      <vt:lpstr>单击此处添加标题</vt:lpstr>
      <vt:lpstr>单击此处添加标题</vt:lpstr>
      <vt:lpstr>单击此处添加标题</vt:lpstr>
      <vt:lpstr>单击此处添加标题</vt:lpstr>
      <vt:lpstr>单击此处添加标题</vt:lpstr>
      <vt:lpstr>单击此处添加标题</vt:lpstr>
      <vt:lpstr>PowerPoint 演示文稿</vt:lpstr>
      <vt:lpstr>单击此处添加标题</vt:lpstr>
      <vt:lpstr>单击此处添加标题</vt:lpstr>
      <vt:lpstr>单击此处添加标题</vt:lpstr>
      <vt:lpstr>单击此处添加标题</vt:lpstr>
      <vt:lpstr>单击此处添加标题</vt:lpstr>
      <vt:lpstr>单击此处添加标题</vt:lpstr>
      <vt:lpstr>PowerPoint 演示文稿</vt:lpstr>
      <vt:lpstr>单击此处添加标题</vt:lpstr>
      <vt:lpstr>单击此处添加标题</vt:lpstr>
      <vt:lpstr>单击此处添加标题</vt:lpstr>
      <vt:lpstr>单击此处添加标题</vt:lpstr>
      <vt:lpstr>单击此处添加标题</vt:lpstr>
      <vt:lpstr>单击此处添加标题</vt:lpstr>
      <vt:lpstr>PowerPoint 演示文稿</vt:lpstr>
      <vt:lpstr>单击此处添加标题</vt:lpstr>
      <vt:lpstr>单击此处添加标题</vt:lpstr>
      <vt:lpstr>单击此处添加标题</vt:lpstr>
      <vt:lpstr>单击此处添加标题</vt:lpstr>
      <vt:lpstr>单击此处添加标题</vt:lpstr>
      <vt:lpstr>单击此处添加标题</vt:lpstr>
      <vt:lpstr>单击此处添加标题</vt:lpstr>
      <vt:lpstr>PowerPoint 演示文稿</vt:lpstr>
      <vt:lpstr>单击此处添加标题</vt:lpstr>
      <vt:lpstr>单击此处添加标题</vt:lpstr>
      <vt:lpstr>单击此处添加标题</vt:lpstr>
      <vt:lpstr>单击此处添加标题</vt:lpstr>
      <vt:lpstr>单击此处添加标题</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MICHAEL</dc:creator>
  <cp:lastModifiedBy>Administrator</cp:lastModifiedBy>
  <cp:revision>17</cp:revision>
  <dcterms:created xsi:type="dcterms:W3CDTF">2015-05-05T08:02:00Z</dcterms:created>
  <dcterms:modified xsi:type="dcterms:W3CDTF">2017-06-06T02:38:23Z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2052-10.1.0.6490</vt:lpwstr>
  </property>
</Properties>
</file>