
<file path=[Content_Types].xml><?xml version="1.0" encoding="utf-8"?>
<Types xmlns="http://schemas.openxmlformats.org/package/2006/content-types">
  <Default Extension="jpeg" ContentType="image/jpeg"/>
  <Default Extension="xlsx" ContentType="application/vnd.openxmlformats-officedocument.spreadsheetml.sheet"/>
  <Default Extension="wdp" ContentType="image/vnd.ms-photo"/>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66" r:id="rId5"/>
    <p:sldId id="272" r:id="rId6"/>
    <p:sldId id="278" r:id="rId7"/>
    <p:sldId id="279" r:id="rId8"/>
    <p:sldId id="280" r:id="rId9"/>
    <p:sldId id="281" r:id="rId10"/>
    <p:sldId id="282" r:id="rId11"/>
    <p:sldId id="273" r:id="rId12"/>
    <p:sldId id="283" r:id="rId13"/>
    <p:sldId id="286" r:id="rId14"/>
    <p:sldId id="284" r:id="rId15"/>
    <p:sldId id="285" r:id="rId16"/>
    <p:sldId id="274" r:id="rId17"/>
    <p:sldId id="287" r:id="rId18"/>
    <p:sldId id="288" r:id="rId19"/>
    <p:sldId id="289" r:id="rId20"/>
    <p:sldId id="290" r:id="rId21"/>
    <p:sldId id="275" r:id="rId22"/>
    <p:sldId id="291" r:id="rId23"/>
    <p:sldId id="292" r:id="rId24"/>
    <p:sldId id="293" r:id="rId25"/>
    <p:sldId id="294" r:id="rId26"/>
    <p:sldId id="276" r:id="rId27"/>
    <p:sldId id="295" r:id="rId28"/>
    <p:sldId id="296" r:id="rId29"/>
    <p:sldId id="297" r:id="rId30"/>
    <p:sldId id="298" r:id="rId31"/>
    <p:sldId id="299" r:id="rId32"/>
    <p:sldId id="300" r:id="rId33"/>
    <p:sldId id="302"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67" d="100"/>
          <a:sy n="67" d="100"/>
        </p:scale>
        <p:origin x="8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1" Type="http://schemas.openxmlformats.org/officeDocument/2006/relationships/package" Target="../embeddings/Workbook5.xlsx"/></Relationships>
</file>

<file path=ppt/charts/_rels/chart6.xml.rels><?xml version="1.0" encoding="UTF-8" standalone="yes"?>
<Relationships xmlns="http://schemas.openxmlformats.org/package/2006/relationships"><Relationship Id="rId1" Type="http://schemas.openxmlformats.org/officeDocument/2006/relationships/package" Target="../embeddings/Workbook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1"/>
      <c:txPr>
        <a:bodyPr rot="0" spcFirstLastPara="0" vertOverflow="ellipsis" vert="horz" wrap="square" anchor="ctr" anchorCtr="1"/>
        <a:lstStyle/>
        <a:p>
          <a:pPr>
            <a:defRPr lang="zh-CN" sz="1440" b="1" i="0" u="none" strike="noStrike" kern="1200" baseline="0">
              <a:solidFill>
                <a:schemeClr val="tx1"/>
              </a:solidFill>
              <a:latin typeface="微软雅黑" panose="020B0503020204020204" pitchFamily="34" charset="-122"/>
              <a:ea typeface="微软雅黑" panose="020B0503020204020204" pitchFamily="34" charset="-122"/>
              <a:cs typeface="+mn-cs"/>
            </a:defRPr>
          </a:pPr>
        </a:p>
      </c:txPr>
    </c:title>
    <c:autoTitleDeleted val="0"/>
    <c:plotArea>
      <c:layout/>
      <c:barChart>
        <c:barDir val="col"/>
        <c:grouping val="clustered"/>
        <c:varyColors val="0"/>
        <c:ser>
          <c:idx val="0"/>
          <c:order val="0"/>
          <c:tx>
            <c:strRef>
              <c:f>Sheet1!$B$1</c:f>
              <c:strCache>
                <c:ptCount val="1"/>
                <c:pt idx="0">
                  <c:v>背景色块大小</c:v>
                </c:pt>
              </c:strCache>
            </c:strRef>
          </c:tx>
          <c:spPr>
            <a:solidFill>
              <a:schemeClr val="bg1">
                <a:lumMod val="75000"/>
              </a:schemeClr>
            </a:solidFill>
          </c:spPr>
          <c:invertIfNegative val="0"/>
          <c:dLbls>
            <c:delete val="1"/>
          </c:dLbls>
          <c:cat>
            <c:strRef>
              <c:f>Sheet1!$A$2:$A$5</c:f>
              <c:strCache>
                <c:ptCount val="4"/>
                <c:pt idx="0">
                  <c:v>标题一</c:v>
                </c:pt>
                <c:pt idx="1">
                  <c:v>标题二</c:v>
                </c:pt>
                <c:pt idx="2">
                  <c:v>标题三</c:v>
                </c:pt>
                <c:pt idx="3">
                  <c:v>标题四</c:v>
                </c:pt>
              </c:strCache>
            </c:strRef>
          </c:cat>
          <c:val>
            <c:numRef>
              <c:f>Sheet1!$B$2:$B$5</c:f>
              <c:numCache>
                <c:formatCode>General</c:formatCode>
                <c:ptCount val="4"/>
                <c:pt idx="0">
                  <c:v>100</c:v>
                </c:pt>
                <c:pt idx="1">
                  <c:v>100</c:v>
                </c:pt>
                <c:pt idx="2">
                  <c:v>100</c:v>
                </c:pt>
                <c:pt idx="3">
                  <c:v>100</c:v>
                </c:pt>
              </c:numCache>
            </c:numRef>
          </c:val>
        </c:ser>
        <c:ser>
          <c:idx val="1"/>
          <c:order val="1"/>
          <c:tx>
            <c:strRef>
              <c:f>Sheet1!$C$1</c:f>
              <c:strCache>
                <c:ptCount val="1"/>
                <c:pt idx="0">
                  <c:v>数据更改区</c:v>
                </c:pt>
              </c:strCache>
            </c:strRef>
          </c:tx>
          <c:spPr>
            <a:solidFill>
              <a:schemeClr val="tx1">
                <a:lumMod val="50000"/>
                <a:lumOff val="50000"/>
              </a:schemeClr>
            </a:solidFill>
            <a:effectLst/>
          </c:spPr>
          <c:invertIfNegative val="0"/>
          <c:dLbls>
            <c:delete val="1"/>
          </c:dLbls>
          <c:cat>
            <c:strRef>
              <c:f>Sheet1!$A$2:$A$5</c:f>
              <c:strCache>
                <c:ptCount val="4"/>
                <c:pt idx="0">
                  <c:v>标题一</c:v>
                </c:pt>
                <c:pt idx="1">
                  <c:v>标题二</c:v>
                </c:pt>
                <c:pt idx="2">
                  <c:v>标题三</c:v>
                </c:pt>
                <c:pt idx="3">
                  <c:v>标题四</c:v>
                </c:pt>
              </c:strCache>
            </c:strRef>
          </c:cat>
          <c:val>
            <c:numRef>
              <c:f>Sheet1!$C$2:$C$5</c:f>
              <c:numCache>
                <c:formatCode>General</c:formatCode>
                <c:ptCount val="4"/>
                <c:pt idx="0">
                  <c:v>24</c:v>
                </c:pt>
                <c:pt idx="1">
                  <c:v>89</c:v>
                </c:pt>
                <c:pt idx="2">
                  <c:v>40</c:v>
                </c:pt>
                <c:pt idx="3">
                  <c:v>68</c:v>
                </c:pt>
              </c:numCache>
            </c:numRef>
          </c:val>
        </c:ser>
        <c:dLbls>
          <c:showLegendKey val="0"/>
          <c:showVal val="0"/>
          <c:showCatName val="0"/>
          <c:showSerName val="0"/>
          <c:showPercent val="0"/>
          <c:showBubbleSize val="0"/>
        </c:dLbls>
        <c:gapWidth val="40"/>
        <c:overlap val="100"/>
        <c:axId val="267177760"/>
        <c:axId val="267178320"/>
      </c:barChart>
      <c:catAx>
        <c:axId val="267177760"/>
        <c:scaling>
          <c:orientation val="minMax"/>
        </c:scaling>
        <c:delete val="0"/>
        <c:axPos val="b"/>
        <c:numFmt formatCode="General" sourceLinked="0"/>
        <c:majorTickMark val="in"/>
        <c:minorTickMark val="none"/>
        <c:tickLblPos val="nextTo"/>
        <c:spPr>
          <a:noFill/>
          <a:ln w="25400" cap="flat" cmpd="sng" algn="ctr">
            <a:solidFill>
              <a:schemeClr val="bg1">
                <a:lumMod val="50000"/>
              </a:schemeClr>
            </a:solidFill>
            <a:prstDash val="solid"/>
            <a:round/>
          </a:ln>
          <a:effectLst/>
        </c:spPr>
        <c:txPr>
          <a:bodyPr rot="-60000000" spcFirstLastPara="0" vertOverflow="ellipsis" vert="horz" wrap="square" anchor="ctr" anchorCtr="1"/>
          <a:lstStyle/>
          <a:p>
            <a:pPr>
              <a:defRPr lang="zh-CN" sz="1200" b="0" i="0" u="none" strike="noStrike" kern="1200" baseline="0">
                <a:solidFill>
                  <a:schemeClr val="tx1"/>
                </a:solidFill>
                <a:latin typeface="微软雅黑" panose="020B0503020204020204" pitchFamily="34" charset="-122"/>
                <a:ea typeface="微软雅黑" panose="020B0503020204020204" pitchFamily="34" charset="-122"/>
                <a:cs typeface="+mn-cs"/>
              </a:defRPr>
            </a:pPr>
          </a:p>
        </c:txPr>
        <c:crossAx val="267178320"/>
        <c:crosses val="autoZero"/>
        <c:auto val="1"/>
        <c:lblAlgn val="ctr"/>
        <c:lblOffset val="100"/>
        <c:noMultiLvlLbl val="0"/>
      </c:catAx>
      <c:valAx>
        <c:axId val="267178320"/>
        <c:scaling>
          <c:orientation val="minMax"/>
          <c:max val="120"/>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微软雅黑" panose="020B0503020204020204" pitchFamily="34" charset="-122"/>
                <a:ea typeface="微软雅黑" panose="020B0503020204020204" pitchFamily="34" charset="-122"/>
                <a:cs typeface="+mn-cs"/>
              </a:defRPr>
            </a:pPr>
          </a:p>
        </c:txPr>
        <c:crossAx val="267177760"/>
        <c:crosses val="autoZero"/>
        <c:crossBetween val="between"/>
      </c:valAx>
      <c:spPr>
        <a:noFill/>
        <a:ln w="25400">
          <a:noFill/>
        </a:ln>
      </c:spPr>
    </c:plotArea>
    <c:plotVisOnly val="1"/>
    <c:dispBlanksAs val="gap"/>
    <c:showDLblsOverMax val="0"/>
  </c:chart>
  <c:txPr>
    <a:bodyPr/>
    <a:lstStyle/>
    <a:p>
      <a:pPr>
        <a:defRPr lang="zh-CN" sz="1200">
          <a:latin typeface="微软雅黑" panose="020B0503020204020204" pitchFamily="34" charset="-122"/>
          <a:ea typeface="微软雅黑" panose="020B0503020204020204" pitchFamily="34" charset="-122"/>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Series 1</c:v>
                </c:pt>
              </c:strCache>
            </c:strRef>
          </c:tx>
          <c:spPr>
            <a:solidFill>
              <a:schemeClr val="tx1">
                <a:lumMod val="75000"/>
                <a:lumOff val="25000"/>
              </a:schemeClr>
            </a:solidFill>
          </c:spPr>
          <c:invertIfNegative val="0"/>
          <c:dLbls>
            <c:delete val="1"/>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chemeClr val="tx1">
                <a:lumMod val="50000"/>
                <a:lumOff val="50000"/>
              </a:schemeClr>
            </a:solidFill>
          </c:spPr>
          <c:invertIfNegative val="0"/>
          <c:dLbls>
            <c:delete val="1"/>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Series 3</c:v>
                </c:pt>
              </c:strCache>
            </c:strRef>
          </c:tx>
          <c:spPr>
            <a:solidFill>
              <a:schemeClr val="bg1">
                <a:lumMod val="85000"/>
              </a:schemeClr>
            </a:solidFill>
          </c:spPr>
          <c:invertIfNegative val="0"/>
          <c:dLbls>
            <c:delete val="1"/>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overlap val="100"/>
        <c:axId val="563927728"/>
        <c:axId val="563929904"/>
      </c:barChart>
      <c:catAx>
        <c:axId val="563927728"/>
        <c:scaling>
          <c:orientation val="minMax"/>
        </c:scaling>
        <c:delete val="0"/>
        <c:axPos val="l"/>
        <c:numFmt formatCode="General" sourceLinked="0"/>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ea"/>
                <a:sym typeface="+mn-lt"/>
              </a:defRPr>
            </a:pPr>
          </a:p>
        </c:txPr>
        <c:crossAx val="563929904"/>
        <c:crosses val="autoZero"/>
        <c:auto val="1"/>
        <c:lblAlgn val="ctr"/>
        <c:lblOffset val="100"/>
        <c:noMultiLvlLbl val="0"/>
      </c:catAx>
      <c:valAx>
        <c:axId val="563929904"/>
        <c:scaling>
          <c:orientation val="minMax"/>
        </c:scaling>
        <c:delete val="0"/>
        <c:axPos val="b"/>
        <c:numFmt formatCode="0%" sourceLinked="1"/>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ea"/>
                <a:sym typeface="+mn-lt"/>
              </a:defRPr>
            </a:pPr>
          </a:p>
        </c:txPr>
        <c:crossAx val="563927728"/>
        <c:crosses val="autoZero"/>
        <c:crossBetween val="between"/>
      </c:valAx>
    </c:plotArea>
    <c:plotVisOnly val="1"/>
    <c:dispBlanksAs val="gap"/>
    <c:showDLblsOverMax val="0"/>
  </c:chart>
  <c:txPr>
    <a:bodyPr/>
    <a:lstStyle/>
    <a:p>
      <a:pPr>
        <a:defRPr lang="zh-CN" sz="1800">
          <a:latin typeface="+mn-lt"/>
          <a:ea typeface="+mn-ea"/>
          <a:cs typeface="+mn-ea"/>
          <a:sym typeface="+mn-lt"/>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Series 1</c:v>
                </c:pt>
              </c:strCache>
            </c:strRef>
          </c:tx>
          <c:explosion val="0"/>
          <c:dPt>
            <c:idx val="0"/>
            <c:bubble3D val="0"/>
            <c:spPr>
              <a:solidFill>
                <a:schemeClr val="tx1">
                  <a:lumMod val="85000"/>
                  <a:lumOff val="15000"/>
                </a:schemeClr>
              </a:solidFill>
            </c:spPr>
          </c:dPt>
          <c:dPt>
            <c:idx val="1"/>
            <c:bubble3D val="0"/>
            <c:spPr>
              <a:solidFill>
                <a:schemeClr val="tx1">
                  <a:lumMod val="50000"/>
                  <a:lumOff val="50000"/>
                </a:schemeClr>
              </a:solidFill>
            </c:spPr>
          </c:dPt>
          <c:dPt>
            <c:idx val="2"/>
            <c:bubble3D val="0"/>
          </c:dPt>
          <c:dPt>
            <c:idx val="3"/>
            <c:bubble3D val="0"/>
            <c:spPr>
              <a:solidFill>
                <a:schemeClr val="tx1">
                  <a:lumMod val="50000"/>
                  <a:lumOff val="50000"/>
                </a:schemeClr>
              </a:solidFill>
            </c:spPr>
          </c:dPt>
          <c:dLbls>
            <c:delete val="1"/>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explosion val="0"/>
          <c:dPt>
            <c:idx val="0"/>
            <c:bubble3D val="0"/>
          </c:dPt>
          <c:dPt>
            <c:idx val="1"/>
            <c:bubble3D val="0"/>
          </c:dPt>
          <c:dPt>
            <c:idx val="2"/>
            <c:bubble3D val="0"/>
          </c:dPt>
          <c:dPt>
            <c:idx val="3"/>
            <c:bubble3D val="0"/>
          </c:dPt>
          <c:dLbls>
            <c:delete val="1"/>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Series 3</c:v>
                </c:pt>
              </c:strCache>
            </c:strRef>
          </c:tx>
          <c:explosion val="0"/>
          <c:dPt>
            <c:idx val="0"/>
            <c:bubble3D val="0"/>
          </c:dPt>
          <c:dPt>
            <c:idx val="1"/>
            <c:bubble3D val="0"/>
          </c:dPt>
          <c:dPt>
            <c:idx val="2"/>
            <c:bubble3D val="0"/>
          </c:dPt>
          <c:dPt>
            <c:idx val="3"/>
            <c:bubble3D val="0"/>
          </c:dPt>
          <c:dLbls>
            <c:delete val="1"/>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lang="zh-CN" sz="1800">
          <a:latin typeface="+mn-lt"/>
          <a:ea typeface="+mn-ea"/>
          <a:cs typeface="+mn-ea"/>
          <a:sym typeface="+mn-lt"/>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Series 1</c:v>
                </c:pt>
              </c:strCache>
            </c:strRef>
          </c:tx>
          <c:explosion val="0"/>
          <c:dPt>
            <c:idx val="0"/>
            <c:bubble3D val="0"/>
            <c:spPr>
              <a:solidFill>
                <a:schemeClr val="tx1">
                  <a:lumMod val="85000"/>
                  <a:lumOff val="15000"/>
                </a:schemeClr>
              </a:solidFill>
            </c:spPr>
          </c:dPt>
          <c:dPt>
            <c:idx val="1"/>
            <c:bubble3D val="0"/>
            <c:spPr>
              <a:solidFill>
                <a:schemeClr val="tx1">
                  <a:lumMod val="50000"/>
                  <a:lumOff val="50000"/>
                </a:schemeClr>
              </a:solidFill>
            </c:spPr>
          </c:dPt>
          <c:dPt>
            <c:idx val="2"/>
            <c:bubble3D val="0"/>
          </c:dPt>
          <c:dPt>
            <c:idx val="3"/>
            <c:bubble3D val="0"/>
            <c:spPr>
              <a:solidFill>
                <a:schemeClr val="tx1">
                  <a:lumMod val="50000"/>
                  <a:lumOff val="50000"/>
                </a:schemeClr>
              </a:solidFill>
            </c:spPr>
          </c:dPt>
          <c:dLbls>
            <c:delete val="1"/>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explosion val="0"/>
          <c:dPt>
            <c:idx val="0"/>
            <c:bubble3D val="0"/>
          </c:dPt>
          <c:dPt>
            <c:idx val="1"/>
            <c:bubble3D val="0"/>
          </c:dPt>
          <c:dPt>
            <c:idx val="2"/>
            <c:bubble3D val="0"/>
          </c:dPt>
          <c:dPt>
            <c:idx val="3"/>
            <c:bubble3D val="0"/>
          </c:dPt>
          <c:dLbls>
            <c:delete val="1"/>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Series 3</c:v>
                </c:pt>
              </c:strCache>
            </c:strRef>
          </c:tx>
          <c:explosion val="0"/>
          <c:dPt>
            <c:idx val="0"/>
            <c:bubble3D val="0"/>
          </c:dPt>
          <c:dPt>
            <c:idx val="1"/>
            <c:bubble3D val="0"/>
          </c:dPt>
          <c:dPt>
            <c:idx val="2"/>
            <c:bubble3D val="0"/>
          </c:dPt>
          <c:dPt>
            <c:idx val="3"/>
            <c:bubble3D val="0"/>
          </c:dPt>
          <c:dLbls>
            <c:delete val="1"/>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lang="zh-CN" sz="1800">
          <a:latin typeface="+mn-lt"/>
          <a:ea typeface="+mn-ea"/>
          <a:cs typeface="+mn-ea"/>
          <a:sym typeface="+mn-lt"/>
        </a:defRPr>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Series 1</c:v>
                </c:pt>
              </c:strCache>
            </c:strRef>
          </c:tx>
          <c:explosion val="0"/>
          <c:dPt>
            <c:idx val="0"/>
            <c:bubble3D val="0"/>
            <c:spPr>
              <a:solidFill>
                <a:schemeClr val="tx1">
                  <a:lumMod val="85000"/>
                  <a:lumOff val="15000"/>
                </a:schemeClr>
              </a:solidFill>
            </c:spPr>
          </c:dPt>
          <c:dPt>
            <c:idx val="1"/>
            <c:bubble3D val="0"/>
            <c:spPr>
              <a:solidFill>
                <a:schemeClr val="tx1">
                  <a:lumMod val="50000"/>
                  <a:lumOff val="50000"/>
                </a:schemeClr>
              </a:solidFill>
            </c:spPr>
          </c:dPt>
          <c:dPt>
            <c:idx val="2"/>
            <c:bubble3D val="0"/>
          </c:dPt>
          <c:dPt>
            <c:idx val="3"/>
            <c:bubble3D val="0"/>
            <c:spPr>
              <a:solidFill>
                <a:schemeClr val="tx1">
                  <a:lumMod val="50000"/>
                  <a:lumOff val="50000"/>
                </a:schemeClr>
              </a:solidFill>
            </c:spPr>
          </c:dPt>
          <c:dLbls>
            <c:delete val="1"/>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explosion val="0"/>
          <c:dPt>
            <c:idx val="0"/>
            <c:bubble3D val="0"/>
          </c:dPt>
          <c:dPt>
            <c:idx val="1"/>
            <c:bubble3D val="0"/>
          </c:dPt>
          <c:dPt>
            <c:idx val="2"/>
            <c:bubble3D val="0"/>
          </c:dPt>
          <c:dPt>
            <c:idx val="3"/>
            <c:bubble3D val="0"/>
          </c:dPt>
          <c:dLbls>
            <c:delete val="1"/>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Series 3</c:v>
                </c:pt>
              </c:strCache>
            </c:strRef>
          </c:tx>
          <c:explosion val="0"/>
          <c:dPt>
            <c:idx val="0"/>
            <c:bubble3D val="0"/>
          </c:dPt>
          <c:dPt>
            <c:idx val="1"/>
            <c:bubble3D val="0"/>
          </c:dPt>
          <c:dPt>
            <c:idx val="2"/>
            <c:bubble3D val="0"/>
          </c:dPt>
          <c:dPt>
            <c:idx val="3"/>
            <c:bubble3D val="0"/>
          </c:dPt>
          <c:dLbls>
            <c:delete val="1"/>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lang="zh-CN" sz="1800">
          <a:latin typeface="+mn-lt"/>
          <a:ea typeface="+mn-ea"/>
          <a:cs typeface="+mn-ea"/>
          <a:sym typeface="+mn-lt"/>
        </a:defRPr>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Series 1</c:v>
                </c:pt>
              </c:strCache>
            </c:strRef>
          </c:tx>
          <c:explosion val="0"/>
          <c:dPt>
            <c:idx val="0"/>
            <c:bubble3D val="0"/>
            <c:spPr>
              <a:solidFill>
                <a:schemeClr val="tx1">
                  <a:lumMod val="85000"/>
                  <a:lumOff val="15000"/>
                </a:schemeClr>
              </a:solidFill>
            </c:spPr>
          </c:dPt>
          <c:dPt>
            <c:idx val="1"/>
            <c:bubble3D val="0"/>
            <c:spPr>
              <a:solidFill>
                <a:schemeClr val="tx1">
                  <a:lumMod val="50000"/>
                  <a:lumOff val="50000"/>
                </a:schemeClr>
              </a:solidFill>
            </c:spPr>
          </c:dPt>
          <c:dPt>
            <c:idx val="2"/>
            <c:bubble3D val="0"/>
          </c:dPt>
          <c:dPt>
            <c:idx val="3"/>
            <c:bubble3D val="0"/>
            <c:spPr>
              <a:solidFill>
                <a:schemeClr val="tx1">
                  <a:lumMod val="50000"/>
                  <a:lumOff val="50000"/>
                </a:schemeClr>
              </a:solidFill>
            </c:spPr>
          </c:dPt>
          <c:dLbls>
            <c:delete val="1"/>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explosion val="0"/>
          <c:dPt>
            <c:idx val="0"/>
            <c:bubble3D val="0"/>
          </c:dPt>
          <c:dPt>
            <c:idx val="1"/>
            <c:bubble3D val="0"/>
          </c:dPt>
          <c:dPt>
            <c:idx val="2"/>
            <c:bubble3D val="0"/>
          </c:dPt>
          <c:dPt>
            <c:idx val="3"/>
            <c:bubble3D val="0"/>
          </c:dPt>
          <c:dLbls>
            <c:delete val="1"/>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Series 3</c:v>
                </c:pt>
              </c:strCache>
            </c:strRef>
          </c:tx>
          <c:explosion val="0"/>
          <c:dPt>
            <c:idx val="0"/>
            <c:bubble3D val="0"/>
          </c:dPt>
          <c:dPt>
            <c:idx val="1"/>
            <c:bubble3D val="0"/>
          </c:dPt>
          <c:dPt>
            <c:idx val="2"/>
            <c:bubble3D val="0"/>
          </c:dPt>
          <c:dPt>
            <c:idx val="3"/>
            <c:bubble3D val="0"/>
          </c:dPt>
          <c:dLbls>
            <c:delete val="1"/>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lang="zh-CN" sz="1800">
          <a:latin typeface="+mn-lt"/>
          <a:ea typeface="+mn-ea"/>
          <a:cs typeface="+mn-ea"/>
          <a:sym typeface="+mn-lt"/>
        </a:defRPr>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C677B7-A063-47CE-96A3-97C00524F39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22F668-A711-45D1-A010-12162ED8D5E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8FDE671D-DDF0-4EE6-A8BF-9C67A158AC9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F74D46-1CAC-4699-A05B-A5EA0A67F2D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FDE671D-DDF0-4EE6-A8BF-9C67A158AC9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F74D46-1CAC-4699-A05B-A5EA0A67F2D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FDE671D-DDF0-4EE6-A8BF-9C67A158AC9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F74D46-1CAC-4699-A05B-A5EA0A67F2D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FDE671D-DDF0-4EE6-A8BF-9C67A158AC9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F74D46-1CAC-4699-A05B-A5EA0A67F2D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8FDE671D-DDF0-4EE6-A8BF-9C67A158AC9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F74D46-1CAC-4699-A05B-A5EA0A67F2D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FDE671D-DDF0-4EE6-A8BF-9C67A158AC9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1F74D46-1CAC-4699-A05B-A5EA0A67F2D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FDE671D-DDF0-4EE6-A8BF-9C67A158AC9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1F74D46-1CAC-4699-A05B-A5EA0A67F2D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FDE671D-DDF0-4EE6-A8BF-9C67A158AC9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1F74D46-1CAC-4699-A05B-A5EA0A67F2D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FDE671D-DDF0-4EE6-A8BF-9C67A158AC9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1F74D46-1CAC-4699-A05B-A5EA0A67F2D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8FDE671D-DDF0-4EE6-A8BF-9C67A158AC9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1F74D46-1CAC-4699-A05B-A5EA0A67F2D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8FDE671D-DDF0-4EE6-A8BF-9C67A158AC9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1F74D46-1CAC-4699-A05B-A5EA0A67F2D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E671D-DDF0-4EE6-A8BF-9C67A158AC9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74D46-1CAC-4699-A05B-A5EA0A67F2D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microsoft.com/office/2007/relationships/hdphoto" Target="../media/hdphoto1.wdp"/><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microsoft.com/office/2007/relationships/hdphoto" Target="../media/hdphoto1.wdp"/><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microsoft.com/office/2007/relationships/hdphoto" Target="../media/hdphoto1.wdp"/><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2" Type="http://schemas.openxmlformats.org/officeDocument/2006/relationships/notesSlide" Target="../notesSlides/notesSlide13.xml"/><Relationship Id="rId31" Type="http://schemas.openxmlformats.org/officeDocument/2006/relationships/slideLayout" Target="../slideLayouts/slideLayout1.xml"/><Relationship Id="rId30" Type="http://schemas.openxmlformats.org/officeDocument/2006/relationships/tags" Target="../tags/tag28.xml"/><Relationship Id="rId3" Type="http://schemas.openxmlformats.org/officeDocument/2006/relationships/tags" Target="../tags/tag1.xml"/><Relationship Id="rId29" Type="http://schemas.openxmlformats.org/officeDocument/2006/relationships/tags" Target="../tags/tag27.xml"/><Relationship Id="rId28" Type="http://schemas.openxmlformats.org/officeDocument/2006/relationships/tags" Target="../tags/tag26.xml"/><Relationship Id="rId27" Type="http://schemas.openxmlformats.org/officeDocument/2006/relationships/tags" Target="../tags/tag25.xml"/><Relationship Id="rId26" Type="http://schemas.openxmlformats.org/officeDocument/2006/relationships/tags" Target="../tags/tag24.xml"/><Relationship Id="rId25" Type="http://schemas.openxmlformats.org/officeDocument/2006/relationships/tags" Target="../tags/tag23.xml"/><Relationship Id="rId24" Type="http://schemas.openxmlformats.org/officeDocument/2006/relationships/tags" Target="../tags/tag22.xml"/><Relationship Id="rId23" Type="http://schemas.openxmlformats.org/officeDocument/2006/relationships/tags" Target="../tags/tag21.xml"/><Relationship Id="rId22" Type="http://schemas.openxmlformats.org/officeDocument/2006/relationships/tags" Target="../tags/tag20.xml"/><Relationship Id="rId21" Type="http://schemas.openxmlformats.org/officeDocument/2006/relationships/tags" Target="../tags/tag19.xml"/><Relationship Id="rId20" Type="http://schemas.openxmlformats.org/officeDocument/2006/relationships/tags" Target="../tags/tag18.xml"/><Relationship Id="rId2" Type="http://schemas.microsoft.com/office/2007/relationships/hdphoto" Target="../media/hdphoto1.wdp"/><Relationship Id="rId19" Type="http://schemas.openxmlformats.org/officeDocument/2006/relationships/tags" Target="../tags/tag17.xml"/><Relationship Id="rId18" Type="http://schemas.openxmlformats.org/officeDocument/2006/relationships/tags" Target="../tags/tag16.xml"/><Relationship Id="rId17" Type="http://schemas.openxmlformats.org/officeDocument/2006/relationships/tags" Target="../tags/tag15.xml"/><Relationship Id="rId16" Type="http://schemas.openxmlformats.org/officeDocument/2006/relationships/tags" Target="../tags/tag14.xml"/><Relationship Id="rId15" Type="http://schemas.openxmlformats.org/officeDocument/2006/relationships/tags" Target="../tags/tag13.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xml"/><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8" Type="http://schemas.openxmlformats.org/officeDocument/2006/relationships/notesSlide" Target="../notesSlides/notesSlide15.xml"/><Relationship Id="rId27" Type="http://schemas.openxmlformats.org/officeDocument/2006/relationships/slideLayout" Target="../slideLayouts/slideLayout1.xml"/><Relationship Id="rId26" Type="http://schemas.openxmlformats.org/officeDocument/2006/relationships/tags" Target="../tags/tag52.xml"/><Relationship Id="rId25" Type="http://schemas.openxmlformats.org/officeDocument/2006/relationships/tags" Target="../tags/tag51.xml"/><Relationship Id="rId24" Type="http://schemas.openxmlformats.org/officeDocument/2006/relationships/tags" Target="../tags/tag50.xml"/><Relationship Id="rId23" Type="http://schemas.openxmlformats.org/officeDocument/2006/relationships/tags" Target="../tags/tag49.xml"/><Relationship Id="rId22" Type="http://schemas.openxmlformats.org/officeDocument/2006/relationships/tags" Target="../tags/tag48.xml"/><Relationship Id="rId21" Type="http://schemas.openxmlformats.org/officeDocument/2006/relationships/tags" Target="../tags/tag47.xml"/><Relationship Id="rId20" Type="http://schemas.openxmlformats.org/officeDocument/2006/relationships/tags" Target="../tags/tag46.xml"/><Relationship Id="rId2" Type="http://schemas.microsoft.com/office/2007/relationships/hdphoto" Target="../media/hdphoto1.wdp"/><Relationship Id="rId19" Type="http://schemas.openxmlformats.org/officeDocument/2006/relationships/tags" Target="../tags/tag45.xml"/><Relationship Id="rId18" Type="http://schemas.openxmlformats.org/officeDocument/2006/relationships/tags" Target="../tags/tag44.xml"/><Relationship Id="rId17" Type="http://schemas.openxmlformats.org/officeDocument/2006/relationships/tags" Target="../tags/tag43.xml"/><Relationship Id="rId16" Type="http://schemas.openxmlformats.org/officeDocument/2006/relationships/tags" Target="../tags/tag42.xml"/><Relationship Id="rId15" Type="http://schemas.openxmlformats.org/officeDocument/2006/relationships/tags" Target="../tags/tag41.xml"/><Relationship Id="rId14" Type="http://schemas.openxmlformats.org/officeDocument/2006/relationships/tags" Target="../tags/tag40.xml"/><Relationship Id="rId13" Type="http://schemas.openxmlformats.org/officeDocument/2006/relationships/tags" Target="../tags/tag39.xml"/><Relationship Id="rId12" Type="http://schemas.openxmlformats.org/officeDocument/2006/relationships/tags" Target="../tags/tag38.xml"/><Relationship Id="rId11" Type="http://schemas.openxmlformats.org/officeDocument/2006/relationships/tags" Target="../tags/tag37.xml"/><Relationship Id="rId10" Type="http://schemas.openxmlformats.org/officeDocument/2006/relationships/tags" Target="../tags/tag36.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1.xml"/><Relationship Id="rId4" Type="http://schemas.openxmlformats.org/officeDocument/2006/relationships/image" Target="../media/image9.jpeg"/><Relationship Id="rId3" Type="http://schemas.openxmlformats.org/officeDocument/2006/relationships/image" Target="../media/image8.png"/><Relationship Id="rId2" Type="http://schemas.microsoft.com/office/2007/relationships/hdphoto" Target="../media/hdphoto1.wdp"/><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xml"/><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chart" Target="../charts/chart1.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1.xml"/><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chart" Target="../charts/chart2.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1.xml"/><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1.xml"/><Relationship Id="rId3" Type="http://schemas.openxmlformats.org/officeDocument/2006/relationships/image" Target="../media/image10.jpeg"/><Relationship Id="rId2" Type="http://schemas.microsoft.com/office/2007/relationships/hdphoto" Target="../media/hdphoto1.wdp"/><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6.jpeg"/><Relationship Id="rId7" Type="http://schemas.openxmlformats.org/officeDocument/2006/relationships/image" Target="../media/image15.jpeg"/><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image" Target="../media/image11.jpeg"/><Relationship Id="rId2" Type="http://schemas.microsoft.com/office/2007/relationships/hdphoto" Target="../media/hdphoto1.wdp"/><Relationship Id="rId10" Type="http://schemas.openxmlformats.org/officeDocument/2006/relationships/notesSlide" Target="../notesSlides/notesSlide21.xml"/><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microsoft.com/office/2007/relationships/hdphoto" Target="../media/hdphoto1.wdp"/><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1.xml"/><Relationship Id="rId4" Type="http://schemas.openxmlformats.org/officeDocument/2006/relationships/image" Target="../media/image18.jpeg"/><Relationship Id="rId3" Type="http://schemas.openxmlformats.org/officeDocument/2006/relationships/image" Target="../media/image17.jpeg"/><Relationship Id="rId2" Type="http://schemas.microsoft.com/office/2007/relationships/hdphoto" Target="../media/hdphoto1.wdp"/><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1.xml"/><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image" Target="../media/image1.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xml"/><Relationship Id="rId2" Type="http://schemas.microsoft.com/office/2007/relationships/hdphoto" Target="../media/hdphoto1.wdp"/><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xml"/><Relationship Id="rId2" Type="http://schemas.microsoft.com/office/2007/relationships/hdphoto" Target="../media/hdphoto1.wdp"/><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1.xml"/><Relationship Id="rId2" Type="http://schemas.microsoft.com/office/2007/relationships/hdphoto" Target="../media/hdphoto1.wdp"/><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28.xml"/><Relationship Id="rId7"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chart" Target="../charts/chart6.xml"/><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chart" Target="../charts/chart3.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1.xml"/><Relationship Id="rId2" Type="http://schemas.microsoft.com/office/2007/relationships/hdphoto" Target="../media/hdphoto1.wdp"/><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1.xml"/><Relationship Id="rId2" Type="http://schemas.microsoft.com/office/2007/relationships/hdphoto" Target="../media/hdphoto1.wdp"/><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6.png"/><Relationship Id="rId3" Type="http://schemas.openxmlformats.org/officeDocument/2006/relationships/image" Target="../media/image5.png"/><Relationship Id="rId2" Type="http://schemas.microsoft.com/office/2007/relationships/hdphoto" Target="../media/hdphoto1.wdp"/><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microsoft.com/office/2007/relationships/hdphoto" Target="../media/hdphoto1.wdp"/><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microsoft.com/office/2007/relationships/hdphoto" Target="../media/hdphoto1.wdp"/><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microsoft.com/office/2007/relationships/hdphoto" Target="../media/hdphoto1.wdp"/><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6.png"/><Relationship Id="rId3" Type="http://schemas.openxmlformats.org/officeDocument/2006/relationships/image" Target="../media/image7.png"/><Relationship Id="rId2" Type="http://schemas.microsoft.com/office/2007/relationships/hdphoto" Target="../media/hdphoto1.wdp"/><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b="15666"/>
          <a:stretch>
            <a:fillRect/>
          </a:stretch>
        </p:blipFill>
        <p:spPr>
          <a:xfrm>
            <a:off x="0" y="-1"/>
            <a:ext cx="12192000" cy="6850744"/>
          </a:xfrm>
          <a:prstGeom prst="rect">
            <a:avLst/>
          </a:prstGeom>
        </p:spPr>
      </p:pic>
      <p:sp>
        <p:nvSpPr>
          <p:cNvPr id="6" name="流程图: 手动输入 5"/>
          <p:cNvSpPr/>
          <p:nvPr/>
        </p:nvSpPr>
        <p:spPr>
          <a:xfrm rot="5400000">
            <a:off x="464839" y="-464838"/>
            <a:ext cx="6850743" cy="7780421"/>
          </a:xfrm>
          <a:prstGeom prst="flowChartManualInput">
            <a:avLst/>
          </a:prstGeom>
          <a:solidFill>
            <a:schemeClr val="tx1">
              <a:lumMod val="95000"/>
              <a:lumOff val="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加勒比海盗 - 9 - 士气展示上场">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1303712" y="2773225"/>
            <a:ext cx="609600" cy="609600"/>
          </a:xfrm>
          <a:prstGeom prst="rect">
            <a:avLst/>
          </a:prstGeom>
        </p:spPr>
      </p:pic>
      <p:sp>
        <p:nvSpPr>
          <p:cNvPr id="43" name="矩形 42"/>
          <p:cNvSpPr/>
          <p:nvPr/>
        </p:nvSpPr>
        <p:spPr>
          <a:xfrm>
            <a:off x="942183" y="2891405"/>
            <a:ext cx="5044972" cy="461665"/>
          </a:xfrm>
          <a:prstGeom prst="rect">
            <a:avLst/>
          </a:prstGeom>
        </p:spPr>
        <p:txBody>
          <a:bodyPr wrap="none">
            <a:spAutoFit/>
          </a:bodyPr>
          <a:lstStyle/>
          <a:p>
            <a:r>
              <a:rPr lang="zh-CN" altLang="en-US" sz="2400" dirty="0">
                <a:ln w="6350">
                  <a:noFill/>
                </a:ln>
                <a:solidFill>
                  <a:schemeClr val="bg1">
                    <a:lumMod val="95000"/>
                  </a:schemeClr>
                </a:solidFill>
                <a:latin typeface="微软雅黑" panose="020B0503020204020204" pitchFamily="34" charset="-122"/>
                <a:ea typeface="微软雅黑" panose="020B0503020204020204" pitchFamily="34" charset="-122"/>
              </a:rPr>
              <a:t>高校开题报告毕业论文答辩</a:t>
            </a:r>
            <a:r>
              <a:rPr lang="en-US" altLang="zh-CN" sz="2400" dirty="0">
                <a:ln w="6350">
                  <a:noFill/>
                </a:ln>
                <a:solidFill>
                  <a:schemeClr val="bg1">
                    <a:lumMod val="95000"/>
                  </a:schemeClr>
                </a:solidFill>
                <a:latin typeface="微软雅黑" panose="020B0503020204020204" pitchFamily="34" charset="-122"/>
                <a:ea typeface="微软雅黑" panose="020B0503020204020204" pitchFamily="34" charset="-122"/>
              </a:rPr>
              <a:t>PPT</a:t>
            </a:r>
            <a:r>
              <a:rPr lang="zh-CN" altLang="en-US" sz="2400" dirty="0">
                <a:ln w="6350">
                  <a:noFill/>
                </a:ln>
                <a:solidFill>
                  <a:schemeClr val="bg1">
                    <a:lumMod val="95000"/>
                  </a:schemeClr>
                </a:solidFill>
                <a:latin typeface="微软雅黑" panose="020B0503020204020204" pitchFamily="34" charset="-122"/>
                <a:ea typeface="微软雅黑" panose="020B0503020204020204" pitchFamily="34" charset="-122"/>
              </a:rPr>
              <a:t>模板</a:t>
            </a:r>
            <a:endParaRPr lang="zh-CN" altLang="en-US" sz="2400" dirty="0">
              <a:ln w="6350">
                <a:noFill/>
              </a:ln>
              <a:solidFill>
                <a:schemeClr val="bg1">
                  <a:lumMod val="95000"/>
                </a:schemeClr>
              </a:solidFill>
              <a:latin typeface="微软雅黑" panose="020B0503020204020204" pitchFamily="34" charset="-122"/>
              <a:ea typeface="微软雅黑" panose="020B0503020204020204" pitchFamily="34" charset="-122"/>
            </a:endParaRPr>
          </a:p>
        </p:txBody>
      </p:sp>
      <p:pic>
        <p:nvPicPr>
          <p:cNvPr id="44" name="组合 1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2183" y="1427746"/>
            <a:ext cx="3391194" cy="122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矩形 56"/>
          <p:cNvSpPr/>
          <p:nvPr/>
        </p:nvSpPr>
        <p:spPr>
          <a:xfrm>
            <a:off x="973573" y="3382825"/>
            <a:ext cx="4865753" cy="246221"/>
          </a:xfrm>
          <a:prstGeom prst="rect">
            <a:avLst/>
          </a:prstGeom>
        </p:spPr>
        <p:txBody>
          <a:bodyPr wrap="square">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本模板有完整逻辑框架，贴近实用易于驾驭，学校</a:t>
            </a:r>
            <a:r>
              <a:rPr lang="en-US" altLang="zh-CN" sz="1000" dirty="0">
                <a:solidFill>
                  <a:schemeClr val="bg1"/>
                </a:solidFill>
                <a:latin typeface="微软雅黑" panose="020B0503020204020204" pitchFamily="34" charset="-122"/>
                <a:ea typeface="微软雅黑" panose="020B0503020204020204" pitchFamily="34" charset="-122"/>
              </a:rPr>
              <a:t>LOGO</a:t>
            </a:r>
            <a:r>
              <a:rPr lang="zh-CN" altLang="en-US" sz="1000" dirty="0">
                <a:solidFill>
                  <a:schemeClr val="bg1"/>
                </a:solidFill>
                <a:latin typeface="微软雅黑" panose="020B0503020204020204" pitchFamily="34" charset="-122"/>
                <a:ea typeface="微软雅黑" panose="020B0503020204020204" pitchFamily="34" charset="-122"/>
              </a:rPr>
              <a:t>请自行替换</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nvGrpSpPr>
          <p:cNvPr id="61" name="组合 60"/>
          <p:cNvGrpSpPr/>
          <p:nvPr/>
        </p:nvGrpSpPr>
        <p:grpSpPr>
          <a:xfrm>
            <a:off x="942183" y="5031226"/>
            <a:ext cx="174306" cy="174304"/>
            <a:chOff x="801291" y="3535885"/>
            <a:chExt cx="219347" cy="219347"/>
          </a:xfrm>
        </p:grpSpPr>
        <p:sp>
          <p:nvSpPr>
            <p:cNvPr id="62" name="Oval 10"/>
            <p:cNvSpPr>
              <a:spLocks noChangeArrowheads="1"/>
            </p:cNvSpPr>
            <p:nvPr/>
          </p:nvSpPr>
          <p:spPr bwMode="auto">
            <a:xfrm>
              <a:off x="801291" y="3535885"/>
              <a:ext cx="219347" cy="219347"/>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solidFill>
                <a:latin typeface="微软雅黑" panose="020B0503020204020204" pitchFamily="34" charset="-122"/>
                <a:ea typeface="微软雅黑" panose="020B0503020204020204" pitchFamily="34" charset="-122"/>
              </a:endParaRPr>
            </a:p>
          </p:txBody>
        </p:sp>
        <p:grpSp>
          <p:nvGrpSpPr>
            <p:cNvPr id="63" name="组合 62"/>
            <p:cNvGrpSpPr/>
            <p:nvPr/>
          </p:nvGrpSpPr>
          <p:grpSpPr>
            <a:xfrm>
              <a:off x="860980" y="3583766"/>
              <a:ext cx="100336" cy="114060"/>
              <a:chOff x="860980" y="3583766"/>
              <a:chExt cx="100336" cy="114060"/>
            </a:xfrm>
          </p:grpSpPr>
          <p:sp>
            <p:nvSpPr>
              <p:cNvPr id="64" name="Freeform 12"/>
              <p:cNvSpPr>
                <a:spLocks noEditPoints="1"/>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65" name="Freeform 13"/>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grpSp>
        <p:nvGrpSpPr>
          <p:cNvPr id="66" name="Group 14"/>
          <p:cNvGrpSpPr/>
          <p:nvPr/>
        </p:nvGrpSpPr>
        <p:grpSpPr bwMode="auto">
          <a:xfrm>
            <a:off x="2767205" y="5031226"/>
            <a:ext cx="174306" cy="174304"/>
            <a:chOff x="4248" y="3024"/>
            <a:chExt cx="600" cy="599"/>
          </a:xfrm>
        </p:grpSpPr>
        <p:sp>
          <p:nvSpPr>
            <p:cNvPr id="67" name="Oval 15"/>
            <p:cNvSpPr>
              <a:spLocks noChangeArrowheads="1"/>
            </p:cNvSpPr>
            <p:nvPr/>
          </p:nvSpPr>
          <p:spPr bwMode="auto">
            <a:xfrm>
              <a:off x="4248" y="3024"/>
              <a:ext cx="600" cy="599"/>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solidFill>
                <a:latin typeface="微软雅黑" panose="020B0503020204020204" pitchFamily="34" charset="-122"/>
                <a:ea typeface="微软雅黑" panose="020B0503020204020204" pitchFamily="34" charset="-122"/>
              </a:endParaRPr>
            </a:p>
          </p:txBody>
        </p:sp>
        <p:grpSp>
          <p:nvGrpSpPr>
            <p:cNvPr id="68" name="Group 16"/>
            <p:cNvGrpSpPr/>
            <p:nvPr/>
          </p:nvGrpSpPr>
          <p:grpSpPr bwMode="auto">
            <a:xfrm>
              <a:off x="4441" y="3144"/>
              <a:ext cx="215" cy="345"/>
              <a:chOff x="4441" y="3144"/>
              <a:chExt cx="215" cy="345"/>
            </a:xfrm>
          </p:grpSpPr>
          <p:sp>
            <p:nvSpPr>
              <p:cNvPr id="69" name="Freeform 17"/>
              <p:cNvSpPr>
                <a:spLocks noEditPoints="1"/>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70" name="Freeform 18"/>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sp>
        <p:nvSpPr>
          <p:cNvPr id="71" name="Text Box 19"/>
          <p:cNvSpPr txBox="1">
            <a:spLocks noChangeArrowheads="1"/>
          </p:cNvSpPr>
          <p:nvPr/>
        </p:nvSpPr>
        <p:spPr bwMode="auto">
          <a:xfrm>
            <a:off x="1145527" y="4995921"/>
            <a:ext cx="13258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zh-CN" altLang="en-US" sz="1000" dirty="0">
                <a:solidFill>
                  <a:schemeClr val="bg1"/>
                </a:solidFill>
                <a:latin typeface="微软雅黑" panose="020B0503020204020204" pitchFamily="34" charset="-122"/>
                <a:ea typeface="微软雅黑" panose="020B0503020204020204" pitchFamily="34" charset="-122"/>
              </a:rPr>
              <a:t>指导老师：情缘素材</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72" name="Text Box 20"/>
          <p:cNvSpPr txBox="1">
            <a:spLocks noChangeArrowheads="1"/>
          </p:cNvSpPr>
          <p:nvPr/>
        </p:nvSpPr>
        <p:spPr bwMode="auto">
          <a:xfrm>
            <a:off x="2970381" y="4995921"/>
            <a:ext cx="11988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zh-CN" altLang="en-US" sz="1000" dirty="0">
                <a:solidFill>
                  <a:schemeClr val="bg1"/>
                </a:solidFill>
                <a:latin typeface="微软雅黑" panose="020B0503020204020204" pitchFamily="34" charset="-122"/>
                <a:ea typeface="微软雅黑" panose="020B0503020204020204" pitchFamily="34" charset="-122"/>
              </a:rPr>
              <a:t>答辩人：情缘素材</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73" name="Text Box 19"/>
          <p:cNvSpPr txBox="1">
            <a:spLocks noChangeArrowheads="1"/>
          </p:cNvSpPr>
          <p:nvPr/>
        </p:nvSpPr>
        <p:spPr bwMode="auto">
          <a:xfrm>
            <a:off x="958225" y="4691555"/>
            <a:ext cx="14606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学院：外国语学院 </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74" name="Text Box 19"/>
          <p:cNvSpPr txBox="1">
            <a:spLocks noChangeArrowheads="1"/>
          </p:cNvSpPr>
          <p:nvPr/>
        </p:nvSpPr>
        <p:spPr bwMode="auto">
          <a:xfrm>
            <a:off x="2716236" y="4691555"/>
            <a:ext cx="130676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专业：商务英语 </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75" name="Text Box 19"/>
          <p:cNvSpPr txBox="1">
            <a:spLocks noChangeArrowheads="1"/>
          </p:cNvSpPr>
          <p:nvPr/>
        </p:nvSpPr>
        <p:spPr bwMode="auto">
          <a:xfrm>
            <a:off x="4320359" y="4691554"/>
            <a:ext cx="149271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班级：</a:t>
            </a:r>
            <a:r>
              <a:rPr lang="en-US" altLang="zh-CN" sz="1200" dirty="0">
                <a:solidFill>
                  <a:schemeClr val="bg1"/>
                </a:solidFill>
                <a:latin typeface="微软雅黑" panose="020B0503020204020204" pitchFamily="34" charset="-122"/>
                <a:ea typeface="微软雅黑" panose="020B0503020204020204" pitchFamily="34" charset="-122"/>
              </a:rPr>
              <a:t>2014</a:t>
            </a:r>
            <a:r>
              <a:rPr lang="zh-CN" altLang="en-US" sz="1200" dirty="0">
                <a:solidFill>
                  <a:schemeClr val="bg1"/>
                </a:solidFill>
                <a:latin typeface="微软雅黑" panose="020B0503020204020204" pitchFamily="34" charset="-122"/>
                <a:ea typeface="微软雅黑" panose="020B0503020204020204" pitchFamily="34" charset="-122"/>
              </a:rPr>
              <a:t>级</a:t>
            </a:r>
            <a:r>
              <a:rPr lang="en-US" altLang="zh-CN" sz="1200" dirty="0">
                <a:solidFill>
                  <a:schemeClr val="bg1"/>
                </a:solidFill>
                <a:latin typeface="微软雅黑" panose="020B0503020204020204" pitchFamily="34" charset="-122"/>
                <a:ea typeface="微软雅黑" panose="020B0503020204020204" pitchFamily="34" charset="-122"/>
              </a:rPr>
              <a:t>05</a:t>
            </a:r>
            <a:r>
              <a:rPr lang="zh-CN" altLang="en-US" sz="1200" dirty="0">
                <a:solidFill>
                  <a:schemeClr val="bg1"/>
                </a:solidFill>
                <a:latin typeface="微软雅黑" panose="020B0503020204020204" pitchFamily="34" charset="-122"/>
                <a:ea typeface="微软雅黑" panose="020B0503020204020204" pitchFamily="34" charset="-122"/>
              </a:rPr>
              <a:t>班</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9"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500"/>
                                </p:stCondLst>
                                <p:childTnLst>
                                  <p:par>
                                    <p:cTn id="19" presetID="31" presetClass="entr" presetSubtype="0"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p:cTn id="21" dur="500" fill="hold"/>
                                            <p:tgtEl>
                                              <p:spTgt spid="44"/>
                                            </p:tgtEl>
                                            <p:attrNameLst>
                                              <p:attrName>ppt_w</p:attrName>
                                            </p:attrNameLst>
                                          </p:cBhvr>
                                          <p:tavLst>
                                            <p:tav tm="0">
                                              <p:val>
                                                <p:fltVal val="0"/>
                                              </p:val>
                                            </p:tav>
                                            <p:tav tm="100000">
                                              <p:val>
                                                <p:strVal val="#ppt_w"/>
                                              </p:val>
                                            </p:tav>
                                          </p:tavLst>
                                        </p:anim>
                                        <p:anim calcmode="lin" valueType="num">
                                          <p:cBhvr>
                                            <p:cTn id="22" dur="500" fill="hold"/>
                                            <p:tgtEl>
                                              <p:spTgt spid="44"/>
                                            </p:tgtEl>
                                            <p:attrNameLst>
                                              <p:attrName>ppt_h</p:attrName>
                                            </p:attrNameLst>
                                          </p:cBhvr>
                                          <p:tavLst>
                                            <p:tav tm="0">
                                              <p:val>
                                                <p:fltVal val="0"/>
                                              </p:val>
                                            </p:tav>
                                            <p:tav tm="100000">
                                              <p:val>
                                                <p:strVal val="#ppt_h"/>
                                              </p:val>
                                            </p:tav>
                                          </p:tavLst>
                                        </p:anim>
                                        <p:anim calcmode="lin" valueType="num">
                                          <p:cBhvr>
                                            <p:cTn id="23" dur="500" fill="hold"/>
                                            <p:tgtEl>
                                              <p:spTgt spid="44"/>
                                            </p:tgtEl>
                                            <p:attrNameLst>
                                              <p:attrName>style.rotation</p:attrName>
                                            </p:attrNameLst>
                                          </p:cBhvr>
                                          <p:tavLst>
                                            <p:tav tm="0">
                                              <p:val>
                                                <p:fltVal val="90"/>
                                              </p:val>
                                            </p:tav>
                                            <p:tav tm="100000">
                                              <p:val>
                                                <p:fltVal val="0"/>
                                              </p:val>
                                            </p:tav>
                                          </p:tavLst>
                                        </p:anim>
                                        <p:animEffect transition="in" filter="fade">
                                          <p:cBhvr>
                                            <p:cTn id="24" dur="500"/>
                                            <p:tgtEl>
                                              <p:spTgt spid="44"/>
                                            </p:tgtEl>
                                          </p:cBhvr>
                                        </p:animEffec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43"/>
                                            </p:tgtEl>
                                            <p:attrNameLst>
                                              <p:attrName>style.visibility</p:attrName>
                                            </p:attrNameLst>
                                          </p:cBhvr>
                                          <p:to>
                                            <p:strVal val="visible"/>
                                          </p:to>
                                        </p:set>
                                        <p:anim by="(-#ppt_w*2)" calcmode="lin" valueType="num">
                                          <p:cBhvr rctx="PPT">
                                            <p:cTn id="29" dur="500" autoRev="1" fill="hold">
                                              <p:stCondLst>
                                                <p:cond delay="0"/>
                                              </p:stCondLst>
                                            </p:cTn>
                                            <p:tgtEl>
                                              <p:spTgt spid="43"/>
                                            </p:tgtEl>
                                            <p:attrNameLst>
                                              <p:attrName>ppt_w</p:attrName>
                                            </p:attrNameLst>
                                          </p:cBhvr>
                                        </p:anim>
                                        <p:anim by="(#ppt_w*0.50)" calcmode="lin" valueType="num">
                                          <p:cBhvr>
                                            <p:cTn id="30" dur="500" decel="50000" autoRev="1" fill="hold">
                                              <p:stCondLst>
                                                <p:cond delay="0"/>
                                              </p:stCondLst>
                                            </p:cTn>
                                            <p:tgtEl>
                                              <p:spTgt spid="43"/>
                                            </p:tgtEl>
                                            <p:attrNameLst>
                                              <p:attrName>ppt_x</p:attrName>
                                            </p:attrNameLst>
                                          </p:cBhvr>
                                        </p:anim>
                                        <p:anim from="(-#ppt_h/2)" to="(#ppt_y)" calcmode="lin" valueType="num">
                                          <p:cBhvr>
                                            <p:cTn id="31" dur="1000" fill="hold">
                                              <p:stCondLst>
                                                <p:cond delay="0"/>
                                              </p:stCondLst>
                                            </p:cTn>
                                            <p:tgtEl>
                                              <p:spTgt spid="43"/>
                                            </p:tgtEl>
                                            <p:attrNameLst>
                                              <p:attrName>ppt_y</p:attrName>
                                            </p:attrNameLst>
                                          </p:cBhvr>
                                        </p:anim>
                                        <p:animRot by="21600000">
                                          <p:cBhvr>
                                            <p:cTn id="32" dur="1000" fill="hold">
                                              <p:stCondLst>
                                                <p:cond delay="0"/>
                                              </p:stCondLst>
                                            </p:cTn>
                                            <p:tgtEl>
                                              <p:spTgt spid="43"/>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500"/>
                                            <p:tgtEl>
                                              <p:spTgt spid="57"/>
                                            </p:tgtEl>
                                          </p:cBhvr>
                                        </p:animEffect>
                                      </p:childTnLst>
                                    </p:cTn>
                                  </p:par>
                                  <p:par>
                                    <p:cTn id="38" presetID="2" presetClass="entr" presetSubtype="4" fill="hold" nodeType="withEffect" p14:presetBounceEnd="60000">
                                      <p:stCondLst>
                                        <p:cond delay="1350"/>
                                      </p:stCondLst>
                                      <p:childTnLst>
                                        <p:set>
                                          <p:cBhvr>
                                            <p:cTn id="39" dur="1" fill="hold">
                                              <p:stCondLst>
                                                <p:cond delay="0"/>
                                              </p:stCondLst>
                                            </p:cTn>
                                            <p:tgtEl>
                                              <p:spTgt spid="61"/>
                                            </p:tgtEl>
                                            <p:attrNameLst>
                                              <p:attrName>style.visibility</p:attrName>
                                            </p:attrNameLst>
                                          </p:cBhvr>
                                          <p:to>
                                            <p:strVal val="visible"/>
                                          </p:to>
                                        </p:set>
                                        <p:anim calcmode="lin" valueType="num" p14:bounceEnd="60000">
                                          <p:cBhvr additive="base">
                                            <p:cTn id="40" dur="500" fill="hold"/>
                                            <p:tgtEl>
                                              <p:spTgt spid="61"/>
                                            </p:tgtEl>
                                            <p:attrNameLst>
                                              <p:attrName>ppt_x</p:attrName>
                                            </p:attrNameLst>
                                          </p:cBhvr>
                                          <p:tavLst>
                                            <p:tav tm="0">
                                              <p:val>
                                                <p:strVal val="#ppt_x"/>
                                              </p:val>
                                            </p:tav>
                                            <p:tav tm="100000">
                                              <p:val>
                                                <p:strVal val="#ppt_x"/>
                                              </p:val>
                                            </p:tav>
                                          </p:tavLst>
                                        </p:anim>
                                        <p:anim calcmode="lin" valueType="num" p14:bounceEnd="60000">
                                          <p:cBhvr additive="base">
                                            <p:cTn id="41" dur="500" fill="hold"/>
                                            <p:tgtEl>
                                              <p:spTgt spid="61"/>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14:presetBounceEnd="60000">
                                      <p:stCondLst>
                                        <p:cond delay="1350"/>
                                      </p:stCondLst>
                                      <p:childTnLst>
                                        <p:set>
                                          <p:cBhvr>
                                            <p:cTn id="43" dur="1" fill="hold">
                                              <p:stCondLst>
                                                <p:cond delay="0"/>
                                              </p:stCondLst>
                                            </p:cTn>
                                            <p:tgtEl>
                                              <p:spTgt spid="66"/>
                                            </p:tgtEl>
                                            <p:attrNameLst>
                                              <p:attrName>style.visibility</p:attrName>
                                            </p:attrNameLst>
                                          </p:cBhvr>
                                          <p:to>
                                            <p:strVal val="visible"/>
                                          </p:to>
                                        </p:set>
                                        <p:anim calcmode="lin" valueType="num" p14:bounceEnd="60000">
                                          <p:cBhvr additive="base">
                                            <p:cTn id="44" dur="500" fill="hold"/>
                                            <p:tgtEl>
                                              <p:spTgt spid="66"/>
                                            </p:tgtEl>
                                            <p:attrNameLst>
                                              <p:attrName>ppt_x</p:attrName>
                                            </p:attrNameLst>
                                          </p:cBhvr>
                                          <p:tavLst>
                                            <p:tav tm="0">
                                              <p:val>
                                                <p:strVal val="#ppt_x"/>
                                              </p:val>
                                            </p:tav>
                                            <p:tav tm="100000">
                                              <p:val>
                                                <p:strVal val="#ppt_x"/>
                                              </p:val>
                                            </p:tav>
                                          </p:tavLst>
                                        </p:anim>
                                        <p:anim calcmode="lin" valueType="num" p14:bounceEnd="60000">
                                          <p:cBhvr additive="base">
                                            <p:cTn id="45" dur="500" fill="hold"/>
                                            <p:tgtEl>
                                              <p:spTgt spid="66"/>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14:presetBounceEnd="60000">
                                      <p:stCondLst>
                                        <p:cond delay="1350"/>
                                      </p:stCondLst>
                                      <p:childTnLst>
                                        <p:set>
                                          <p:cBhvr>
                                            <p:cTn id="47" dur="1" fill="hold">
                                              <p:stCondLst>
                                                <p:cond delay="0"/>
                                              </p:stCondLst>
                                            </p:cTn>
                                            <p:tgtEl>
                                              <p:spTgt spid="71"/>
                                            </p:tgtEl>
                                            <p:attrNameLst>
                                              <p:attrName>style.visibility</p:attrName>
                                            </p:attrNameLst>
                                          </p:cBhvr>
                                          <p:to>
                                            <p:strVal val="visible"/>
                                          </p:to>
                                        </p:set>
                                        <p:anim calcmode="lin" valueType="num" p14:bounceEnd="60000">
                                          <p:cBhvr additive="base">
                                            <p:cTn id="48" dur="500" fill="hold"/>
                                            <p:tgtEl>
                                              <p:spTgt spid="71"/>
                                            </p:tgtEl>
                                            <p:attrNameLst>
                                              <p:attrName>ppt_x</p:attrName>
                                            </p:attrNameLst>
                                          </p:cBhvr>
                                          <p:tavLst>
                                            <p:tav tm="0">
                                              <p:val>
                                                <p:strVal val="#ppt_x"/>
                                              </p:val>
                                            </p:tav>
                                            <p:tav tm="100000">
                                              <p:val>
                                                <p:strVal val="#ppt_x"/>
                                              </p:val>
                                            </p:tav>
                                          </p:tavLst>
                                        </p:anim>
                                        <p:anim calcmode="lin" valueType="num" p14:bounceEnd="60000">
                                          <p:cBhvr additive="base">
                                            <p:cTn id="49" dur="500" fill="hold"/>
                                            <p:tgtEl>
                                              <p:spTgt spid="71"/>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14:presetBounceEnd="60000">
                                      <p:stCondLst>
                                        <p:cond delay="1350"/>
                                      </p:stCondLst>
                                      <p:childTnLst>
                                        <p:set>
                                          <p:cBhvr>
                                            <p:cTn id="51" dur="1" fill="hold">
                                              <p:stCondLst>
                                                <p:cond delay="0"/>
                                              </p:stCondLst>
                                            </p:cTn>
                                            <p:tgtEl>
                                              <p:spTgt spid="72"/>
                                            </p:tgtEl>
                                            <p:attrNameLst>
                                              <p:attrName>style.visibility</p:attrName>
                                            </p:attrNameLst>
                                          </p:cBhvr>
                                          <p:to>
                                            <p:strVal val="visible"/>
                                          </p:to>
                                        </p:set>
                                        <p:anim calcmode="lin" valueType="num" p14:bounceEnd="60000">
                                          <p:cBhvr additive="base">
                                            <p:cTn id="52" dur="500" fill="hold"/>
                                            <p:tgtEl>
                                              <p:spTgt spid="72"/>
                                            </p:tgtEl>
                                            <p:attrNameLst>
                                              <p:attrName>ppt_x</p:attrName>
                                            </p:attrNameLst>
                                          </p:cBhvr>
                                          <p:tavLst>
                                            <p:tav tm="0">
                                              <p:val>
                                                <p:strVal val="#ppt_x"/>
                                              </p:val>
                                            </p:tav>
                                            <p:tav tm="100000">
                                              <p:val>
                                                <p:strVal val="#ppt_x"/>
                                              </p:val>
                                            </p:tav>
                                          </p:tavLst>
                                        </p:anim>
                                        <p:anim calcmode="lin" valueType="num" p14:bounceEnd="60000">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14:presetBounceEnd="60000">
                                      <p:stCondLst>
                                        <p:cond delay="1350"/>
                                      </p:stCondLst>
                                      <p:childTnLst>
                                        <p:set>
                                          <p:cBhvr>
                                            <p:cTn id="55" dur="1" fill="hold">
                                              <p:stCondLst>
                                                <p:cond delay="0"/>
                                              </p:stCondLst>
                                            </p:cTn>
                                            <p:tgtEl>
                                              <p:spTgt spid="73"/>
                                            </p:tgtEl>
                                            <p:attrNameLst>
                                              <p:attrName>style.visibility</p:attrName>
                                            </p:attrNameLst>
                                          </p:cBhvr>
                                          <p:to>
                                            <p:strVal val="visible"/>
                                          </p:to>
                                        </p:set>
                                        <p:anim calcmode="lin" valueType="num" p14:bounceEnd="60000">
                                          <p:cBhvr additive="base">
                                            <p:cTn id="56" dur="500" fill="hold"/>
                                            <p:tgtEl>
                                              <p:spTgt spid="73"/>
                                            </p:tgtEl>
                                            <p:attrNameLst>
                                              <p:attrName>ppt_x</p:attrName>
                                            </p:attrNameLst>
                                          </p:cBhvr>
                                          <p:tavLst>
                                            <p:tav tm="0">
                                              <p:val>
                                                <p:strVal val="#ppt_x"/>
                                              </p:val>
                                            </p:tav>
                                            <p:tav tm="100000">
                                              <p:val>
                                                <p:strVal val="#ppt_x"/>
                                              </p:val>
                                            </p:tav>
                                          </p:tavLst>
                                        </p:anim>
                                        <p:anim calcmode="lin" valueType="num" p14:bounceEnd="60000">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14:presetBounceEnd="60000">
                                      <p:stCondLst>
                                        <p:cond delay="1350"/>
                                      </p:stCondLst>
                                      <p:childTnLst>
                                        <p:set>
                                          <p:cBhvr>
                                            <p:cTn id="59" dur="1" fill="hold">
                                              <p:stCondLst>
                                                <p:cond delay="0"/>
                                              </p:stCondLst>
                                            </p:cTn>
                                            <p:tgtEl>
                                              <p:spTgt spid="74"/>
                                            </p:tgtEl>
                                            <p:attrNameLst>
                                              <p:attrName>style.visibility</p:attrName>
                                            </p:attrNameLst>
                                          </p:cBhvr>
                                          <p:to>
                                            <p:strVal val="visible"/>
                                          </p:to>
                                        </p:set>
                                        <p:anim calcmode="lin" valueType="num" p14:bounceEnd="60000">
                                          <p:cBhvr additive="base">
                                            <p:cTn id="60" dur="500" fill="hold"/>
                                            <p:tgtEl>
                                              <p:spTgt spid="74"/>
                                            </p:tgtEl>
                                            <p:attrNameLst>
                                              <p:attrName>ppt_x</p:attrName>
                                            </p:attrNameLst>
                                          </p:cBhvr>
                                          <p:tavLst>
                                            <p:tav tm="0">
                                              <p:val>
                                                <p:strVal val="#ppt_x"/>
                                              </p:val>
                                            </p:tav>
                                            <p:tav tm="100000">
                                              <p:val>
                                                <p:strVal val="#ppt_x"/>
                                              </p:val>
                                            </p:tav>
                                          </p:tavLst>
                                        </p:anim>
                                        <p:anim calcmode="lin" valueType="num" p14:bounceEnd="60000">
                                          <p:cBhvr additive="base">
                                            <p:cTn id="61" dur="500" fill="hold"/>
                                            <p:tgtEl>
                                              <p:spTgt spid="74"/>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14:presetBounceEnd="60000">
                                      <p:stCondLst>
                                        <p:cond delay="1350"/>
                                      </p:stCondLst>
                                      <p:childTnLst>
                                        <p:set>
                                          <p:cBhvr>
                                            <p:cTn id="63" dur="1" fill="hold">
                                              <p:stCondLst>
                                                <p:cond delay="0"/>
                                              </p:stCondLst>
                                            </p:cTn>
                                            <p:tgtEl>
                                              <p:spTgt spid="75"/>
                                            </p:tgtEl>
                                            <p:attrNameLst>
                                              <p:attrName>style.visibility</p:attrName>
                                            </p:attrNameLst>
                                          </p:cBhvr>
                                          <p:to>
                                            <p:strVal val="visible"/>
                                          </p:to>
                                        </p:set>
                                        <p:anim calcmode="lin" valueType="num" p14:bounceEnd="60000">
                                          <p:cBhvr additive="base">
                                            <p:cTn id="64" dur="500" fill="hold"/>
                                            <p:tgtEl>
                                              <p:spTgt spid="75"/>
                                            </p:tgtEl>
                                            <p:attrNameLst>
                                              <p:attrName>ppt_x</p:attrName>
                                            </p:attrNameLst>
                                          </p:cBhvr>
                                          <p:tavLst>
                                            <p:tav tm="0">
                                              <p:val>
                                                <p:strVal val="#ppt_x"/>
                                              </p:val>
                                            </p:tav>
                                            <p:tav tm="100000">
                                              <p:val>
                                                <p:strVal val="#ppt_x"/>
                                              </p:val>
                                            </p:tav>
                                          </p:tavLst>
                                        </p:anim>
                                        <p:anim calcmode="lin" valueType="num" p14:bounceEnd="60000">
                                          <p:cBhvr additive="base">
                                            <p:cTn id="65"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6" repeatCount="indefinite" fill="remove" display="0">
                      <p:stCondLst>
                        <p:cond delay="indefinite"/>
                      </p:stCondLst>
                      <p:endCondLst>
                        <p:cond evt="onStopAudio" delay="0">
                          <p:tgtEl>
                            <p:sldTgt/>
                          </p:tgtEl>
                        </p:cond>
                      </p:endCondLst>
                    </p:cTn>
                    <p:tgtEl>
                      <p:spTgt spid="3"/>
                    </p:tgtEl>
                  </p:cMediaNode>
                </p:audio>
              </p:childTnLst>
            </p:cTn>
          </p:par>
        </p:tnLst>
        <p:bldLst>
          <p:bldP spid="6" grpId="0" animBg="1"/>
          <p:bldP spid="43" grpId="0"/>
          <p:bldP spid="57" grpId="0"/>
          <p:bldP spid="71" grpId="0" bldLvl="0" animBg="1"/>
          <p:bldP spid="72" grpId="0" bldLvl="0" animBg="1"/>
          <p:bldP spid="73" grpId="0" bldLvl="0" animBg="1"/>
          <p:bldP spid="74" grpId="0" bldLvl="0" animBg="1"/>
          <p:bldP spid="75"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9"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500"/>
                                </p:stCondLst>
                                <p:childTnLst>
                                  <p:par>
                                    <p:cTn id="19" presetID="31" presetClass="entr" presetSubtype="0"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p:cTn id="21" dur="500" fill="hold"/>
                                            <p:tgtEl>
                                              <p:spTgt spid="44"/>
                                            </p:tgtEl>
                                            <p:attrNameLst>
                                              <p:attrName>ppt_w</p:attrName>
                                            </p:attrNameLst>
                                          </p:cBhvr>
                                          <p:tavLst>
                                            <p:tav tm="0">
                                              <p:val>
                                                <p:fltVal val="0"/>
                                              </p:val>
                                            </p:tav>
                                            <p:tav tm="100000">
                                              <p:val>
                                                <p:strVal val="#ppt_w"/>
                                              </p:val>
                                            </p:tav>
                                          </p:tavLst>
                                        </p:anim>
                                        <p:anim calcmode="lin" valueType="num">
                                          <p:cBhvr>
                                            <p:cTn id="22" dur="500" fill="hold"/>
                                            <p:tgtEl>
                                              <p:spTgt spid="44"/>
                                            </p:tgtEl>
                                            <p:attrNameLst>
                                              <p:attrName>ppt_h</p:attrName>
                                            </p:attrNameLst>
                                          </p:cBhvr>
                                          <p:tavLst>
                                            <p:tav tm="0">
                                              <p:val>
                                                <p:fltVal val="0"/>
                                              </p:val>
                                            </p:tav>
                                            <p:tav tm="100000">
                                              <p:val>
                                                <p:strVal val="#ppt_h"/>
                                              </p:val>
                                            </p:tav>
                                          </p:tavLst>
                                        </p:anim>
                                        <p:anim calcmode="lin" valueType="num">
                                          <p:cBhvr>
                                            <p:cTn id="23" dur="500" fill="hold"/>
                                            <p:tgtEl>
                                              <p:spTgt spid="44"/>
                                            </p:tgtEl>
                                            <p:attrNameLst>
                                              <p:attrName>style.rotation</p:attrName>
                                            </p:attrNameLst>
                                          </p:cBhvr>
                                          <p:tavLst>
                                            <p:tav tm="0">
                                              <p:val>
                                                <p:fltVal val="90"/>
                                              </p:val>
                                            </p:tav>
                                            <p:tav tm="100000">
                                              <p:val>
                                                <p:fltVal val="0"/>
                                              </p:val>
                                            </p:tav>
                                          </p:tavLst>
                                        </p:anim>
                                        <p:animEffect transition="in" filter="fade">
                                          <p:cBhvr>
                                            <p:cTn id="24" dur="500"/>
                                            <p:tgtEl>
                                              <p:spTgt spid="44"/>
                                            </p:tgtEl>
                                          </p:cBhvr>
                                        </p:animEffec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43"/>
                                            </p:tgtEl>
                                            <p:attrNameLst>
                                              <p:attrName>style.visibility</p:attrName>
                                            </p:attrNameLst>
                                          </p:cBhvr>
                                          <p:to>
                                            <p:strVal val="visible"/>
                                          </p:to>
                                        </p:set>
                                        <p:anim by="(-#ppt_w*2)" calcmode="lin" valueType="num">
                                          <p:cBhvr rctx="PPT">
                                            <p:cTn id="29" dur="500" autoRev="1" fill="hold">
                                              <p:stCondLst>
                                                <p:cond delay="0"/>
                                              </p:stCondLst>
                                            </p:cTn>
                                            <p:tgtEl>
                                              <p:spTgt spid="43"/>
                                            </p:tgtEl>
                                            <p:attrNameLst>
                                              <p:attrName>ppt_w</p:attrName>
                                            </p:attrNameLst>
                                          </p:cBhvr>
                                        </p:anim>
                                        <p:anim by="(#ppt_w*0.50)" calcmode="lin" valueType="num">
                                          <p:cBhvr>
                                            <p:cTn id="30" dur="500" decel="50000" autoRev="1" fill="hold">
                                              <p:stCondLst>
                                                <p:cond delay="0"/>
                                              </p:stCondLst>
                                            </p:cTn>
                                            <p:tgtEl>
                                              <p:spTgt spid="43"/>
                                            </p:tgtEl>
                                            <p:attrNameLst>
                                              <p:attrName>ppt_x</p:attrName>
                                            </p:attrNameLst>
                                          </p:cBhvr>
                                        </p:anim>
                                        <p:anim from="(-#ppt_h/2)" to="(#ppt_y)" calcmode="lin" valueType="num">
                                          <p:cBhvr>
                                            <p:cTn id="31" dur="1000" fill="hold">
                                              <p:stCondLst>
                                                <p:cond delay="0"/>
                                              </p:stCondLst>
                                            </p:cTn>
                                            <p:tgtEl>
                                              <p:spTgt spid="43"/>
                                            </p:tgtEl>
                                            <p:attrNameLst>
                                              <p:attrName>ppt_y</p:attrName>
                                            </p:attrNameLst>
                                          </p:cBhvr>
                                        </p:anim>
                                        <p:animRot by="21600000">
                                          <p:cBhvr>
                                            <p:cTn id="32" dur="1000" fill="hold">
                                              <p:stCondLst>
                                                <p:cond delay="0"/>
                                              </p:stCondLst>
                                            </p:cTn>
                                            <p:tgtEl>
                                              <p:spTgt spid="43"/>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500"/>
                                            <p:tgtEl>
                                              <p:spTgt spid="57"/>
                                            </p:tgtEl>
                                          </p:cBhvr>
                                        </p:animEffect>
                                      </p:childTnLst>
                                    </p:cTn>
                                  </p:par>
                                  <p:par>
                                    <p:cTn id="38" presetID="2" presetClass="entr" presetSubtype="4" fill="hold" nodeType="withEffect">
                                      <p:stCondLst>
                                        <p:cond delay="1350"/>
                                      </p:stCondLst>
                                      <p:childTnLst>
                                        <p:set>
                                          <p:cBhvr>
                                            <p:cTn id="39" dur="1" fill="hold">
                                              <p:stCondLst>
                                                <p:cond delay="0"/>
                                              </p:stCondLst>
                                            </p:cTn>
                                            <p:tgtEl>
                                              <p:spTgt spid="61"/>
                                            </p:tgtEl>
                                            <p:attrNameLst>
                                              <p:attrName>style.visibility</p:attrName>
                                            </p:attrNameLst>
                                          </p:cBhvr>
                                          <p:to>
                                            <p:strVal val="visible"/>
                                          </p:to>
                                        </p:set>
                                        <p:anim calcmode="lin" valueType="num">
                                          <p:cBhvr additive="base">
                                            <p:cTn id="40" dur="500" fill="hold"/>
                                            <p:tgtEl>
                                              <p:spTgt spid="61"/>
                                            </p:tgtEl>
                                            <p:attrNameLst>
                                              <p:attrName>ppt_x</p:attrName>
                                            </p:attrNameLst>
                                          </p:cBhvr>
                                          <p:tavLst>
                                            <p:tav tm="0">
                                              <p:val>
                                                <p:strVal val="#ppt_x"/>
                                              </p:val>
                                            </p:tav>
                                            <p:tav tm="100000">
                                              <p:val>
                                                <p:strVal val="#ppt_x"/>
                                              </p:val>
                                            </p:tav>
                                          </p:tavLst>
                                        </p:anim>
                                        <p:anim calcmode="lin" valueType="num">
                                          <p:cBhvr additive="base">
                                            <p:cTn id="41" dur="500" fill="hold"/>
                                            <p:tgtEl>
                                              <p:spTgt spid="61"/>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1350"/>
                                      </p:stCondLst>
                                      <p:childTnLst>
                                        <p:set>
                                          <p:cBhvr>
                                            <p:cTn id="43" dur="1" fill="hold">
                                              <p:stCondLst>
                                                <p:cond delay="0"/>
                                              </p:stCondLst>
                                            </p:cTn>
                                            <p:tgtEl>
                                              <p:spTgt spid="66"/>
                                            </p:tgtEl>
                                            <p:attrNameLst>
                                              <p:attrName>style.visibility</p:attrName>
                                            </p:attrNameLst>
                                          </p:cBhvr>
                                          <p:to>
                                            <p:strVal val="visible"/>
                                          </p:to>
                                        </p:set>
                                        <p:anim calcmode="lin" valueType="num">
                                          <p:cBhvr additive="base">
                                            <p:cTn id="44" dur="500" fill="hold"/>
                                            <p:tgtEl>
                                              <p:spTgt spid="66"/>
                                            </p:tgtEl>
                                            <p:attrNameLst>
                                              <p:attrName>ppt_x</p:attrName>
                                            </p:attrNameLst>
                                          </p:cBhvr>
                                          <p:tavLst>
                                            <p:tav tm="0">
                                              <p:val>
                                                <p:strVal val="#ppt_x"/>
                                              </p:val>
                                            </p:tav>
                                            <p:tav tm="100000">
                                              <p:val>
                                                <p:strVal val="#ppt_x"/>
                                              </p:val>
                                            </p:tav>
                                          </p:tavLst>
                                        </p:anim>
                                        <p:anim calcmode="lin" valueType="num">
                                          <p:cBhvr additive="base">
                                            <p:cTn id="45" dur="500" fill="hold"/>
                                            <p:tgtEl>
                                              <p:spTgt spid="66"/>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1350"/>
                                      </p:stCondLst>
                                      <p:childTnLst>
                                        <p:set>
                                          <p:cBhvr>
                                            <p:cTn id="47" dur="1" fill="hold">
                                              <p:stCondLst>
                                                <p:cond delay="0"/>
                                              </p:stCondLst>
                                            </p:cTn>
                                            <p:tgtEl>
                                              <p:spTgt spid="71"/>
                                            </p:tgtEl>
                                            <p:attrNameLst>
                                              <p:attrName>style.visibility</p:attrName>
                                            </p:attrNameLst>
                                          </p:cBhvr>
                                          <p:to>
                                            <p:strVal val="visible"/>
                                          </p:to>
                                        </p:set>
                                        <p:anim calcmode="lin" valueType="num">
                                          <p:cBhvr additive="base">
                                            <p:cTn id="48" dur="500" fill="hold"/>
                                            <p:tgtEl>
                                              <p:spTgt spid="71"/>
                                            </p:tgtEl>
                                            <p:attrNameLst>
                                              <p:attrName>ppt_x</p:attrName>
                                            </p:attrNameLst>
                                          </p:cBhvr>
                                          <p:tavLst>
                                            <p:tav tm="0">
                                              <p:val>
                                                <p:strVal val="#ppt_x"/>
                                              </p:val>
                                            </p:tav>
                                            <p:tav tm="100000">
                                              <p:val>
                                                <p:strVal val="#ppt_x"/>
                                              </p:val>
                                            </p:tav>
                                          </p:tavLst>
                                        </p:anim>
                                        <p:anim calcmode="lin" valueType="num">
                                          <p:cBhvr additive="base">
                                            <p:cTn id="49" dur="500" fill="hold"/>
                                            <p:tgtEl>
                                              <p:spTgt spid="71"/>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135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135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1350"/>
                                      </p:stCondLst>
                                      <p:childTnLst>
                                        <p:set>
                                          <p:cBhvr>
                                            <p:cTn id="59" dur="1" fill="hold">
                                              <p:stCondLst>
                                                <p:cond delay="0"/>
                                              </p:stCondLst>
                                            </p:cTn>
                                            <p:tgtEl>
                                              <p:spTgt spid="74"/>
                                            </p:tgtEl>
                                            <p:attrNameLst>
                                              <p:attrName>style.visibility</p:attrName>
                                            </p:attrNameLst>
                                          </p:cBhvr>
                                          <p:to>
                                            <p:strVal val="visible"/>
                                          </p:to>
                                        </p:set>
                                        <p:anim calcmode="lin" valueType="num">
                                          <p:cBhvr additive="base">
                                            <p:cTn id="60" dur="500" fill="hold"/>
                                            <p:tgtEl>
                                              <p:spTgt spid="74"/>
                                            </p:tgtEl>
                                            <p:attrNameLst>
                                              <p:attrName>ppt_x</p:attrName>
                                            </p:attrNameLst>
                                          </p:cBhvr>
                                          <p:tavLst>
                                            <p:tav tm="0">
                                              <p:val>
                                                <p:strVal val="#ppt_x"/>
                                              </p:val>
                                            </p:tav>
                                            <p:tav tm="100000">
                                              <p:val>
                                                <p:strVal val="#ppt_x"/>
                                              </p:val>
                                            </p:tav>
                                          </p:tavLst>
                                        </p:anim>
                                        <p:anim calcmode="lin" valueType="num">
                                          <p:cBhvr additive="base">
                                            <p:cTn id="61" dur="500" fill="hold"/>
                                            <p:tgtEl>
                                              <p:spTgt spid="74"/>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1350"/>
                                      </p:stCondLst>
                                      <p:childTnLst>
                                        <p:set>
                                          <p:cBhvr>
                                            <p:cTn id="63" dur="1" fill="hold">
                                              <p:stCondLst>
                                                <p:cond delay="0"/>
                                              </p:stCondLst>
                                            </p:cTn>
                                            <p:tgtEl>
                                              <p:spTgt spid="75"/>
                                            </p:tgtEl>
                                            <p:attrNameLst>
                                              <p:attrName>style.visibility</p:attrName>
                                            </p:attrNameLst>
                                          </p:cBhvr>
                                          <p:to>
                                            <p:strVal val="visible"/>
                                          </p:to>
                                        </p:set>
                                        <p:anim calcmode="lin" valueType="num">
                                          <p:cBhvr additive="base">
                                            <p:cTn id="64" dur="500" fill="hold"/>
                                            <p:tgtEl>
                                              <p:spTgt spid="75"/>
                                            </p:tgtEl>
                                            <p:attrNameLst>
                                              <p:attrName>ppt_x</p:attrName>
                                            </p:attrNameLst>
                                          </p:cBhvr>
                                          <p:tavLst>
                                            <p:tav tm="0">
                                              <p:val>
                                                <p:strVal val="#ppt_x"/>
                                              </p:val>
                                            </p:tav>
                                            <p:tav tm="100000">
                                              <p:val>
                                                <p:strVal val="#ppt_x"/>
                                              </p:val>
                                            </p:tav>
                                          </p:tavLst>
                                        </p:anim>
                                        <p:anim calcmode="lin" valueType="num">
                                          <p:cBhvr additive="base">
                                            <p:cTn id="65"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6" repeatCount="indefinite" fill="remove" display="0">
                      <p:stCondLst>
                        <p:cond delay="indefinite"/>
                      </p:stCondLst>
                      <p:endCondLst>
                        <p:cond evt="onStopAudio" delay="0">
                          <p:tgtEl>
                            <p:sldTgt/>
                          </p:tgtEl>
                        </p:cond>
                      </p:endCondLst>
                    </p:cTn>
                    <p:tgtEl>
                      <p:spTgt spid="3"/>
                    </p:tgtEl>
                  </p:cMediaNode>
                </p:audio>
              </p:childTnLst>
            </p:cTn>
          </p:par>
        </p:tnLst>
        <p:bldLst>
          <p:bldP spid="6" grpId="0" animBg="1"/>
          <p:bldP spid="43" grpId="0"/>
          <p:bldP spid="57" grpId="0"/>
          <p:bldP spid="71" grpId="0" bldLvl="0" animBg="1"/>
          <p:bldP spid="72" grpId="0" bldLvl="0" animBg="1"/>
          <p:bldP spid="73" grpId="0" bldLvl="0" animBg="1"/>
          <p:bldP spid="74" grpId="0" bldLvl="0" animBg="1"/>
          <p:bldP spid="75" grpId="0" bldLvl="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0"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898105"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7"/>
          <p:cNvPicPr>
            <a:picLocks noChangeAspect="1" noChangeArrowheads="1"/>
          </p:cNvPicPr>
          <p:nvPr/>
        </p:nvPicPr>
        <p:blipFill>
          <a:blip r:embed="rId1">
            <a:biLevel thresh="75000"/>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32527" y="6351257"/>
            <a:ext cx="1160135" cy="41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1"/>
          <p:cNvSpPr/>
          <p:nvPr/>
        </p:nvSpPr>
        <p:spPr>
          <a:xfrm>
            <a:off x="935907" y="559459"/>
            <a:ext cx="70970" cy="628052"/>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cs typeface="+mn-ea"/>
              <a:sym typeface="+mn-lt"/>
            </a:endParaRPr>
          </a:p>
        </p:txBody>
      </p:sp>
      <p:grpSp>
        <p:nvGrpSpPr>
          <p:cNvPr id="2" name="组合 1"/>
          <p:cNvGrpSpPr/>
          <p:nvPr/>
        </p:nvGrpSpPr>
        <p:grpSpPr>
          <a:xfrm>
            <a:off x="1065178" y="565322"/>
            <a:ext cx="3441290" cy="654273"/>
            <a:chOff x="1065178" y="565322"/>
            <a:chExt cx="3441290" cy="654273"/>
          </a:xfrm>
        </p:grpSpPr>
        <p:sp>
          <p:nvSpPr>
            <p:cNvPr id="5" name="TextBox 49"/>
            <p:cNvSpPr txBox="1"/>
            <p:nvPr/>
          </p:nvSpPr>
          <p:spPr>
            <a:xfrm>
              <a:off x="1065178" y="565322"/>
              <a:ext cx="3057643" cy="396134"/>
            </a:xfrm>
            <a:prstGeom prst="rect">
              <a:avLst/>
            </a:prstGeom>
            <a:noFill/>
          </p:spPr>
          <p:txBody>
            <a:bodyPr wrap="square" rtlCol="0">
              <a:spAutoFit/>
            </a:bodyPr>
            <a:lstStyle/>
            <a:p>
              <a:pPr>
                <a:lnSpc>
                  <a:spcPct val="80000"/>
                </a:lnSpc>
              </a:pPr>
              <a:r>
                <a:rPr lang="zh-CN" altLang="en-US" sz="2400" dirty="0">
                  <a:solidFill>
                    <a:schemeClr val="tx2"/>
                  </a:solidFill>
                  <a:latin typeface="微软雅黑" panose="020B0503020204020204" pitchFamily="34" charset="-122"/>
                  <a:ea typeface="微软雅黑" panose="020B0503020204020204" pitchFamily="34" charset="-122"/>
                  <a:cs typeface="+mn-ea"/>
                  <a:sym typeface="+mn-lt"/>
                </a:rPr>
                <a:t>研究思路</a:t>
              </a:r>
              <a:endParaRPr lang="en-US" sz="240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7" name="矩形 6"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065178" y="973374"/>
              <a:ext cx="3441290" cy="246221"/>
            </a:xfrm>
            <a:prstGeom prst="rect">
              <a:avLst/>
            </a:prstGeom>
          </p:spPr>
          <p:txBody>
            <a:bodyPr wrap="square">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标题数数字标题标题数标题题数字标题数字等。</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8" name="Rectangle 37"/>
          <p:cNvSpPr/>
          <p:nvPr/>
        </p:nvSpPr>
        <p:spPr>
          <a:xfrm>
            <a:off x="1588" y="1912938"/>
            <a:ext cx="12190412" cy="28448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p>
        </p:txBody>
      </p:sp>
      <p:sp>
        <p:nvSpPr>
          <p:cNvPr id="9" name="Content Placeholder 2"/>
          <p:cNvSpPr txBox="1"/>
          <p:nvPr/>
        </p:nvSpPr>
        <p:spPr>
          <a:xfrm>
            <a:off x="746125" y="3655427"/>
            <a:ext cx="1830388" cy="733425"/>
          </a:xfrm>
          <a:prstGeom prst="rect">
            <a:avLst/>
          </a:prstGeom>
        </p:spPr>
        <p:txBody>
          <a:bodyPr lIns="121920" tIns="60960" rIns="121920" bIns="60960"/>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zh-CN" altLang="en-US" sz="800" dirty="0">
                <a:solidFill>
                  <a:schemeClr val="bg1"/>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标题数数字等都等都可以通题数字标题可以通题数字标题字等都可以通题数字标题标题数标题题数字标题数字等。</a:t>
            </a:r>
            <a:endParaRPr lang="zh-CN" altLang="zh-CN" sz="800" dirty="0">
              <a:solidFill>
                <a:schemeClr val="bg1"/>
              </a:solidFill>
              <a:latin typeface="微软雅黑" panose="020B0503020204020204" pitchFamily="34" charset="-122"/>
              <a:ea typeface="微软雅黑" panose="020B0503020204020204" pitchFamily="34" charset="-122"/>
            </a:endParaRPr>
          </a:p>
        </p:txBody>
      </p:sp>
      <p:sp>
        <p:nvSpPr>
          <p:cNvPr id="10" name="Freeform 7"/>
          <p:cNvSpPr>
            <a:spLocks noEditPoints="1"/>
          </p:cNvSpPr>
          <p:nvPr/>
        </p:nvSpPr>
        <p:spPr bwMode="auto">
          <a:xfrm>
            <a:off x="1217613" y="2214899"/>
            <a:ext cx="846137" cy="846137"/>
          </a:xfrm>
          <a:custGeom>
            <a:avLst/>
            <a:gdLst>
              <a:gd name="T0" fmla="*/ 2147483647 w 376"/>
              <a:gd name="T1" fmla="*/ 2147483647 h 376"/>
              <a:gd name="T2" fmla="*/ 2147483647 w 376"/>
              <a:gd name="T3" fmla="*/ 2147483647 h 376"/>
              <a:gd name="T4" fmla="*/ 2147483647 w 376"/>
              <a:gd name="T5" fmla="*/ 2147483647 h 376"/>
              <a:gd name="T6" fmla="*/ 2147483647 w 376"/>
              <a:gd name="T7" fmla="*/ 2147483647 h 376"/>
              <a:gd name="T8" fmla="*/ 2147483647 w 376"/>
              <a:gd name="T9" fmla="*/ 2147483647 h 376"/>
              <a:gd name="T10" fmla="*/ 2147483647 w 376"/>
              <a:gd name="T11" fmla="*/ 2147483647 h 376"/>
              <a:gd name="T12" fmla="*/ 2147483647 w 376"/>
              <a:gd name="T13" fmla="*/ 2147483647 h 376"/>
              <a:gd name="T14" fmla="*/ 2147483647 w 376"/>
              <a:gd name="T15" fmla="*/ 0 h 376"/>
              <a:gd name="T16" fmla="*/ 2147483647 w 376"/>
              <a:gd name="T17" fmla="*/ 2147483647 h 376"/>
              <a:gd name="T18" fmla="*/ 2147483647 w 376"/>
              <a:gd name="T19" fmla="*/ 2147483647 h 376"/>
              <a:gd name="T20" fmla="*/ 2147483647 w 376"/>
              <a:gd name="T21" fmla="*/ 2147483647 h 376"/>
              <a:gd name="T22" fmla="*/ 2147483647 w 376"/>
              <a:gd name="T23" fmla="*/ 2147483647 h 376"/>
              <a:gd name="T24" fmla="*/ 2147483647 w 376"/>
              <a:gd name="T25" fmla="*/ 2147483647 h 376"/>
              <a:gd name="T26" fmla="*/ 2147483647 w 376"/>
              <a:gd name="T27" fmla="*/ 2147483647 h 376"/>
              <a:gd name="T28" fmla="*/ 2147483647 w 376"/>
              <a:gd name="T29" fmla="*/ 2147483647 h 376"/>
              <a:gd name="T30" fmla="*/ 0 w 376"/>
              <a:gd name="T31" fmla="*/ 2147483647 h 376"/>
              <a:gd name="T32" fmla="*/ 2147483647 w 376"/>
              <a:gd name="T33" fmla="*/ 2147483647 h 376"/>
              <a:gd name="T34" fmla="*/ 2147483647 w 376"/>
              <a:gd name="T35" fmla="*/ 2147483647 h 376"/>
              <a:gd name="T36" fmla="*/ 2147483647 w 376"/>
              <a:gd name="T37" fmla="*/ 2147483647 h 376"/>
              <a:gd name="T38" fmla="*/ 2147483647 w 376"/>
              <a:gd name="T39" fmla="*/ 2147483647 h 376"/>
              <a:gd name="T40" fmla="*/ 2147483647 w 376"/>
              <a:gd name="T41" fmla="*/ 2147483647 h 376"/>
              <a:gd name="T42" fmla="*/ 2147483647 w 376"/>
              <a:gd name="T43" fmla="*/ 2147483647 h 376"/>
              <a:gd name="T44" fmla="*/ 2147483647 w 376"/>
              <a:gd name="T45" fmla="*/ 2147483647 h 376"/>
              <a:gd name="T46" fmla="*/ 2147483647 w 376"/>
              <a:gd name="T47" fmla="*/ 2147483647 h 376"/>
              <a:gd name="T48" fmla="*/ 2147483647 w 376"/>
              <a:gd name="T49" fmla="*/ 2147483647 h 376"/>
              <a:gd name="T50" fmla="*/ 2147483647 w 376"/>
              <a:gd name="T51" fmla="*/ 2147483647 h 376"/>
              <a:gd name="T52" fmla="*/ 2147483647 w 376"/>
              <a:gd name="T53" fmla="*/ 2147483647 h 376"/>
              <a:gd name="T54" fmla="*/ 2147483647 w 376"/>
              <a:gd name="T55" fmla="*/ 2147483647 h 376"/>
              <a:gd name="T56" fmla="*/ 2147483647 w 376"/>
              <a:gd name="T57" fmla="*/ 2147483647 h 376"/>
              <a:gd name="T58" fmla="*/ 2147483647 w 376"/>
              <a:gd name="T59" fmla="*/ 2147483647 h 376"/>
              <a:gd name="T60" fmla="*/ 2147483647 w 376"/>
              <a:gd name="T61" fmla="*/ 2147483647 h 376"/>
              <a:gd name="T62" fmla="*/ 2147483647 w 376"/>
              <a:gd name="T63" fmla="*/ 2147483647 h 376"/>
              <a:gd name="T64" fmla="*/ 2147483647 w 376"/>
              <a:gd name="T65" fmla="*/ 2147483647 h 376"/>
              <a:gd name="T66" fmla="*/ 2147483647 w 376"/>
              <a:gd name="T67" fmla="*/ 2147483647 h 376"/>
              <a:gd name="T68" fmla="*/ 2147483647 w 376"/>
              <a:gd name="T69" fmla="*/ 2147483647 h 376"/>
              <a:gd name="T70" fmla="*/ 2147483647 w 376"/>
              <a:gd name="T71" fmla="*/ 2147483647 h 376"/>
              <a:gd name="T72" fmla="*/ 2147483647 w 376"/>
              <a:gd name="T73" fmla="*/ 2147483647 h 376"/>
              <a:gd name="T74" fmla="*/ 2147483647 w 376"/>
              <a:gd name="T75" fmla="*/ 2147483647 h 376"/>
              <a:gd name="T76" fmla="*/ 2147483647 w 376"/>
              <a:gd name="T77" fmla="*/ 2147483647 h 376"/>
              <a:gd name="T78" fmla="*/ 2147483647 w 376"/>
              <a:gd name="T79" fmla="*/ 2147483647 h 376"/>
              <a:gd name="T80" fmla="*/ 2147483647 w 376"/>
              <a:gd name="T81" fmla="*/ 2147483647 h 376"/>
              <a:gd name="T82" fmla="*/ 2147483647 w 376"/>
              <a:gd name="T83" fmla="*/ 2147483647 h 376"/>
              <a:gd name="T84" fmla="*/ 2147483647 w 376"/>
              <a:gd name="T85" fmla="*/ 2147483647 h 376"/>
              <a:gd name="T86" fmla="*/ 2147483647 w 376"/>
              <a:gd name="T87" fmla="*/ 2147483647 h 376"/>
              <a:gd name="T88" fmla="*/ 2147483647 w 376"/>
              <a:gd name="T89" fmla="*/ 2147483647 h 376"/>
              <a:gd name="T90" fmla="*/ 2147483647 w 376"/>
              <a:gd name="T91" fmla="*/ 2147483647 h 376"/>
              <a:gd name="T92" fmla="*/ 2147483647 w 376"/>
              <a:gd name="T93" fmla="*/ 2147483647 h 376"/>
              <a:gd name="T94" fmla="*/ 2147483647 w 376"/>
              <a:gd name="T95" fmla="*/ 2147483647 h 376"/>
              <a:gd name="T96" fmla="*/ 2147483647 w 376"/>
              <a:gd name="T97" fmla="*/ 2147483647 h 376"/>
              <a:gd name="T98" fmla="*/ 2147483647 w 376"/>
              <a:gd name="T99" fmla="*/ 2147483647 h 376"/>
              <a:gd name="T100" fmla="*/ 2147483647 w 376"/>
              <a:gd name="T101" fmla="*/ 2147483647 h 376"/>
              <a:gd name="T102" fmla="*/ 2147483647 w 376"/>
              <a:gd name="T103" fmla="*/ 2147483647 h 376"/>
              <a:gd name="T104" fmla="*/ 2147483647 w 376"/>
              <a:gd name="T105" fmla="*/ 2147483647 h 376"/>
              <a:gd name="T106" fmla="*/ 2147483647 w 376"/>
              <a:gd name="T107" fmla="*/ 2147483647 h 376"/>
              <a:gd name="T108" fmla="*/ 2147483647 w 376"/>
              <a:gd name="T109" fmla="*/ 2147483647 h 376"/>
              <a:gd name="T110" fmla="*/ 2147483647 w 376"/>
              <a:gd name="T111" fmla="*/ 2147483647 h 376"/>
              <a:gd name="T112" fmla="*/ 2147483647 w 376"/>
              <a:gd name="T113" fmla="*/ 2147483647 h 3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6"/>
              <a:gd name="T172" fmla="*/ 0 h 376"/>
              <a:gd name="T173" fmla="*/ 376 w 376"/>
              <a:gd name="T174" fmla="*/ 376 h 3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w="9525">
            <a:noFill/>
            <a:round/>
          </a:ln>
        </p:spPr>
        <p:txBody>
          <a:bodyPr lIns="121920" tIns="60960" rIns="121920" bIns="60960"/>
          <a:lstStyle/>
          <a:p>
            <a:endParaRPr lang="zh-CN" altLang="en-US"/>
          </a:p>
        </p:txBody>
      </p:sp>
      <p:sp>
        <p:nvSpPr>
          <p:cNvPr id="11" name="Content Placeholder 2"/>
          <p:cNvSpPr txBox="1"/>
          <p:nvPr/>
        </p:nvSpPr>
        <p:spPr>
          <a:xfrm>
            <a:off x="2938463" y="3655427"/>
            <a:ext cx="1816100" cy="733425"/>
          </a:xfrm>
          <a:prstGeom prst="rect">
            <a:avLst/>
          </a:prstGeom>
        </p:spPr>
        <p:txBody>
          <a:bodyPr lIns="121920" tIns="60960" rIns="121920" bIns="60960"/>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zh-CN" altLang="en-US" sz="800" dirty="0">
                <a:solidFill>
                  <a:schemeClr val="bg1"/>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标题数数字等都等都可以通题数字标题可以通题数字标题字等都可以通题数字标题标题数标题题数字标题数字等。</a:t>
            </a:r>
            <a:endParaRPr lang="zh-CN" altLang="zh-CN" sz="800" dirty="0">
              <a:solidFill>
                <a:schemeClr val="bg1"/>
              </a:solidFill>
              <a:latin typeface="微软雅黑" panose="020B0503020204020204" pitchFamily="34" charset="-122"/>
              <a:ea typeface="微软雅黑" panose="020B0503020204020204" pitchFamily="34" charset="-122"/>
            </a:endParaRPr>
          </a:p>
        </p:txBody>
      </p:sp>
      <p:sp>
        <p:nvSpPr>
          <p:cNvPr id="12" name="Freeform 12"/>
          <p:cNvSpPr>
            <a:spLocks noEditPoints="1"/>
          </p:cNvSpPr>
          <p:nvPr/>
        </p:nvSpPr>
        <p:spPr bwMode="auto">
          <a:xfrm>
            <a:off x="3262313" y="2327611"/>
            <a:ext cx="1166812" cy="711200"/>
          </a:xfrm>
          <a:custGeom>
            <a:avLst/>
            <a:gdLst>
              <a:gd name="T0" fmla="*/ 2147483647 w 400"/>
              <a:gd name="T1" fmla="*/ 2147483647 h 244"/>
              <a:gd name="T2" fmla="*/ 2147483647 w 400"/>
              <a:gd name="T3" fmla="*/ 2147483647 h 244"/>
              <a:gd name="T4" fmla="*/ 0 w 400"/>
              <a:gd name="T5" fmla="*/ 2147483647 h 244"/>
              <a:gd name="T6" fmla="*/ 2147483647 w 400"/>
              <a:gd name="T7" fmla="*/ 2147483647 h 244"/>
              <a:gd name="T8" fmla="*/ 2147483647 w 400"/>
              <a:gd name="T9" fmla="*/ 2147483647 h 244"/>
              <a:gd name="T10" fmla="*/ 2147483647 w 400"/>
              <a:gd name="T11" fmla="*/ 2147483647 h 244"/>
              <a:gd name="T12" fmla="*/ 2147483647 w 400"/>
              <a:gd name="T13" fmla="*/ 2147483647 h 244"/>
              <a:gd name="T14" fmla="*/ 2147483647 w 400"/>
              <a:gd name="T15" fmla="*/ 2147483647 h 244"/>
              <a:gd name="T16" fmla="*/ 2147483647 w 400"/>
              <a:gd name="T17" fmla="*/ 2147483647 h 244"/>
              <a:gd name="T18" fmla="*/ 2147483647 w 400"/>
              <a:gd name="T19" fmla="*/ 2147483647 h 244"/>
              <a:gd name="T20" fmla="*/ 2147483647 w 400"/>
              <a:gd name="T21" fmla="*/ 2147483647 h 244"/>
              <a:gd name="T22" fmla="*/ 2147483647 w 400"/>
              <a:gd name="T23" fmla="*/ 2147483647 h 244"/>
              <a:gd name="T24" fmla="*/ 2147483647 w 400"/>
              <a:gd name="T25" fmla="*/ 2147483647 h 244"/>
              <a:gd name="T26" fmla="*/ 2147483647 w 400"/>
              <a:gd name="T27" fmla="*/ 2147483647 h 244"/>
              <a:gd name="T28" fmla="*/ 2147483647 w 400"/>
              <a:gd name="T29" fmla="*/ 2147483647 h 244"/>
              <a:gd name="T30" fmla="*/ 2147483647 w 400"/>
              <a:gd name="T31" fmla="*/ 2147483647 h 244"/>
              <a:gd name="T32" fmla="*/ 2147483647 w 400"/>
              <a:gd name="T33" fmla="*/ 2147483647 h 244"/>
              <a:gd name="T34" fmla="*/ 2147483647 w 400"/>
              <a:gd name="T35" fmla="*/ 2147483647 h 2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0"/>
              <a:gd name="T55" fmla="*/ 0 h 244"/>
              <a:gd name="T56" fmla="*/ 400 w 400"/>
              <a:gd name="T57" fmla="*/ 244 h 2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solidFill>
            <a:schemeClr val="bg1"/>
          </a:solidFill>
          <a:ln w="9525">
            <a:noFill/>
            <a:round/>
          </a:ln>
        </p:spPr>
        <p:txBody>
          <a:bodyPr lIns="121920" tIns="60960" rIns="121920" bIns="60960"/>
          <a:lstStyle/>
          <a:p>
            <a:endParaRPr lang="zh-CN" altLang="en-US"/>
          </a:p>
        </p:txBody>
      </p:sp>
      <p:sp>
        <p:nvSpPr>
          <p:cNvPr id="13" name="Content Placeholder 2"/>
          <p:cNvSpPr txBox="1"/>
          <p:nvPr/>
        </p:nvSpPr>
        <p:spPr>
          <a:xfrm>
            <a:off x="5116513" y="3655427"/>
            <a:ext cx="1843087" cy="733425"/>
          </a:xfrm>
          <a:prstGeom prst="rect">
            <a:avLst/>
          </a:prstGeom>
        </p:spPr>
        <p:txBody>
          <a:bodyPr lIns="121920" tIns="60960" rIns="121920" bIns="60960"/>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zh-CN" altLang="en-US" sz="800" dirty="0">
                <a:solidFill>
                  <a:schemeClr val="bg1"/>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标题数数字等都等都可以通题数字标题可以通题数字标题字等都可以通题数字标题标题数标题题数字标题数字等。</a:t>
            </a:r>
            <a:endParaRPr lang="zh-CN" altLang="zh-CN" sz="800" dirty="0">
              <a:solidFill>
                <a:schemeClr val="bg1"/>
              </a:solidFill>
              <a:latin typeface="微软雅黑" panose="020B0503020204020204" pitchFamily="34" charset="-122"/>
              <a:ea typeface="微软雅黑" panose="020B0503020204020204" pitchFamily="34" charset="-122"/>
            </a:endParaRPr>
          </a:p>
        </p:txBody>
      </p:sp>
      <p:sp>
        <p:nvSpPr>
          <p:cNvPr id="14" name="Freeform 17"/>
          <p:cNvSpPr>
            <a:spLocks noEditPoints="1"/>
          </p:cNvSpPr>
          <p:nvPr/>
        </p:nvSpPr>
        <p:spPr bwMode="auto">
          <a:xfrm>
            <a:off x="5561013" y="2268874"/>
            <a:ext cx="942975" cy="754062"/>
          </a:xfrm>
          <a:custGeom>
            <a:avLst/>
            <a:gdLst>
              <a:gd name="T0" fmla="*/ 2147483647 w 400"/>
              <a:gd name="T1" fmla="*/ 2147483647 h 320"/>
              <a:gd name="T2" fmla="*/ 2147483647 w 400"/>
              <a:gd name="T3" fmla="*/ 2147483647 h 320"/>
              <a:gd name="T4" fmla="*/ 2147483647 w 400"/>
              <a:gd name="T5" fmla="*/ 2147483647 h 320"/>
              <a:gd name="T6" fmla="*/ 2147483647 w 400"/>
              <a:gd name="T7" fmla="*/ 2147483647 h 320"/>
              <a:gd name="T8" fmla="*/ 2147483647 w 400"/>
              <a:gd name="T9" fmla="*/ 2147483647 h 320"/>
              <a:gd name="T10" fmla="*/ 2147483647 w 400"/>
              <a:gd name="T11" fmla="*/ 2147483647 h 320"/>
              <a:gd name="T12" fmla="*/ 2147483647 w 400"/>
              <a:gd name="T13" fmla="*/ 2147483647 h 320"/>
              <a:gd name="T14" fmla="*/ 2147483647 w 400"/>
              <a:gd name="T15" fmla="*/ 2147483647 h 320"/>
              <a:gd name="T16" fmla="*/ 2147483647 w 400"/>
              <a:gd name="T17" fmla="*/ 2147483647 h 320"/>
              <a:gd name="T18" fmla="*/ 2147483647 w 400"/>
              <a:gd name="T19" fmla="*/ 0 h 320"/>
              <a:gd name="T20" fmla="*/ 2147483647 w 400"/>
              <a:gd name="T21" fmla="*/ 0 h 320"/>
              <a:gd name="T22" fmla="*/ 2147483647 w 400"/>
              <a:gd name="T23" fmla="*/ 2147483647 h 320"/>
              <a:gd name="T24" fmla="*/ 2147483647 w 400"/>
              <a:gd name="T25" fmla="*/ 2147483647 h 320"/>
              <a:gd name="T26" fmla="*/ 2147483647 w 400"/>
              <a:gd name="T27" fmla="*/ 2147483647 h 320"/>
              <a:gd name="T28" fmla="*/ 2147483647 w 400"/>
              <a:gd name="T29" fmla="*/ 2147483647 h 320"/>
              <a:gd name="T30" fmla="*/ 0 w 400"/>
              <a:gd name="T31" fmla="*/ 2147483647 h 320"/>
              <a:gd name="T32" fmla="*/ 0 w 400"/>
              <a:gd name="T33" fmla="*/ 2147483647 h 320"/>
              <a:gd name="T34" fmla="*/ 2147483647 w 400"/>
              <a:gd name="T35" fmla="*/ 2147483647 h 320"/>
              <a:gd name="T36" fmla="*/ 2147483647 w 400"/>
              <a:gd name="T37" fmla="*/ 2147483647 h 320"/>
              <a:gd name="T38" fmla="*/ 2147483647 w 400"/>
              <a:gd name="T39" fmla="*/ 2147483647 h 320"/>
              <a:gd name="T40" fmla="*/ 2147483647 w 400"/>
              <a:gd name="T41" fmla="*/ 2147483647 h 320"/>
              <a:gd name="T42" fmla="*/ 2147483647 w 400"/>
              <a:gd name="T43" fmla="*/ 2147483647 h 320"/>
              <a:gd name="T44" fmla="*/ 2147483647 w 400"/>
              <a:gd name="T45" fmla="*/ 2147483647 h 320"/>
              <a:gd name="T46" fmla="*/ 2147483647 w 400"/>
              <a:gd name="T47" fmla="*/ 2147483647 h 320"/>
              <a:gd name="T48" fmla="*/ 2147483647 w 400"/>
              <a:gd name="T49" fmla="*/ 2147483647 h 320"/>
              <a:gd name="T50" fmla="*/ 2147483647 w 400"/>
              <a:gd name="T51" fmla="*/ 2147483647 h 320"/>
              <a:gd name="T52" fmla="*/ 2147483647 w 400"/>
              <a:gd name="T53" fmla="*/ 2147483647 h 320"/>
              <a:gd name="T54" fmla="*/ 2147483647 w 400"/>
              <a:gd name="T55" fmla="*/ 2147483647 h 320"/>
              <a:gd name="T56" fmla="*/ 2147483647 w 400"/>
              <a:gd name="T57" fmla="*/ 2147483647 h 320"/>
              <a:gd name="T58" fmla="*/ 2147483647 w 400"/>
              <a:gd name="T59" fmla="*/ 2147483647 h 320"/>
              <a:gd name="T60" fmla="*/ 2147483647 w 400"/>
              <a:gd name="T61" fmla="*/ 2147483647 h 320"/>
              <a:gd name="T62" fmla="*/ 2147483647 w 400"/>
              <a:gd name="T63" fmla="*/ 2147483647 h 3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0"/>
              <a:gd name="T97" fmla="*/ 0 h 320"/>
              <a:gd name="T98" fmla="*/ 400 w 400"/>
              <a:gd name="T99" fmla="*/ 320 h 3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0" h="320">
                <a:moveTo>
                  <a:pt x="200" y="120"/>
                </a:moveTo>
                <a:cubicBezTo>
                  <a:pt x="167" y="120"/>
                  <a:pt x="140" y="147"/>
                  <a:pt x="140" y="180"/>
                </a:cubicBezTo>
                <a:cubicBezTo>
                  <a:pt x="140" y="213"/>
                  <a:pt x="167" y="240"/>
                  <a:pt x="200" y="240"/>
                </a:cubicBezTo>
                <a:cubicBezTo>
                  <a:pt x="233" y="240"/>
                  <a:pt x="260" y="213"/>
                  <a:pt x="260" y="180"/>
                </a:cubicBezTo>
                <a:cubicBezTo>
                  <a:pt x="260" y="147"/>
                  <a:pt x="233" y="120"/>
                  <a:pt x="200" y="120"/>
                </a:cubicBezTo>
                <a:close/>
                <a:moveTo>
                  <a:pt x="360" y="60"/>
                </a:moveTo>
                <a:cubicBezTo>
                  <a:pt x="312" y="60"/>
                  <a:pt x="312" y="60"/>
                  <a:pt x="312" y="60"/>
                </a:cubicBezTo>
                <a:cubicBezTo>
                  <a:pt x="305" y="60"/>
                  <a:pt x="298" y="55"/>
                  <a:pt x="296" y="49"/>
                </a:cubicBezTo>
                <a:cubicBezTo>
                  <a:pt x="284" y="11"/>
                  <a:pt x="284" y="11"/>
                  <a:pt x="284" y="11"/>
                </a:cubicBezTo>
                <a:cubicBezTo>
                  <a:pt x="281" y="5"/>
                  <a:pt x="274" y="0"/>
                  <a:pt x="268" y="0"/>
                </a:cubicBezTo>
                <a:cubicBezTo>
                  <a:pt x="132" y="0"/>
                  <a:pt x="132" y="0"/>
                  <a:pt x="132" y="0"/>
                </a:cubicBezTo>
                <a:cubicBezTo>
                  <a:pt x="125" y="0"/>
                  <a:pt x="118" y="5"/>
                  <a:pt x="116" y="11"/>
                </a:cubicBezTo>
                <a:cubicBezTo>
                  <a:pt x="104" y="49"/>
                  <a:pt x="104" y="49"/>
                  <a:pt x="104" y="49"/>
                </a:cubicBezTo>
                <a:cubicBezTo>
                  <a:pt x="101" y="55"/>
                  <a:pt x="94" y="60"/>
                  <a:pt x="88" y="60"/>
                </a:cubicBezTo>
                <a:cubicBezTo>
                  <a:pt x="40" y="60"/>
                  <a:pt x="40" y="60"/>
                  <a:pt x="40" y="60"/>
                </a:cubicBezTo>
                <a:cubicBezTo>
                  <a:pt x="18" y="60"/>
                  <a:pt x="0" y="78"/>
                  <a:pt x="0" y="10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100"/>
                  <a:pt x="400" y="100"/>
                  <a:pt x="400" y="100"/>
                </a:cubicBezTo>
                <a:cubicBezTo>
                  <a:pt x="400" y="78"/>
                  <a:pt x="382" y="60"/>
                  <a:pt x="360" y="60"/>
                </a:cubicBezTo>
                <a:close/>
                <a:moveTo>
                  <a:pt x="200" y="280"/>
                </a:moveTo>
                <a:cubicBezTo>
                  <a:pt x="145" y="280"/>
                  <a:pt x="100" y="235"/>
                  <a:pt x="100" y="180"/>
                </a:cubicBezTo>
                <a:cubicBezTo>
                  <a:pt x="100" y="125"/>
                  <a:pt x="145" y="80"/>
                  <a:pt x="200" y="80"/>
                </a:cubicBezTo>
                <a:cubicBezTo>
                  <a:pt x="255" y="80"/>
                  <a:pt x="300" y="125"/>
                  <a:pt x="300" y="180"/>
                </a:cubicBezTo>
                <a:cubicBezTo>
                  <a:pt x="300" y="235"/>
                  <a:pt x="255" y="280"/>
                  <a:pt x="200" y="280"/>
                </a:cubicBezTo>
                <a:close/>
                <a:moveTo>
                  <a:pt x="346" y="128"/>
                </a:moveTo>
                <a:cubicBezTo>
                  <a:pt x="338" y="128"/>
                  <a:pt x="332" y="122"/>
                  <a:pt x="332" y="114"/>
                </a:cubicBezTo>
                <a:cubicBezTo>
                  <a:pt x="332" y="106"/>
                  <a:pt x="338" y="100"/>
                  <a:pt x="346" y="100"/>
                </a:cubicBezTo>
                <a:cubicBezTo>
                  <a:pt x="354" y="100"/>
                  <a:pt x="360" y="106"/>
                  <a:pt x="360" y="114"/>
                </a:cubicBezTo>
                <a:cubicBezTo>
                  <a:pt x="360" y="122"/>
                  <a:pt x="354" y="128"/>
                  <a:pt x="346" y="128"/>
                </a:cubicBezTo>
                <a:close/>
              </a:path>
            </a:pathLst>
          </a:custGeom>
          <a:solidFill>
            <a:schemeClr val="bg1"/>
          </a:solidFill>
          <a:ln w="9525">
            <a:noFill/>
            <a:round/>
          </a:ln>
        </p:spPr>
        <p:txBody>
          <a:bodyPr lIns="121920" tIns="60960" rIns="121920" bIns="60960"/>
          <a:lstStyle/>
          <a:p>
            <a:endParaRPr lang="zh-CN" altLang="en-US"/>
          </a:p>
        </p:txBody>
      </p:sp>
      <p:sp>
        <p:nvSpPr>
          <p:cNvPr id="15" name="Content Placeholder 2"/>
          <p:cNvSpPr txBox="1"/>
          <p:nvPr/>
        </p:nvSpPr>
        <p:spPr>
          <a:xfrm>
            <a:off x="7321550" y="3655427"/>
            <a:ext cx="1854200" cy="733425"/>
          </a:xfrm>
          <a:prstGeom prst="rect">
            <a:avLst/>
          </a:prstGeom>
        </p:spPr>
        <p:txBody>
          <a:bodyPr lIns="121920" tIns="60960" rIns="121920" bIns="60960"/>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zh-CN" altLang="en-US" sz="800" dirty="0">
                <a:solidFill>
                  <a:schemeClr val="bg1"/>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标题数数字等都等都可以通题数字标题可以通题数字标题字等都可以通题数字标题标题数标题题数字标题数字等。</a:t>
            </a:r>
            <a:endParaRPr lang="zh-CN" altLang="zh-CN" sz="800" dirty="0">
              <a:solidFill>
                <a:schemeClr val="bg1"/>
              </a:solidFill>
              <a:latin typeface="微软雅黑" panose="020B0503020204020204" pitchFamily="34" charset="-122"/>
              <a:ea typeface="微软雅黑" panose="020B0503020204020204" pitchFamily="34" charset="-122"/>
            </a:endParaRPr>
          </a:p>
        </p:txBody>
      </p:sp>
      <p:sp>
        <p:nvSpPr>
          <p:cNvPr id="16" name="Freeform 22"/>
          <p:cNvSpPr>
            <a:spLocks noEditPoints="1"/>
          </p:cNvSpPr>
          <p:nvPr/>
        </p:nvSpPr>
        <p:spPr bwMode="auto">
          <a:xfrm>
            <a:off x="7902575" y="2319674"/>
            <a:ext cx="692150" cy="690562"/>
          </a:xfrm>
          <a:custGeom>
            <a:avLst/>
            <a:gdLst>
              <a:gd name="T0" fmla="*/ 2147483647 w 316"/>
              <a:gd name="T1" fmla="*/ 2147483647 h 316"/>
              <a:gd name="T2" fmla="*/ 2147483647 w 316"/>
              <a:gd name="T3" fmla="*/ 2147483647 h 316"/>
              <a:gd name="T4" fmla="*/ 2147483647 w 316"/>
              <a:gd name="T5" fmla="*/ 2147483647 h 316"/>
              <a:gd name="T6" fmla="*/ 2147483647 w 316"/>
              <a:gd name="T7" fmla="*/ 2147483647 h 316"/>
              <a:gd name="T8" fmla="*/ 0 w 316"/>
              <a:gd name="T9" fmla="*/ 2147483647 h 316"/>
              <a:gd name="T10" fmla="*/ 2147483647 w 316"/>
              <a:gd name="T11" fmla="*/ 2147483647 h 316"/>
              <a:gd name="T12" fmla="*/ 2147483647 w 316"/>
              <a:gd name="T13" fmla="*/ 2147483647 h 316"/>
              <a:gd name="T14" fmla="*/ 2147483647 w 316"/>
              <a:gd name="T15" fmla="*/ 2147483647 h 316"/>
              <a:gd name="T16" fmla="*/ 2147483647 w 316"/>
              <a:gd name="T17" fmla="*/ 2147483647 h 316"/>
              <a:gd name="T18" fmla="*/ 2147483647 w 316"/>
              <a:gd name="T19" fmla="*/ 2147483647 h 316"/>
              <a:gd name="T20" fmla="*/ 2147483647 w 316"/>
              <a:gd name="T21" fmla="*/ 2147483647 h 316"/>
              <a:gd name="T22" fmla="*/ 2147483647 w 316"/>
              <a:gd name="T23" fmla="*/ 2147483647 h 316"/>
              <a:gd name="T24" fmla="*/ 2147483647 w 316"/>
              <a:gd name="T25" fmla="*/ 2147483647 h 316"/>
              <a:gd name="T26" fmla="*/ 2147483647 w 316"/>
              <a:gd name="T27" fmla="*/ 2147483647 h 316"/>
              <a:gd name="T28" fmla="*/ 2147483647 w 316"/>
              <a:gd name="T29" fmla="*/ 2147483647 h 316"/>
              <a:gd name="T30" fmla="*/ 2147483647 w 316"/>
              <a:gd name="T31" fmla="*/ 2147483647 h 316"/>
              <a:gd name="T32" fmla="*/ 2147483647 w 316"/>
              <a:gd name="T33" fmla="*/ 2147483647 h 316"/>
              <a:gd name="T34" fmla="*/ 2147483647 w 316"/>
              <a:gd name="T35" fmla="*/ 2147483647 h 3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6"/>
              <a:gd name="T55" fmla="*/ 0 h 316"/>
              <a:gd name="T56" fmla="*/ 316 w 316"/>
              <a:gd name="T57" fmla="*/ 316 h 3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chemeClr val="bg1"/>
          </a:solidFill>
          <a:ln w="9525">
            <a:noFill/>
            <a:round/>
          </a:ln>
        </p:spPr>
        <p:txBody>
          <a:bodyPr lIns="121920" tIns="60960" rIns="121920" bIns="60960"/>
          <a:lstStyle/>
          <a:p>
            <a:endParaRPr lang="zh-CN" altLang="en-US"/>
          </a:p>
        </p:txBody>
      </p:sp>
      <p:sp>
        <p:nvSpPr>
          <p:cNvPr id="17" name="Content Placeholder 2"/>
          <p:cNvSpPr txBox="1"/>
          <p:nvPr/>
        </p:nvSpPr>
        <p:spPr>
          <a:xfrm>
            <a:off x="9537700" y="3655427"/>
            <a:ext cx="1866900" cy="733425"/>
          </a:xfrm>
          <a:prstGeom prst="rect">
            <a:avLst/>
          </a:prstGeom>
        </p:spPr>
        <p:txBody>
          <a:bodyPr lIns="121920" tIns="60960" rIns="121920" bIns="60960"/>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zh-CN" altLang="en-US" sz="800" dirty="0">
                <a:solidFill>
                  <a:schemeClr val="bg1"/>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标题数数字等都等都可以通题数字标题可以通题数字标题字等都可以通题数字标题标题数标题题数字标题数字等。</a:t>
            </a:r>
            <a:endParaRPr lang="zh-CN" altLang="zh-CN" sz="800" dirty="0">
              <a:solidFill>
                <a:schemeClr val="bg1"/>
              </a:solidFill>
              <a:latin typeface="微软雅黑" panose="020B0503020204020204" pitchFamily="34" charset="-122"/>
              <a:ea typeface="微软雅黑" panose="020B0503020204020204" pitchFamily="34" charset="-122"/>
            </a:endParaRPr>
          </a:p>
        </p:txBody>
      </p:sp>
      <p:sp>
        <p:nvSpPr>
          <p:cNvPr id="18" name="Freeform 27"/>
          <p:cNvSpPr>
            <a:spLocks noEditPoints="1"/>
          </p:cNvSpPr>
          <p:nvPr/>
        </p:nvSpPr>
        <p:spPr bwMode="auto">
          <a:xfrm>
            <a:off x="9982200" y="2314911"/>
            <a:ext cx="977900" cy="700088"/>
          </a:xfrm>
          <a:custGeom>
            <a:avLst/>
            <a:gdLst>
              <a:gd name="T0" fmla="*/ 2147483647 w 392"/>
              <a:gd name="T1" fmla="*/ 2147483647 h 280"/>
              <a:gd name="T2" fmla="*/ 2147483647 w 392"/>
              <a:gd name="T3" fmla="*/ 2147483647 h 280"/>
              <a:gd name="T4" fmla="*/ 2147483647 w 392"/>
              <a:gd name="T5" fmla="*/ 0 h 280"/>
              <a:gd name="T6" fmla="*/ 2147483647 w 392"/>
              <a:gd name="T7" fmla="*/ 0 h 280"/>
              <a:gd name="T8" fmla="*/ 0 w 392"/>
              <a:gd name="T9" fmla="*/ 2147483647 h 280"/>
              <a:gd name="T10" fmla="*/ 0 w 392"/>
              <a:gd name="T11" fmla="*/ 2147483647 h 280"/>
              <a:gd name="T12" fmla="*/ 2147483647 w 392"/>
              <a:gd name="T13" fmla="*/ 2147483647 h 280"/>
              <a:gd name="T14" fmla="*/ 2147483647 w 392"/>
              <a:gd name="T15" fmla="*/ 2147483647 h 280"/>
              <a:gd name="T16" fmla="*/ 0 w 392"/>
              <a:gd name="T17" fmla="*/ 2147483647 h 280"/>
              <a:gd name="T18" fmla="*/ 0 w 392"/>
              <a:gd name="T19" fmla="*/ 2147483647 h 280"/>
              <a:gd name="T20" fmla="*/ 2147483647 w 392"/>
              <a:gd name="T21" fmla="*/ 2147483647 h 280"/>
              <a:gd name="T22" fmla="*/ 2147483647 w 392"/>
              <a:gd name="T23" fmla="*/ 2147483647 h 280"/>
              <a:gd name="T24" fmla="*/ 0 w 392"/>
              <a:gd name="T25" fmla="*/ 2147483647 h 280"/>
              <a:gd name="T26" fmla="*/ 0 w 392"/>
              <a:gd name="T27" fmla="*/ 2147483647 h 280"/>
              <a:gd name="T28" fmla="*/ 2147483647 w 392"/>
              <a:gd name="T29" fmla="*/ 2147483647 h 280"/>
              <a:gd name="T30" fmla="*/ 2147483647 w 392"/>
              <a:gd name="T31" fmla="*/ 2147483647 h 280"/>
              <a:gd name="T32" fmla="*/ 0 w 392"/>
              <a:gd name="T33" fmla="*/ 2147483647 h 280"/>
              <a:gd name="T34" fmla="*/ 0 w 392"/>
              <a:gd name="T35" fmla="*/ 2147483647 h 280"/>
              <a:gd name="T36" fmla="*/ 2147483647 w 392"/>
              <a:gd name="T37" fmla="*/ 2147483647 h 280"/>
              <a:gd name="T38" fmla="*/ 2147483647 w 392"/>
              <a:gd name="T39" fmla="*/ 2147483647 h 280"/>
              <a:gd name="T40" fmla="*/ 2147483647 w 392"/>
              <a:gd name="T41" fmla="*/ 2147483647 h 280"/>
              <a:gd name="T42" fmla="*/ 2147483647 w 392"/>
              <a:gd name="T43" fmla="*/ 2147483647 h 280"/>
              <a:gd name="T44" fmla="*/ 2147483647 w 392"/>
              <a:gd name="T45" fmla="*/ 2147483647 h 280"/>
              <a:gd name="T46" fmla="*/ 2147483647 w 392"/>
              <a:gd name="T47" fmla="*/ 2147483647 h 280"/>
              <a:gd name="T48" fmla="*/ 2147483647 w 392"/>
              <a:gd name="T49" fmla="*/ 2147483647 h 280"/>
              <a:gd name="T50" fmla="*/ 2147483647 w 392"/>
              <a:gd name="T51" fmla="*/ 2147483647 h 280"/>
              <a:gd name="T52" fmla="*/ 2147483647 w 392"/>
              <a:gd name="T53" fmla="*/ 2147483647 h 280"/>
              <a:gd name="T54" fmla="*/ 2147483647 w 392"/>
              <a:gd name="T55" fmla="*/ 2147483647 h 280"/>
              <a:gd name="T56" fmla="*/ 2147483647 w 392"/>
              <a:gd name="T57" fmla="*/ 2147483647 h 280"/>
              <a:gd name="T58" fmla="*/ 2147483647 w 392"/>
              <a:gd name="T59" fmla="*/ 2147483647 h 280"/>
              <a:gd name="T60" fmla="*/ 2147483647 w 392"/>
              <a:gd name="T61" fmla="*/ 2147483647 h 280"/>
              <a:gd name="T62" fmla="*/ 2147483647 w 392"/>
              <a:gd name="T63" fmla="*/ 2147483647 h 280"/>
              <a:gd name="T64" fmla="*/ 2147483647 w 392"/>
              <a:gd name="T65" fmla="*/ 2147483647 h 280"/>
              <a:gd name="T66" fmla="*/ 2147483647 w 392"/>
              <a:gd name="T67" fmla="*/ 2147483647 h 280"/>
              <a:gd name="T68" fmla="*/ 2147483647 w 392"/>
              <a:gd name="T69" fmla="*/ 2147483647 h 280"/>
              <a:gd name="T70" fmla="*/ 2147483647 w 392"/>
              <a:gd name="T71" fmla="*/ 2147483647 h 280"/>
              <a:gd name="T72" fmla="*/ 2147483647 w 392"/>
              <a:gd name="T73" fmla="*/ 2147483647 h 2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280"/>
              <a:gd name="T113" fmla="*/ 392 w 392"/>
              <a:gd name="T114" fmla="*/ 280 h 2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280">
                <a:moveTo>
                  <a:pt x="392" y="40"/>
                </a:moveTo>
                <a:cubicBezTo>
                  <a:pt x="392" y="16"/>
                  <a:pt x="392" y="16"/>
                  <a:pt x="392" y="16"/>
                </a:cubicBezTo>
                <a:cubicBezTo>
                  <a:pt x="392" y="7"/>
                  <a:pt x="385" y="0"/>
                  <a:pt x="376" y="0"/>
                </a:cubicBezTo>
                <a:cubicBezTo>
                  <a:pt x="16" y="0"/>
                  <a:pt x="16" y="0"/>
                  <a:pt x="16" y="0"/>
                </a:cubicBezTo>
                <a:cubicBezTo>
                  <a:pt x="7" y="0"/>
                  <a:pt x="0" y="7"/>
                  <a:pt x="0" y="16"/>
                </a:cubicBezTo>
                <a:cubicBezTo>
                  <a:pt x="0" y="40"/>
                  <a:pt x="0" y="40"/>
                  <a:pt x="0" y="40"/>
                </a:cubicBezTo>
                <a:cubicBezTo>
                  <a:pt x="40" y="40"/>
                  <a:pt x="40" y="40"/>
                  <a:pt x="40" y="40"/>
                </a:cubicBezTo>
                <a:cubicBezTo>
                  <a:pt x="40" y="80"/>
                  <a:pt x="40" y="80"/>
                  <a:pt x="40" y="80"/>
                </a:cubicBezTo>
                <a:cubicBezTo>
                  <a:pt x="0" y="80"/>
                  <a:pt x="0" y="80"/>
                  <a:pt x="0" y="80"/>
                </a:cubicBezTo>
                <a:cubicBezTo>
                  <a:pt x="0" y="120"/>
                  <a:pt x="0" y="120"/>
                  <a:pt x="0" y="120"/>
                </a:cubicBezTo>
                <a:cubicBezTo>
                  <a:pt x="40" y="120"/>
                  <a:pt x="40" y="120"/>
                  <a:pt x="40" y="120"/>
                </a:cubicBezTo>
                <a:cubicBezTo>
                  <a:pt x="40" y="160"/>
                  <a:pt x="40" y="160"/>
                  <a:pt x="40" y="160"/>
                </a:cubicBezTo>
                <a:cubicBezTo>
                  <a:pt x="0" y="160"/>
                  <a:pt x="0" y="160"/>
                  <a:pt x="0" y="160"/>
                </a:cubicBezTo>
                <a:cubicBezTo>
                  <a:pt x="0" y="200"/>
                  <a:pt x="0" y="200"/>
                  <a:pt x="0" y="200"/>
                </a:cubicBezTo>
                <a:cubicBezTo>
                  <a:pt x="40" y="200"/>
                  <a:pt x="40" y="200"/>
                  <a:pt x="40" y="200"/>
                </a:cubicBezTo>
                <a:cubicBezTo>
                  <a:pt x="40" y="240"/>
                  <a:pt x="40" y="240"/>
                  <a:pt x="40" y="240"/>
                </a:cubicBezTo>
                <a:cubicBezTo>
                  <a:pt x="0" y="240"/>
                  <a:pt x="0" y="240"/>
                  <a:pt x="0" y="240"/>
                </a:cubicBezTo>
                <a:cubicBezTo>
                  <a:pt x="0" y="264"/>
                  <a:pt x="0" y="264"/>
                  <a:pt x="0" y="264"/>
                </a:cubicBezTo>
                <a:cubicBezTo>
                  <a:pt x="0" y="273"/>
                  <a:pt x="7" y="280"/>
                  <a:pt x="16" y="280"/>
                </a:cubicBezTo>
                <a:cubicBezTo>
                  <a:pt x="376" y="280"/>
                  <a:pt x="376" y="280"/>
                  <a:pt x="376" y="280"/>
                </a:cubicBezTo>
                <a:cubicBezTo>
                  <a:pt x="385" y="280"/>
                  <a:pt x="392" y="273"/>
                  <a:pt x="392" y="264"/>
                </a:cubicBezTo>
                <a:cubicBezTo>
                  <a:pt x="392" y="240"/>
                  <a:pt x="392" y="240"/>
                  <a:pt x="392" y="240"/>
                </a:cubicBezTo>
                <a:cubicBezTo>
                  <a:pt x="352" y="240"/>
                  <a:pt x="352" y="240"/>
                  <a:pt x="352" y="240"/>
                </a:cubicBezTo>
                <a:cubicBezTo>
                  <a:pt x="352" y="200"/>
                  <a:pt x="352" y="200"/>
                  <a:pt x="352" y="200"/>
                </a:cubicBezTo>
                <a:cubicBezTo>
                  <a:pt x="392" y="200"/>
                  <a:pt x="392" y="200"/>
                  <a:pt x="392" y="200"/>
                </a:cubicBezTo>
                <a:cubicBezTo>
                  <a:pt x="392" y="160"/>
                  <a:pt x="392" y="160"/>
                  <a:pt x="392" y="160"/>
                </a:cubicBezTo>
                <a:cubicBezTo>
                  <a:pt x="352" y="160"/>
                  <a:pt x="352" y="160"/>
                  <a:pt x="352" y="160"/>
                </a:cubicBezTo>
                <a:cubicBezTo>
                  <a:pt x="352" y="120"/>
                  <a:pt x="352" y="120"/>
                  <a:pt x="352" y="120"/>
                </a:cubicBezTo>
                <a:cubicBezTo>
                  <a:pt x="392" y="120"/>
                  <a:pt x="392" y="120"/>
                  <a:pt x="392" y="120"/>
                </a:cubicBezTo>
                <a:cubicBezTo>
                  <a:pt x="392" y="80"/>
                  <a:pt x="392" y="80"/>
                  <a:pt x="392" y="80"/>
                </a:cubicBezTo>
                <a:cubicBezTo>
                  <a:pt x="352" y="80"/>
                  <a:pt x="352" y="80"/>
                  <a:pt x="352" y="80"/>
                </a:cubicBezTo>
                <a:cubicBezTo>
                  <a:pt x="352" y="40"/>
                  <a:pt x="352" y="40"/>
                  <a:pt x="352" y="40"/>
                </a:cubicBezTo>
                <a:lnTo>
                  <a:pt x="392" y="40"/>
                </a:lnTo>
                <a:close/>
                <a:moveTo>
                  <a:pt x="152" y="200"/>
                </a:moveTo>
                <a:cubicBezTo>
                  <a:pt x="152" y="80"/>
                  <a:pt x="152" y="80"/>
                  <a:pt x="152" y="80"/>
                </a:cubicBezTo>
                <a:cubicBezTo>
                  <a:pt x="252" y="140"/>
                  <a:pt x="252" y="140"/>
                  <a:pt x="252" y="140"/>
                </a:cubicBezTo>
                <a:lnTo>
                  <a:pt x="152" y="200"/>
                </a:lnTo>
                <a:close/>
              </a:path>
            </a:pathLst>
          </a:custGeom>
          <a:solidFill>
            <a:schemeClr val="bg1"/>
          </a:solidFill>
          <a:ln w="9525">
            <a:noFill/>
            <a:round/>
          </a:ln>
        </p:spPr>
        <p:txBody>
          <a:bodyPr lIns="121920" tIns="60960" rIns="121920" bIns="60960"/>
          <a:lstStyle/>
          <a:p>
            <a:endParaRPr lang="zh-CN" altLang="en-US"/>
          </a:p>
        </p:txBody>
      </p:sp>
      <p:sp>
        <p:nvSpPr>
          <p:cNvPr id="20" name="矩形 19"/>
          <p:cNvSpPr/>
          <p:nvPr/>
        </p:nvSpPr>
        <p:spPr>
          <a:xfrm>
            <a:off x="1080285" y="3433423"/>
            <a:ext cx="1415772" cy="276999"/>
          </a:xfrm>
          <a:prstGeom prst="rect">
            <a:avLst/>
          </a:prstGeom>
        </p:spPr>
        <p:txBody>
          <a:bodyPr wrap="none">
            <a:spAutoFit/>
          </a:bodyPr>
          <a:lstStyle/>
          <a:p>
            <a:pPr algn="ctr">
              <a:defRPr/>
            </a:pPr>
            <a:r>
              <a:rPr lang="zh-CN" altLang="en-US" sz="1200" b="1" dirty="0">
                <a:solidFill>
                  <a:schemeClr val="bg1"/>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3190948" y="3424591"/>
            <a:ext cx="1415772" cy="276999"/>
          </a:xfrm>
          <a:prstGeom prst="rect">
            <a:avLst/>
          </a:prstGeom>
        </p:spPr>
        <p:txBody>
          <a:bodyPr wrap="none">
            <a:spAutoFit/>
          </a:bodyPr>
          <a:lstStyle/>
          <a:p>
            <a:pPr algn="ctr">
              <a:defRPr/>
            </a:pPr>
            <a:r>
              <a:rPr lang="zh-CN" altLang="en-US" sz="1200" b="1" dirty="0">
                <a:solidFill>
                  <a:schemeClr val="bg1"/>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5256932" y="3433423"/>
            <a:ext cx="1415772" cy="276999"/>
          </a:xfrm>
          <a:prstGeom prst="rect">
            <a:avLst/>
          </a:prstGeom>
        </p:spPr>
        <p:txBody>
          <a:bodyPr wrap="none">
            <a:spAutoFit/>
          </a:bodyPr>
          <a:lstStyle/>
          <a:p>
            <a:pPr algn="ctr">
              <a:defRPr/>
            </a:pPr>
            <a:r>
              <a:rPr lang="zh-CN" altLang="en-US" sz="1200" b="1" dirty="0">
                <a:solidFill>
                  <a:schemeClr val="bg1"/>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7445758" y="3424591"/>
            <a:ext cx="1415772" cy="276999"/>
          </a:xfrm>
          <a:prstGeom prst="rect">
            <a:avLst/>
          </a:prstGeom>
        </p:spPr>
        <p:txBody>
          <a:bodyPr wrap="none">
            <a:spAutoFit/>
          </a:bodyPr>
          <a:lstStyle/>
          <a:p>
            <a:pPr algn="ctr">
              <a:defRPr/>
            </a:pPr>
            <a:r>
              <a:rPr lang="zh-CN" altLang="en-US" sz="1200" b="1" dirty="0">
                <a:solidFill>
                  <a:schemeClr val="bg1"/>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9674121" y="3424591"/>
            <a:ext cx="1415772" cy="276999"/>
          </a:xfrm>
          <a:prstGeom prst="rect">
            <a:avLst/>
          </a:prstGeom>
        </p:spPr>
        <p:txBody>
          <a:bodyPr wrap="none">
            <a:spAutoFit/>
          </a:bodyPr>
          <a:lstStyle/>
          <a:p>
            <a:pPr algn="ctr">
              <a:defRPr/>
            </a:pPr>
            <a:r>
              <a:rPr lang="zh-CN" altLang="en-US" sz="1200" b="1" dirty="0">
                <a:solidFill>
                  <a:schemeClr val="bg1"/>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28" name="Content Placeholder 2"/>
          <p:cNvSpPr txBox="1"/>
          <p:nvPr/>
        </p:nvSpPr>
        <p:spPr bwMode="auto">
          <a:xfrm>
            <a:off x="809625" y="5003801"/>
            <a:ext cx="10572750" cy="458788"/>
          </a:xfrm>
          <a:prstGeom prst="rect">
            <a:avLst/>
          </a:prstGeom>
          <a:noFill/>
          <a:ln w="9525">
            <a:noFill/>
            <a:miter lim="800000"/>
          </a:ln>
        </p:spPr>
        <p:txBody>
          <a:bodyPr lIns="121920" tIns="60960" rIns="121920" bIns="60960"/>
          <a:lstStyle/>
          <a:p>
            <a:pP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数数字等都等都可以通题数字标题可以通题数字标题字等都可以通题数字标题标题数标题题数字标题数字等字标题数数字等都等都可以通题数字标题可以通题数字标题字等都可以通题数字标题标题数标题题数字标题数标题数数字等都等都可以通题数字标题可以通题数字标题字等都可以通题数字标题标题数标题题数字标题数字等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0-#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0-#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0-#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0-#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0-#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ppt_x"/>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500" fill="hold"/>
                                        <p:tgtEl>
                                          <p:spTgt spid="21"/>
                                        </p:tgtEl>
                                        <p:attrNameLst>
                                          <p:attrName>ppt_x</p:attrName>
                                        </p:attrNameLst>
                                      </p:cBhvr>
                                      <p:tavLst>
                                        <p:tav tm="0">
                                          <p:val>
                                            <p:strVal val="#ppt_x"/>
                                          </p:val>
                                        </p:tav>
                                        <p:tav tm="100000">
                                          <p:val>
                                            <p:strVal val="#ppt_x"/>
                                          </p:val>
                                        </p:tav>
                                      </p:tavLst>
                                    </p:anim>
                                    <p:anim calcmode="lin" valueType="num">
                                      <p:cBhvr additive="base">
                                        <p:cTn id="70" dur="500" fill="hold"/>
                                        <p:tgtEl>
                                          <p:spTgt spid="21"/>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ppt_x"/>
                                          </p:val>
                                        </p:tav>
                                        <p:tav tm="100000">
                                          <p:val>
                                            <p:strVal val="#ppt_x"/>
                                          </p:val>
                                        </p:tav>
                                      </p:tavLst>
                                    </p:anim>
                                    <p:anim calcmode="lin" valueType="num">
                                      <p:cBhvr additive="base">
                                        <p:cTn id="74" dur="500" fill="hold"/>
                                        <p:tgtEl>
                                          <p:spTgt spid="22"/>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additive="base">
                                        <p:cTn id="77" dur="500" fill="hold"/>
                                        <p:tgtEl>
                                          <p:spTgt spid="23"/>
                                        </p:tgtEl>
                                        <p:attrNameLst>
                                          <p:attrName>ppt_x</p:attrName>
                                        </p:attrNameLst>
                                      </p:cBhvr>
                                      <p:tavLst>
                                        <p:tav tm="0">
                                          <p:val>
                                            <p:strVal val="#ppt_x"/>
                                          </p:val>
                                        </p:tav>
                                        <p:tav tm="100000">
                                          <p:val>
                                            <p:strVal val="#ppt_x"/>
                                          </p:val>
                                        </p:tav>
                                      </p:tavLst>
                                    </p:anim>
                                    <p:anim calcmode="lin" valueType="num">
                                      <p:cBhvr additive="base">
                                        <p:cTn id="78" dur="500" fill="hold"/>
                                        <p:tgtEl>
                                          <p:spTgt spid="23"/>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500" fill="hold"/>
                                        <p:tgtEl>
                                          <p:spTgt spid="24"/>
                                        </p:tgtEl>
                                        <p:attrNameLst>
                                          <p:attrName>ppt_x</p:attrName>
                                        </p:attrNameLst>
                                      </p:cBhvr>
                                      <p:tavLst>
                                        <p:tav tm="0">
                                          <p:val>
                                            <p:strVal val="#ppt_x"/>
                                          </p:val>
                                        </p:tav>
                                        <p:tav tm="100000">
                                          <p:val>
                                            <p:strVal val="#ppt_x"/>
                                          </p:val>
                                        </p:tav>
                                      </p:tavLst>
                                    </p:anim>
                                    <p:anim calcmode="lin" valueType="num">
                                      <p:cBhvr additive="base">
                                        <p:cTn id="82" dur="500" fill="hold"/>
                                        <p:tgtEl>
                                          <p:spTgt spid="24"/>
                                        </p:tgtEl>
                                        <p:attrNameLst>
                                          <p:attrName>ppt_y</p:attrName>
                                        </p:attrNameLst>
                                      </p:cBhvr>
                                      <p:tavLst>
                                        <p:tav tm="0">
                                          <p:val>
                                            <p:strVal val="1+#ppt_h/2"/>
                                          </p:val>
                                        </p:tav>
                                        <p:tav tm="100000">
                                          <p:val>
                                            <p:strVal val="#ppt_y"/>
                                          </p:val>
                                        </p:tav>
                                      </p:tavLst>
                                    </p:anim>
                                  </p:childTnLst>
                                </p:cTn>
                              </p:par>
                            </p:childTnLst>
                          </p:cTn>
                        </p:par>
                        <p:par>
                          <p:cTn id="83" fill="hold">
                            <p:stCondLst>
                              <p:cond delay="500"/>
                            </p:stCondLst>
                            <p:childTnLst>
                              <p:par>
                                <p:cTn id="84" presetID="10" presetClass="entr" presetSubtype="0" fill="hold" grpId="0" nodeType="after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fade">
                                      <p:cBhvr>
                                        <p:cTn id="8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p:bldP spid="10" grpId="0" animBg="1"/>
      <p:bldP spid="11" grpId="0"/>
      <p:bldP spid="12" grpId="0" animBg="1"/>
      <p:bldP spid="13" grpId="0"/>
      <p:bldP spid="14" grpId="0" animBg="1"/>
      <p:bldP spid="15" grpId="0"/>
      <p:bldP spid="16" grpId="0" animBg="1"/>
      <p:bldP spid="17" grpId="0"/>
      <p:bldP spid="18" grpId="0" animBg="1"/>
      <p:bldP spid="20" grpId="0"/>
      <p:bldP spid="21" grpId="0"/>
      <p:bldP spid="22" grpId="0"/>
      <p:bldP spid="23" grpId="0"/>
      <p:bldP spid="24"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0"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898105"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7"/>
          <p:cNvPicPr>
            <a:picLocks noChangeAspect="1" noChangeArrowheads="1"/>
          </p:cNvPicPr>
          <p:nvPr/>
        </p:nvPicPr>
        <p:blipFill>
          <a:blip r:embed="rId1">
            <a:biLevel thresh="75000"/>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32527" y="6351257"/>
            <a:ext cx="1160135" cy="41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1"/>
          <p:cNvSpPr/>
          <p:nvPr/>
        </p:nvSpPr>
        <p:spPr>
          <a:xfrm>
            <a:off x="935907" y="559459"/>
            <a:ext cx="70970" cy="628052"/>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cs typeface="+mn-ea"/>
              <a:sym typeface="+mn-lt"/>
            </a:endParaRPr>
          </a:p>
        </p:txBody>
      </p:sp>
      <p:grpSp>
        <p:nvGrpSpPr>
          <p:cNvPr id="2" name="组合 1"/>
          <p:cNvGrpSpPr/>
          <p:nvPr/>
        </p:nvGrpSpPr>
        <p:grpSpPr>
          <a:xfrm>
            <a:off x="1065178" y="565322"/>
            <a:ext cx="3441290" cy="654273"/>
            <a:chOff x="1065178" y="565322"/>
            <a:chExt cx="3441290" cy="654273"/>
          </a:xfrm>
        </p:grpSpPr>
        <p:sp>
          <p:nvSpPr>
            <p:cNvPr id="5" name="TextBox 49"/>
            <p:cNvSpPr txBox="1"/>
            <p:nvPr/>
          </p:nvSpPr>
          <p:spPr>
            <a:xfrm>
              <a:off x="1065178" y="565322"/>
              <a:ext cx="3057643" cy="396134"/>
            </a:xfrm>
            <a:prstGeom prst="rect">
              <a:avLst/>
            </a:prstGeom>
            <a:noFill/>
          </p:spPr>
          <p:txBody>
            <a:bodyPr wrap="square" rtlCol="0">
              <a:spAutoFit/>
            </a:bodyPr>
            <a:lstStyle/>
            <a:p>
              <a:pPr>
                <a:lnSpc>
                  <a:spcPct val="80000"/>
                </a:lnSpc>
              </a:pPr>
              <a:r>
                <a:rPr lang="zh-CN" altLang="en-US" sz="2400" dirty="0">
                  <a:solidFill>
                    <a:schemeClr val="tx2"/>
                  </a:solidFill>
                  <a:latin typeface="微软雅黑" panose="020B0503020204020204" pitchFamily="34" charset="-122"/>
                  <a:ea typeface="微软雅黑" panose="020B0503020204020204" pitchFamily="34" charset="-122"/>
                  <a:cs typeface="+mn-ea"/>
                  <a:sym typeface="+mn-lt"/>
                </a:rPr>
                <a:t>研究方法</a:t>
              </a:r>
              <a:endParaRPr lang="en-US" sz="240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7" name="矩形 6"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065178" y="973374"/>
              <a:ext cx="3441290" cy="246221"/>
            </a:xfrm>
            <a:prstGeom prst="rect">
              <a:avLst/>
            </a:prstGeom>
          </p:spPr>
          <p:txBody>
            <a:bodyPr wrap="square">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标题数数字标题标题数标题题数字标题数字等。</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5" name="组合 62"/>
          <p:cNvGrpSpPr/>
          <p:nvPr/>
        </p:nvGrpSpPr>
        <p:grpSpPr>
          <a:xfrm>
            <a:off x="3326641" y="3326513"/>
            <a:ext cx="1656097" cy="1656099"/>
            <a:chOff x="4993868" y="2326868"/>
            <a:chExt cx="2204265" cy="2204265"/>
          </a:xfrm>
          <a:effectLst>
            <a:outerShdw blurRad="292100" dist="114300" dir="2700000" algn="tl" rotWithShape="0">
              <a:prstClr val="black">
                <a:alpha val="25000"/>
              </a:prstClr>
            </a:outerShdw>
          </a:effectLst>
        </p:grpSpPr>
        <p:sp>
          <p:nvSpPr>
            <p:cNvPr id="56" name="任意多边形 60"/>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prstClr val="white"/>
                </a:solidFill>
                <a:latin typeface="Calibri" panose="020F0502020204030204"/>
                <a:ea typeface="宋体" panose="02010600030101010101" pitchFamily="2" charset="-122"/>
              </a:endParaRPr>
            </a:p>
          </p:txBody>
        </p:sp>
        <p:sp>
          <p:nvSpPr>
            <p:cNvPr id="57" name="椭圆 59"/>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prstClr val="white"/>
                </a:solidFill>
                <a:latin typeface="Calibri" panose="020F0502020204030204"/>
                <a:ea typeface="宋体" panose="02010600030101010101" pitchFamily="2" charset="-122"/>
              </a:endParaRPr>
            </a:p>
          </p:txBody>
        </p:sp>
        <p:sp>
          <p:nvSpPr>
            <p:cNvPr id="58" name="椭圆 61"/>
            <p:cNvSpPr/>
            <p:nvPr/>
          </p:nvSpPr>
          <p:spPr>
            <a:xfrm>
              <a:off x="5370108" y="2708871"/>
              <a:ext cx="1451783" cy="1451783"/>
            </a:xfrm>
            <a:prstGeom prst="ellipse">
              <a:avLst/>
            </a:prstGeom>
            <a:solidFill>
              <a:schemeClr val="tx1">
                <a:lumMod val="95000"/>
                <a:lumOff val="5000"/>
                <a:alpha val="70000"/>
              </a:schemeClr>
            </a:soli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prstClr val="white"/>
                </a:solidFill>
                <a:latin typeface="Calibri" panose="020F0502020204030204"/>
                <a:ea typeface="宋体" panose="02010600030101010101" pitchFamily="2" charset="-122"/>
              </a:endParaRPr>
            </a:p>
          </p:txBody>
        </p:sp>
      </p:grpSp>
      <p:grpSp>
        <p:nvGrpSpPr>
          <p:cNvPr id="59" name="组合 63"/>
          <p:cNvGrpSpPr/>
          <p:nvPr/>
        </p:nvGrpSpPr>
        <p:grpSpPr>
          <a:xfrm>
            <a:off x="4568257" y="2381427"/>
            <a:ext cx="1656097" cy="1656099"/>
            <a:chOff x="4993868" y="2326868"/>
            <a:chExt cx="2204265" cy="2204265"/>
          </a:xfrm>
          <a:effectLst>
            <a:outerShdw blurRad="292100" dist="114300" dir="2700000" algn="tl" rotWithShape="0">
              <a:prstClr val="black">
                <a:alpha val="25000"/>
              </a:prstClr>
            </a:outerShdw>
          </a:effectLst>
        </p:grpSpPr>
        <p:sp>
          <p:nvSpPr>
            <p:cNvPr id="60" name="任意多边形 64"/>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prstClr val="white"/>
                </a:solidFill>
                <a:latin typeface="Calibri" panose="020F0502020204030204"/>
                <a:ea typeface="宋体" panose="02010600030101010101" pitchFamily="2" charset="-122"/>
              </a:endParaRPr>
            </a:p>
          </p:txBody>
        </p:sp>
        <p:sp>
          <p:nvSpPr>
            <p:cNvPr id="61" name="椭圆 65"/>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prstClr val="white"/>
                </a:solidFill>
                <a:latin typeface="Calibri" panose="020F0502020204030204"/>
                <a:ea typeface="宋体" panose="02010600030101010101" pitchFamily="2" charset="-122"/>
              </a:endParaRPr>
            </a:p>
          </p:txBody>
        </p:sp>
        <p:sp>
          <p:nvSpPr>
            <p:cNvPr id="62" name="椭圆 66"/>
            <p:cNvSpPr/>
            <p:nvPr/>
          </p:nvSpPr>
          <p:spPr>
            <a:xfrm>
              <a:off x="5370108" y="2708871"/>
              <a:ext cx="1451783" cy="1451783"/>
            </a:xfrm>
            <a:prstGeom prst="ellipse">
              <a:avLst/>
            </a:prstGeom>
            <a:solidFill>
              <a:schemeClr val="tx1">
                <a:lumMod val="95000"/>
                <a:lumOff val="5000"/>
              </a:schemeClr>
            </a:soli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prstClr val="white"/>
                </a:solidFill>
                <a:latin typeface="Calibri" panose="020F0502020204030204"/>
                <a:ea typeface="宋体" panose="02010600030101010101" pitchFamily="2" charset="-122"/>
              </a:endParaRPr>
            </a:p>
          </p:txBody>
        </p:sp>
      </p:grpSp>
      <p:grpSp>
        <p:nvGrpSpPr>
          <p:cNvPr id="63" name="组合 71"/>
          <p:cNvGrpSpPr/>
          <p:nvPr/>
        </p:nvGrpSpPr>
        <p:grpSpPr>
          <a:xfrm>
            <a:off x="5868073" y="3326513"/>
            <a:ext cx="1656097" cy="1656099"/>
            <a:chOff x="4993868" y="2326868"/>
            <a:chExt cx="2204265" cy="2204265"/>
          </a:xfrm>
          <a:effectLst>
            <a:outerShdw blurRad="292100" dist="114300" dir="2700000" algn="tl" rotWithShape="0">
              <a:prstClr val="black">
                <a:alpha val="25000"/>
              </a:prstClr>
            </a:outerShdw>
          </a:effectLst>
        </p:grpSpPr>
        <p:sp>
          <p:nvSpPr>
            <p:cNvPr id="64" name="任意多边形 72"/>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prstClr val="white"/>
                </a:solidFill>
                <a:latin typeface="Calibri" panose="020F0502020204030204"/>
                <a:ea typeface="宋体" panose="02010600030101010101" pitchFamily="2" charset="-122"/>
              </a:endParaRPr>
            </a:p>
          </p:txBody>
        </p:sp>
        <p:sp>
          <p:nvSpPr>
            <p:cNvPr id="65" name="椭圆 73"/>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prstClr val="white"/>
                </a:solidFill>
                <a:latin typeface="Calibri" panose="020F0502020204030204"/>
                <a:ea typeface="宋体" panose="02010600030101010101" pitchFamily="2" charset="-122"/>
              </a:endParaRPr>
            </a:p>
          </p:txBody>
        </p:sp>
        <p:sp>
          <p:nvSpPr>
            <p:cNvPr id="66" name="椭圆 74"/>
            <p:cNvSpPr/>
            <p:nvPr/>
          </p:nvSpPr>
          <p:spPr>
            <a:xfrm>
              <a:off x="5370108" y="2708871"/>
              <a:ext cx="1451783" cy="1451783"/>
            </a:xfrm>
            <a:prstGeom prst="ellipse">
              <a:avLst/>
            </a:prstGeom>
            <a:solidFill>
              <a:schemeClr val="tx1">
                <a:lumMod val="95000"/>
                <a:lumOff val="5000"/>
              </a:schemeClr>
            </a:soli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prstClr val="white"/>
                </a:solidFill>
                <a:latin typeface="Calibri" panose="020F0502020204030204"/>
                <a:ea typeface="宋体" panose="02010600030101010101" pitchFamily="2" charset="-122"/>
              </a:endParaRPr>
            </a:p>
          </p:txBody>
        </p:sp>
      </p:grpSp>
      <p:grpSp>
        <p:nvGrpSpPr>
          <p:cNvPr id="67" name="组合 75"/>
          <p:cNvGrpSpPr/>
          <p:nvPr/>
        </p:nvGrpSpPr>
        <p:grpSpPr>
          <a:xfrm>
            <a:off x="7133065" y="2381427"/>
            <a:ext cx="1656097" cy="1656099"/>
            <a:chOff x="4993868" y="2326868"/>
            <a:chExt cx="2204265" cy="2204265"/>
          </a:xfrm>
          <a:effectLst>
            <a:outerShdw blurRad="292100" dist="114300" dir="2700000" algn="tl" rotWithShape="0">
              <a:prstClr val="black">
                <a:alpha val="25000"/>
              </a:prstClr>
            </a:outerShdw>
          </a:effectLst>
        </p:grpSpPr>
        <p:sp>
          <p:nvSpPr>
            <p:cNvPr id="68" name="任意多边形 76"/>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prstClr val="white"/>
                </a:solidFill>
                <a:latin typeface="Calibri" panose="020F0502020204030204"/>
                <a:ea typeface="宋体" panose="02010600030101010101" pitchFamily="2" charset="-122"/>
              </a:endParaRPr>
            </a:p>
          </p:txBody>
        </p:sp>
        <p:sp>
          <p:nvSpPr>
            <p:cNvPr id="69" name="椭圆 77"/>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prstClr val="white"/>
                </a:solidFill>
                <a:latin typeface="Calibri" panose="020F0502020204030204"/>
                <a:ea typeface="宋体" panose="02010600030101010101" pitchFamily="2" charset="-122"/>
              </a:endParaRPr>
            </a:p>
          </p:txBody>
        </p:sp>
        <p:sp>
          <p:nvSpPr>
            <p:cNvPr id="70" name="椭圆 78"/>
            <p:cNvSpPr/>
            <p:nvPr/>
          </p:nvSpPr>
          <p:spPr>
            <a:xfrm>
              <a:off x="5370108" y="2708871"/>
              <a:ext cx="1451783" cy="1451783"/>
            </a:xfrm>
            <a:prstGeom prst="ellipse">
              <a:avLst/>
            </a:prstGeom>
            <a:solidFill>
              <a:schemeClr val="tx1">
                <a:lumMod val="95000"/>
                <a:lumOff val="5000"/>
              </a:schemeClr>
            </a:soli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prstClr val="white"/>
                </a:solidFill>
                <a:latin typeface="Calibri" panose="020F0502020204030204"/>
                <a:ea typeface="宋体" panose="02010600030101010101" pitchFamily="2" charset="-122"/>
              </a:endParaRPr>
            </a:p>
          </p:txBody>
        </p:sp>
      </p:grpSp>
      <p:grpSp>
        <p:nvGrpSpPr>
          <p:cNvPr id="71" name="组合 80"/>
          <p:cNvGrpSpPr/>
          <p:nvPr/>
        </p:nvGrpSpPr>
        <p:grpSpPr>
          <a:xfrm>
            <a:off x="8300050" y="1853305"/>
            <a:ext cx="2748094" cy="1068764"/>
            <a:chOff x="5947699" y="908862"/>
            <a:chExt cx="2748095" cy="1068763"/>
          </a:xfrm>
        </p:grpSpPr>
        <p:grpSp>
          <p:nvGrpSpPr>
            <p:cNvPr id="72" name="组合 81"/>
            <p:cNvGrpSpPr/>
            <p:nvPr/>
          </p:nvGrpSpPr>
          <p:grpSpPr>
            <a:xfrm flipV="1">
              <a:off x="5947699" y="1317986"/>
              <a:ext cx="2684915" cy="333365"/>
              <a:chOff x="5272248" y="4626108"/>
              <a:chExt cx="2684915" cy="333365"/>
            </a:xfrm>
          </p:grpSpPr>
          <p:sp>
            <p:nvSpPr>
              <p:cNvPr id="75" name="椭圆 84"/>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任意多边形 85"/>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3" name="文本框 82"/>
            <p:cNvSpPr txBox="1"/>
            <p:nvPr/>
          </p:nvSpPr>
          <p:spPr>
            <a:xfrm>
              <a:off x="6499991" y="908862"/>
              <a:ext cx="2132623" cy="276999"/>
            </a:xfrm>
            <a:prstGeom prst="rect">
              <a:avLst/>
            </a:prstGeom>
            <a:noFill/>
          </p:spPr>
          <p:txBody>
            <a:bodyPr wrap="square" rtlCol="0">
              <a:spAutoFit/>
            </a:bodyPr>
            <a:lstStyle/>
            <a:p>
              <a:pPr algn="r">
                <a:defRPr/>
              </a:pPr>
              <a:r>
                <a:rPr lang="zh-CN" altLang="en-US" sz="1200" b="1" dirty="0">
                  <a:solidFill>
                    <a:schemeClr val="tx1">
                      <a:lumMod val="50000"/>
                    </a:schemeClr>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74" name="文本框 83"/>
            <p:cNvSpPr txBox="1"/>
            <p:nvPr/>
          </p:nvSpPr>
          <p:spPr>
            <a:xfrm>
              <a:off x="6290682" y="1331295"/>
              <a:ext cx="2405112" cy="646330"/>
            </a:xfrm>
            <a:prstGeom prst="rect">
              <a:avLst/>
            </a:prstGeom>
            <a:noFill/>
          </p:spPr>
          <p:txBody>
            <a:bodyPr wrap="square" rtlCol="0">
              <a:spAutoFit/>
            </a:bodyPr>
            <a:lstStyle/>
            <a:p>
              <a:pP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7" name="组合 86"/>
          <p:cNvGrpSpPr/>
          <p:nvPr/>
        </p:nvGrpSpPr>
        <p:grpSpPr>
          <a:xfrm flipV="1">
            <a:off x="7047994" y="4742100"/>
            <a:ext cx="2748095" cy="992921"/>
            <a:chOff x="5947699" y="689431"/>
            <a:chExt cx="2748096" cy="992920"/>
          </a:xfrm>
        </p:grpSpPr>
        <p:grpSp>
          <p:nvGrpSpPr>
            <p:cNvPr id="78" name="组合 87"/>
            <p:cNvGrpSpPr/>
            <p:nvPr/>
          </p:nvGrpSpPr>
          <p:grpSpPr>
            <a:xfrm flipV="1">
              <a:off x="5947699" y="1317986"/>
              <a:ext cx="2684915" cy="333365"/>
              <a:chOff x="5272248" y="4626108"/>
              <a:chExt cx="2684915" cy="333365"/>
            </a:xfrm>
          </p:grpSpPr>
          <p:sp>
            <p:nvSpPr>
              <p:cNvPr id="81" name="椭圆 90"/>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任意多边形 91"/>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9" name="文本框 88"/>
            <p:cNvSpPr txBox="1"/>
            <p:nvPr/>
          </p:nvSpPr>
          <p:spPr>
            <a:xfrm flipV="1">
              <a:off x="6657952" y="1405352"/>
              <a:ext cx="1974662" cy="276999"/>
            </a:xfrm>
            <a:prstGeom prst="rect">
              <a:avLst/>
            </a:prstGeom>
            <a:noFill/>
          </p:spPr>
          <p:txBody>
            <a:bodyPr wrap="square" rtlCol="0">
              <a:spAutoFit/>
            </a:bodyPr>
            <a:lstStyle/>
            <a:p>
              <a:pPr algn="r">
                <a:defRPr/>
              </a:pPr>
              <a:r>
                <a:rPr lang="zh-CN" altLang="en-US" sz="1200" b="1" dirty="0">
                  <a:solidFill>
                    <a:schemeClr val="tx1">
                      <a:lumMod val="50000"/>
                    </a:schemeClr>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80" name="文本框 89"/>
            <p:cNvSpPr txBox="1"/>
            <p:nvPr/>
          </p:nvSpPr>
          <p:spPr>
            <a:xfrm flipV="1">
              <a:off x="6290684" y="689431"/>
              <a:ext cx="2405111" cy="646330"/>
            </a:xfrm>
            <a:prstGeom prst="rect">
              <a:avLst/>
            </a:prstGeom>
            <a:noFill/>
          </p:spPr>
          <p:txBody>
            <a:bodyPr wrap="square" rtlCol="0">
              <a:spAutoFit/>
            </a:bodyPr>
            <a:lstStyle/>
            <a:p>
              <a:pP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83" name="组合 92"/>
          <p:cNvGrpSpPr/>
          <p:nvPr/>
        </p:nvGrpSpPr>
        <p:grpSpPr>
          <a:xfrm flipH="1">
            <a:off x="2032001" y="1855110"/>
            <a:ext cx="3021535" cy="1068764"/>
            <a:chOff x="5947699" y="908862"/>
            <a:chExt cx="3021535" cy="1068763"/>
          </a:xfrm>
        </p:grpSpPr>
        <p:grpSp>
          <p:nvGrpSpPr>
            <p:cNvPr id="84" name="组合 93"/>
            <p:cNvGrpSpPr/>
            <p:nvPr/>
          </p:nvGrpSpPr>
          <p:grpSpPr>
            <a:xfrm flipV="1">
              <a:off x="5947699" y="1317986"/>
              <a:ext cx="2684915" cy="333365"/>
              <a:chOff x="5272248" y="4626108"/>
              <a:chExt cx="2684915" cy="333365"/>
            </a:xfrm>
          </p:grpSpPr>
          <p:sp>
            <p:nvSpPr>
              <p:cNvPr id="87" name="椭圆 96"/>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任意多边形 97"/>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85" name="文本框 94"/>
            <p:cNvSpPr txBox="1"/>
            <p:nvPr/>
          </p:nvSpPr>
          <p:spPr>
            <a:xfrm>
              <a:off x="6852146" y="908862"/>
              <a:ext cx="2117088" cy="276999"/>
            </a:xfrm>
            <a:prstGeom prst="rect">
              <a:avLst/>
            </a:prstGeom>
            <a:noFill/>
          </p:spPr>
          <p:txBody>
            <a:bodyPr wrap="square" rtlCol="0">
              <a:spAutoFit/>
            </a:bodyPr>
            <a:lstStyle/>
            <a:p>
              <a:pPr algn="r">
                <a:defRPr/>
              </a:pPr>
              <a:r>
                <a:rPr lang="zh-CN" altLang="en-US" sz="1200" b="1" dirty="0">
                  <a:solidFill>
                    <a:schemeClr val="tx1">
                      <a:lumMod val="50000"/>
                    </a:schemeClr>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86" name="文本框 95"/>
            <p:cNvSpPr txBox="1"/>
            <p:nvPr/>
          </p:nvSpPr>
          <p:spPr>
            <a:xfrm>
              <a:off x="6290683" y="1331295"/>
              <a:ext cx="2576011" cy="646330"/>
            </a:xfrm>
            <a:prstGeom prst="rect">
              <a:avLst/>
            </a:prstGeom>
            <a:noFill/>
          </p:spPr>
          <p:txBody>
            <a:bodyPr wrap="square" rtlCol="0">
              <a:spAutoFit/>
            </a:bodyPr>
            <a:lstStyle/>
            <a:p>
              <a:pPr algn="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89" name="组合 104"/>
          <p:cNvGrpSpPr/>
          <p:nvPr/>
        </p:nvGrpSpPr>
        <p:grpSpPr>
          <a:xfrm flipH="1" flipV="1">
            <a:off x="1065178" y="4726224"/>
            <a:ext cx="2775129" cy="992920"/>
            <a:chOff x="5947699" y="689432"/>
            <a:chExt cx="2775129" cy="992919"/>
          </a:xfrm>
        </p:grpSpPr>
        <p:grpSp>
          <p:nvGrpSpPr>
            <p:cNvPr id="90" name="组合 105"/>
            <p:cNvGrpSpPr/>
            <p:nvPr/>
          </p:nvGrpSpPr>
          <p:grpSpPr>
            <a:xfrm flipV="1">
              <a:off x="5947699" y="1317986"/>
              <a:ext cx="2684915" cy="333365"/>
              <a:chOff x="5272248" y="4626108"/>
              <a:chExt cx="2684915" cy="333365"/>
            </a:xfrm>
          </p:grpSpPr>
          <p:sp>
            <p:nvSpPr>
              <p:cNvPr id="93" name="椭圆 108"/>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4" name="任意多边形 109"/>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91" name="文本框 106"/>
            <p:cNvSpPr txBox="1"/>
            <p:nvPr/>
          </p:nvSpPr>
          <p:spPr>
            <a:xfrm flipV="1">
              <a:off x="6695445" y="1405352"/>
              <a:ext cx="1937169" cy="276999"/>
            </a:xfrm>
            <a:prstGeom prst="rect">
              <a:avLst/>
            </a:prstGeom>
            <a:noFill/>
          </p:spPr>
          <p:txBody>
            <a:bodyPr wrap="square" rtlCol="0">
              <a:spAutoFit/>
            </a:bodyPr>
            <a:lstStyle/>
            <a:p>
              <a:pPr algn="r">
                <a:defRPr/>
              </a:pPr>
              <a:r>
                <a:rPr lang="zh-CN" altLang="en-US" sz="1200" b="1" dirty="0">
                  <a:solidFill>
                    <a:schemeClr val="tx1">
                      <a:lumMod val="50000"/>
                    </a:schemeClr>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92" name="文本框 107"/>
            <p:cNvSpPr txBox="1"/>
            <p:nvPr/>
          </p:nvSpPr>
          <p:spPr>
            <a:xfrm flipV="1">
              <a:off x="6290682" y="689432"/>
              <a:ext cx="2432146" cy="646330"/>
            </a:xfrm>
            <a:prstGeom prst="rect">
              <a:avLst/>
            </a:prstGeom>
            <a:noFill/>
          </p:spPr>
          <p:txBody>
            <a:bodyPr wrap="square" rtlCol="0">
              <a:spAutoFit/>
            </a:bodyPr>
            <a:lstStyle/>
            <a:p>
              <a:pPr algn="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95" name="文本框 122"/>
          <p:cNvSpPr txBox="1"/>
          <p:nvPr/>
        </p:nvSpPr>
        <p:spPr>
          <a:xfrm>
            <a:off x="3648904" y="3807936"/>
            <a:ext cx="1000117" cy="707886"/>
          </a:xfrm>
          <a:prstGeom prst="rect">
            <a:avLst/>
          </a:prstGeom>
          <a:noFill/>
        </p:spPr>
        <p:txBody>
          <a:bodyPr wrap="square" rtlCol="0">
            <a:spAutoFit/>
          </a:bodyPr>
          <a:lstStyle/>
          <a:p>
            <a:pPr algn="ctr">
              <a:defRPr/>
            </a:pPr>
            <a:r>
              <a:rPr lang="en-US" altLang="zh-CN" sz="4000" dirty="0">
                <a:solidFill>
                  <a:schemeClr val="bg1"/>
                </a:solidFill>
                <a:latin typeface="Impact" panose="020B0806030902050204" pitchFamily="34" charset="0"/>
                <a:ea typeface="宋体" panose="02010600030101010101" pitchFamily="2" charset="-122"/>
              </a:rPr>
              <a:t>01</a:t>
            </a:r>
            <a:endParaRPr lang="zh-CN" altLang="en-US" sz="4000" dirty="0">
              <a:solidFill>
                <a:schemeClr val="bg1"/>
              </a:solidFill>
              <a:latin typeface="Impact" panose="020B0806030902050204" pitchFamily="34" charset="0"/>
              <a:ea typeface="宋体" panose="02010600030101010101" pitchFamily="2" charset="-122"/>
            </a:endParaRPr>
          </a:p>
        </p:txBody>
      </p:sp>
      <p:sp>
        <p:nvSpPr>
          <p:cNvPr id="96" name="文本框 125"/>
          <p:cNvSpPr txBox="1"/>
          <p:nvPr/>
        </p:nvSpPr>
        <p:spPr>
          <a:xfrm>
            <a:off x="4898952" y="2834089"/>
            <a:ext cx="1000117" cy="707886"/>
          </a:xfrm>
          <a:prstGeom prst="rect">
            <a:avLst/>
          </a:prstGeom>
          <a:noFill/>
        </p:spPr>
        <p:txBody>
          <a:bodyPr wrap="square" rtlCol="0">
            <a:spAutoFit/>
          </a:bodyPr>
          <a:lstStyle/>
          <a:p>
            <a:pPr algn="ctr">
              <a:defRPr/>
            </a:pPr>
            <a:r>
              <a:rPr lang="en-US" altLang="zh-CN" sz="4000" dirty="0">
                <a:solidFill>
                  <a:schemeClr val="bg1"/>
                </a:solidFill>
                <a:latin typeface="Impact" panose="020B0806030902050204" pitchFamily="34" charset="0"/>
                <a:ea typeface="宋体" panose="02010600030101010101" pitchFamily="2" charset="-122"/>
              </a:rPr>
              <a:t>02</a:t>
            </a:r>
            <a:endParaRPr lang="zh-CN" altLang="en-US" sz="4000" dirty="0">
              <a:solidFill>
                <a:schemeClr val="bg1"/>
              </a:solidFill>
              <a:latin typeface="Impact" panose="020B0806030902050204" pitchFamily="34" charset="0"/>
              <a:ea typeface="宋体" panose="02010600030101010101" pitchFamily="2" charset="-122"/>
            </a:endParaRPr>
          </a:p>
        </p:txBody>
      </p:sp>
      <p:sp>
        <p:nvSpPr>
          <p:cNvPr id="97" name="文本框 128"/>
          <p:cNvSpPr txBox="1"/>
          <p:nvPr/>
        </p:nvSpPr>
        <p:spPr>
          <a:xfrm>
            <a:off x="7471495" y="2893536"/>
            <a:ext cx="1000117" cy="707886"/>
          </a:xfrm>
          <a:prstGeom prst="rect">
            <a:avLst/>
          </a:prstGeom>
          <a:noFill/>
        </p:spPr>
        <p:txBody>
          <a:bodyPr wrap="square" rtlCol="0">
            <a:spAutoFit/>
          </a:bodyPr>
          <a:lstStyle/>
          <a:p>
            <a:pPr algn="ctr">
              <a:defRPr/>
            </a:pPr>
            <a:r>
              <a:rPr lang="en-US" altLang="zh-CN" sz="4000" dirty="0">
                <a:solidFill>
                  <a:schemeClr val="bg1"/>
                </a:solidFill>
                <a:latin typeface="Impact" panose="020B0806030902050204" pitchFamily="34" charset="0"/>
                <a:ea typeface="宋体" panose="02010600030101010101" pitchFamily="2" charset="-122"/>
              </a:rPr>
              <a:t>04</a:t>
            </a:r>
            <a:endParaRPr lang="zh-CN" altLang="en-US" sz="4000" dirty="0">
              <a:solidFill>
                <a:schemeClr val="bg1"/>
              </a:solidFill>
              <a:latin typeface="Impact" panose="020B0806030902050204" pitchFamily="34" charset="0"/>
              <a:ea typeface="宋体" panose="02010600030101010101" pitchFamily="2" charset="-122"/>
            </a:endParaRPr>
          </a:p>
        </p:txBody>
      </p:sp>
      <p:sp>
        <p:nvSpPr>
          <p:cNvPr id="98" name="文本框 131"/>
          <p:cNvSpPr txBox="1"/>
          <p:nvPr/>
        </p:nvSpPr>
        <p:spPr>
          <a:xfrm>
            <a:off x="6196060" y="3776072"/>
            <a:ext cx="1000117" cy="707886"/>
          </a:xfrm>
          <a:prstGeom prst="rect">
            <a:avLst/>
          </a:prstGeom>
          <a:noFill/>
        </p:spPr>
        <p:txBody>
          <a:bodyPr wrap="square" rtlCol="0">
            <a:spAutoFit/>
          </a:bodyPr>
          <a:lstStyle/>
          <a:p>
            <a:pPr algn="ctr">
              <a:defRPr/>
            </a:pPr>
            <a:r>
              <a:rPr lang="en-US" altLang="zh-CN" sz="4000" dirty="0">
                <a:solidFill>
                  <a:schemeClr val="bg1"/>
                </a:solidFill>
                <a:latin typeface="Impact" panose="020B0806030902050204" pitchFamily="34" charset="0"/>
                <a:ea typeface="宋体" panose="02010600030101010101" pitchFamily="2" charset="-122"/>
              </a:rPr>
              <a:t>03</a:t>
            </a:r>
            <a:endParaRPr lang="zh-CN" altLang="en-US" sz="4000" dirty="0">
              <a:solidFill>
                <a:schemeClr val="bg1"/>
              </a:solidFill>
              <a:latin typeface="Impact" panose="020B080603090205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down)">
                                      <p:cBhvr>
                                        <p:cTn id="14" dur="500"/>
                                        <p:tgtEl>
                                          <p:spTgt spid="2"/>
                                        </p:tgtEl>
                                      </p:cBhvr>
                                    </p:animEffect>
                                  </p:childTnLst>
                                </p:cTn>
                              </p:par>
                            </p:childTnLst>
                          </p:cTn>
                        </p:par>
                        <p:par>
                          <p:cTn id="15" fill="hold">
                            <p:stCondLst>
                              <p:cond delay="500"/>
                            </p:stCondLst>
                            <p:childTnLst>
                              <p:par>
                                <p:cTn id="16" presetID="49" presetClass="entr" presetSubtype="0" decel="100000"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 calcmode="lin" valueType="num">
                                      <p:cBhvr>
                                        <p:cTn id="20" dur="500" fill="hold"/>
                                        <p:tgtEl>
                                          <p:spTgt spid="55"/>
                                        </p:tgtEl>
                                        <p:attrNameLst>
                                          <p:attrName>style.rotation</p:attrName>
                                        </p:attrNameLst>
                                      </p:cBhvr>
                                      <p:tavLst>
                                        <p:tav tm="0">
                                          <p:val>
                                            <p:fltVal val="360"/>
                                          </p:val>
                                        </p:tav>
                                        <p:tav tm="100000">
                                          <p:val>
                                            <p:fltVal val="0"/>
                                          </p:val>
                                        </p:tav>
                                      </p:tavLst>
                                    </p:anim>
                                    <p:animEffect transition="in" filter="fade">
                                      <p:cBhvr>
                                        <p:cTn id="21" dur="500"/>
                                        <p:tgtEl>
                                          <p:spTgt spid="55"/>
                                        </p:tgtEl>
                                      </p:cBhvr>
                                    </p:animEffect>
                                  </p:childTnLst>
                                </p:cTn>
                              </p:par>
                            </p:childTnLst>
                          </p:cTn>
                        </p:par>
                        <p:par>
                          <p:cTn id="22" fill="hold">
                            <p:stCondLst>
                              <p:cond delay="1000"/>
                            </p:stCondLst>
                            <p:childTnLst>
                              <p:par>
                                <p:cTn id="23" presetID="49" presetClass="entr" presetSubtype="0" decel="100000" fill="hold" nodeType="after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p:cTn id="25" dur="500" fill="hold"/>
                                        <p:tgtEl>
                                          <p:spTgt spid="59"/>
                                        </p:tgtEl>
                                        <p:attrNameLst>
                                          <p:attrName>ppt_w</p:attrName>
                                        </p:attrNameLst>
                                      </p:cBhvr>
                                      <p:tavLst>
                                        <p:tav tm="0">
                                          <p:val>
                                            <p:fltVal val="0"/>
                                          </p:val>
                                        </p:tav>
                                        <p:tav tm="100000">
                                          <p:val>
                                            <p:strVal val="#ppt_w"/>
                                          </p:val>
                                        </p:tav>
                                      </p:tavLst>
                                    </p:anim>
                                    <p:anim calcmode="lin" valueType="num">
                                      <p:cBhvr>
                                        <p:cTn id="26" dur="500" fill="hold"/>
                                        <p:tgtEl>
                                          <p:spTgt spid="59"/>
                                        </p:tgtEl>
                                        <p:attrNameLst>
                                          <p:attrName>ppt_h</p:attrName>
                                        </p:attrNameLst>
                                      </p:cBhvr>
                                      <p:tavLst>
                                        <p:tav tm="0">
                                          <p:val>
                                            <p:fltVal val="0"/>
                                          </p:val>
                                        </p:tav>
                                        <p:tav tm="100000">
                                          <p:val>
                                            <p:strVal val="#ppt_h"/>
                                          </p:val>
                                        </p:tav>
                                      </p:tavLst>
                                    </p:anim>
                                    <p:anim calcmode="lin" valueType="num">
                                      <p:cBhvr>
                                        <p:cTn id="27" dur="500" fill="hold"/>
                                        <p:tgtEl>
                                          <p:spTgt spid="59"/>
                                        </p:tgtEl>
                                        <p:attrNameLst>
                                          <p:attrName>style.rotation</p:attrName>
                                        </p:attrNameLst>
                                      </p:cBhvr>
                                      <p:tavLst>
                                        <p:tav tm="0">
                                          <p:val>
                                            <p:fltVal val="360"/>
                                          </p:val>
                                        </p:tav>
                                        <p:tav tm="100000">
                                          <p:val>
                                            <p:fltVal val="0"/>
                                          </p:val>
                                        </p:tav>
                                      </p:tavLst>
                                    </p:anim>
                                    <p:animEffect transition="in" filter="fade">
                                      <p:cBhvr>
                                        <p:cTn id="28" dur="500"/>
                                        <p:tgtEl>
                                          <p:spTgt spid="59"/>
                                        </p:tgtEl>
                                      </p:cBhvr>
                                    </p:animEffect>
                                  </p:childTnLst>
                                </p:cTn>
                              </p:par>
                            </p:childTnLst>
                          </p:cTn>
                        </p:par>
                        <p:par>
                          <p:cTn id="29" fill="hold">
                            <p:stCondLst>
                              <p:cond delay="1500"/>
                            </p:stCondLst>
                            <p:childTnLst>
                              <p:par>
                                <p:cTn id="30" presetID="49" presetClass="entr" presetSubtype="0" decel="100000"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 calcmode="lin" valueType="num">
                                      <p:cBhvr>
                                        <p:cTn id="32" dur="500" fill="hold"/>
                                        <p:tgtEl>
                                          <p:spTgt spid="63"/>
                                        </p:tgtEl>
                                        <p:attrNameLst>
                                          <p:attrName>ppt_w</p:attrName>
                                        </p:attrNameLst>
                                      </p:cBhvr>
                                      <p:tavLst>
                                        <p:tav tm="0">
                                          <p:val>
                                            <p:fltVal val="0"/>
                                          </p:val>
                                        </p:tav>
                                        <p:tav tm="100000">
                                          <p:val>
                                            <p:strVal val="#ppt_w"/>
                                          </p:val>
                                        </p:tav>
                                      </p:tavLst>
                                    </p:anim>
                                    <p:anim calcmode="lin" valueType="num">
                                      <p:cBhvr>
                                        <p:cTn id="33" dur="500" fill="hold"/>
                                        <p:tgtEl>
                                          <p:spTgt spid="63"/>
                                        </p:tgtEl>
                                        <p:attrNameLst>
                                          <p:attrName>ppt_h</p:attrName>
                                        </p:attrNameLst>
                                      </p:cBhvr>
                                      <p:tavLst>
                                        <p:tav tm="0">
                                          <p:val>
                                            <p:fltVal val="0"/>
                                          </p:val>
                                        </p:tav>
                                        <p:tav tm="100000">
                                          <p:val>
                                            <p:strVal val="#ppt_h"/>
                                          </p:val>
                                        </p:tav>
                                      </p:tavLst>
                                    </p:anim>
                                    <p:anim calcmode="lin" valueType="num">
                                      <p:cBhvr>
                                        <p:cTn id="34" dur="500" fill="hold"/>
                                        <p:tgtEl>
                                          <p:spTgt spid="63"/>
                                        </p:tgtEl>
                                        <p:attrNameLst>
                                          <p:attrName>style.rotation</p:attrName>
                                        </p:attrNameLst>
                                      </p:cBhvr>
                                      <p:tavLst>
                                        <p:tav tm="0">
                                          <p:val>
                                            <p:fltVal val="360"/>
                                          </p:val>
                                        </p:tav>
                                        <p:tav tm="100000">
                                          <p:val>
                                            <p:fltVal val="0"/>
                                          </p:val>
                                        </p:tav>
                                      </p:tavLst>
                                    </p:anim>
                                    <p:animEffect transition="in" filter="fade">
                                      <p:cBhvr>
                                        <p:cTn id="35" dur="500"/>
                                        <p:tgtEl>
                                          <p:spTgt spid="63"/>
                                        </p:tgtEl>
                                      </p:cBhvr>
                                    </p:animEffect>
                                  </p:childTnLst>
                                </p:cTn>
                              </p:par>
                            </p:childTnLst>
                          </p:cTn>
                        </p:par>
                        <p:par>
                          <p:cTn id="36" fill="hold">
                            <p:stCondLst>
                              <p:cond delay="2000"/>
                            </p:stCondLst>
                            <p:childTnLst>
                              <p:par>
                                <p:cTn id="37" presetID="49" presetClass="entr" presetSubtype="0" decel="100000"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 calcmode="lin" valueType="num">
                                      <p:cBhvr>
                                        <p:cTn id="41" dur="500" fill="hold"/>
                                        <p:tgtEl>
                                          <p:spTgt spid="67"/>
                                        </p:tgtEl>
                                        <p:attrNameLst>
                                          <p:attrName>style.rotation</p:attrName>
                                        </p:attrNameLst>
                                      </p:cBhvr>
                                      <p:tavLst>
                                        <p:tav tm="0">
                                          <p:val>
                                            <p:fltVal val="360"/>
                                          </p:val>
                                        </p:tav>
                                        <p:tav tm="100000">
                                          <p:val>
                                            <p:fltVal val="0"/>
                                          </p:val>
                                        </p:tav>
                                      </p:tavLst>
                                    </p:anim>
                                    <p:animEffect transition="in" filter="fade">
                                      <p:cBhvr>
                                        <p:cTn id="42" dur="500"/>
                                        <p:tgtEl>
                                          <p:spTgt spid="67"/>
                                        </p:tgtEl>
                                      </p:cBhvr>
                                    </p:animEffect>
                                  </p:childTnLst>
                                </p:cTn>
                              </p:par>
                            </p:childTnLst>
                          </p:cTn>
                        </p:par>
                        <p:par>
                          <p:cTn id="43" fill="hold">
                            <p:stCondLst>
                              <p:cond delay="2500"/>
                            </p:stCondLst>
                            <p:childTnLst>
                              <p:par>
                                <p:cTn id="44" presetID="49" presetClass="entr" presetSubtype="0" decel="100000" fill="hold" grpId="0" nodeType="afterEffect">
                                  <p:stCondLst>
                                    <p:cond delay="0"/>
                                  </p:stCondLst>
                                  <p:childTnLst>
                                    <p:set>
                                      <p:cBhvr>
                                        <p:cTn id="45" dur="1" fill="hold">
                                          <p:stCondLst>
                                            <p:cond delay="0"/>
                                          </p:stCondLst>
                                        </p:cTn>
                                        <p:tgtEl>
                                          <p:spTgt spid="95"/>
                                        </p:tgtEl>
                                        <p:attrNameLst>
                                          <p:attrName>style.visibility</p:attrName>
                                        </p:attrNameLst>
                                      </p:cBhvr>
                                      <p:to>
                                        <p:strVal val="visible"/>
                                      </p:to>
                                    </p:set>
                                    <p:anim calcmode="lin" valueType="num">
                                      <p:cBhvr>
                                        <p:cTn id="46" dur="500" fill="hold"/>
                                        <p:tgtEl>
                                          <p:spTgt spid="95"/>
                                        </p:tgtEl>
                                        <p:attrNameLst>
                                          <p:attrName>ppt_w</p:attrName>
                                        </p:attrNameLst>
                                      </p:cBhvr>
                                      <p:tavLst>
                                        <p:tav tm="0">
                                          <p:val>
                                            <p:fltVal val="0"/>
                                          </p:val>
                                        </p:tav>
                                        <p:tav tm="100000">
                                          <p:val>
                                            <p:strVal val="#ppt_w"/>
                                          </p:val>
                                        </p:tav>
                                      </p:tavLst>
                                    </p:anim>
                                    <p:anim calcmode="lin" valueType="num">
                                      <p:cBhvr>
                                        <p:cTn id="47" dur="500" fill="hold"/>
                                        <p:tgtEl>
                                          <p:spTgt spid="95"/>
                                        </p:tgtEl>
                                        <p:attrNameLst>
                                          <p:attrName>ppt_h</p:attrName>
                                        </p:attrNameLst>
                                      </p:cBhvr>
                                      <p:tavLst>
                                        <p:tav tm="0">
                                          <p:val>
                                            <p:fltVal val="0"/>
                                          </p:val>
                                        </p:tav>
                                        <p:tav tm="100000">
                                          <p:val>
                                            <p:strVal val="#ppt_h"/>
                                          </p:val>
                                        </p:tav>
                                      </p:tavLst>
                                    </p:anim>
                                    <p:anim calcmode="lin" valueType="num">
                                      <p:cBhvr>
                                        <p:cTn id="48" dur="500" fill="hold"/>
                                        <p:tgtEl>
                                          <p:spTgt spid="95"/>
                                        </p:tgtEl>
                                        <p:attrNameLst>
                                          <p:attrName>style.rotation</p:attrName>
                                        </p:attrNameLst>
                                      </p:cBhvr>
                                      <p:tavLst>
                                        <p:tav tm="0">
                                          <p:val>
                                            <p:fltVal val="360"/>
                                          </p:val>
                                        </p:tav>
                                        <p:tav tm="100000">
                                          <p:val>
                                            <p:fltVal val="0"/>
                                          </p:val>
                                        </p:tav>
                                      </p:tavLst>
                                    </p:anim>
                                    <p:animEffect transition="in" filter="fade">
                                      <p:cBhvr>
                                        <p:cTn id="49" dur="500"/>
                                        <p:tgtEl>
                                          <p:spTgt spid="95"/>
                                        </p:tgtEl>
                                      </p:cBhvr>
                                    </p:animEffect>
                                  </p:childTnLst>
                                </p:cTn>
                              </p:par>
                              <p:par>
                                <p:cTn id="50" presetID="49" presetClass="entr" presetSubtype="0" decel="100000" fill="hold" grpId="0" nodeType="withEffect">
                                  <p:stCondLst>
                                    <p:cond delay="0"/>
                                  </p:stCondLst>
                                  <p:childTnLst>
                                    <p:set>
                                      <p:cBhvr>
                                        <p:cTn id="51" dur="1" fill="hold">
                                          <p:stCondLst>
                                            <p:cond delay="0"/>
                                          </p:stCondLst>
                                        </p:cTn>
                                        <p:tgtEl>
                                          <p:spTgt spid="96"/>
                                        </p:tgtEl>
                                        <p:attrNameLst>
                                          <p:attrName>style.visibility</p:attrName>
                                        </p:attrNameLst>
                                      </p:cBhvr>
                                      <p:to>
                                        <p:strVal val="visible"/>
                                      </p:to>
                                    </p:set>
                                    <p:anim calcmode="lin" valueType="num">
                                      <p:cBhvr>
                                        <p:cTn id="52" dur="500" fill="hold"/>
                                        <p:tgtEl>
                                          <p:spTgt spid="96"/>
                                        </p:tgtEl>
                                        <p:attrNameLst>
                                          <p:attrName>ppt_w</p:attrName>
                                        </p:attrNameLst>
                                      </p:cBhvr>
                                      <p:tavLst>
                                        <p:tav tm="0">
                                          <p:val>
                                            <p:fltVal val="0"/>
                                          </p:val>
                                        </p:tav>
                                        <p:tav tm="100000">
                                          <p:val>
                                            <p:strVal val="#ppt_w"/>
                                          </p:val>
                                        </p:tav>
                                      </p:tavLst>
                                    </p:anim>
                                    <p:anim calcmode="lin" valueType="num">
                                      <p:cBhvr>
                                        <p:cTn id="53" dur="500" fill="hold"/>
                                        <p:tgtEl>
                                          <p:spTgt spid="96"/>
                                        </p:tgtEl>
                                        <p:attrNameLst>
                                          <p:attrName>ppt_h</p:attrName>
                                        </p:attrNameLst>
                                      </p:cBhvr>
                                      <p:tavLst>
                                        <p:tav tm="0">
                                          <p:val>
                                            <p:fltVal val="0"/>
                                          </p:val>
                                        </p:tav>
                                        <p:tav tm="100000">
                                          <p:val>
                                            <p:strVal val="#ppt_h"/>
                                          </p:val>
                                        </p:tav>
                                      </p:tavLst>
                                    </p:anim>
                                    <p:anim calcmode="lin" valueType="num">
                                      <p:cBhvr>
                                        <p:cTn id="54" dur="500" fill="hold"/>
                                        <p:tgtEl>
                                          <p:spTgt spid="96"/>
                                        </p:tgtEl>
                                        <p:attrNameLst>
                                          <p:attrName>style.rotation</p:attrName>
                                        </p:attrNameLst>
                                      </p:cBhvr>
                                      <p:tavLst>
                                        <p:tav tm="0">
                                          <p:val>
                                            <p:fltVal val="360"/>
                                          </p:val>
                                        </p:tav>
                                        <p:tav tm="100000">
                                          <p:val>
                                            <p:fltVal val="0"/>
                                          </p:val>
                                        </p:tav>
                                      </p:tavLst>
                                    </p:anim>
                                    <p:animEffect transition="in" filter="fade">
                                      <p:cBhvr>
                                        <p:cTn id="55" dur="500"/>
                                        <p:tgtEl>
                                          <p:spTgt spid="96"/>
                                        </p:tgtEl>
                                      </p:cBhvr>
                                    </p:animEffect>
                                  </p:childTnLst>
                                </p:cTn>
                              </p:par>
                              <p:par>
                                <p:cTn id="56" presetID="49" presetClass="entr" presetSubtype="0" decel="100000" fill="hold" grpId="0" nodeType="withEffect">
                                  <p:stCondLst>
                                    <p:cond delay="0"/>
                                  </p:stCondLst>
                                  <p:childTnLst>
                                    <p:set>
                                      <p:cBhvr>
                                        <p:cTn id="57" dur="1" fill="hold">
                                          <p:stCondLst>
                                            <p:cond delay="0"/>
                                          </p:stCondLst>
                                        </p:cTn>
                                        <p:tgtEl>
                                          <p:spTgt spid="98"/>
                                        </p:tgtEl>
                                        <p:attrNameLst>
                                          <p:attrName>style.visibility</p:attrName>
                                        </p:attrNameLst>
                                      </p:cBhvr>
                                      <p:to>
                                        <p:strVal val="visible"/>
                                      </p:to>
                                    </p:set>
                                    <p:anim calcmode="lin" valueType="num">
                                      <p:cBhvr>
                                        <p:cTn id="58" dur="500" fill="hold"/>
                                        <p:tgtEl>
                                          <p:spTgt spid="98"/>
                                        </p:tgtEl>
                                        <p:attrNameLst>
                                          <p:attrName>ppt_w</p:attrName>
                                        </p:attrNameLst>
                                      </p:cBhvr>
                                      <p:tavLst>
                                        <p:tav tm="0">
                                          <p:val>
                                            <p:fltVal val="0"/>
                                          </p:val>
                                        </p:tav>
                                        <p:tav tm="100000">
                                          <p:val>
                                            <p:strVal val="#ppt_w"/>
                                          </p:val>
                                        </p:tav>
                                      </p:tavLst>
                                    </p:anim>
                                    <p:anim calcmode="lin" valueType="num">
                                      <p:cBhvr>
                                        <p:cTn id="59" dur="500" fill="hold"/>
                                        <p:tgtEl>
                                          <p:spTgt spid="98"/>
                                        </p:tgtEl>
                                        <p:attrNameLst>
                                          <p:attrName>ppt_h</p:attrName>
                                        </p:attrNameLst>
                                      </p:cBhvr>
                                      <p:tavLst>
                                        <p:tav tm="0">
                                          <p:val>
                                            <p:fltVal val="0"/>
                                          </p:val>
                                        </p:tav>
                                        <p:tav tm="100000">
                                          <p:val>
                                            <p:strVal val="#ppt_h"/>
                                          </p:val>
                                        </p:tav>
                                      </p:tavLst>
                                    </p:anim>
                                    <p:anim calcmode="lin" valueType="num">
                                      <p:cBhvr>
                                        <p:cTn id="60" dur="500" fill="hold"/>
                                        <p:tgtEl>
                                          <p:spTgt spid="98"/>
                                        </p:tgtEl>
                                        <p:attrNameLst>
                                          <p:attrName>style.rotation</p:attrName>
                                        </p:attrNameLst>
                                      </p:cBhvr>
                                      <p:tavLst>
                                        <p:tav tm="0">
                                          <p:val>
                                            <p:fltVal val="360"/>
                                          </p:val>
                                        </p:tav>
                                        <p:tav tm="100000">
                                          <p:val>
                                            <p:fltVal val="0"/>
                                          </p:val>
                                        </p:tav>
                                      </p:tavLst>
                                    </p:anim>
                                    <p:animEffect transition="in" filter="fade">
                                      <p:cBhvr>
                                        <p:cTn id="61" dur="500"/>
                                        <p:tgtEl>
                                          <p:spTgt spid="98"/>
                                        </p:tgtEl>
                                      </p:cBhvr>
                                    </p:animEffect>
                                  </p:childTnLst>
                                </p:cTn>
                              </p:par>
                              <p:par>
                                <p:cTn id="62" presetID="49" presetClass="entr" presetSubtype="0" decel="100000" fill="hold" grpId="0" nodeType="withEffect">
                                  <p:stCondLst>
                                    <p:cond delay="0"/>
                                  </p:stCondLst>
                                  <p:childTnLst>
                                    <p:set>
                                      <p:cBhvr>
                                        <p:cTn id="63" dur="1" fill="hold">
                                          <p:stCondLst>
                                            <p:cond delay="0"/>
                                          </p:stCondLst>
                                        </p:cTn>
                                        <p:tgtEl>
                                          <p:spTgt spid="97"/>
                                        </p:tgtEl>
                                        <p:attrNameLst>
                                          <p:attrName>style.visibility</p:attrName>
                                        </p:attrNameLst>
                                      </p:cBhvr>
                                      <p:to>
                                        <p:strVal val="visible"/>
                                      </p:to>
                                    </p:set>
                                    <p:anim calcmode="lin" valueType="num">
                                      <p:cBhvr>
                                        <p:cTn id="64" dur="500" fill="hold"/>
                                        <p:tgtEl>
                                          <p:spTgt spid="97"/>
                                        </p:tgtEl>
                                        <p:attrNameLst>
                                          <p:attrName>ppt_w</p:attrName>
                                        </p:attrNameLst>
                                      </p:cBhvr>
                                      <p:tavLst>
                                        <p:tav tm="0">
                                          <p:val>
                                            <p:fltVal val="0"/>
                                          </p:val>
                                        </p:tav>
                                        <p:tav tm="100000">
                                          <p:val>
                                            <p:strVal val="#ppt_w"/>
                                          </p:val>
                                        </p:tav>
                                      </p:tavLst>
                                    </p:anim>
                                    <p:anim calcmode="lin" valueType="num">
                                      <p:cBhvr>
                                        <p:cTn id="65" dur="500" fill="hold"/>
                                        <p:tgtEl>
                                          <p:spTgt spid="97"/>
                                        </p:tgtEl>
                                        <p:attrNameLst>
                                          <p:attrName>ppt_h</p:attrName>
                                        </p:attrNameLst>
                                      </p:cBhvr>
                                      <p:tavLst>
                                        <p:tav tm="0">
                                          <p:val>
                                            <p:fltVal val="0"/>
                                          </p:val>
                                        </p:tav>
                                        <p:tav tm="100000">
                                          <p:val>
                                            <p:strVal val="#ppt_h"/>
                                          </p:val>
                                        </p:tav>
                                      </p:tavLst>
                                    </p:anim>
                                    <p:anim calcmode="lin" valueType="num">
                                      <p:cBhvr>
                                        <p:cTn id="66" dur="500" fill="hold"/>
                                        <p:tgtEl>
                                          <p:spTgt spid="97"/>
                                        </p:tgtEl>
                                        <p:attrNameLst>
                                          <p:attrName>style.rotation</p:attrName>
                                        </p:attrNameLst>
                                      </p:cBhvr>
                                      <p:tavLst>
                                        <p:tav tm="0">
                                          <p:val>
                                            <p:fltVal val="360"/>
                                          </p:val>
                                        </p:tav>
                                        <p:tav tm="100000">
                                          <p:val>
                                            <p:fltVal val="0"/>
                                          </p:val>
                                        </p:tav>
                                      </p:tavLst>
                                    </p:anim>
                                    <p:animEffect transition="in" filter="fade">
                                      <p:cBhvr>
                                        <p:cTn id="67" dur="500"/>
                                        <p:tgtEl>
                                          <p:spTgt spid="97"/>
                                        </p:tgtEl>
                                      </p:cBhvr>
                                    </p:animEffect>
                                  </p:childTnLst>
                                </p:cTn>
                              </p:par>
                            </p:childTnLst>
                          </p:cTn>
                        </p:par>
                        <p:par>
                          <p:cTn id="68" fill="hold">
                            <p:stCondLst>
                              <p:cond delay="3000"/>
                            </p:stCondLst>
                            <p:childTnLst>
                              <p:par>
                                <p:cTn id="69" presetID="42" presetClass="entr" presetSubtype="0"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83"/>
                                        </p:tgtEl>
                                        <p:attrNameLst>
                                          <p:attrName>style.visibility</p:attrName>
                                        </p:attrNameLst>
                                      </p:cBhvr>
                                      <p:to>
                                        <p:strVal val="visible"/>
                                      </p:to>
                                    </p:set>
                                    <p:animEffect transition="in" filter="fade">
                                      <p:cBhvr>
                                        <p:cTn id="76" dur="1000"/>
                                        <p:tgtEl>
                                          <p:spTgt spid="83"/>
                                        </p:tgtEl>
                                      </p:cBhvr>
                                    </p:animEffect>
                                    <p:anim calcmode="lin" valueType="num">
                                      <p:cBhvr>
                                        <p:cTn id="77" dur="1000" fill="hold"/>
                                        <p:tgtEl>
                                          <p:spTgt spid="83"/>
                                        </p:tgtEl>
                                        <p:attrNameLst>
                                          <p:attrName>ppt_x</p:attrName>
                                        </p:attrNameLst>
                                      </p:cBhvr>
                                      <p:tavLst>
                                        <p:tav tm="0">
                                          <p:val>
                                            <p:strVal val="#ppt_x"/>
                                          </p:val>
                                        </p:tav>
                                        <p:tav tm="100000">
                                          <p:val>
                                            <p:strVal val="#ppt_x"/>
                                          </p:val>
                                        </p:tav>
                                      </p:tavLst>
                                    </p:anim>
                                    <p:anim calcmode="lin" valueType="num">
                                      <p:cBhvr>
                                        <p:cTn id="78" dur="1000" fill="hold"/>
                                        <p:tgtEl>
                                          <p:spTgt spid="83"/>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77"/>
                                        </p:tgtEl>
                                        <p:attrNameLst>
                                          <p:attrName>style.visibility</p:attrName>
                                        </p:attrNameLst>
                                      </p:cBhvr>
                                      <p:to>
                                        <p:strVal val="visible"/>
                                      </p:to>
                                    </p:set>
                                    <p:animEffect transition="in" filter="fade">
                                      <p:cBhvr>
                                        <p:cTn id="86" dur="1000"/>
                                        <p:tgtEl>
                                          <p:spTgt spid="77"/>
                                        </p:tgtEl>
                                      </p:cBhvr>
                                    </p:animEffect>
                                    <p:anim calcmode="lin" valueType="num">
                                      <p:cBhvr>
                                        <p:cTn id="87" dur="1000" fill="hold"/>
                                        <p:tgtEl>
                                          <p:spTgt spid="77"/>
                                        </p:tgtEl>
                                        <p:attrNameLst>
                                          <p:attrName>ppt_x</p:attrName>
                                        </p:attrNameLst>
                                      </p:cBhvr>
                                      <p:tavLst>
                                        <p:tav tm="0">
                                          <p:val>
                                            <p:strVal val="#ppt_x"/>
                                          </p:val>
                                        </p:tav>
                                        <p:tav tm="100000">
                                          <p:val>
                                            <p:strVal val="#ppt_x"/>
                                          </p:val>
                                        </p:tav>
                                      </p:tavLst>
                                    </p:anim>
                                    <p:anim calcmode="lin" valueType="num">
                                      <p:cBhvr>
                                        <p:cTn id="88"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0"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898105"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7"/>
          <p:cNvPicPr>
            <a:picLocks noChangeAspect="1" noChangeArrowheads="1"/>
          </p:cNvPicPr>
          <p:nvPr/>
        </p:nvPicPr>
        <p:blipFill>
          <a:blip r:embed="rId1">
            <a:biLevel thresh="75000"/>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32527" y="6351257"/>
            <a:ext cx="1160135" cy="41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1"/>
          <p:cNvSpPr/>
          <p:nvPr/>
        </p:nvSpPr>
        <p:spPr>
          <a:xfrm>
            <a:off x="935907" y="559459"/>
            <a:ext cx="70970" cy="628052"/>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cs typeface="+mn-ea"/>
              <a:sym typeface="+mn-lt"/>
            </a:endParaRPr>
          </a:p>
        </p:txBody>
      </p:sp>
      <p:grpSp>
        <p:nvGrpSpPr>
          <p:cNvPr id="4" name="组合 3"/>
          <p:cNvGrpSpPr/>
          <p:nvPr/>
        </p:nvGrpSpPr>
        <p:grpSpPr>
          <a:xfrm>
            <a:off x="1065178" y="565322"/>
            <a:ext cx="3441290" cy="654273"/>
            <a:chOff x="1065178" y="565322"/>
            <a:chExt cx="3441290" cy="654273"/>
          </a:xfrm>
        </p:grpSpPr>
        <p:sp>
          <p:nvSpPr>
            <p:cNvPr id="5" name="TextBox 49"/>
            <p:cNvSpPr txBox="1"/>
            <p:nvPr/>
          </p:nvSpPr>
          <p:spPr>
            <a:xfrm>
              <a:off x="1065178" y="565322"/>
              <a:ext cx="3057643" cy="396134"/>
            </a:xfrm>
            <a:prstGeom prst="rect">
              <a:avLst/>
            </a:prstGeom>
            <a:noFill/>
          </p:spPr>
          <p:txBody>
            <a:bodyPr wrap="square" rtlCol="0">
              <a:spAutoFit/>
            </a:bodyPr>
            <a:lstStyle/>
            <a:p>
              <a:pPr>
                <a:lnSpc>
                  <a:spcPct val="80000"/>
                </a:lnSpc>
              </a:pPr>
              <a:r>
                <a:rPr lang="zh-CN" altLang="en-US" sz="2400" dirty="0">
                  <a:solidFill>
                    <a:schemeClr val="tx2"/>
                  </a:solidFill>
                  <a:latin typeface="微软雅黑" panose="020B0503020204020204" pitchFamily="34" charset="-122"/>
                  <a:ea typeface="微软雅黑" panose="020B0503020204020204" pitchFamily="34" charset="-122"/>
                  <a:cs typeface="+mn-ea"/>
                  <a:sym typeface="+mn-lt"/>
                </a:rPr>
                <a:t>研究步骤</a:t>
              </a:r>
              <a:endParaRPr lang="en-US" sz="240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7" name="矩形 6"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065178" y="973374"/>
              <a:ext cx="3441290" cy="246221"/>
            </a:xfrm>
            <a:prstGeom prst="rect">
              <a:avLst/>
            </a:prstGeom>
          </p:spPr>
          <p:txBody>
            <a:bodyPr wrap="square">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标题数数字标题标题数标题题数字标题数字等。</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9" name="Pentagon 78"/>
          <p:cNvSpPr/>
          <p:nvPr/>
        </p:nvSpPr>
        <p:spPr>
          <a:xfrm rot="5400000">
            <a:off x="56716" y="2646276"/>
            <a:ext cx="3312368" cy="1800200"/>
          </a:xfrm>
          <a:prstGeom prst="homePlate">
            <a:avLst>
              <a:gd name="adj" fmla="val 31766"/>
            </a:avLst>
          </a:prstGeom>
          <a:solidFill>
            <a:schemeClr val="tx1">
              <a:lumMod val="50000"/>
              <a:lumOff val="5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dirty="0"/>
          </a:p>
        </p:txBody>
      </p:sp>
      <p:sp>
        <p:nvSpPr>
          <p:cNvPr id="10" name="Oval 76"/>
          <p:cNvSpPr/>
          <p:nvPr/>
        </p:nvSpPr>
        <p:spPr>
          <a:xfrm>
            <a:off x="812800" y="3906778"/>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
        <p:nvSpPr>
          <p:cNvPr id="11" name="TextBox 79"/>
          <p:cNvSpPr txBox="1"/>
          <p:nvPr/>
        </p:nvSpPr>
        <p:spPr>
          <a:xfrm>
            <a:off x="1338440" y="4359857"/>
            <a:ext cx="748923" cy="830997"/>
          </a:xfrm>
          <a:prstGeom prst="rect">
            <a:avLst/>
          </a:prstGeom>
          <a:noFill/>
        </p:spPr>
        <p:txBody>
          <a:bodyPr wrap="none" lIns="91440" tIns="45720" rIns="91440" bIns="45720" rtlCol="0">
            <a:spAutoFit/>
          </a:bodyPr>
          <a:lstStyle/>
          <a:p>
            <a:pPr algn="ctr"/>
            <a:r>
              <a:rPr lang="en-US" altLang="zh-CN" sz="4800" b="1" dirty="0">
                <a:solidFill>
                  <a:schemeClr val="tx1">
                    <a:lumMod val="75000"/>
                    <a:lumOff val="25000"/>
                  </a:schemeClr>
                </a:solidFill>
                <a:latin typeface="Impact" panose="020B0806030902050204" pitchFamily="34" charset="0"/>
              </a:rPr>
              <a:t>01</a:t>
            </a:r>
            <a:endParaRPr lang="en-US" sz="4800" b="1" dirty="0">
              <a:solidFill>
                <a:schemeClr val="tx1">
                  <a:lumMod val="75000"/>
                  <a:lumOff val="25000"/>
                </a:schemeClr>
              </a:solidFill>
              <a:latin typeface="Impact" panose="020B0806030902050204" pitchFamily="34" charset="0"/>
            </a:endParaRPr>
          </a:p>
        </p:txBody>
      </p:sp>
      <p:sp>
        <p:nvSpPr>
          <p:cNvPr id="17" name="Pentagon 143"/>
          <p:cNvSpPr/>
          <p:nvPr/>
        </p:nvSpPr>
        <p:spPr>
          <a:xfrm rot="5400000">
            <a:off x="2178484" y="2646276"/>
            <a:ext cx="3312368" cy="1800200"/>
          </a:xfrm>
          <a:prstGeom prst="homePlate">
            <a:avLst>
              <a:gd name="adj" fmla="val 31766"/>
            </a:avLst>
          </a:prstGeom>
          <a:solidFill>
            <a:schemeClr val="tx1">
              <a:lumMod val="50000"/>
              <a:lumOff val="5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dirty="0"/>
          </a:p>
        </p:txBody>
      </p:sp>
      <p:sp>
        <p:nvSpPr>
          <p:cNvPr id="18" name="Oval 147"/>
          <p:cNvSpPr/>
          <p:nvPr/>
        </p:nvSpPr>
        <p:spPr>
          <a:xfrm>
            <a:off x="2934568" y="3906778"/>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
        <p:nvSpPr>
          <p:cNvPr id="19" name="TextBox 145"/>
          <p:cNvSpPr txBox="1"/>
          <p:nvPr/>
        </p:nvSpPr>
        <p:spPr>
          <a:xfrm>
            <a:off x="3422534" y="4359857"/>
            <a:ext cx="824264" cy="830997"/>
          </a:xfrm>
          <a:prstGeom prst="rect">
            <a:avLst/>
          </a:prstGeom>
          <a:noFill/>
        </p:spPr>
        <p:txBody>
          <a:bodyPr wrap="none" lIns="91440" tIns="45720" rIns="91440" bIns="45720" rtlCol="0">
            <a:spAutoFit/>
          </a:bodyPr>
          <a:lstStyle/>
          <a:p>
            <a:pPr algn="ctr"/>
            <a:r>
              <a:rPr lang="en-US" altLang="zh-CN" sz="4800" b="1" dirty="0">
                <a:solidFill>
                  <a:schemeClr val="tx1">
                    <a:lumMod val="75000"/>
                    <a:lumOff val="25000"/>
                  </a:schemeClr>
                </a:solidFill>
                <a:latin typeface="Impact" panose="020B0806030902050204" pitchFamily="34" charset="0"/>
              </a:rPr>
              <a:t>02</a:t>
            </a:r>
            <a:endParaRPr lang="en-US" sz="4800" b="1" dirty="0">
              <a:solidFill>
                <a:schemeClr val="tx1">
                  <a:lumMod val="75000"/>
                  <a:lumOff val="25000"/>
                </a:schemeClr>
              </a:solidFill>
              <a:latin typeface="Impact" panose="020B0806030902050204" pitchFamily="34" charset="0"/>
            </a:endParaRPr>
          </a:p>
        </p:txBody>
      </p:sp>
      <p:sp>
        <p:nvSpPr>
          <p:cNvPr id="28" name="Pentagon 150"/>
          <p:cNvSpPr/>
          <p:nvPr/>
        </p:nvSpPr>
        <p:spPr>
          <a:xfrm rot="5400000">
            <a:off x="4300249" y="2646276"/>
            <a:ext cx="3312368" cy="1800200"/>
          </a:xfrm>
          <a:prstGeom prst="homePlate">
            <a:avLst>
              <a:gd name="adj" fmla="val 31766"/>
            </a:avLst>
          </a:prstGeom>
          <a:solidFill>
            <a:schemeClr val="tx1">
              <a:lumMod val="50000"/>
              <a:lumOff val="5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dirty="0"/>
          </a:p>
        </p:txBody>
      </p:sp>
      <p:sp>
        <p:nvSpPr>
          <p:cNvPr id="29" name="Oval 154"/>
          <p:cNvSpPr/>
          <p:nvPr/>
        </p:nvSpPr>
        <p:spPr>
          <a:xfrm>
            <a:off x="5056333" y="3906778"/>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
        <p:nvSpPr>
          <p:cNvPr id="30" name="TextBox 152"/>
          <p:cNvSpPr txBox="1"/>
          <p:nvPr/>
        </p:nvSpPr>
        <p:spPr>
          <a:xfrm>
            <a:off x="5535484" y="4359857"/>
            <a:ext cx="841897" cy="830997"/>
          </a:xfrm>
          <a:prstGeom prst="rect">
            <a:avLst/>
          </a:prstGeom>
          <a:noFill/>
        </p:spPr>
        <p:txBody>
          <a:bodyPr wrap="none" lIns="91440" tIns="45720" rIns="91440" bIns="45720" rtlCol="0">
            <a:spAutoFit/>
          </a:bodyPr>
          <a:lstStyle/>
          <a:p>
            <a:pPr algn="ctr"/>
            <a:r>
              <a:rPr lang="en-US" altLang="zh-CN" sz="4800" b="1" dirty="0">
                <a:solidFill>
                  <a:schemeClr val="tx1">
                    <a:lumMod val="75000"/>
                    <a:lumOff val="25000"/>
                  </a:schemeClr>
                </a:solidFill>
                <a:latin typeface="Impact" panose="020B0806030902050204" pitchFamily="34" charset="0"/>
              </a:rPr>
              <a:t>03</a:t>
            </a:r>
            <a:endParaRPr lang="en-US" sz="4800" b="1" dirty="0">
              <a:solidFill>
                <a:schemeClr val="tx1">
                  <a:lumMod val="75000"/>
                  <a:lumOff val="25000"/>
                </a:schemeClr>
              </a:solidFill>
              <a:latin typeface="Impact" panose="020B0806030902050204" pitchFamily="34" charset="0"/>
            </a:endParaRPr>
          </a:p>
        </p:txBody>
      </p:sp>
      <p:sp>
        <p:nvSpPr>
          <p:cNvPr id="40" name="Pentagon 157"/>
          <p:cNvSpPr/>
          <p:nvPr/>
        </p:nvSpPr>
        <p:spPr>
          <a:xfrm rot="5400000">
            <a:off x="6422016" y="2646276"/>
            <a:ext cx="3312368" cy="1800200"/>
          </a:xfrm>
          <a:prstGeom prst="homePlate">
            <a:avLst>
              <a:gd name="adj" fmla="val 31766"/>
            </a:avLst>
          </a:prstGeom>
          <a:solidFill>
            <a:schemeClr val="tx1">
              <a:lumMod val="50000"/>
              <a:lumOff val="5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dirty="0"/>
          </a:p>
        </p:txBody>
      </p:sp>
      <p:sp>
        <p:nvSpPr>
          <p:cNvPr id="41" name="Oval 161"/>
          <p:cNvSpPr/>
          <p:nvPr/>
        </p:nvSpPr>
        <p:spPr>
          <a:xfrm>
            <a:off x="7178100" y="3906778"/>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
        <p:nvSpPr>
          <p:cNvPr id="42" name="TextBox 159"/>
          <p:cNvSpPr txBox="1"/>
          <p:nvPr/>
        </p:nvSpPr>
        <p:spPr>
          <a:xfrm>
            <a:off x="7666870" y="4359857"/>
            <a:ext cx="822661" cy="830997"/>
          </a:xfrm>
          <a:prstGeom prst="rect">
            <a:avLst/>
          </a:prstGeom>
          <a:noFill/>
        </p:spPr>
        <p:txBody>
          <a:bodyPr wrap="none" lIns="91440" tIns="45720" rIns="91440" bIns="45720" rtlCol="0">
            <a:spAutoFit/>
          </a:bodyPr>
          <a:lstStyle/>
          <a:p>
            <a:pPr algn="ctr"/>
            <a:r>
              <a:rPr lang="en-US" altLang="zh-CN" sz="4800" b="1" dirty="0">
                <a:solidFill>
                  <a:schemeClr val="tx1">
                    <a:lumMod val="75000"/>
                    <a:lumOff val="25000"/>
                  </a:schemeClr>
                </a:solidFill>
                <a:latin typeface="Impact" panose="020B0806030902050204" pitchFamily="34" charset="0"/>
              </a:rPr>
              <a:t>04</a:t>
            </a:r>
            <a:endParaRPr lang="en-US" sz="4800" b="1" dirty="0">
              <a:solidFill>
                <a:schemeClr val="tx1">
                  <a:lumMod val="75000"/>
                  <a:lumOff val="25000"/>
                </a:schemeClr>
              </a:solidFill>
              <a:latin typeface="Impact" panose="020B0806030902050204" pitchFamily="34" charset="0"/>
            </a:endParaRPr>
          </a:p>
        </p:txBody>
      </p:sp>
      <p:sp>
        <p:nvSpPr>
          <p:cNvPr id="45" name="Pentagon 157"/>
          <p:cNvSpPr/>
          <p:nvPr/>
        </p:nvSpPr>
        <p:spPr>
          <a:xfrm rot="5400000">
            <a:off x="8638163" y="2646276"/>
            <a:ext cx="3312368" cy="1800200"/>
          </a:xfrm>
          <a:prstGeom prst="homePlate">
            <a:avLst>
              <a:gd name="adj" fmla="val 31766"/>
            </a:avLst>
          </a:prstGeom>
          <a:solidFill>
            <a:schemeClr val="tx1">
              <a:lumMod val="50000"/>
              <a:lumOff val="5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dirty="0"/>
          </a:p>
        </p:txBody>
      </p:sp>
      <p:sp>
        <p:nvSpPr>
          <p:cNvPr id="46" name="Oval 161"/>
          <p:cNvSpPr/>
          <p:nvPr/>
        </p:nvSpPr>
        <p:spPr>
          <a:xfrm>
            <a:off x="9394247" y="3906778"/>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
        <p:nvSpPr>
          <p:cNvPr id="47" name="TextBox 159"/>
          <p:cNvSpPr txBox="1"/>
          <p:nvPr/>
        </p:nvSpPr>
        <p:spPr>
          <a:xfrm>
            <a:off x="9871796" y="4359857"/>
            <a:ext cx="845103" cy="830997"/>
          </a:xfrm>
          <a:prstGeom prst="rect">
            <a:avLst/>
          </a:prstGeom>
          <a:noFill/>
        </p:spPr>
        <p:txBody>
          <a:bodyPr wrap="none" lIns="91440" tIns="45720" rIns="91440" bIns="45720" rtlCol="0">
            <a:spAutoFit/>
          </a:bodyPr>
          <a:lstStyle/>
          <a:p>
            <a:pPr algn="ctr"/>
            <a:r>
              <a:rPr lang="en-US" altLang="zh-CN" sz="4800" b="1" dirty="0">
                <a:solidFill>
                  <a:schemeClr val="tx1">
                    <a:lumMod val="75000"/>
                    <a:lumOff val="25000"/>
                  </a:schemeClr>
                </a:solidFill>
                <a:latin typeface="Impact" panose="020B0806030902050204" pitchFamily="34" charset="0"/>
              </a:rPr>
              <a:t>05</a:t>
            </a:r>
            <a:endParaRPr lang="en-US" sz="4800" b="1" dirty="0">
              <a:solidFill>
                <a:schemeClr val="tx1">
                  <a:lumMod val="75000"/>
                  <a:lumOff val="25000"/>
                </a:schemeClr>
              </a:solidFill>
              <a:latin typeface="Impact" panose="020B0806030902050204" pitchFamily="34" charset="0"/>
            </a:endParaRPr>
          </a:p>
        </p:txBody>
      </p:sp>
      <p:sp>
        <p:nvSpPr>
          <p:cNvPr id="2" name="矩形 1"/>
          <p:cNvSpPr/>
          <p:nvPr/>
        </p:nvSpPr>
        <p:spPr>
          <a:xfrm>
            <a:off x="1000075" y="2808130"/>
            <a:ext cx="1438325" cy="830997"/>
          </a:xfrm>
          <a:prstGeom prst="rect">
            <a:avLst/>
          </a:prstGeom>
        </p:spPr>
        <p:txBody>
          <a:bodyPr wrap="square">
            <a:spAutoFit/>
          </a:bodyPr>
          <a:lstStyle/>
          <a:p>
            <a:pPr>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标题数数字等都等都可以通题数字标题可以通题数字标题字等都可以通题数字标题标题数标数字标题数字等。</a:t>
            </a:r>
            <a:endParaRPr lang="zh-CN" altLang="zh-CN" sz="800" dirty="0">
              <a:solidFill>
                <a:schemeClr val="bg1"/>
              </a:solidFill>
              <a:latin typeface="微软雅黑" panose="020B0503020204020204" pitchFamily="34" charset="-122"/>
              <a:ea typeface="微软雅黑" panose="020B0503020204020204" pitchFamily="34" charset="-122"/>
            </a:endParaRPr>
          </a:p>
        </p:txBody>
      </p:sp>
      <p:sp>
        <p:nvSpPr>
          <p:cNvPr id="52" name="矩形 51"/>
          <p:cNvSpPr/>
          <p:nvPr/>
        </p:nvSpPr>
        <p:spPr>
          <a:xfrm>
            <a:off x="3137893" y="2808130"/>
            <a:ext cx="1438325" cy="830997"/>
          </a:xfrm>
          <a:prstGeom prst="rect">
            <a:avLst/>
          </a:prstGeom>
        </p:spPr>
        <p:txBody>
          <a:bodyPr wrap="square">
            <a:spAutoFit/>
          </a:bodyPr>
          <a:lstStyle/>
          <a:p>
            <a:pPr>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标题数数字等都等都可以通题数字标题可以通题数字标题字等都可以通题数字标题标题数标数字标题数字等。</a:t>
            </a:r>
            <a:endParaRPr lang="zh-CN" altLang="zh-CN" sz="800" dirty="0">
              <a:solidFill>
                <a:schemeClr val="bg1"/>
              </a:solidFill>
              <a:latin typeface="微软雅黑" panose="020B0503020204020204" pitchFamily="34" charset="-122"/>
              <a:ea typeface="微软雅黑" panose="020B0503020204020204" pitchFamily="34" charset="-122"/>
            </a:endParaRPr>
          </a:p>
        </p:txBody>
      </p:sp>
      <p:sp>
        <p:nvSpPr>
          <p:cNvPr id="53" name="矩形 52"/>
          <p:cNvSpPr/>
          <p:nvPr/>
        </p:nvSpPr>
        <p:spPr>
          <a:xfrm>
            <a:off x="5227872" y="2808130"/>
            <a:ext cx="1438325" cy="830997"/>
          </a:xfrm>
          <a:prstGeom prst="rect">
            <a:avLst/>
          </a:prstGeom>
        </p:spPr>
        <p:txBody>
          <a:bodyPr wrap="square">
            <a:spAutoFit/>
          </a:bodyPr>
          <a:lstStyle/>
          <a:p>
            <a:pPr>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标题数数字等都等都可以通题数字标题可以通题数字标题字等都可以通题数字标题标题数标数字标题数字等。</a:t>
            </a:r>
            <a:endParaRPr lang="zh-CN" altLang="zh-CN" sz="800" dirty="0">
              <a:solidFill>
                <a:schemeClr val="bg1"/>
              </a:solidFill>
              <a:latin typeface="微软雅黑" panose="020B0503020204020204" pitchFamily="34" charset="-122"/>
              <a:ea typeface="微软雅黑" panose="020B0503020204020204" pitchFamily="34" charset="-122"/>
            </a:endParaRPr>
          </a:p>
        </p:txBody>
      </p:sp>
      <p:sp>
        <p:nvSpPr>
          <p:cNvPr id="54" name="矩形 53"/>
          <p:cNvSpPr/>
          <p:nvPr/>
        </p:nvSpPr>
        <p:spPr>
          <a:xfrm>
            <a:off x="7359037" y="2808130"/>
            <a:ext cx="1438325" cy="830997"/>
          </a:xfrm>
          <a:prstGeom prst="rect">
            <a:avLst/>
          </a:prstGeom>
        </p:spPr>
        <p:txBody>
          <a:bodyPr wrap="square">
            <a:spAutoFit/>
          </a:bodyPr>
          <a:lstStyle/>
          <a:p>
            <a:pPr>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标题数数字等都等都可以通题数字标题可以通题数字标题字等都可以通题数字标题标题数标数字标题数字等。</a:t>
            </a:r>
            <a:endParaRPr lang="zh-CN" altLang="zh-CN" sz="800" dirty="0">
              <a:solidFill>
                <a:schemeClr val="bg1"/>
              </a:solidFill>
              <a:latin typeface="微软雅黑" panose="020B0503020204020204" pitchFamily="34" charset="-122"/>
              <a:ea typeface="微软雅黑" panose="020B0503020204020204" pitchFamily="34" charset="-122"/>
            </a:endParaRPr>
          </a:p>
        </p:txBody>
      </p:sp>
      <p:sp>
        <p:nvSpPr>
          <p:cNvPr id="55" name="矩形 54"/>
          <p:cNvSpPr/>
          <p:nvPr/>
        </p:nvSpPr>
        <p:spPr>
          <a:xfrm>
            <a:off x="9575184" y="2808130"/>
            <a:ext cx="1438325" cy="830997"/>
          </a:xfrm>
          <a:prstGeom prst="rect">
            <a:avLst/>
          </a:prstGeom>
        </p:spPr>
        <p:txBody>
          <a:bodyPr wrap="square">
            <a:spAutoFit/>
          </a:bodyPr>
          <a:lstStyle/>
          <a:p>
            <a:pPr>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标题数数字等都等都可以通题数字标题可以通题数字标题字等都可以通题数字标题标题数标数字标题数字等。</a:t>
            </a:r>
            <a:endParaRPr lang="zh-CN" altLang="zh-CN" sz="800"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1016117" y="2310475"/>
            <a:ext cx="1415772" cy="276999"/>
          </a:xfrm>
          <a:prstGeom prst="rect">
            <a:avLst/>
          </a:prstGeom>
        </p:spPr>
        <p:txBody>
          <a:bodyPr wrap="none">
            <a:spAutoFit/>
          </a:bodyPr>
          <a:lstStyle/>
          <a:p>
            <a:pPr algn="ctr">
              <a:defRPr/>
            </a:pPr>
            <a:r>
              <a:rPr lang="zh-CN" altLang="en-US" sz="1200" b="1" dirty="0">
                <a:solidFill>
                  <a:schemeClr val="bg1"/>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56" name="矩形 55"/>
          <p:cNvSpPr/>
          <p:nvPr/>
        </p:nvSpPr>
        <p:spPr>
          <a:xfrm>
            <a:off x="3126780" y="2301643"/>
            <a:ext cx="1415772" cy="276999"/>
          </a:xfrm>
          <a:prstGeom prst="rect">
            <a:avLst/>
          </a:prstGeom>
        </p:spPr>
        <p:txBody>
          <a:bodyPr wrap="none">
            <a:spAutoFit/>
          </a:bodyPr>
          <a:lstStyle/>
          <a:p>
            <a:pPr algn="ctr">
              <a:defRPr/>
            </a:pPr>
            <a:r>
              <a:rPr lang="zh-CN" altLang="en-US" sz="1200" b="1" dirty="0">
                <a:solidFill>
                  <a:schemeClr val="bg1"/>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57" name="矩形 56"/>
          <p:cNvSpPr/>
          <p:nvPr/>
        </p:nvSpPr>
        <p:spPr>
          <a:xfrm>
            <a:off x="5192764" y="2310475"/>
            <a:ext cx="1415772" cy="276999"/>
          </a:xfrm>
          <a:prstGeom prst="rect">
            <a:avLst/>
          </a:prstGeom>
        </p:spPr>
        <p:txBody>
          <a:bodyPr wrap="none">
            <a:spAutoFit/>
          </a:bodyPr>
          <a:lstStyle/>
          <a:p>
            <a:pPr algn="ctr">
              <a:defRPr/>
            </a:pPr>
            <a:r>
              <a:rPr lang="zh-CN" altLang="en-US" sz="1200" b="1" dirty="0">
                <a:solidFill>
                  <a:schemeClr val="bg1"/>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58" name="矩形 57"/>
          <p:cNvSpPr/>
          <p:nvPr/>
        </p:nvSpPr>
        <p:spPr>
          <a:xfrm>
            <a:off x="7381590" y="2301643"/>
            <a:ext cx="1415772" cy="276999"/>
          </a:xfrm>
          <a:prstGeom prst="rect">
            <a:avLst/>
          </a:prstGeom>
        </p:spPr>
        <p:txBody>
          <a:bodyPr wrap="none">
            <a:spAutoFit/>
          </a:bodyPr>
          <a:lstStyle/>
          <a:p>
            <a:pPr algn="ctr">
              <a:defRPr/>
            </a:pPr>
            <a:r>
              <a:rPr lang="zh-CN" altLang="en-US" sz="1200" b="1" dirty="0">
                <a:solidFill>
                  <a:schemeClr val="bg1"/>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59" name="矩形 58"/>
          <p:cNvSpPr/>
          <p:nvPr/>
        </p:nvSpPr>
        <p:spPr>
          <a:xfrm>
            <a:off x="9609953" y="2301643"/>
            <a:ext cx="1415772" cy="276999"/>
          </a:xfrm>
          <a:prstGeom prst="rect">
            <a:avLst/>
          </a:prstGeom>
        </p:spPr>
        <p:txBody>
          <a:bodyPr wrap="none">
            <a:spAutoFit/>
          </a:bodyPr>
          <a:lstStyle/>
          <a:p>
            <a:pPr algn="ctr">
              <a:defRPr/>
            </a:pPr>
            <a:r>
              <a:rPr lang="zh-CN" altLang="en-US" sz="1200" b="1" dirty="0">
                <a:solidFill>
                  <a:schemeClr val="bg1"/>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 calcmode="lin" valueType="num">
                                      <p:cBhvr>
                                        <p:cTn id="21" dur="500" fill="hold"/>
                                        <p:tgtEl>
                                          <p:spTgt spid="10"/>
                                        </p:tgtEl>
                                        <p:attrNameLst>
                                          <p:attrName>style.rotation</p:attrName>
                                        </p:attrNameLst>
                                      </p:cBhvr>
                                      <p:tavLst>
                                        <p:tav tm="0">
                                          <p:val>
                                            <p:fltVal val="360"/>
                                          </p:val>
                                        </p:tav>
                                        <p:tav tm="100000">
                                          <p:val>
                                            <p:fltVal val="0"/>
                                          </p:val>
                                        </p:tav>
                                      </p:tavLst>
                                    </p:anim>
                                    <p:animEffect transition="in" filter="fade">
                                      <p:cBhvr>
                                        <p:cTn id="22" dur="500"/>
                                        <p:tgtEl>
                                          <p:spTgt spid="10"/>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 calcmode="lin" valueType="num">
                                      <p:cBhvr>
                                        <p:cTn id="27" dur="500" fill="hold"/>
                                        <p:tgtEl>
                                          <p:spTgt spid="11"/>
                                        </p:tgtEl>
                                        <p:attrNameLst>
                                          <p:attrName>style.rotation</p:attrName>
                                        </p:attrNameLst>
                                      </p:cBhvr>
                                      <p:tavLst>
                                        <p:tav tm="0">
                                          <p:val>
                                            <p:fltVal val="360"/>
                                          </p:val>
                                        </p:tav>
                                        <p:tav tm="100000">
                                          <p:val>
                                            <p:fltVal val="0"/>
                                          </p:val>
                                        </p:tav>
                                      </p:tavLst>
                                    </p:anim>
                                    <p:animEffect transition="in" filter="fade">
                                      <p:cBhvr>
                                        <p:cTn id="28" dur="500"/>
                                        <p:tgtEl>
                                          <p:spTgt spid="11"/>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 calcmode="lin" valueType="num">
                                      <p:cBhvr>
                                        <p:cTn id="33" dur="500" fill="hold"/>
                                        <p:tgtEl>
                                          <p:spTgt spid="18"/>
                                        </p:tgtEl>
                                        <p:attrNameLst>
                                          <p:attrName>style.rotation</p:attrName>
                                        </p:attrNameLst>
                                      </p:cBhvr>
                                      <p:tavLst>
                                        <p:tav tm="0">
                                          <p:val>
                                            <p:fltVal val="360"/>
                                          </p:val>
                                        </p:tav>
                                        <p:tav tm="100000">
                                          <p:val>
                                            <p:fltVal val="0"/>
                                          </p:val>
                                        </p:tav>
                                      </p:tavLst>
                                    </p:anim>
                                    <p:animEffect transition="in" filter="fade">
                                      <p:cBhvr>
                                        <p:cTn id="34" dur="500"/>
                                        <p:tgtEl>
                                          <p:spTgt spid="18"/>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 calcmode="lin" valueType="num">
                                      <p:cBhvr>
                                        <p:cTn id="39" dur="500" fill="hold"/>
                                        <p:tgtEl>
                                          <p:spTgt spid="19"/>
                                        </p:tgtEl>
                                        <p:attrNameLst>
                                          <p:attrName>style.rotation</p:attrName>
                                        </p:attrNameLst>
                                      </p:cBhvr>
                                      <p:tavLst>
                                        <p:tav tm="0">
                                          <p:val>
                                            <p:fltVal val="360"/>
                                          </p:val>
                                        </p:tav>
                                        <p:tav tm="100000">
                                          <p:val>
                                            <p:fltVal val="0"/>
                                          </p:val>
                                        </p:tav>
                                      </p:tavLst>
                                    </p:anim>
                                    <p:animEffect transition="in" filter="fade">
                                      <p:cBhvr>
                                        <p:cTn id="40" dur="500"/>
                                        <p:tgtEl>
                                          <p:spTgt spid="19"/>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 calcmode="lin" valueType="num">
                                      <p:cBhvr>
                                        <p:cTn id="45" dur="500" fill="hold"/>
                                        <p:tgtEl>
                                          <p:spTgt spid="29"/>
                                        </p:tgtEl>
                                        <p:attrNameLst>
                                          <p:attrName>style.rotation</p:attrName>
                                        </p:attrNameLst>
                                      </p:cBhvr>
                                      <p:tavLst>
                                        <p:tav tm="0">
                                          <p:val>
                                            <p:fltVal val="360"/>
                                          </p:val>
                                        </p:tav>
                                        <p:tav tm="100000">
                                          <p:val>
                                            <p:fltVal val="0"/>
                                          </p:val>
                                        </p:tav>
                                      </p:tavLst>
                                    </p:anim>
                                    <p:animEffect transition="in" filter="fade">
                                      <p:cBhvr>
                                        <p:cTn id="46" dur="500"/>
                                        <p:tgtEl>
                                          <p:spTgt spid="29"/>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p:cTn id="49" dur="500" fill="hold"/>
                                        <p:tgtEl>
                                          <p:spTgt spid="30"/>
                                        </p:tgtEl>
                                        <p:attrNameLst>
                                          <p:attrName>ppt_w</p:attrName>
                                        </p:attrNameLst>
                                      </p:cBhvr>
                                      <p:tavLst>
                                        <p:tav tm="0">
                                          <p:val>
                                            <p:fltVal val="0"/>
                                          </p:val>
                                        </p:tav>
                                        <p:tav tm="100000">
                                          <p:val>
                                            <p:strVal val="#ppt_w"/>
                                          </p:val>
                                        </p:tav>
                                      </p:tavLst>
                                    </p:anim>
                                    <p:anim calcmode="lin" valueType="num">
                                      <p:cBhvr>
                                        <p:cTn id="50" dur="500" fill="hold"/>
                                        <p:tgtEl>
                                          <p:spTgt spid="30"/>
                                        </p:tgtEl>
                                        <p:attrNameLst>
                                          <p:attrName>ppt_h</p:attrName>
                                        </p:attrNameLst>
                                      </p:cBhvr>
                                      <p:tavLst>
                                        <p:tav tm="0">
                                          <p:val>
                                            <p:fltVal val="0"/>
                                          </p:val>
                                        </p:tav>
                                        <p:tav tm="100000">
                                          <p:val>
                                            <p:strVal val="#ppt_h"/>
                                          </p:val>
                                        </p:tav>
                                      </p:tavLst>
                                    </p:anim>
                                    <p:anim calcmode="lin" valueType="num">
                                      <p:cBhvr>
                                        <p:cTn id="51" dur="500" fill="hold"/>
                                        <p:tgtEl>
                                          <p:spTgt spid="30"/>
                                        </p:tgtEl>
                                        <p:attrNameLst>
                                          <p:attrName>style.rotation</p:attrName>
                                        </p:attrNameLst>
                                      </p:cBhvr>
                                      <p:tavLst>
                                        <p:tav tm="0">
                                          <p:val>
                                            <p:fltVal val="360"/>
                                          </p:val>
                                        </p:tav>
                                        <p:tav tm="100000">
                                          <p:val>
                                            <p:fltVal val="0"/>
                                          </p:val>
                                        </p:tav>
                                      </p:tavLst>
                                    </p:anim>
                                    <p:animEffect transition="in" filter="fade">
                                      <p:cBhvr>
                                        <p:cTn id="52" dur="500"/>
                                        <p:tgtEl>
                                          <p:spTgt spid="30"/>
                                        </p:tgtEl>
                                      </p:cBhvr>
                                    </p:animEffect>
                                  </p:childTnLst>
                                </p:cTn>
                              </p:par>
                              <p:par>
                                <p:cTn id="53" presetID="49" presetClass="entr" presetSubtype="0" decel="10000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p:cTn id="55" dur="500" fill="hold"/>
                                        <p:tgtEl>
                                          <p:spTgt spid="41"/>
                                        </p:tgtEl>
                                        <p:attrNameLst>
                                          <p:attrName>ppt_w</p:attrName>
                                        </p:attrNameLst>
                                      </p:cBhvr>
                                      <p:tavLst>
                                        <p:tav tm="0">
                                          <p:val>
                                            <p:fltVal val="0"/>
                                          </p:val>
                                        </p:tav>
                                        <p:tav tm="100000">
                                          <p:val>
                                            <p:strVal val="#ppt_w"/>
                                          </p:val>
                                        </p:tav>
                                      </p:tavLst>
                                    </p:anim>
                                    <p:anim calcmode="lin" valueType="num">
                                      <p:cBhvr>
                                        <p:cTn id="56" dur="500" fill="hold"/>
                                        <p:tgtEl>
                                          <p:spTgt spid="41"/>
                                        </p:tgtEl>
                                        <p:attrNameLst>
                                          <p:attrName>ppt_h</p:attrName>
                                        </p:attrNameLst>
                                      </p:cBhvr>
                                      <p:tavLst>
                                        <p:tav tm="0">
                                          <p:val>
                                            <p:fltVal val="0"/>
                                          </p:val>
                                        </p:tav>
                                        <p:tav tm="100000">
                                          <p:val>
                                            <p:strVal val="#ppt_h"/>
                                          </p:val>
                                        </p:tav>
                                      </p:tavLst>
                                    </p:anim>
                                    <p:anim calcmode="lin" valueType="num">
                                      <p:cBhvr>
                                        <p:cTn id="57" dur="500" fill="hold"/>
                                        <p:tgtEl>
                                          <p:spTgt spid="41"/>
                                        </p:tgtEl>
                                        <p:attrNameLst>
                                          <p:attrName>style.rotation</p:attrName>
                                        </p:attrNameLst>
                                      </p:cBhvr>
                                      <p:tavLst>
                                        <p:tav tm="0">
                                          <p:val>
                                            <p:fltVal val="360"/>
                                          </p:val>
                                        </p:tav>
                                        <p:tav tm="100000">
                                          <p:val>
                                            <p:fltVal val="0"/>
                                          </p:val>
                                        </p:tav>
                                      </p:tavLst>
                                    </p:anim>
                                    <p:animEffect transition="in" filter="fade">
                                      <p:cBhvr>
                                        <p:cTn id="58" dur="500"/>
                                        <p:tgtEl>
                                          <p:spTgt spid="41"/>
                                        </p:tgtEl>
                                      </p:cBhvr>
                                    </p:animEffect>
                                  </p:childTnLst>
                                </p:cTn>
                              </p:par>
                              <p:par>
                                <p:cTn id="59" presetID="49" presetClass="entr" presetSubtype="0" decel="100000"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 calcmode="lin" valueType="num">
                                      <p:cBhvr>
                                        <p:cTn id="63" dur="500" fill="hold"/>
                                        <p:tgtEl>
                                          <p:spTgt spid="42"/>
                                        </p:tgtEl>
                                        <p:attrNameLst>
                                          <p:attrName>style.rotation</p:attrName>
                                        </p:attrNameLst>
                                      </p:cBhvr>
                                      <p:tavLst>
                                        <p:tav tm="0">
                                          <p:val>
                                            <p:fltVal val="360"/>
                                          </p:val>
                                        </p:tav>
                                        <p:tav tm="100000">
                                          <p:val>
                                            <p:fltVal val="0"/>
                                          </p:val>
                                        </p:tav>
                                      </p:tavLst>
                                    </p:anim>
                                    <p:animEffect transition="in" filter="fade">
                                      <p:cBhvr>
                                        <p:cTn id="64" dur="500"/>
                                        <p:tgtEl>
                                          <p:spTgt spid="42"/>
                                        </p:tgtEl>
                                      </p:cBhvr>
                                    </p:animEffect>
                                  </p:childTnLst>
                                </p:cTn>
                              </p:par>
                              <p:par>
                                <p:cTn id="65" presetID="49" presetClass="entr" presetSubtype="0" decel="100000"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anim calcmode="lin" valueType="num">
                                      <p:cBhvr>
                                        <p:cTn id="67" dur="500" fill="hold"/>
                                        <p:tgtEl>
                                          <p:spTgt spid="46"/>
                                        </p:tgtEl>
                                        <p:attrNameLst>
                                          <p:attrName>ppt_w</p:attrName>
                                        </p:attrNameLst>
                                      </p:cBhvr>
                                      <p:tavLst>
                                        <p:tav tm="0">
                                          <p:val>
                                            <p:fltVal val="0"/>
                                          </p:val>
                                        </p:tav>
                                        <p:tav tm="100000">
                                          <p:val>
                                            <p:strVal val="#ppt_w"/>
                                          </p:val>
                                        </p:tav>
                                      </p:tavLst>
                                    </p:anim>
                                    <p:anim calcmode="lin" valueType="num">
                                      <p:cBhvr>
                                        <p:cTn id="68" dur="500" fill="hold"/>
                                        <p:tgtEl>
                                          <p:spTgt spid="46"/>
                                        </p:tgtEl>
                                        <p:attrNameLst>
                                          <p:attrName>ppt_h</p:attrName>
                                        </p:attrNameLst>
                                      </p:cBhvr>
                                      <p:tavLst>
                                        <p:tav tm="0">
                                          <p:val>
                                            <p:fltVal val="0"/>
                                          </p:val>
                                        </p:tav>
                                        <p:tav tm="100000">
                                          <p:val>
                                            <p:strVal val="#ppt_h"/>
                                          </p:val>
                                        </p:tav>
                                      </p:tavLst>
                                    </p:anim>
                                    <p:anim calcmode="lin" valueType="num">
                                      <p:cBhvr>
                                        <p:cTn id="69" dur="500" fill="hold"/>
                                        <p:tgtEl>
                                          <p:spTgt spid="46"/>
                                        </p:tgtEl>
                                        <p:attrNameLst>
                                          <p:attrName>style.rotation</p:attrName>
                                        </p:attrNameLst>
                                      </p:cBhvr>
                                      <p:tavLst>
                                        <p:tav tm="0">
                                          <p:val>
                                            <p:fltVal val="360"/>
                                          </p:val>
                                        </p:tav>
                                        <p:tav tm="100000">
                                          <p:val>
                                            <p:fltVal val="0"/>
                                          </p:val>
                                        </p:tav>
                                      </p:tavLst>
                                    </p:anim>
                                    <p:animEffect transition="in" filter="fade">
                                      <p:cBhvr>
                                        <p:cTn id="70" dur="500"/>
                                        <p:tgtEl>
                                          <p:spTgt spid="46"/>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47"/>
                                        </p:tgtEl>
                                        <p:attrNameLst>
                                          <p:attrName>style.visibility</p:attrName>
                                        </p:attrNameLst>
                                      </p:cBhvr>
                                      <p:to>
                                        <p:strVal val="visible"/>
                                      </p:to>
                                    </p:set>
                                    <p:anim calcmode="lin" valueType="num">
                                      <p:cBhvr>
                                        <p:cTn id="73" dur="500" fill="hold"/>
                                        <p:tgtEl>
                                          <p:spTgt spid="47"/>
                                        </p:tgtEl>
                                        <p:attrNameLst>
                                          <p:attrName>ppt_w</p:attrName>
                                        </p:attrNameLst>
                                      </p:cBhvr>
                                      <p:tavLst>
                                        <p:tav tm="0">
                                          <p:val>
                                            <p:fltVal val="0"/>
                                          </p:val>
                                        </p:tav>
                                        <p:tav tm="100000">
                                          <p:val>
                                            <p:strVal val="#ppt_w"/>
                                          </p:val>
                                        </p:tav>
                                      </p:tavLst>
                                    </p:anim>
                                    <p:anim calcmode="lin" valueType="num">
                                      <p:cBhvr>
                                        <p:cTn id="74" dur="500" fill="hold"/>
                                        <p:tgtEl>
                                          <p:spTgt spid="47"/>
                                        </p:tgtEl>
                                        <p:attrNameLst>
                                          <p:attrName>ppt_h</p:attrName>
                                        </p:attrNameLst>
                                      </p:cBhvr>
                                      <p:tavLst>
                                        <p:tav tm="0">
                                          <p:val>
                                            <p:fltVal val="0"/>
                                          </p:val>
                                        </p:tav>
                                        <p:tav tm="100000">
                                          <p:val>
                                            <p:strVal val="#ppt_h"/>
                                          </p:val>
                                        </p:tav>
                                      </p:tavLst>
                                    </p:anim>
                                    <p:anim calcmode="lin" valueType="num">
                                      <p:cBhvr>
                                        <p:cTn id="75" dur="500" fill="hold"/>
                                        <p:tgtEl>
                                          <p:spTgt spid="47"/>
                                        </p:tgtEl>
                                        <p:attrNameLst>
                                          <p:attrName>style.rotation</p:attrName>
                                        </p:attrNameLst>
                                      </p:cBhvr>
                                      <p:tavLst>
                                        <p:tav tm="0">
                                          <p:val>
                                            <p:fltVal val="360"/>
                                          </p:val>
                                        </p:tav>
                                        <p:tav tm="100000">
                                          <p:val>
                                            <p:fltVal val="0"/>
                                          </p:val>
                                        </p:tav>
                                      </p:tavLst>
                                    </p:anim>
                                    <p:animEffect transition="in" filter="fade">
                                      <p:cBhvr>
                                        <p:cTn id="76" dur="500"/>
                                        <p:tgtEl>
                                          <p:spTgt spid="47"/>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1" fill="hold" grpId="0" nodeType="clickEffect">
                                  <p:stCondLst>
                                    <p:cond delay="0"/>
                                  </p:stCondLst>
                                  <p:childTnLst>
                                    <p:set>
                                      <p:cBhvr>
                                        <p:cTn id="80" dur="1" fill="hold">
                                          <p:stCondLst>
                                            <p:cond delay="0"/>
                                          </p:stCondLst>
                                        </p:cTn>
                                        <p:tgtEl>
                                          <p:spTgt spid="2"/>
                                        </p:tgtEl>
                                        <p:attrNameLst>
                                          <p:attrName>style.visibility</p:attrName>
                                        </p:attrNameLst>
                                      </p:cBhvr>
                                      <p:to>
                                        <p:strVal val="visible"/>
                                      </p:to>
                                    </p:set>
                                    <p:anim calcmode="lin" valueType="num">
                                      <p:cBhvr additive="base">
                                        <p:cTn id="81" dur="500" fill="hold"/>
                                        <p:tgtEl>
                                          <p:spTgt spid="2"/>
                                        </p:tgtEl>
                                        <p:attrNameLst>
                                          <p:attrName>ppt_x</p:attrName>
                                        </p:attrNameLst>
                                      </p:cBhvr>
                                      <p:tavLst>
                                        <p:tav tm="0">
                                          <p:val>
                                            <p:strVal val="#ppt_x"/>
                                          </p:val>
                                        </p:tav>
                                        <p:tav tm="100000">
                                          <p:val>
                                            <p:strVal val="#ppt_x"/>
                                          </p:val>
                                        </p:tav>
                                      </p:tavLst>
                                    </p:anim>
                                    <p:anim calcmode="lin" valueType="num">
                                      <p:cBhvr additive="base">
                                        <p:cTn id="82" dur="500" fill="hold"/>
                                        <p:tgtEl>
                                          <p:spTgt spid="2"/>
                                        </p:tgtEl>
                                        <p:attrNameLst>
                                          <p:attrName>ppt_y</p:attrName>
                                        </p:attrNameLst>
                                      </p:cBhvr>
                                      <p:tavLst>
                                        <p:tav tm="0">
                                          <p:val>
                                            <p:strVal val="0-#ppt_h/2"/>
                                          </p:val>
                                        </p:tav>
                                        <p:tav tm="100000">
                                          <p:val>
                                            <p:strVal val="#ppt_y"/>
                                          </p:val>
                                        </p:tav>
                                      </p:tavLst>
                                    </p:anim>
                                  </p:childTnLst>
                                </p:cTn>
                              </p:par>
                              <p:par>
                                <p:cTn id="83" presetID="2" presetClass="entr" presetSubtype="1" fill="hold" grpId="0" nodeType="withEffect">
                                  <p:stCondLst>
                                    <p:cond delay="0"/>
                                  </p:stCondLst>
                                  <p:childTnLst>
                                    <p:set>
                                      <p:cBhvr>
                                        <p:cTn id="84" dur="1" fill="hold">
                                          <p:stCondLst>
                                            <p:cond delay="0"/>
                                          </p:stCondLst>
                                        </p:cTn>
                                        <p:tgtEl>
                                          <p:spTgt spid="52"/>
                                        </p:tgtEl>
                                        <p:attrNameLst>
                                          <p:attrName>style.visibility</p:attrName>
                                        </p:attrNameLst>
                                      </p:cBhvr>
                                      <p:to>
                                        <p:strVal val="visible"/>
                                      </p:to>
                                    </p:set>
                                    <p:anim calcmode="lin" valueType="num">
                                      <p:cBhvr additive="base">
                                        <p:cTn id="85" dur="500" fill="hold"/>
                                        <p:tgtEl>
                                          <p:spTgt spid="52"/>
                                        </p:tgtEl>
                                        <p:attrNameLst>
                                          <p:attrName>ppt_x</p:attrName>
                                        </p:attrNameLst>
                                      </p:cBhvr>
                                      <p:tavLst>
                                        <p:tav tm="0">
                                          <p:val>
                                            <p:strVal val="#ppt_x"/>
                                          </p:val>
                                        </p:tav>
                                        <p:tav tm="100000">
                                          <p:val>
                                            <p:strVal val="#ppt_x"/>
                                          </p:val>
                                        </p:tav>
                                      </p:tavLst>
                                    </p:anim>
                                    <p:anim calcmode="lin" valueType="num">
                                      <p:cBhvr additive="base">
                                        <p:cTn id="86" dur="500" fill="hold"/>
                                        <p:tgtEl>
                                          <p:spTgt spid="52"/>
                                        </p:tgtEl>
                                        <p:attrNameLst>
                                          <p:attrName>ppt_y</p:attrName>
                                        </p:attrNameLst>
                                      </p:cBhvr>
                                      <p:tavLst>
                                        <p:tav tm="0">
                                          <p:val>
                                            <p:strVal val="0-#ppt_h/2"/>
                                          </p:val>
                                        </p:tav>
                                        <p:tav tm="100000">
                                          <p:val>
                                            <p:strVal val="#ppt_y"/>
                                          </p:val>
                                        </p:tav>
                                      </p:tavLst>
                                    </p:anim>
                                  </p:childTnLst>
                                </p:cTn>
                              </p:par>
                              <p:par>
                                <p:cTn id="87" presetID="2" presetClass="entr" presetSubtype="1" fill="hold" grpId="0" nodeType="withEffect">
                                  <p:stCondLst>
                                    <p:cond delay="0"/>
                                  </p:stCondLst>
                                  <p:childTnLst>
                                    <p:set>
                                      <p:cBhvr>
                                        <p:cTn id="88" dur="1" fill="hold">
                                          <p:stCondLst>
                                            <p:cond delay="0"/>
                                          </p:stCondLst>
                                        </p:cTn>
                                        <p:tgtEl>
                                          <p:spTgt spid="53"/>
                                        </p:tgtEl>
                                        <p:attrNameLst>
                                          <p:attrName>style.visibility</p:attrName>
                                        </p:attrNameLst>
                                      </p:cBhvr>
                                      <p:to>
                                        <p:strVal val="visible"/>
                                      </p:to>
                                    </p:set>
                                    <p:anim calcmode="lin" valueType="num">
                                      <p:cBhvr additive="base">
                                        <p:cTn id="89" dur="500" fill="hold"/>
                                        <p:tgtEl>
                                          <p:spTgt spid="53"/>
                                        </p:tgtEl>
                                        <p:attrNameLst>
                                          <p:attrName>ppt_x</p:attrName>
                                        </p:attrNameLst>
                                      </p:cBhvr>
                                      <p:tavLst>
                                        <p:tav tm="0">
                                          <p:val>
                                            <p:strVal val="#ppt_x"/>
                                          </p:val>
                                        </p:tav>
                                        <p:tav tm="100000">
                                          <p:val>
                                            <p:strVal val="#ppt_x"/>
                                          </p:val>
                                        </p:tav>
                                      </p:tavLst>
                                    </p:anim>
                                    <p:anim calcmode="lin" valueType="num">
                                      <p:cBhvr additive="base">
                                        <p:cTn id="90" dur="500" fill="hold"/>
                                        <p:tgtEl>
                                          <p:spTgt spid="53"/>
                                        </p:tgtEl>
                                        <p:attrNameLst>
                                          <p:attrName>ppt_y</p:attrName>
                                        </p:attrNameLst>
                                      </p:cBhvr>
                                      <p:tavLst>
                                        <p:tav tm="0">
                                          <p:val>
                                            <p:strVal val="0-#ppt_h/2"/>
                                          </p:val>
                                        </p:tav>
                                        <p:tav tm="100000">
                                          <p:val>
                                            <p:strVal val="#ppt_y"/>
                                          </p:val>
                                        </p:tav>
                                      </p:tavLst>
                                    </p:anim>
                                  </p:childTnLst>
                                </p:cTn>
                              </p:par>
                              <p:par>
                                <p:cTn id="91" presetID="2" presetClass="entr" presetSubtype="1" fill="hold" grpId="0" nodeType="with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additive="base">
                                        <p:cTn id="93" dur="500" fill="hold"/>
                                        <p:tgtEl>
                                          <p:spTgt spid="54"/>
                                        </p:tgtEl>
                                        <p:attrNameLst>
                                          <p:attrName>ppt_x</p:attrName>
                                        </p:attrNameLst>
                                      </p:cBhvr>
                                      <p:tavLst>
                                        <p:tav tm="0">
                                          <p:val>
                                            <p:strVal val="#ppt_x"/>
                                          </p:val>
                                        </p:tav>
                                        <p:tav tm="100000">
                                          <p:val>
                                            <p:strVal val="#ppt_x"/>
                                          </p:val>
                                        </p:tav>
                                      </p:tavLst>
                                    </p:anim>
                                    <p:anim calcmode="lin" valueType="num">
                                      <p:cBhvr additive="base">
                                        <p:cTn id="94" dur="500" fill="hold"/>
                                        <p:tgtEl>
                                          <p:spTgt spid="54"/>
                                        </p:tgtEl>
                                        <p:attrNameLst>
                                          <p:attrName>ppt_y</p:attrName>
                                        </p:attrNameLst>
                                      </p:cBhvr>
                                      <p:tavLst>
                                        <p:tav tm="0">
                                          <p:val>
                                            <p:strVal val="0-#ppt_h/2"/>
                                          </p:val>
                                        </p:tav>
                                        <p:tav tm="100000">
                                          <p:val>
                                            <p:strVal val="#ppt_y"/>
                                          </p:val>
                                        </p:tav>
                                      </p:tavLst>
                                    </p:anim>
                                  </p:childTnLst>
                                </p:cTn>
                              </p:par>
                              <p:par>
                                <p:cTn id="95" presetID="2" presetClass="entr" presetSubtype="1" fill="hold" grpId="0" nodeType="withEffect">
                                  <p:stCondLst>
                                    <p:cond delay="0"/>
                                  </p:stCondLst>
                                  <p:childTnLst>
                                    <p:set>
                                      <p:cBhvr>
                                        <p:cTn id="96" dur="1" fill="hold">
                                          <p:stCondLst>
                                            <p:cond delay="0"/>
                                          </p:stCondLst>
                                        </p:cTn>
                                        <p:tgtEl>
                                          <p:spTgt spid="55"/>
                                        </p:tgtEl>
                                        <p:attrNameLst>
                                          <p:attrName>style.visibility</p:attrName>
                                        </p:attrNameLst>
                                      </p:cBhvr>
                                      <p:to>
                                        <p:strVal val="visible"/>
                                      </p:to>
                                    </p:set>
                                    <p:anim calcmode="lin" valueType="num">
                                      <p:cBhvr additive="base">
                                        <p:cTn id="97" dur="500" fill="hold"/>
                                        <p:tgtEl>
                                          <p:spTgt spid="55"/>
                                        </p:tgtEl>
                                        <p:attrNameLst>
                                          <p:attrName>ppt_x</p:attrName>
                                        </p:attrNameLst>
                                      </p:cBhvr>
                                      <p:tavLst>
                                        <p:tav tm="0">
                                          <p:val>
                                            <p:strVal val="#ppt_x"/>
                                          </p:val>
                                        </p:tav>
                                        <p:tav tm="100000">
                                          <p:val>
                                            <p:strVal val="#ppt_x"/>
                                          </p:val>
                                        </p:tav>
                                      </p:tavLst>
                                    </p:anim>
                                    <p:anim calcmode="lin" valueType="num">
                                      <p:cBhvr additive="base">
                                        <p:cTn id="98" dur="500" fill="hold"/>
                                        <p:tgtEl>
                                          <p:spTgt spid="55"/>
                                        </p:tgtEl>
                                        <p:attrNameLst>
                                          <p:attrName>ppt_y</p:attrName>
                                        </p:attrNameLst>
                                      </p:cBhvr>
                                      <p:tavLst>
                                        <p:tav tm="0">
                                          <p:val>
                                            <p:strVal val="0-#ppt_h/2"/>
                                          </p:val>
                                        </p:tav>
                                        <p:tav tm="100000">
                                          <p:val>
                                            <p:strVal val="#ppt_y"/>
                                          </p:val>
                                        </p:tav>
                                      </p:tavLst>
                                    </p:anim>
                                  </p:childTnLst>
                                </p:cTn>
                              </p:par>
                              <p:par>
                                <p:cTn id="99" presetID="2" presetClass="entr" presetSubtype="1" fill="hold" grpId="0" nodeType="withEffect">
                                  <p:stCondLst>
                                    <p:cond delay="0"/>
                                  </p:stCondLst>
                                  <p:childTnLst>
                                    <p:set>
                                      <p:cBhvr>
                                        <p:cTn id="100" dur="1" fill="hold">
                                          <p:stCondLst>
                                            <p:cond delay="0"/>
                                          </p:stCondLst>
                                        </p:cTn>
                                        <p:tgtEl>
                                          <p:spTgt spid="3"/>
                                        </p:tgtEl>
                                        <p:attrNameLst>
                                          <p:attrName>style.visibility</p:attrName>
                                        </p:attrNameLst>
                                      </p:cBhvr>
                                      <p:to>
                                        <p:strVal val="visible"/>
                                      </p:to>
                                    </p:set>
                                    <p:anim calcmode="lin" valueType="num">
                                      <p:cBhvr additive="base">
                                        <p:cTn id="101" dur="500" fill="hold"/>
                                        <p:tgtEl>
                                          <p:spTgt spid="3"/>
                                        </p:tgtEl>
                                        <p:attrNameLst>
                                          <p:attrName>ppt_x</p:attrName>
                                        </p:attrNameLst>
                                      </p:cBhvr>
                                      <p:tavLst>
                                        <p:tav tm="0">
                                          <p:val>
                                            <p:strVal val="#ppt_x"/>
                                          </p:val>
                                        </p:tav>
                                        <p:tav tm="100000">
                                          <p:val>
                                            <p:strVal val="#ppt_x"/>
                                          </p:val>
                                        </p:tav>
                                      </p:tavLst>
                                    </p:anim>
                                    <p:anim calcmode="lin" valueType="num">
                                      <p:cBhvr additive="base">
                                        <p:cTn id="102" dur="500" fill="hold"/>
                                        <p:tgtEl>
                                          <p:spTgt spid="3"/>
                                        </p:tgtEl>
                                        <p:attrNameLst>
                                          <p:attrName>ppt_y</p:attrName>
                                        </p:attrNameLst>
                                      </p:cBhvr>
                                      <p:tavLst>
                                        <p:tav tm="0">
                                          <p:val>
                                            <p:strVal val="0-#ppt_h/2"/>
                                          </p:val>
                                        </p:tav>
                                        <p:tav tm="100000">
                                          <p:val>
                                            <p:strVal val="#ppt_y"/>
                                          </p:val>
                                        </p:tav>
                                      </p:tavLst>
                                    </p:anim>
                                  </p:childTnLst>
                                </p:cTn>
                              </p:par>
                              <p:par>
                                <p:cTn id="103" presetID="2" presetClass="entr" presetSubtype="1" fill="hold" grpId="0" nodeType="withEffect">
                                  <p:stCondLst>
                                    <p:cond delay="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0-#ppt_h/2"/>
                                          </p:val>
                                        </p:tav>
                                        <p:tav tm="100000">
                                          <p:val>
                                            <p:strVal val="#ppt_y"/>
                                          </p:val>
                                        </p:tav>
                                      </p:tavLst>
                                    </p:anim>
                                  </p:childTnLst>
                                </p:cTn>
                              </p:par>
                              <p:par>
                                <p:cTn id="107" presetID="2" presetClass="entr" presetSubtype="1" fill="hold" grpId="0" nodeType="with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additive="base">
                                        <p:cTn id="109" dur="500" fill="hold"/>
                                        <p:tgtEl>
                                          <p:spTgt spid="57"/>
                                        </p:tgtEl>
                                        <p:attrNameLst>
                                          <p:attrName>ppt_x</p:attrName>
                                        </p:attrNameLst>
                                      </p:cBhvr>
                                      <p:tavLst>
                                        <p:tav tm="0">
                                          <p:val>
                                            <p:strVal val="#ppt_x"/>
                                          </p:val>
                                        </p:tav>
                                        <p:tav tm="100000">
                                          <p:val>
                                            <p:strVal val="#ppt_x"/>
                                          </p:val>
                                        </p:tav>
                                      </p:tavLst>
                                    </p:anim>
                                    <p:anim calcmode="lin" valueType="num">
                                      <p:cBhvr additive="base">
                                        <p:cTn id="110" dur="500" fill="hold"/>
                                        <p:tgtEl>
                                          <p:spTgt spid="57"/>
                                        </p:tgtEl>
                                        <p:attrNameLst>
                                          <p:attrName>ppt_y</p:attrName>
                                        </p:attrNameLst>
                                      </p:cBhvr>
                                      <p:tavLst>
                                        <p:tav tm="0">
                                          <p:val>
                                            <p:strVal val="0-#ppt_h/2"/>
                                          </p:val>
                                        </p:tav>
                                        <p:tav tm="100000">
                                          <p:val>
                                            <p:strVal val="#ppt_y"/>
                                          </p:val>
                                        </p:tav>
                                      </p:tavLst>
                                    </p:anim>
                                  </p:childTnLst>
                                </p:cTn>
                              </p:par>
                              <p:par>
                                <p:cTn id="111" presetID="2" presetClass="entr" presetSubtype="1" fill="hold" grpId="0" nodeType="withEffect">
                                  <p:stCondLst>
                                    <p:cond delay="0"/>
                                  </p:stCondLst>
                                  <p:childTnLst>
                                    <p:set>
                                      <p:cBhvr>
                                        <p:cTn id="112" dur="1" fill="hold">
                                          <p:stCondLst>
                                            <p:cond delay="0"/>
                                          </p:stCondLst>
                                        </p:cTn>
                                        <p:tgtEl>
                                          <p:spTgt spid="58"/>
                                        </p:tgtEl>
                                        <p:attrNameLst>
                                          <p:attrName>style.visibility</p:attrName>
                                        </p:attrNameLst>
                                      </p:cBhvr>
                                      <p:to>
                                        <p:strVal val="visible"/>
                                      </p:to>
                                    </p:set>
                                    <p:anim calcmode="lin" valueType="num">
                                      <p:cBhvr additive="base">
                                        <p:cTn id="113" dur="500" fill="hold"/>
                                        <p:tgtEl>
                                          <p:spTgt spid="58"/>
                                        </p:tgtEl>
                                        <p:attrNameLst>
                                          <p:attrName>ppt_x</p:attrName>
                                        </p:attrNameLst>
                                      </p:cBhvr>
                                      <p:tavLst>
                                        <p:tav tm="0">
                                          <p:val>
                                            <p:strVal val="#ppt_x"/>
                                          </p:val>
                                        </p:tav>
                                        <p:tav tm="100000">
                                          <p:val>
                                            <p:strVal val="#ppt_x"/>
                                          </p:val>
                                        </p:tav>
                                      </p:tavLst>
                                    </p:anim>
                                    <p:anim calcmode="lin" valueType="num">
                                      <p:cBhvr additive="base">
                                        <p:cTn id="114" dur="500" fill="hold"/>
                                        <p:tgtEl>
                                          <p:spTgt spid="58"/>
                                        </p:tgtEl>
                                        <p:attrNameLst>
                                          <p:attrName>ppt_y</p:attrName>
                                        </p:attrNameLst>
                                      </p:cBhvr>
                                      <p:tavLst>
                                        <p:tav tm="0">
                                          <p:val>
                                            <p:strVal val="0-#ppt_h/2"/>
                                          </p:val>
                                        </p:tav>
                                        <p:tav tm="100000">
                                          <p:val>
                                            <p:strVal val="#ppt_y"/>
                                          </p:val>
                                        </p:tav>
                                      </p:tavLst>
                                    </p:anim>
                                  </p:childTnLst>
                                </p:cTn>
                              </p:par>
                              <p:par>
                                <p:cTn id="115" presetID="2" presetClass="entr" presetSubtype="1" fill="hold" grpId="0" nodeType="withEffect">
                                  <p:stCondLst>
                                    <p:cond delay="0"/>
                                  </p:stCondLst>
                                  <p:childTnLst>
                                    <p:set>
                                      <p:cBhvr>
                                        <p:cTn id="116" dur="1" fill="hold">
                                          <p:stCondLst>
                                            <p:cond delay="0"/>
                                          </p:stCondLst>
                                        </p:cTn>
                                        <p:tgtEl>
                                          <p:spTgt spid="59"/>
                                        </p:tgtEl>
                                        <p:attrNameLst>
                                          <p:attrName>style.visibility</p:attrName>
                                        </p:attrNameLst>
                                      </p:cBhvr>
                                      <p:to>
                                        <p:strVal val="visible"/>
                                      </p:to>
                                    </p:set>
                                    <p:anim calcmode="lin" valueType="num">
                                      <p:cBhvr additive="base">
                                        <p:cTn id="117" dur="500" fill="hold"/>
                                        <p:tgtEl>
                                          <p:spTgt spid="59"/>
                                        </p:tgtEl>
                                        <p:attrNameLst>
                                          <p:attrName>ppt_x</p:attrName>
                                        </p:attrNameLst>
                                      </p:cBhvr>
                                      <p:tavLst>
                                        <p:tav tm="0">
                                          <p:val>
                                            <p:strVal val="#ppt_x"/>
                                          </p:val>
                                        </p:tav>
                                        <p:tav tm="100000">
                                          <p:val>
                                            <p:strVal val="#ppt_x"/>
                                          </p:val>
                                        </p:tav>
                                      </p:tavLst>
                                    </p:anim>
                                    <p:anim calcmode="lin" valueType="num">
                                      <p:cBhvr additive="base">
                                        <p:cTn id="118" dur="500" fill="hold"/>
                                        <p:tgtEl>
                                          <p:spTgt spid="59"/>
                                        </p:tgtEl>
                                        <p:attrNameLst>
                                          <p:attrName>ppt_y</p:attrName>
                                        </p:attrNameLst>
                                      </p:cBhvr>
                                      <p:tavLst>
                                        <p:tav tm="0">
                                          <p:val>
                                            <p:strVal val="0-#ppt_h/2"/>
                                          </p:val>
                                        </p:tav>
                                        <p:tav tm="100000">
                                          <p:val>
                                            <p:strVal val="#ppt_y"/>
                                          </p:val>
                                        </p:tav>
                                      </p:tavLst>
                                    </p:anim>
                                  </p:childTnLst>
                                </p:cTn>
                              </p:par>
                              <p:par>
                                <p:cTn id="119" presetID="2" presetClass="entr" presetSubtype="1" fill="hold" grpId="0" nodeType="withEffect">
                                  <p:stCondLst>
                                    <p:cond delay="0"/>
                                  </p:stCondLst>
                                  <p:childTnLst>
                                    <p:set>
                                      <p:cBhvr>
                                        <p:cTn id="120" dur="1" fill="hold">
                                          <p:stCondLst>
                                            <p:cond delay="0"/>
                                          </p:stCondLst>
                                        </p:cTn>
                                        <p:tgtEl>
                                          <p:spTgt spid="9"/>
                                        </p:tgtEl>
                                        <p:attrNameLst>
                                          <p:attrName>style.visibility</p:attrName>
                                        </p:attrNameLst>
                                      </p:cBhvr>
                                      <p:to>
                                        <p:strVal val="visible"/>
                                      </p:to>
                                    </p:set>
                                    <p:anim calcmode="lin" valueType="num">
                                      <p:cBhvr additive="base">
                                        <p:cTn id="121" dur="500" fill="hold"/>
                                        <p:tgtEl>
                                          <p:spTgt spid="9"/>
                                        </p:tgtEl>
                                        <p:attrNameLst>
                                          <p:attrName>ppt_x</p:attrName>
                                        </p:attrNameLst>
                                      </p:cBhvr>
                                      <p:tavLst>
                                        <p:tav tm="0">
                                          <p:val>
                                            <p:strVal val="#ppt_x"/>
                                          </p:val>
                                        </p:tav>
                                        <p:tav tm="100000">
                                          <p:val>
                                            <p:strVal val="#ppt_x"/>
                                          </p:val>
                                        </p:tav>
                                      </p:tavLst>
                                    </p:anim>
                                    <p:anim calcmode="lin" valueType="num">
                                      <p:cBhvr additive="base">
                                        <p:cTn id="122" dur="500" fill="hold"/>
                                        <p:tgtEl>
                                          <p:spTgt spid="9"/>
                                        </p:tgtEl>
                                        <p:attrNameLst>
                                          <p:attrName>ppt_y</p:attrName>
                                        </p:attrNameLst>
                                      </p:cBhvr>
                                      <p:tavLst>
                                        <p:tav tm="0">
                                          <p:val>
                                            <p:strVal val="0-#ppt_h/2"/>
                                          </p:val>
                                        </p:tav>
                                        <p:tav tm="100000">
                                          <p:val>
                                            <p:strVal val="#ppt_y"/>
                                          </p:val>
                                        </p:tav>
                                      </p:tavLst>
                                    </p:anim>
                                  </p:childTnLst>
                                </p:cTn>
                              </p:par>
                              <p:par>
                                <p:cTn id="123" presetID="2" presetClass="entr" presetSubtype="1"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ppt_x"/>
                                          </p:val>
                                        </p:tav>
                                        <p:tav tm="100000">
                                          <p:val>
                                            <p:strVal val="#ppt_x"/>
                                          </p:val>
                                        </p:tav>
                                      </p:tavLst>
                                    </p:anim>
                                    <p:anim calcmode="lin" valueType="num">
                                      <p:cBhvr additive="base">
                                        <p:cTn id="126" dur="500" fill="hold"/>
                                        <p:tgtEl>
                                          <p:spTgt spid="17"/>
                                        </p:tgtEl>
                                        <p:attrNameLst>
                                          <p:attrName>ppt_y</p:attrName>
                                        </p:attrNameLst>
                                      </p:cBhvr>
                                      <p:tavLst>
                                        <p:tav tm="0">
                                          <p:val>
                                            <p:strVal val="0-#ppt_h/2"/>
                                          </p:val>
                                        </p:tav>
                                        <p:tav tm="100000">
                                          <p:val>
                                            <p:strVal val="#ppt_y"/>
                                          </p:val>
                                        </p:tav>
                                      </p:tavLst>
                                    </p:anim>
                                  </p:childTnLst>
                                </p:cTn>
                              </p:par>
                              <p:par>
                                <p:cTn id="127" presetID="2" presetClass="entr" presetSubtype="1" fill="hold" grpId="0" nodeType="withEffect">
                                  <p:stCondLst>
                                    <p:cond delay="0"/>
                                  </p:stCondLst>
                                  <p:childTnLst>
                                    <p:set>
                                      <p:cBhvr>
                                        <p:cTn id="128" dur="1" fill="hold">
                                          <p:stCondLst>
                                            <p:cond delay="0"/>
                                          </p:stCondLst>
                                        </p:cTn>
                                        <p:tgtEl>
                                          <p:spTgt spid="28"/>
                                        </p:tgtEl>
                                        <p:attrNameLst>
                                          <p:attrName>style.visibility</p:attrName>
                                        </p:attrNameLst>
                                      </p:cBhvr>
                                      <p:to>
                                        <p:strVal val="visible"/>
                                      </p:to>
                                    </p:set>
                                    <p:anim calcmode="lin" valueType="num">
                                      <p:cBhvr additive="base">
                                        <p:cTn id="129" dur="500" fill="hold"/>
                                        <p:tgtEl>
                                          <p:spTgt spid="28"/>
                                        </p:tgtEl>
                                        <p:attrNameLst>
                                          <p:attrName>ppt_x</p:attrName>
                                        </p:attrNameLst>
                                      </p:cBhvr>
                                      <p:tavLst>
                                        <p:tav tm="0">
                                          <p:val>
                                            <p:strVal val="#ppt_x"/>
                                          </p:val>
                                        </p:tav>
                                        <p:tav tm="100000">
                                          <p:val>
                                            <p:strVal val="#ppt_x"/>
                                          </p:val>
                                        </p:tav>
                                      </p:tavLst>
                                    </p:anim>
                                    <p:anim calcmode="lin" valueType="num">
                                      <p:cBhvr additive="base">
                                        <p:cTn id="130" dur="500" fill="hold"/>
                                        <p:tgtEl>
                                          <p:spTgt spid="28"/>
                                        </p:tgtEl>
                                        <p:attrNameLst>
                                          <p:attrName>ppt_y</p:attrName>
                                        </p:attrNameLst>
                                      </p:cBhvr>
                                      <p:tavLst>
                                        <p:tav tm="0">
                                          <p:val>
                                            <p:strVal val="0-#ppt_h/2"/>
                                          </p:val>
                                        </p:tav>
                                        <p:tav tm="100000">
                                          <p:val>
                                            <p:strVal val="#ppt_y"/>
                                          </p:val>
                                        </p:tav>
                                      </p:tavLst>
                                    </p:anim>
                                  </p:childTnLst>
                                </p:cTn>
                              </p:par>
                              <p:par>
                                <p:cTn id="131" presetID="2" presetClass="entr" presetSubtype="1" fill="hold" grpId="0" nodeType="with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additive="base">
                                        <p:cTn id="133" dur="500" fill="hold"/>
                                        <p:tgtEl>
                                          <p:spTgt spid="40"/>
                                        </p:tgtEl>
                                        <p:attrNameLst>
                                          <p:attrName>ppt_x</p:attrName>
                                        </p:attrNameLst>
                                      </p:cBhvr>
                                      <p:tavLst>
                                        <p:tav tm="0">
                                          <p:val>
                                            <p:strVal val="#ppt_x"/>
                                          </p:val>
                                        </p:tav>
                                        <p:tav tm="100000">
                                          <p:val>
                                            <p:strVal val="#ppt_x"/>
                                          </p:val>
                                        </p:tav>
                                      </p:tavLst>
                                    </p:anim>
                                    <p:anim calcmode="lin" valueType="num">
                                      <p:cBhvr additive="base">
                                        <p:cTn id="134" dur="500" fill="hold"/>
                                        <p:tgtEl>
                                          <p:spTgt spid="40"/>
                                        </p:tgtEl>
                                        <p:attrNameLst>
                                          <p:attrName>ppt_y</p:attrName>
                                        </p:attrNameLst>
                                      </p:cBhvr>
                                      <p:tavLst>
                                        <p:tav tm="0">
                                          <p:val>
                                            <p:strVal val="0-#ppt_h/2"/>
                                          </p:val>
                                        </p:tav>
                                        <p:tav tm="100000">
                                          <p:val>
                                            <p:strVal val="#ppt_y"/>
                                          </p:val>
                                        </p:tav>
                                      </p:tavLst>
                                    </p:anim>
                                  </p:childTnLst>
                                </p:cTn>
                              </p:par>
                              <p:par>
                                <p:cTn id="135" presetID="2" presetClass="entr" presetSubtype="1" fill="hold" grpId="0" nodeType="withEffect">
                                  <p:stCondLst>
                                    <p:cond delay="0"/>
                                  </p:stCondLst>
                                  <p:childTnLst>
                                    <p:set>
                                      <p:cBhvr>
                                        <p:cTn id="136" dur="1" fill="hold">
                                          <p:stCondLst>
                                            <p:cond delay="0"/>
                                          </p:stCondLst>
                                        </p:cTn>
                                        <p:tgtEl>
                                          <p:spTgt spid="45"/>
                                        </p:tgtEl>
                                        <p:attrNameLst>
                                          <p:attrName>style.visibility</p:attrName>
                                        </p:attrNameLst>
                                      </p:cBhvr>
                                      <p:to>
                                        <p:strVal val="visible"/>
                                      </p:to>
                                    </p:set>
                                    <p:anim calcmode="lin" valueType="num">
                                      <p:cBhvr additive="base">
                                        <p:cTn id="137" dur="500" fill="hold"/>
                                        <p:tgtEl>
                                          <p:spTgt spid="45"/>
                                        </p:tgtEl>
                                        <p:attrNameLst>
                                          <p:attrName>ppt_x</p:attrName>
                                        </p:attrNameLst>
                                      </p:cBhvr>
                                      <p:tavLst>
                                        <p:tav tm="0">
                                          <p:val>
                                            <p:strVal val="#ppt_x"/>
                                          </p:val>
                                        </p:tav>
                                        <p:tav tm="100000">
                                          <p:val>
                                            <p:strVal val="#ppt_x"/>
                                          </p:val>
                                        </p:tav>
                                      </p:tavLst>
                                    </p:anim>
                                    <p:anim calcmode="lin" valueType="num">
                                      <p:cBhvr additive="base">
                                        <p:cTn id="138" dur="5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p:bldP spid="17" grpId="0" animBg="1"/>
      <p:bldP spid="18" grpId="0" animBg="1"/>
      <p:bldP spid="19" grpId="0"/>
      <p:bldP spid="28" grpId="0" animBg="1"/>
      <p:bldP spid="29" grpId="0" animBg="1"/>
      <p:bldP spid="30" grpId="0"/>
      <p:bldP spid="40" grpId="0" animBg="1"/>
      <p:bldP spid="41" grpId="0" animBg="1"/>
      <p:bldP spid="42" grpId="0"/>
      <p:bldP spid="45" grpId="0" animBg="1"/>
      <p:bldP spid="46" grpId="0" animBg="1"/>
      <p:bldP spid="47" grpId="0"/>
      <p:bldP spid="2" grpId="0"/>
      <p:bldP spid="52" grpId="0"/>
      <p:bldP spid="53" grpId="0"/>
      <p:bldP spid="54" grpId="0"/>
      <p:bldP spid="55" grpId="0"/>
      <p:bldP spid="3" grpId="0"/>
      <p:bldP spid="56" grpId="0"/>
      <p:bldP spid="57" grpId="0"/>
      <p:bldP spid="58" grpId="0"/>
      <p:bldP spid="5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0"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898105"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7"/>
          <p:cNvPicPr>
            <a:picLocks noChangeAspect="1" noChangeArrowheads="1"/>
          </p:cNvPicPr>
          <p:nvPr/>
        </p:nvPicPr>
        <p:blipFill>
          <a:blip r:embed="rId1">
            <a:biLevel thresh="75000"/>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32527" y="6351257"/>
            <a:ext cx="1160135" cy="41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1"/>
          <p:cNvSpPr/>
          <p:nvPr/>
        </p:nvSpPr>
        <p:spPr>
          <a:xfrm>
            <a:off x="935907" y="559459"/>
            <a:ext cx="70970" cy="628052"/>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cs typeface="+mn-ea"/>
              <a:sym typeface="+mn-lt"/>
            </a:endParaRPr>
          </a:p>
        </p:txBody>
      </p:sp>
      <p:grpSp>
        <p:nvGrpSpPr>
          <p:cNvPr id="3" name="组合 2"/>
          <p:cNvGrpSpPr/>
          <p:nvPr/>
        </p:nvGrpSpPr>
        <p:grpSpPr>
          <a:xfrm>
            <a:off x="1065178" y="565322"/>
            <a:ext cx="3441290" cy="654273"/>
            <a:chOff x="1065178" y="565322"/>
            <a:chExt cx="3441290" cy="654273"/>
          </a:xfrm>
        </p:grpSpPr>
        <p:sp>
          <p:nvSpPr>
            <p:cNvPr id="5" name="TextBox 49"/>
            <p:cNvSpPr txBox="1"/>
            <p:nvPr/>
          </p:nvSpPr>
          <p:spPr>
            <a:xfrm>
              <a:off x="1065178" y="565322"/>
              <a:ext cx="3057643" cy="396134"/>
            </a:xfrm>
            <a:prstGeom prst="rect">
              <a:avLst/>
            </a:prstGeom>
            <a:noFill/>
          </p:spPr>
          <p:txBody>
            <a:bodyPr wrap="square" rtlCol="0">
              <a:spAutoFit/>
            </a:bodyPr>
            <a:lstStyle/>
            <a:p>
              <a:pPr>
                <a:lnSpc>
                  <a:spcPct val="80000"/>
                </a:lnSpc>
              </a:pPr>
              <a:r>
                <a:rPr lang="zh-CN" altLang="en-US" sz="2400" dirty="0">
                  <a:solidFill>
                    <a:schemeClr val="tx2"/>
                  </a:solidFill>
                  <a:latin typeface="微软雅黑" panose="020B0503020204020204" pitchFamily="34" charset="-122"/>
                  <a:ea typeface="微软雅黑" panose="020B0503020204020204" pitchFamily="34" charset="-122"/>
                  <a:cs typeface="+mn-ea"/>
                  <a:sym typeface="+mn-lt"/>
                </a:rPr>
                <a:t>研究方案详细说明</a:t>
              </a:r>
              <a:endParaRPr lang="en-US" sz="240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7" name="矩形 6"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065178" y="973374"/>
              <a:ext cx="3441290" cy="246221"/>
            </a:xfrm>
            <a:prstGeom prst="rect">
              <a:avLst/>
            </a:prstGeom>
          </p:spPr>
          <p:txBody>
            <a:bodyPr wrap="square">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标题数数字标题标题数标题题数字标题数字等。</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70" name="椭圆 69"/>
          <p:cNvSpPr/>
          <p:nvPr/>
        </p:nvSpPr>
        <p:spPr>
          <a:xfrm>
            <a:off x="5318760" y="2880360"/>
            <a:ext cx="1478280" cy="1478280"/>
          </a:xfrm>
          <a:prstGeom prst="ellipse">
            <a:avLst/>
          </a:prstGeom>
          <a:solidFill>
            <a:srgbClr val="3F3F3F"/>
          </a:solidFill>
          <a:ln>
            <a:solidFill>
              <a:srgbClr val="3F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输入文字</a:t>
            </a:r>
            <a:endParaRPr lang="zh-CN" altLang="en-US" sz="2800" b="1" dirty="0">
              <a:latin typeface="微软雅黑" panose="020B0503020204020204" pitchFamily="34" charset="-122"/>
              <a:ea typeface="微软雅黑" panose="020B0503020204020204" pitchFamily="34" charset="-122"/>
            </a:endParaRPr>
          </a:p>
        </p:txBody>
      </p:sp>
      <p:grpSp>
        <p:nvGrpSpPr>
          <p:cNvPr id="71" name="组合 70"/>
          <p:cNvGrpSpPr/>
          <p:nvPr/>
        </p:nvGrpSpPr>
        <p:grpSpPr>
          <a:xfrm>
            <a:off x="954307" y="1874293"/>
            <a:ext cx="10244759" cy="3662554"/>
            <a:chOff x="1062930" y="2530249"/>
            <a:chExt cx="8023979" cy="2868614"/>
          </a:xfrm>
        </p:grpSpPr>
        <p:sp>
          <p:nvSpPr>
            <p:cNvPr id="72" name="MH_Other_1"/>
            <p:cNvSpPr>
              <a:spLocks noChangeArrowheads="1"/>
            </p:cNvSpPr>
            <p:nvPr>
              <p:custDataLst>
                <p:tags r:id="rId3"/>
              </p:custDataLst>
            </p:nvPr>
          </p:nvSpPr>
          <p:spPr bwMode="auto">
            <a:xfrm>
              <a:off x="3752532" y="2612799"/>
              <a:ext cx="2644775" cy="2660650"/>
            </a:xfrm>
            <a:prstGeom prst="ellipse">
              <a:avLst/>
            </a:prstGeom>
            <a:noFill/>
            <a:ln w="82550" cmpd="dbl">
              <a:solidFill>
                <a:schemeClr val="accent3">
                  <a:lumMod val="60000"/>
                  <a:lumOff val="40000"/>
                </a:schemeClr>
              </a:solidFill>
              <a:prstDash val="sysDash"/>
              <a:bevel/>
            </a:ln>
          </p:spPr>
          <p:txBody>
            <a:bodyPr anchor="ctr">
              <a:normAutofit/>
            </a:bodyPr>
            <a:lstStyle/>
            <a:p>
              <a:pPr algn="ctr">
                <a:defRPr/>
              </a:pPr>
              <a:endParaRPr lang="zh-CN" altLang="zh-CN" sz="8000">
                <a:solidFill>
                  <a:schemeClr val="bg1"/>
                </a:solidFill>
                <a:sym typeface="Calibri" panose="020F0502020204030204" pitchFamily="34" charset="0"/>
              </a:endParaRPr>
            </a:p>
          </p:txBody>
        </p:sp>
        <p:sp>
          <p:nvSpPr>
            <p:cNvPr id="73" name="MH_Other_2"/>
            <p:cNvSpPr>
              <a:spLocks noChangeArrowheads="1"/>
            </p:cNvSpPr>
            <p:nvPr>
              <p:custDataLst>
                <p:tags r:id="rId4"/>
              </p:custDataLst>
            </p:nvPr>
          </p:nvSpPr>
          <p:spPr bwMode="auto">
            <a:xfrm>
              <a:off x="3669982" y="2576287"/>
              <a:ext cx="830263" cy="835025"/>
            </a:xfrm>
            <a:prstGeom prst="ellipse">
              <a:avLst/>
            </a:prstGeom>
            <a:solidFill>
              <a:srgbClr val="3F3F3F"/>
            </a:solidFill>
            <a:ln w="28575">
              <a:noFill/>
              <a:bevel/>
            </a:ln>
          </p:spPr>
          <p:txBody>
            <a:bodyPr anchor="ctr">
              <a:normAutofit fontScale="62500" lnSpcReduction="20000"/>
            </a:bodyPr>
            <a:lstStyle/>
            <a:p>
              <a:pPr algn="ctr">
                <a:defRPr/>
              </a:pPr>
              <a:endParaRPr lang="zh-CN" altLang="zh-CN" sz="8000">
                <a:solidFill>
                  <a:schemeClr val="bg1"/>
                </a:solidFill>
                <a:sym typeface="Calibri" panose="020F0502020204030204" pitchFamily="34" charset="0"/>
              </a:endParaRPr>
            </a:p>
          </p:txBody>
        </p:sp>
        <p:sp>
          <p:nvSpPr>
            <p:cNvPr id="74" name="MH_Other_3"/>
            <p:cNvSpPr>
              <a:spLocks noChangeArrowheads="1"/>
            </p:cNvSpPr>
            <p:nvPr>
              <p:custDataLst>
                <p:tags r:id="rId5"/>
              </p:custDataLst>
            </p:nvPr>
          </p:nvSpPr>
          <p:spPr bwMode="auto">
            <a:xfrm>
              <a:off x="3287394" y="3525612"/>
              <a:ext cx="830262" cy="835025"/>
            </a:xfrm>
            <a:prstGeom prst="ellipse">
              <a:avLst/>
            </a:prstGeom>
            <a:solidFill>
              <a:srgbClr val="3F3F3F"/>
            </a:solidFill>
            <a:ln w="28575">
              <a:noFill/>
              <a:bevel/>
            </a:ln>
          </p:spPr>
          <p:txBody>
            <a:bodyPr anchor="ctr">
              <a:normAutofit fontScale="62500" lnSpcReduction="20000"/>
            </a:bodyPr>
            <a:lstStyle/>
            <a:p>
              <a:pPr algn="ctr">
                <a:defRPr/>
              </a:pPr>
              <a:endParaRPr lang="zh-CN" altLang="zh-CN" sz="8000">
                <a:solidFill>
                  <a:schemeClr val="bg1"/>
                </a:solidFill>
                <a:sym typeface="Calibri" panose="020F0502020204030204" pitchFamily="34" charset="0"/>
              </a:endParaRPr>
            </a:p>
          </p:txBody>
        </p:sp>
        <p:sp>
          <p:nvSpPr>
            <p:cNvPr id="75" name="MH_Other_4"/>
            <p:cNvSpPr>
              <a:spLocks noChangeArrowheads="1"/>
            </p:cNvSpPr>
            <p:nvPr>
              <p:custDataLst>
                <p:tags r:id="rId6"/>
              </p:custDataLst>
            </p:nvPr>
          </p:nvSpPr>
          <p:spPr bwMode="auto">
            <a:xfrm>
              <a:off x="3669982" y="4522562"/>
              <a:ext cx="830263" cy="836613"/>
            </a:xfrm>
            <a:prstGeom prst="ellipse">
              <a:avLst/>
            </a:prstGeom>
            <a:solidFill>
              <a:srgbClr val="3F3F3F"/>
            </a:solidFill>
            <a:ln w="28575">
              <a:noFill/>
              <a:bevel/>
            </a:ln>
          </p:spPr>
          <p:txBody>
            <a:bodyPr anchor="ctr">
              <a:normAutofit fontScale="62500" lnSpcReduction="20000"/>
            </a:bodyPr>
            <a:lstStyle/>
            <a:p>
              <a:pPr algn="ctr">
                <a:defRPr/>
              </a:pPr>
              <a:endParaRPr lang="zh-CN" altLang="zh-CN" sz="8000">
                <a:solidFill>
                  <a:schemeClr val="bg1"/>
                </a:solidFill>
                <a:sym typeface="Calibri" panose="020F0502020204030204" pitchFamily="34" charset="0"/>
              </a:endParaRPr>
            </a:p>
          </p:txBody>
        </p:sp>
        <p:sp>
          <p:nvSpPr>
            <p:cNvPr id="76" name="MH_Other_5"/>
            <p:cNvSpPr>
              <a:spLocks noChangeArrowheads="1"/>
            </p:cNvSpPr>
            <p:nvPr>
              <p:custDataLst>
                <p:tags r:id="rId7"/>
              </p:custDataLst>
            </p:nvPr>
          </p:nvSpPr>
          <p:spPr bwMode="auto">
            <a:xfrm>
              <a:off x="5662294" y="2576287"/>
              <a:ext cx="830262" cy="835025"/>
            </a:xfrm>
            <a:prstGeom prst="ellipse">
              <a:avLst/>
            </a:prstGeom>
            <a:solidFill>
              <a:schemeClr val="bg2">
                <a:lumMod val="75000"/>
              </a:schemeClr>
            </a:solidFill>
            <a:ln w="28575">
              <a:noFill/>
              <a:bevel/>
            </a:ln>
          </p:spPr>
          <p:txBody>
            <a:bodyPr anchor="ctr">
              <a:normAutofit fontScale="62500" lnSpcReduction="20000"/>
            </a:bodyPr>
            <a:lstStyle/>
            <a:p>
              <a:pPr algn="ctr">
                <a:defRPr/>
              </a:pPr>
              <a:endParaRPr lang="zh-CN" altLang="zh-CN" sz="8000">
                <a:solidFill>
                  <a:schemeClr val="bg1"/>
                </a:solidFill>
                <a:sym typeface="Calibri" panose="020F0502020204030204" pitchFamily="34" charset="0"/>
              </a:endParaRPr>
            </a:p>
          </p:txBody>
        </p:sp>
        <p:sp>
          <p:nvSpPr>
            <p:cNvPr id="77" name="MH_Other_6"/>
            <p:cNvSpPr>
              <a:spLocks noChangeArrowheads="1"/>
            </p:cNvSpPr>
            <p:nvPr>
              <p:custDataLst>
                <p:tags r:id="rId8"/>
              </p:custDataLst>
            </p:nvPr>
          </p:nvSpPr>
          <p:spPr bwMode="auto">
            <a:xfrm>
              <a:off x="5994081" y="3525612"/>
              <a:ext cx="831850" cy="835025"/>
            </a:xfrm>
            <a:prstGeom prst="ellipse">
              <a:avLst/>
            </a:prstGeom>
            <a:solidFill>
              <a:schemeClr val="bg2">
                <a:lumMod val="75000"/>
              </a:schemeClr>
            </a:solidFill>
            <a:ln w="28575">
              <a:noFill/>
              <a:bevel/>
            </a:ln>
          </p:spPr>
          <p:txBody>
            <a:bodyPr anchor="ctr">
              <a:normAutofit fontScale="62500" lnSpcReduction="20000"/>
            </a:bodyPr>
            <a:lstStyle/>
            <a:p>
              <a:pPr algn="ctr">
                <a:defRPr/>
              </a:pPr>
              <a:endParaRPr lang="zh-CN" altLang="zh-CN" sz="8000">
                <a:solidFill>
                  <a:schemeClr val="bg1"/>
                </a:solidFill>
                <a:sym typeface="Calibri" panose="020F0502020204030204" pitchFamily="34" charset="0"/>
              </a:endParaRPr>
            </a:p>
          </p:txBody>
        </p:sp>
        <p:sp>
          <p:nvSpPr>
            <p:cNvPr id="78" name="MH_Other_7"/>
            <p:cNvSpPr>
              <a:spLocks noChangeArrowheads="1"/>
            </p:cNvSpPr>
            <p:nvPr>
              <p:custDataLst>
                <p:tags r:id="rId9"/>
              </p:custDataLst>
            </p:nvPr>
          </p:nvSpPr>
          <p:spPr bwMode="auto">
            <a:xfrm>
              <a:off x="5662294" y="4522562"/>
              <a:ext cx="830262" cy="836613"/>
            </a:xfrm>
            <a:prstGeom prst="ellipse">
              <a:avLst/>
            </a:prstGeom>
            <a:solidFill>
              <a:schemeClr val="bg2">
                <a:lumMod val="75000"/>
              </a:schemeClr>
            </a:solidFill>
            <a:ln w="28575">
              <a:noFill/>
              <a:bevel/>
            </a:ln>
          </p:spPr>
          <p:txBody>
            <a:bodyPr anchor="ctr">
              <a:normAutofit fontScale="62500" lnSpcReduction="20000"/>
            </a:bodyPr>
            <a:lstStyle/>
            <a:p>
              <a:pPr algn="ctr">
                <a:defRPr/>
              </a:pPr>
              <a:endParaRPr lang="zh-CN" altLang="zh-CN" sz="8000">
                <a:solidFill>
                  <a:schemeClr val="bg1"/>
                </a:solidFill>
                <a:sym typeface="Calibri" panose="020F0502020204030204" pitchFamily="34" charset="0"/>
              </a:endParaRPr>
            </a:p>
          </p:txBody>
        </p:sp>
        <p:sp>
          <p:nvSpPr>
            <p:cNvPr id="79" name="MH_Other_8"/>
            <p:cNvSpPr>
              <a:spLocks noChangeArrowheads="1"/>
            </p:cNvSpPr>
            <p:nvPr>
              <p:custDataLst>
                <p:tags r:id="rId10"/>
              </p:custDataLst>
            </p:nvPr>
          </p:nvSpPr>
          <p:spPr bwMode="auto">
            <a:xfrm>
              <a:off x="4030344" y="3009674"/>
              <a:ext cx="82550" cy="82550"/>
            </a:xfrm>
            <a:custGeom>
              <a:avLst/>
              <a:gdLst>
                <a:gd name="T0" fmla="*/ 89848 w 36"/>
                <a:gd name="T1" fmla="*/ 49916 h 36"/>
                <a:gd name="T2" fmla="*/ 39932 w 36"/>
                <a:gd name="T3" fmla="*/ 0 h 36"/>
                <a:gd name="T4" fmla="*/ 39932 w 36"/>
                <a:gd name="T5" fmla="*/ 0 h 36"/>
                <a:gd name="T6" fmla="*/ 0 w 36"/>
                <a:gd name="T7" fmla="*/ 89848 h 36"/>
                <a:gd name="T8" fmla="*/ 89848 w 36"/>
                <a:gd name="T9" fmla="*/ 49916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36" y="20"/>
                  </a:moveTo>
                  <a:lnTo>
                    <a:pt x="16" y="0"/>
                  </a:lnTo>
                  <a:lnTo>
                    <a:pt x="0" y="36"/>
                  </a:lnTo>
                  <a:lnTo>
                    <a:pt x="36" y="20"/>
                  </a:lnTo>
                  <a:close/>
                </a:path>
              </a:pathLst>
            </a:custGeom>
            <a:solidFill>
              <a:srgbClr val="FEFFFF"/>
            </a:solidFill>
            <a:ln w="9525" cmpd="sng">
              <a:noFill/>
              <a:bevel/>
            </a:ln>
          </p:spPr>
          <p:txBody>
            <a:bodyPr>
              <a:normAutofit fontScale="25000" lnSpcReduction="20000"/>
            </a:bodyPr>
            <a:lstStyle/>
            <a:p>
              <a:pPr>
                <a:defRPr/>
              </a:pPr>
              <a:endParaRPr lang="zh-CN" altLang="en-US" sz="1600"/>
            </a:p>
          </p:txBody>
        </p:sp>
        <p:sp>
          <p:nvSpPr>
            <p:cNvPr id="80" name="MH_Other_9"/>
            <p:cNvSpPr>
              <a:spLocks noChangeArrowheads="1"/>
            </p:cNvSpPr>
            <p:nvPr>
              <p:custDataLst>
                <p:tags r:id="rId11"/>
              </p:custDataLst>
            </p:nvPr>
          </p:nvSpPr>
          <p:spPr bwMode="auto">
            <a:xfrm>
              <a:off x="4112895" y="3055711"/>
              <a:ext cx="1587" cy="1588"/>
            </a:xfrm>
            <a:prstGeom prst="rect">
              <a:avLst/>
            </a:prstGeom>
            <a:solidFill>
              <a:srgbClr val="FEFFFF"/>
            </a:solidFill>
            <a:ln w="9525">
              <a:noFill/>
              <a:bevel/>
            </a:ln>
          </p:spPr>
          <p:txBody>
            <a:bodyPr>
              <a:normAutofit fontScale="25000" lnSpcReduction="20000"/>
            </a:bodyPr>
            <a:lstStyle/>
            <a:p>
              <a:pPr>
                <a:defRPr/>
              </a:pPr>
              <a:endParaRPr lang="zh-CN" altLang="zh-CN" sz="1600">
                <a:sym typeface="Calibri" panose="020F0502020204030204" pitchFamily="34" charset="0"/>
              </a:endParaRPr>
            </a:p>
          </p:txBody>
        </p:sp>
        <p:sp>
          <p:nvSpPr>
            <p:cNvPr id="81" name="MH_Other_10"/>
            <p:cNvSpPr>
              <a:spLocks noChangeArrowheads="1"/>
            </p:cNvSpPr>
            <p:nvPr>
              <p:custDataLst>
                <p:tags r:id="rId12"/>
              </p:custDataLst>
            </p:nvPr>
          </p:nvSpPr>
          <p:spPr bwMode="auto">
            <a:xfrm>
              <a:off x="4077969" y="2811236"/>
              <a:ext cx="209550" cy="204788"/>
            </a:xfrm>
            <a:custGeom>
              <a:avLst/>
              <a:gdLst>
                <a:gd name="T0" fmla="*/ 202159 w 91"/>
                <a:gd name="T1" fmla="*/ 0 h 89"/>
                <a:gd name="T2" fmla="*/ 0 w 91"/>
                <a:gd name="T3" fmla="*/ 202159 h 89"/>
                <a:gd name="T4" fmla="*/ 19966 w 91"/>
                <a:gd name="T5" fmla="*/ 222125 h 89"/>
                <a:gd name="T6" fmla="*/ 227117 w 91"/>
                <a:gd name="T7" fmla="*/ 19966 h 89"/>
                <a:gd name="T8" fmla="*/ 202159 w 91"/>
                <a:gd name="T9" fmla="*/ 0 h 89"/>
                <a:gd name="T10" fmla="*/ 0 60000 65536"/>
                <a:gd name="T11" fmla="*/ 0 60000 65536"/>
                <a:gd name="T12" fmla="*/ 0 60000 65536"/>
                <a:gd name="T13" fmla="*/ 0 60000 65536"/>
                <a:gd name="T14" fmla="*/ 0 60000 65536"/>
                <a:gd name="T15" fmla="*/ 0 w 91"/>
                <a:gd name="T16" fmla="*/ 0 h 89"/>
                <a:gd name="T17" fmla="*/ 91 w 91"/>
                <a:gd name="T18" fmla="*/ 89 h 89"/>
              </a:gdLst>
              <a:ahLst/>
              <a:cxnLst>
                <a:cxn ang="T10">
                  <a:pos x="T0" y="T1"/>
                </a:cxn>
                <a:cxn ang="T11">
                  <a:pos x="T2" y="T3"/>
                </a:cxn>
                <a:cxn ang="T12">
                  <a:pos x="T4" y="T5"/>
                </a:cxn>
                <a:cxn ang="T13">
                  <a:pos x="T6" y="T7"/>
                </a:cxn>
                <a:cxn ang="T14">
                  <a:pos x="T8" y="T9"/>
                </a:cxn>
              </a:cxnLst>
              <a:rect l="T15" t="T16" r="T17" b="T18"/>
              <a:pathLst>
                <a:path w="91" h="89">
                  <a:moveTo>
                    <a:pt x="81" y="0"/>
                  </a:moveTo>
                  <a:lnTo>
                    <a:pt x="0" y="81"/>
                  </a:lnTo>
                  <a:lnTo>
                    <a:pt x="8" y="89"/>
                  </a:lnTo>
                  <a:lnTo>
                    <a:pt x="91" y="8"/>
                  </a:lnTo>
                  <a:lnTo>
                    <a:pt x="81" y="0"/>
                  </a:lnTo>
                  <a:close/>
                </a:path>
              </a:pathLst>
            </a:custGeom>
            <a:solidFill>
              <a:srgbClr val="FEFFFF"/>
            </a:solidFill>
            <a:ln w="9525" cmpd="sng">
              <a:noFill/>
              <a:bevel/>
            </a:ln>
          </p:spPr>
          <p:txBody>
            <a:bodyPr>
              <a:normAutofit fontScale="77500" lnSpcReduction="20000"/>
            </a:bodyPr>
            <a:lstStyle/>
            <a:p>
              <a:pPr>
                <a:defRPr/>
              </a:pPr>
              <a:endParaRPr lang="zh-CN" altLang="en-US" sz="1600"/>
            </a:p>
          </p:txBody>
        </p:sp>
        <p:sp>
          <p:nvSpPr>
            <p:cNvPr id="82" name="MH_Other_11"/>
            <p:cNvSpPr>
              <a:spLocks noChangeArrowheads="1"/>
            </p:cNvSpPr>
            <p:nvPr>
              <p:custDataLst>
                <p:tags r:id="rId13"/>
              </p:custDataLst>
            </p:nvPr>
          </p:nvSpPr>
          <p:spPr bwMode="auto">
            <a:xfrm>
              <a:off x="4106544" y="2839812"/>
              <a:ext cx="207962" cy="206375"/>
            </a:xfrm>
            <a:custGeom>
              <a:avLst/>
              <a:gdLst>
                <a:gd name="T0" fmla="*/ 0 w 91"/>
                <a:gd name="T1" fmla="*/ 204654 h 90"/>
                <a:gd name="T2" fmla="*/ 19966 w 91"/>
                <a:gd name="T3" fmla="*/ 224620 h 90"/>
                <a:gd name="T4" fmla="*/ 227117 w 91"/>
                <a:gd name="T5" fmla="*/ 19966 h 90"/>
                <a:gd name="T6" fmla="*/ 207151 w 91"/>
                <a:gd name="T7" fmla="*/ 0 h 90"/>
                <a:gd name="T8" fmla="*/ 0 w 91"/>
                <a:gd name="T9" fmla="*/ 204654 h 90"/>
                <a:gd name="T10" fmla="*/ 0 60000 65536"/>
                <a:gd name="T11" fmla="*/ 0 60000 65536"/>
                <a:gd name="T12" fmla="*/ 0 60000 65536"/>
                <a:gd name="T13" fmla="*/ 0 60000 65536"/>
                <a:gd name="T14" fmla="*/ 0 60000 65536"/>
                <a:gd name="T15" fmla="*/ 0 w 91"/>
                <a:gd name="T16" fmla="*/ 0 h 90"/>
                <a:gd name="T17" fmla="*/ 91 w 91"/>
                <a:gd name="T18" fmla="*/ 90 h 90"/>
              </a:gdLst>
              <a:ahLst/>
              <a:cxnLst>
                <a:cxn ang="T10">
                  <a:pos x="T0" y="T1"/>
                </a:cxn>
                <a:cxn ang="T11">
                  <a:pos x="T2" y="T3"/>
                </a:cxn>
                <a:cxn ang="T12">
                  <a:pos x="T4" y="T5"/>
                </a:cxn>
                <a:cxn ang="T13">
                  <a:pos x="T6" y="T7"/>
                </a:cxn>
                <a:cxn ang="T14">
                  <a:pos x="T8" y="T9"/>
                </a:cxn>
              </a:cxnLst>
              <a:rect l="T15" t="T16" r="T17" b="T18"/>
              <a:pathLst>
                <a:path w="91" h="90">
                  <a:moveTo>
                    <a:pt x="0" y="82"/>
                  </a:moveTo>
                  <a:lnTo>
                    <a:pt x="8" y="90"/>
                  </a:lnTo>
                  <a:lnTo>
                    <a:pt x="91" y="8"/>
                  </a:lnTo>
                  <a:lnTo>
                    <a:pt x="83" y="0"/>
                  </a:lnTo>
                  <a:lnTo>
                    <a:pt x="0" y="82"/>
                  </a:lnTo>
                  <a:close/>
                </a:path>
              </a:pathLst>
            </a:custGeom>
            <a:solidFill>
              <a:srgbClr val="FEFFFF"/>
            </a:solidFill>
            <a:ln w="9525" cmpd="sng">
              <a:noFill/>
              <a:bevel/>
            </a:ln>
          </p:spPr>
          <p:txBody>
            <a:bodyPr>
              <a:normAutofit fontScale="85000" lnSpcReduction="20000"/>
            </a:bodyPr>
            <a:lstStyle/>
            <a:p>
              <a:pPr>
                <a:defRPr/>
              </a:pPr>
              <a:endParaRPr lang="zh-CN" altLang="en-US" sz="1600"/>
            </a:p>
          </p:txBody>
        </p:sp>
        <p:sp>
          <p:nvSpPr>
            <p:cNvPr id="83" name="MH_Other_12"/>
            <p:cNvSpPr>
              <a:spLocks noChangeArrowheads="1"/>
            </p:cNvSpPr>
            <p:nvPr>
              <p:custDataLst>
                <p:tags r:id="rId14"/>
              </p:custDataLst>
            </p:nvPr>
          </p:nvSpPr>
          <p:spPr bwMode="auto">
            <a:xfrm>
              <a:off x="4277995" y="2784250"/>
              <a:ext cx="65087" cy="60325"/>
            </a:xfrm>
            <a:custGeom>
              <a:avLst/>
              <a:gdLst>
                <a:gd name="T0" fmla="*/ 46588 w 21"/>
                <a:gd name="T1" fmla="*/ 19467 h 20"/>
                <a:gd name="T2" fmla="*/ 0 w 21"/>
                <a:gd name="T3" fmla="*/ 19467 h 20"/>
                <a:gd name="T4" fmla="*/ 49916 w 21"/>
                <a:gd name="T5" fmla="*/ 64890 h 20"/>
                <a:gd name="T6" fmla="*/ 46588 w 21"/>
                <a:gd name="T7" fmla="*/ 19467 h 20"/>
                <a:gd name="T8" fmla="*/ 0 60000 65536"/>
                <a:gd name="T9" fmla="*/ 0 60000 65536"/>
                <a:gd name="T10" fmla="*/ 0 60000 65536"/>
                <a:gd name="T11" fmla="*/ 0 60000 65536"/>
                <a:gd name="T12" fmla="*/ 0 w 21"/>
                <a:gd name="T13" fmla="*/ 0 h 20"/>
                <a:gd name="T14" fmla="*/ 21 w 21"/>
                <a:gd name="T15" fmla="*/ 20 h 20"/>
              </a:gdLst>
              <a:ahLst/>
              <a:cxnLst>
                <a:cxn ang="T8">
                  <a:pos x="T0" y="T1"/>
                </a:cxn>
                <a:cxn ang="T9">
                  <a:pos x="T2" y="T3"/>
                </a:cxn>
                <a:cxn ang="T10">
                  <a:pos x="T4" y="T5"/>
                </a:cxn>
                <a:cxn ang="T11">
                  <a:pos x="T6" y="T7"/>
                </a:cxn>
              </a:cxnLst>
              <a:rect l="T12" t="T13" r="T14" b="T15"/>
              <a:pathLst>
                <a:path w="21" h="20">
                  <a:moveTo>
                    <a:pt x="14" y="6"/>
                  </a:moveTo>
                  <a:cubicBezTo>
                    <a:pt x="8" y="0"/>
                    <a:pt x="0" y="6"/>
                    <a:pt x="0" y="6"/>
                  </a:cubicBezTo>
                  <a:cubicBezTo>
                    <a:pt x="15" y="20"/>
                    <a:pt x="15" y="20"/>
                    <a:pt x="15" y="20"/>
                  </a:cubicBezTo>
                  <a:cubicBezTo>
                    <a:pt x="15" y="20"/>
                    <a:pt x="21" y="13"/>
                    <a:pt x="14" y="6"/>
                  </a:cubicBezTo>
                  <a:close/>
                </a:path>
              </a:pathLst>
            </a:custGeom>
            <a:solidFill>
              <a:srgbClr val="FEFFFF"/>
            </a:solidFill>
            <a:ln w="9525" cmpd="sng">
              <a:noFill/>
              <a:bevel/>
            </a:ln>
          </p:spPr>
          <p:txBody>
            <a:bodyPr>
              <a:normAutofit fontScale="25000" lnSpcReduction="20000"/>
            </a:bodyPr>
            <a:lstStyle/>
            <a:p>
              <a:pPr>
                <a:defRPr/>
              </a:pPr>
              <a:endParaRPr lang="zh-CN" altLang="en-US" sz="1600"/>
            </a:p>
          </p:txBody>
        </p:sp>
        <p:sp>
          <p:nvSpPr>
            <p:cNvPr id="84" name="MH_Other_13"/>
            <p:cNvSpPr>
              <a:spLocks noChangeArrowheads="1"/>
            </p:cNvSpPr>
            <p:nvPr>
              <p:custDataLst>
                <p:tags r:id="rId15"/>
              </p:custDataLst>
            </p:nvPr>
          </p:nvSpPr>
          <p:spPr bwMode="auto">
            <a:xfrm>
              <a:off x="3884295" y="2793774"/>
              <a:ext cx="384175" cy="379412"/>
            </a:xfrm>
            <a:custGeom>
              <a:avLst/>
              <a:gdLst>
                <a:gd name="T0" fmla="*/ 366880 w 167"/>
                <a:gd name="T1" fmla="*/ 361889 h 165"/>
                <a:gd name="T2" fmla="*/ 49916 w 167"/>
                <a:gd name="T3" fmla="*/ 361889 h 165"/>
                <a:gd name="T4" fmla="*/ 49916 w 167"/>
                <a:gd name="T5" fmla="*/ 49916 h 165"/>
                <a:gd name="T6" fmla="*/ 346914 w 167"/>
                <a:gd name="T7" fmla="*/ 49916 h 165"/>
                <a:gd name="T8" fmla="*/ 399326 w 167"/>
                <a:gd name="T9" fmla="*/ 0 h 165"/>
                <a:gd name="T10" fmla="*/ 0 w 167"/>
                <a:gd name="T11" fmla="*/ 0 h 165"/>
                <a:gd name="T12" fmla="*/ 0 w 167"/>
                <a:gd name="T13" fmla="*/ 411805 h 165"/>
                <a:gd name="T14" fmla="*/ 416796 w 167"/>
                <a:gd name="T15" fmla="*/ 411805 h 165"/>
                <a:gd name="T16" fmla="*/ 416796 w 167"/>
                <a:gd name="T17" fmla="*/ 152243 h 165"/>
                <a:gd name="T18" fmla="*/ 366880 w 167"/>
                <a:gd name="T19" fmla="*/ 202159 h 165"/>
                <a:gd name="T20" fmla="*/ 366880 w 167"/>
                <a:gd name="T21" fmla="*/ 361889 h 1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7"/>
                <a:gd name="T34" fmla="*/ 0 h 165"/>
                <a:gd name="T35" fmla="*/ 167 w 167"/>
                <a:gd name="T36" fmla="*/ 165 h 1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7" h="165">
                  <a:moveTo>
                    <a:pt x="147" y="145"/>
                  </a:moveTo>
                  <a:lnTo>
                    <a:pt x="20" y="145"/>
                  </a:lnTo>
                  <a:lnTo>
                    <a:pt x="20" y="20"/>
                  </a:lnTo>
                  <a:lnTo>
                    <a:pt x="139" y="20"/>
                  </a:lnTo>
                  <a:lnTo>
                    <a:pt x="160" y="0"/>
                  </a:lnTo>
                  <a:lnTo>
                    <a:pt x="0" y="0"/>
                  </a:lnTo>
                  <a:lnTo>
                    <a:pt x="0" y="165"/>
                  </a:lnTo>
                  <a:lnTo>
                    <a:pt x="167" y="165"/>
                  </a:lnTo>
                  <a:lnTo>
                    <a:pt x="167" y="61"/>
                  </a:lnTo>
                  <a:lnTo>
                    <a:pt x="147" y="81"/>
                  </a:lnTo>
                  <a:lnTo>
                    <a:pt x="147" y="145"/>
                  </a:lnTo>
                  <a:close/>
                </a:path>
              </a:pathLst>
            </a:custGeom>
            <a:solidFill>
              <a:srgbClr val="FEFFFF"/>
            </a:solidFill>
            <a:ln w="9525" cmpd="sng">
              <a:noFill/>
              <a:bevel/>
            </a:ln>
          </p:spPr>
          <p:txBody>
            <a:bodyPr>
              <a:normAutofit/>
            </a:bodyPr>
            <a:lstStyle/>
            <a:p>
              <a:pPr>
                <a:defRPr/>
              </a:pPr>
              <a:endParaRPr lang="zh-CN" altLang="en-US" sz="1600"/>
            </a:p>
          </p:txBody>
        </p:sp>
        <p:sp>
          <p:nvSpPr>
            <p:cNvPr id="85" name="MH_Other_14"/>
            <p:cNvSpPr>
              <a:spLocks noEditPoints="1" noChangeArrowheads="1"/>
            </p:cNvSpPr>
            <p:nvPr>
              <p:custDataLst>
                <p:tags r:id="rId16"/>
              </p:custDataLst>
            </p:nvPr>
          </p:nvSpPr>
          <p:spPr bwMode="auto">
            <a:xfrm>
              <a:off x="3477894" y="3739924"/>
              <a:ext cx="430212" cy="425450"/>
            </a:xfrm>
            <a:custGeom>
              <a:avLst/>
              <a:gdLst>
                <a:gd name="T0" fmla="*/ 271436 w 95"/>
                <a:gd name="T1" fmla="*/ 189679 h 93"/>
                <a:gd name="T2" fmla="*/ 314468 w 95"/>
                <a:gd name="T3" fmla="*/ 169713 h 93"/>
                <a:gd name="T4" fmla="*/ 314468 w 95"/>
                <a:gd name="T5" fmla="*/ 136436 h 93"/>
                <a:gd name="T6" fmla="*/ 271436 w 95"/>
                <a:gd name="T7" fmla="*/ 119798 h 93"/>
                <a:gd name="T8" fmla="*/ 264815 w 95"/>
                <a:gd name="T9" fmla="*/ 99831 h 93"/>
                <a:gd name="T10" fmla="*/ 281366 w 95"/>
                <a:gd name="T11" fmla="*/ 56571 h 93"/>
                <a:gd name="T12" fmla="*/ 254885 w 95"/>
                <a:gd name="T13" fmla="*/ 33277 h 93"/>
                <a:gd name="T14" fmla="*/ 211852 w 95"/>
                <a:gd name="T15" fmla="*/ 49916 h 93"/>
                <a:gd name="T16" fmla="*/ 195301 w 95"/>
                <a:gd name="T17" fmla="*/ 43260 h 93"/>
                <a:gd name="T18" fmla="*/ 175440 w 95"/>
                <a:gd name="T19" fmla="*/ 0 h 93"/>
                <a:gd name="T20" fmla="*/ 139028 w 95"/>
                <a:gd name="T21" fmla="*/ 0 h 93"/>
                <a:gd name="T22" fmla="*/ 122477 w 95"/>
                <a:gd name="T23" fmla="*/ 43260 h 93"/>
                <a:gd name="T24" fmla="*/ 102616 w 95"/>
                <a:gd name="T25" fmla="*/ 49916 h 93"/>
                <a:gd name="T26" fmla="*/ 59583 w 95"/>
                <a:gd name="T27" fmla="*/ 33277 h 93"/>
                <a:gd name="T28" fmla="*/ 33102 w 95"/>
                <a:gd name="T29" fmla="*/ 56571 h 93"/>
                <a:gd name="T30" fmla="*/ 52963 w 95"/>
                <a:gd name="T31" fmla="*/ 99831 h 93"/>
                <a:gd name="T32" fmla="*/ 43032 w 95"/>
                <a:gd name="T33" fmla="*/ 119798 h 93"/>
                <a:gd name="T34" fmla="*/ 0 w 95"/>
                <a:gd name="T35" fmla="*/ 136436 h 93"/>
                <a:gd name="T36" fmla="*/ 0 w 95"/>
                <a:gd name="T37" fmla="*/ 173041 h 93"/>
                <a:gd name="T38" fmla="*/ 43032 w 95"/>
                <a:gd name="T39" fmla="*/ 189679 h 93"/>
                <a:gd name="T40" fmla="*/ 52963 w 95"/>
                <a:gd name="T41" fmla="*/ 209646 h 93"/>
                <a:gd name="T42" fmla="*/ 36412 w 95"/>
                <a:gd name="T43" fmla="*/ 252906 h 93"/>
                <a:gd name="T44" fmla="*/ 59583 w 95"/>
                <a:gd name="T45" fmla="*/ 276200 h 93"/>
                <a:gd name="T46" fmla="*/ 102616 w 95"/>
                <a:gd name="T47" fmla="*/ 259561 h 93"/>
                <a:gd name="T48" fmla="*/ 122477 w 95"/>
                <a:gd name="T49" fmla="*/ 266217 h 93"/>
                <a:gd name="T50" fmla="*/ 142338 w 95"/>
                <a:gd name="T51" fmla="*/ 309477 h 93"/>
                <a:gd name="T52" fmla="*/ 175440 w 95"/>
                <a:gd name="T53" fmla="*/ 309477 h 93"/>
                <a:gd name="T54" fmla="*/ 195301 w 95"/>
                <a:gd name="T55" fmla="*/ 266217 h 93"/>
                <a:gd name="T56" fmla="*/ 211852 w 95"/>
                <a:gd name="T57" fmla="*/ 259561 h 93"/>
                <a:gd name="T58" fmla="*/ 258195 w 95"/>
                <a:gd name="T59" fmla="*/ 276200 h 93"/>
                <a:gd name="T60" fmla="*/ 281366 w 95"/>
                <a:gd name="T61" fmla="*/ 249578 h 93"/>
                <a:gd name="T62" fmla="*/ 264815 w 95"/>
                <a:gd name="T63" fmla="*/ 209646 h 93"/>
                <a:gd name="T64" fmla="*/ 271436 w 95"/>
                <a:gd name="T65" fmla="*/ 189679 h 93"/>
                <a:gd name="T66" fmla="*/ 158889 w 95"/>
                <a:gd name="T67" fmla="*/ 202990 h 93"/>
                <a:gd name="T68" fmla="*/ 109236 w 95"/>
                <a:gd name="T69" fmla="*/ 153075 h 93"/>
                <a:gd name="T70" fmla="*/ 158889 w 95"/>
                <a:gd name="T71" fmla="*/ 106487 h 93"/>
                <a:gd name="T72" fmla="*/ 208542 w 95"/>
                <a:gd name="T73" fmla="*/ 153075 h 93"/>
                <a:gd name="T74" fmla="*/ 158889 w 95"/>
                <a:gd name="T75" fmla="*/ 20299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
                <a:gd name="T115" fmla="*/ 0 h 93"/>
                <a:gd name="T116" fmla="*/ 95 w 95"/>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solidFill>
              <a:srgbClr val="FEFFFF"/>
            </a:solidFill>
            <a:ln w="9525" cmpd="sng">
              <a:noFill/>
              <a:bevel/>
            </a:ln>
          </p:spPr>
          <p:txBody>
            <a:bodyPr>
              <a:normAutofit/>
            </a:bodyPr>
            <a:lstStyle/>
            <a:p>
              <a:pPr>
                <a:defRPr/>
              </a:pPr>
              <a:endParaRPr lang="zh-CN" altLang="en-US" sz="1600"/>
            </a:p>
          </p:txBody>
        </p:sp>
        <p:sp>
          <p:nvSpPr>
            <p:cNvPr id="86" name="MH_Other_15"/>
            <p:cNvSpPr>
              <a:spLocks noChangeArrowheads="1"/>
            </p:cNvSpPr>
            <p:nvPr>
              <p:custDataLst>
                <p:tags r:id="rId17"/>
              </p:custDataLst>
            </p:nvPr>
          </p:nvSpPr>
          <p:spPr bwMode="auto">
            <a:xfrm>
              <a:off x="3647756" y="3908200"/>
              <a:ext cx="88900" cy="85725"/>
            </a:xfrm>
            <a:prstGeom prst="ellipse">
              <a:avLst/>
            </a:prstGeom>
            <a:solidFill>
              <a:srgbClr val="FEFFFF"/>
            </a:solidFill>
            <a:ln w="9525">
              <a:noFill/>
              <a:bevel/>
            </a:ln>
          </p:spPr>
          <p:txBody>
            <a:bodyPr>
              <a:normAutofit fontScale="25000" lnSpcReduction="20000"/>
            </a:bodyPr>
            <a:lstStyle/>
            <a:p>
              <a:pPr>
                <a:defRPr/>
              </a:pPr>
              <a:endParaRPr lang="zh-CN" altLang="zh-CN" sz="1600">
                <a:sym typeface="Calibri" panose="020F0502020204030204" pitchFamily="34" charset="0"/>
              </a:endParaRPr>
            </a:p>
          </p:txBody>
        </p:sp>
        <p:sp>
          <p:nvSpPr>
            <p:cNvPr id="87" name="MH_Other_16"/>
            <p:cNvSpPr>
              <a:spLocks noChangeArrowheads="1"/>
            </p:cNvSpPr>
            <p:nvPr>
              <p:custDataLst>
                <p:tags r:id="rId18"/>
              </p:custDataLst>
            </p:nvPr>
          </p:nvSpPr>
          <p:spPr bwMode="auto">
            <a:xfrm>
              <a:off x="6233795" y="3700237"/>
              <a:ext cx="352425" cy="442913"/>
            </a:xfrm>
            <a:custGeom>
              <a:avLst/>
              <a:gdLst>
                <a:gd name="connsiteX0" fmla="*/ 7193 w 352425"/>
                <a:gd name="connsiteY0" fmla="*/ 298450 h 442913"/>
                <a:gd name="connsiteX1" fmla="*/ 176213 w 352425"/>
                <a:gd name="connsiteY1" fmla="*/ 352624 h 442913"/>
                <a:gd name="connsiteX2" fmla="*/ 345233 w 352425"/>
                <a:gd name="connsiteY2" fmla="*/ 298450 h 442913"/>
                <a:gd name="connsiteX3" fmla="*/ 352425 w 352425"/>
                <a:gd name="connsiteY3" fmla="*/ 312896 h 442913"/>
                <a:gd name="connsiteX4" fmla="*/ 352425 w 352425"/>
                <a:gd name="connsiteY4" fmla="*/ 367070 h 442913"/>
                <a:gd name="connsiteX5" fmla="*/ 176213 w 352425"/>
                <a:gd name="connsiteY5" fmla="*/ 442913 h 442913"/>
                <a:gd name="connsiteX6" fmla="*/ 0 w 352425"/>
                <a:gd name="connsiteY6" fmla="*/ 367070 h 442913"/>
                <a:gd name="connsiteX7" fmla="*/ 0 w 352425"/>
                <a:gd name="connsiteY7" fmla="*/ 312896 h 442913"/>
                <a:gd name="connsiteX8" fmla="*/ 7193 w 352425"/>
                <a:gd name="connsiteY8" fmla="*/ 298450 h 442913"/>
                <a:gd name="connsiteX9" fmla="*/ 7193 w 352425"/>
                <a:gd name="connsiteY9" fmla="*/ 184150 h 442913"/>
                <a:gd name="connsiteX10" fmla="*/ 176213 w 352425"/>
                <a:gd name="connsiteY10" fmla="*/ 243205 h 442913"/>
                <a:gd name="connsiteX11" fmla="*/ 345233 w 352425"/>
                <a:gd name="connsiteY11" fmla="*/ 184150 h 442913"/>
                <a:gd name="connsiteX12" fmla="*/ 352425 w 352425"/>
                <a:gd name="connsiteY12" fmla="*/ 202605 h 442913"/>
                <a:gd name="connsiteX13" fmla="*/ 352425 w 352425"/>
                <a:gd name="connsiteY13" fmla="*/ 257969 h 442913"/>
                <a:gd name="connsiteX14" fmla="*/ 176213 w 352425"/>
                <a:gd name="connsiteY14" fmla="*/ 331788 h 442913"/>
                <a:gd name="connsiteX15" fmla="*/ 0 w 352425"/>
                <a:gd name="connsiteY15" fmla="*/ 257969 h 442913"/>
                <a:gd name="connsiteX16" fmla="*/ 0 w 352425"/>
                <a:gd name="connsiteY16" fmla="*/ 202605 h 442913"/>
                <a:gd name="connsiteX17" fmla="*/ 7193 w 352425"/>
                <a:gd name="connsiteY17" fmla="*/ 184150 h 442913"/>
                <a:gd name="connsiteX18" fmla="*/ 7193 w 352425"/>
                <a:gd name="connsiteY18" fmla="*/ 76200 h 442913"/>
                <a:gd name="connsiteX19" fmla="*/ 176213 w 352425"/>
                <a:gd name="connsiteY19" fmla="*/ 130795 h 442913"/>
                <a:gd name="connsiteX20" fmla="*/ 345233 w 352425"/>
                <a:gd name="connsiteY20" fmla="*/ 76200 h 442913"/>
                <a:gd name="connsiteX21" fmla="*/ 352425 w 352425"/>
                <a:gd name="connsiteY21" fmla="*/ 94398 h 442913"/>
                <a:gd name="connsiteX22" fmla="*/ 352425 w 352425"/>
                <a:gd name="connsiteY22" fmla="*/ 148993 h 442913"/>
                <a:gd name="connsiteX23" fmla="*/ 176213 w 352425"/>
                <a:gd name="connsiteY23" fmla="*/ 225425 h 442913"/>
                <a:gd name="connsiteX24" fmla="*/ 0 w 352425"/>
                <a:gd name="connsiteY24" fmla="*/ 148993 h 442913"/>
                <a:gd name="connsiteX25" fmla="*/ 0 w 352425"/>
                <a:gd name="connsiteY25" fmla="*/ 94398 h 442913"/>
                <a:gd name="connsiteX26" fmla="*/ 7193 w 352425"/>
                <a:gd name="connsiteY26" fmla="*/ 76200 h 442913"/>
                <a:gd name="connsiteX27" fmla="*/ 177006 w 352425"/>
                <a:gd name="connsiteY27" fmla="*/ 0 h 442913"/>
                <a:gd name="connsiteX28" fmla="*/ 349250 w 352425"/>
                <a:gd name="connsiteY28" fmla="*/ 57944 h 442913"/>
                <a:gd name="connsiteX29" fmla="*/ 177006 w 352425"/>
                <a:gd name="connsiteY29" fmla="*/ 115888 h 442913"/>
                <a:gd name="connsiteX30" fmla="*/ 4762 w 352425"/>
                <a:gd name="connsiteY30" fmla="*/ 57944 h 442913"/>
                <a:gd name="connsiteX31" fmla="*/ 177006 w 352425"/>
                <a:gd name="connsiteY31" fmla="*/ 0 h 44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52425" h="442913">
                  <a:moveTo>
                    <a:pt x="7193" y="298450"/>
                  </a:moveTo>
                  <a:cubicBezTo>
                    <a:pt x="25173" y="330954"/>
                    <a:pt x="93501" y="352624"/>
                    <a:pt x="176213" y="352624"/>
                  </a:cubicBezTo>
                  <a:cubicBezTo>
                    <a:pt x="258925" y="352624"/>
                    <a:pt x="327252" y="330954"/>
                    <a:pt x="345233" y="298450"/>
                  </a:cubicBezTo>
                  <a:cubicBezTo>
                    <a:pt x="348829" y="302062"/>
                    <a:pt x="352425" y="309285"/>
                    <a:pt x="352425" y="312896"/>
                  </a:cubicBezTo>
                  <a:cubicBezTo>
                    <a:pt x="352425" y="312896"/>
                    <a:pt x="352425" y="312896"/>
                    <a:pt x="352425" y="367070"/>
                  </a:cubicBezTo>
                  <a:cubicBezTo>
                    <a:pt x="352425" y="410409"/>
                    <a:pt x="273309" y="442913"/>
                    <a:pt x="176213" y="442913"/>
                  </a:cubicBezTo>
                  <a:cubicBezTo>
                    <a:pt x="79116" y="442913"/>
                    <a:pt x="0" y="410409"/>
                    <a:pt x="0" y="367070"/>
                  </a:cubicBezTo>
                  <a:cubicBezTo>
                    <a:pt x="0" y="367070"/>
                    <a:pt x="0" y="367070"/>
                    <a:pt x="0" y="312896"/>
                  </a:cubicBezTo>
                  <a:cubicBezTo>
                    <a:pt x="0" y="309285"/>
                    <a:pt x="3596" y="302062"/>
                    <a:pt x="7193" y="298450"/>
                  </a:cubicBezTo>
                  <a:close/>
                  <a:moveTo>
                    <a:pt x="7193" y="184150"/>
                  </a:moveTo>
                  <a:cubicBezTo>
                    <a:pt x="25173" y="217369"/>
                    <a:pt x="93501" y="243205"/>
                    <a:pt x="176213" y="243205"/>
                  </a:cubicBezTo>
                  <a:cubicBezTo>
                    <a:pt x="258925" y="243205"/>
                    <a:pt x="327252" y="217369"/>
                    <a:pt x="345233" y="184150"/>
                  </a:cubicBezTo>
                  <a:cubicBezTo>
                    <a:pt x="348829" y="191532"/>
                    <a:pt x="352425" y="195223"/>
                    <a:pt x="352425" y="202605"/>
                  </a:cubicBezTo>
                  <a:cubicBezTo>
                    <a:pt x="352425" y="202605"/>
                    <a:pt x="352425" y="202605"/>
                    <a:pt x="352425" y="257969"/>
                  </a:cubicBezTo>
                  <a:cubicBezTo>
                    <a:pt x="352425" y="298570"/>
                    <a:pt x="273309" y="331788"/>
                    <a:pt x="176213" y="331788"/>
                  </a:cubicBezTo>
                  <a:cubicBezTo>
                    <a:pt x="79116" y="331788"/>
                    <a:pt x="0" y="298570"/>
                    <a:pt x="0" y="257969"/>
                  </a:cubicBezTo>
                  <a:cubicBezTo>
                    <a:pt x="0" y="257969"/>
                    <a:pt x="0" y="257969"/>
                    <a:pt x="0" y="202605"/>
                  </a:cubicBezTo>
                  <a:cubicBezTo>
                    <a:pt x="0" y="195223"/>
                    <a:pt x="3596" y="191532"/>
                    <a:pt x="7193" y="184150"/>
                  </a:cubicBezTo>
                  <a:close/>
                  <a:moveTo>
                    <a:pt x="7193" y="76200"/>
                  </a:moveTo>
                  <a:cubicBezTo>
                    <a:pt x="10789" y="108957"/>
                    <a:pt x="86308" y="130795"/>
                    <a:pt x="176213" y="130795"/>
                  </a:cubicBezTo>
                  <a:cubicBezTo>
                    <a:pt x="269713" y="130795"/>
                    <a:pt x="341637" y="108957"/>
                    <a:pt x="345233" y="76200"/>
                  </a:cubicBezTo>
                  <a:cubicBezTo>
                    <a:pt x="348829" y="83479"/>
                    <a:pt x="352425" y="87119"/>
                    <a:pt x="352425" y="94398"/>
                  </a:cubicBezTo>
                  <a:cubicBezTo>
                    <a:pt x="352425" y="94398"/>
                    <a:pt x="352425" y="94398"/>
                    <a:pt x="352425" y="148993"/>
                  </a:cubicBezTo>
                  <a:cubicBezTo>
                    <a:pt x="352425" y="189029"/>
                    <a:pt x="273309" y="225425"/>
                    <a:pt x="176213" y="225425"/>
                  </a:cubicBezTo>
                  <a:cubicBezTo>
                    <a:pt x="79116" y="225425"/>
                    <a:pt x="0" y="189029"/>
                    <a:pt x="0" y="148993"/>
                  </a:cubicBezTo>
                  <a:cubicBezTo>
                    <a:pt x="0" y="148993"/>
                    <a:pt x="0" y="148993"/>
                    <a:pt x="0" y="94398"/>
                  </a:cubicBezTo>
                  <a:cubicBezTo>
                    <a:pt x="0" y="87119"/>
                    <a:pt x="3596" y="83479"/>
                    <a:pt x="7193" y="76200"/>
                  </a:cubicBezTo>
                  <a:close/>
                  <a:moveTo>
                    <a:pt x="177006" y="0"/>
                  </a:moveTo>
                  <a:cubicBezTo>
                    <a:pt x="272134" y="0"/>
                    <a:pt x="349250" y="25942"/>
                    <a:pt x="349250" y="57944"/>
                  </a:cubicBezTo>
                  <a:cubicBezTo>
                    <a:pt x="349250" y="89946"/>
                    <a:pt x="272134" y="115888"/>
                    <a:pt x="177006" y="115888"/>
                  </a:cubicBezTo>
                  <a:cubicBezTo>
                    <a:pt x="81878" y="115888"/>
                    <a:pt x="4762" y="89946"/>
                    <a:pt x="4762" y="57944"/>
                  </a:cubicBezTo>
                  <a:cubicBezTo>
                    <a:pt x="4762" y="25942"/>
                    <a:pt x="81878" y="0"/>
                    <a:pt x="177006" y="0"/>
                  </a:cubicBezTo>
                  <a:close/>
                </a:path>
              </a:pathLst>
            </a:custGeom>
            <a:solidFill>
              <a:srgbClr val="FEFFFF"/>
            </a:solidFill>
            <a:ln w="9525">
              <a:noFill/>
              <a:bevel/>
            </a:ln>
          </p:spPr>
          <p:txBody>
            <a:bodyPr/>
            <a:lstStyle/>
            <a:p>
              <a:pPr>
                <a:defRPr/>
              </a:pPr>
              <a:endParaRPr lang="zh-CN" altLang="zh-CN" sz="1600">
                <a:sym typeface="Calibri" panose="020F0502020204030204" pitchFamily="34" charset="0"/>
              </a:endParaRPr>
            </a:p>
          </p:txBody>
        </p:sp>
        <p:sp>
          <p:nvSpPr>
            <p:cNvPr id="88" name="MH_Other_17"/>
            <p:cNvSpPr>
              <a:spLocks noEditPoints="1" noChangeArrowheads="1"/>
            </p:cNvSpPr>
            <p:nvPr>
              <p:custDataLst>
                <p:tags r:id="rId19"/>
              </p:custDataLst>
            </p:nvPr>
          </p:nvSpPr>
          <p:spPr bwMode="auto">
            <a:xfrm>
              <a:off x="3846194" y="4738462"/>
              <a:ext cx="412750" cy="404813"/>
            </a:xfrm>
            <a:custGeom>
              <a:avLst/>
              <a:gdLst>
                <a:gd name="T0" fmla="*/ 2147483646 w 113"/>
                <a:gd name="T1" fmla="*/ 2147483646 h 112"/>
                <a:gd name="T2" fmla="*/ 2147483646 w 113"/>
                <a:gd name="T3" fmla="*/ 2147483646 h 112"/>
                <a:gd name="T4" fmla="*/ 2147483646 w 113"/>
                <a:gd name="T5" fmla="*/ 2147483646 h 112"/>
                <a:gd name="T6" fmla="*/ 2147483646 w 113"/>
                <a:gd name="T7" fmla="*/ 2147483646 h 112"/>
                <a:gd name="T8" fmla="*/ 2147483646 w 113"/>
                <a:gd name="T9" fmla="*/ 2147483646 h 112"/>
                <a:gd name="T10" fmla="*/ 2147483646 w 113"/>
                <a:gd name="T11" fmla="*/ 2147483646 h 112"/>
                <a:gd name="T12" fmla="*/ 2147483646 w 113"/>
                <a:gd name="T13" fmla="*/ 2147483646 h 112"/>
                <a:gd name="T14" fmla="*/ 2147483646 w 113"/>
                <a:gd name="T15" fmla="*/ 2147483646 h 112"/>
                <a:gd name="T16" fmla="*/ 2147483646 w 113"/>
                <a:gd name="T17" fmla="*/ 2147483646 h 112"/>
                <a:gd name="T18" fmla="*/ 2147483646 w 113"/>
                <a:gd name="T19" fmla="*/ 2147483646 h 112"/>
                <a:gd name="T20" fmla="*/ 2147483646 w 113"/>
                <a:gd name="T21" fmla="*/ 2147483646 h 112"/>
                <a:gd name="T22" fmla="*/ 2147483646 w 113"/>
                <a:gd name="T23" fmla="*/ 2147483646 h 112"/>
                <a:gd name="T24" fmla="*/ 2147483646 w 113"/>
                <a:gd name="T25" fmla="*/ 2147483646 h 112"/>
                <a:gd name="T26" fmla="*/ 2147483646 w 113"/>
                <a:gd name="T27" fmla="*/ 2147483646 h 112"/>
                <a:gd name="T28" fmla="*/ 2147483646 w 113"/>
                <a:gd name="T29" fmla="*/ 2147483646 h 112"/>
                <a:gd name="T30" fmla="*/ 2147483646 w 113"/>
                <a:gd name="T31" fmla="*/ 2147483646 h 112"/>
                <a:gd name="T32" fmla="*/ 2147483646 w 113"/>
                <a:gd name="T33" fmla="*/ 2147483646 h 112"/>
                <a:gd name="T34" fmla="*/ 2147483646 w 113"/>
                <a:gd name="T35" fmla="*/ 2147483646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12"/>
                <a:gd name="T56" fmla="*/ 113 w 113"/>
                <a:gd name="T57" fmla="*/ 112 h 1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12">
                  <a:moveTo>
                    <a:pt x="14" y="13"/>
                  </a:moveTo>
                  <a:cubicBezTo>
                    <a:pt x="0" y="27"/>
                    <a:pt x="0" y="49"/>
                    <a:pt x="14" y="63"/>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8" y="97"/>
                  </a:cubicBezTo>
                  <a:cubicBezTo>
                    <a:pt x="81" y="96"/>
                    <a:pt x="88" y="92"/>
                    <a:pt x="92" y="97"/>
                  </a:cubicBezTo>
                  <a:cubicBezTo>
                    <a:pt x="97" y="102"/>
                    <a:pt x="91" y="112"/>
                    <a:pt x="91"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0" y="20"/>
                  </a:cubicBezTo>
                  <a:cubicBezTo>
                    <a:pt x="29" y="12"/>
                    <a:pt x="43" y="11"/>
                    <a:pt x="53" y="17"/>
                  </a:cubicBezTo>
                  <a:lnTo>
                    <a:pt x="17" y="53"/>
                  </a:lnTo>
                  <a:close/>
                </a:path>
              </a:pathLst>
            </a:custGeom>
            <a:solidFill>
              <a:srgbClr val="FE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9" name="MH_Other_18"/>
            <p:cNvSpPr>
              <a:spLocks noEditPoints="1" noChangeArrowheads="1"/>
            </p:cNvSpPr>
            <p:nvPr>
              <p:custDataLst>
                <p:tags r:id="rId20"/>
              </p:custDataLst>
            </p:nvPr>
          </p:nvSpPr>
          <p:spPr bwMode="auto">
            <a:xfrm>
              <a:off x="5860732" y="4714650"/>
              <a:ext cx="434975" cy="428625"/>
            </a:xfrm>
            <a:custGeom>
              <a:avLst/>
              <a:gdLst>
                <a:gd name="T0" fmla="*/ 2147483646 w 120"/>
                <a:gd name="T1" fmla="*/ 2147483646 h 118"/>
                <a:gd name="T2" fmla="*/ 2147483646 w 120"/>
                <a:gd name="T3" fmla="*/ 2147483646 h 118"/>
                <a:gd name="T4" fmla="*/ 2147483646 w 120"/>
                <a:gd name="T5" fmla="*/ 2147483646 h 118"/>
                <a:gd name="T6" fmla="*/ 2147483646 w 120"/>
                <a:gd name="T7" fmla="*/ 2147483646 h 118"/>
                <a:gd name="T8" fmla="*/ 2147483646 w 120"/>
                <a:gd name="T9" fmla="*/ 2147483646 h 118"/>
                <a:gd name="T10" fmla="*/ 2147483646 w 120"/>
                <a:gd name="T11" fmla="*/ 2147483646 h 118"/>
                <a:gd name="T12" fmla="*/ 2147483646 w 120"/>
                <a:gd name="T13" fmla="*/ 2147483646 h 118"/>
                <a:gd name="T14" fmla="*/ 2147483646 w 120"/>
                <a:gd name="T15" fmla="*/ 2147483646 h 118"/>
                <a:gd name="T16" fmla="*/ 2147483646 w 120"/>
                <a:gd name="T17" fmla="*/ 2147483646 h 118"/>
                <a:gd name="T18" fmla="*/ 2147483646 w 120"/>
                <a:gd name="T19" fmla="*/ 2147483646 h 118"/>
                <a:gd name="T20" fmla="*/ 2147483646 w 120"/>
                <a:gd name="T21" fmla="*/ 2147483646 h 118"/>
                <a:gd name="T22" fmla="*/ 2147483646 w 120"/>
                <a:gd name="T23" fmla="*/ 2147483646 h 118"/>
                <a:gd name="T24" fmla="*/ 2147483646 w 120"/>
                <a:gd name="T25" fmla="*/ 2147483646 h 118"/>
                <a:gd name="T26" fmla="*/ 2147483646 w 120"/>
                <a:gd name="T27" fmla="*/ 2147483646 h 118"/>
                <a:gd name="T28" fmla="*/ 2147483646 w 120"/>
                <a:gd name="T29" fmla="*/ 2147483646 h 118"/>
                <a:gd name="T30" fmla="*/ 2147483646 w 120"/>
                <a:gd name="T31" fmla="*/ 2147483646 h 118"/>
                <a:gd name="T32" fmla="*/ 2147483646 w 120"/>
                <a:gd name="T33" fmla="*/ 2147483646 h 118"/>
                <a:gd name="T34" fmla="*/ 2147483646 w 120"/>
                <a:gd name="T35" fmla="*/ 2147483646 h 118"/>
                <a:gd name="T36" fmla="*/ 2147483646 w 120"/>
                <a:gd name="T37" fmla="*/ 2147483646 h 118"/>
                <a:gd name="T38" fmla="*/ 2147483646 w 120"/>
                <a:gd name="T39" fmla="*/ 2147483646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
                <a:gd name="T61" fmla="*/ 0 h 118"/>
                <a:gd name="T62" fmla="*/ 120 w 120"/>
                <a:gd name="T63" fmla="*/ 118 h 1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 h="118">
                  <a:moveTo>
                    <a:pt x="53" y="35"/>
                  </a:moveTo>
                  <a:cubicBezTo>
                    <a:pt x="56" y="26"/>
                    <a:pt x="54" y="16"/>
                    <a:pt x="47" y="9"/>
                  </a:cubicBezTo>
                  <a:cubicBezTo>
                    <a:pt x="40" y="2"/>
                    <a:pt x="30" y="0"/>
                    <a:pt x="21" y="2"/>
                  </a:cubicBezTo>
                  <a:cubicBezTo>
                    <a:pt x="36" y="17"/>
                    <a:pt x="36" y="17"/>
                    <a:pt x="36" y="17"/>
                  </a:cubicBezTo>
                  <a:cubicBezTo>
                    <a:pt x="32" y="32"/>
                    <a:pt x="32" y="32"/>
                    <a:pt x="32" y="32"/>
                  </a:cubicBezTo>
                  <a:cubicBezTo>
                    <a:pt x="17" y="36"/>
                    <a:pt x="17" y="36"/>
                    <a:pt x="17" y="36"/>
                  </a:cubicBezTo>
                  <a:cubicBezTo>
                    <a:pt x="2" y="21"/>
                    <a:pt x="2" y="21"/>
                    <a:pt x="2" y="21"/>
                  </a:cubicBezTo>
                  <a:cubicBezTo>
                    <a:pt x="0" y="30"/>
                    <a:pt x="2" y="40"/>
                    <a:pt x="9" y="47"/>
                  </a:cubicBezTo>
                  <a:cubicBezTo>
                    <a:pt x="17" y="54"/>
                    <a:pt x="27" y="56"/>
                    <a:pt x="36" y="53"/>
                  </a:cubicBezTo>
                  <a:cubicBezTo>
                    <a:pt x="36" y="53"/>
                    <a:pt x="36" y="53"/>
                    <a:pt x="36" y="53"/>
                  </a:cubicBezTo>
                  <a:cubicBezTo>
                    <a:pt x="98" y="115"/>
                    <a:pt x="98" y="115"/>
                    <a:pt x="98" y="115"/>
                  </a:cubicBezTo>
                  <a:cubicBezTo>
                    <a:pt x="100" y="117"/>
                    <a:pt x="103" y="118"/>
                    <a:pt x="107" y="118"/>
                  </a:cubicBezTo>
                  <a:cubicBezTo>
                    <a:pt x="110" y="118"/>
                    <a:pt x="113" y="117"/>
                    <a:pt x="115" y="115"/>
                  </a:cubicBezTo>
                  <a:cubicBezTo>
                    <a:pt x="120" y="110"/>
                    <a:pt x="120" y="102"/>
                    <a:pt x="115" y="97"/>
                  </a:cubicBezTo>
                  <a:lnTo>
                    <a:pt x="53" y="35"/>
                  </a:lnTo>
                  <a:close/>
                  <a:moveTo>
                    <a:pt x="108" y="113"/>
                  </a:moveTo>
                  <a:cubicBezTo>
                    <a:pt x="105" y="113"/>
                    <a:pt x="103" y="110"/>
                    <a:pt x="103" y="108"/>
                  </a:cubicBezTo>
                  <a:cubicBezTo>
                    <a:pt x="103" y="105"/>
                    <a:pt x="105" y="103"/>
                    <a:pt x="108" y="103"/>
                  </a:cubicBezTo>
                  <a:cubicBezTo>
                    <a:pt x="110" y="103"/>
                    <a:pt x="113" y="105"/>
                    <a:pt x="113" y="108"/>
                  </a:cubicBezTo>
                  <a:cubicBezTo>
                    <a:pt x="113" y="110"/>
                    <a:pt x="110" y="113"/>
                    <a:pt x="108" y="113"/>
                  </a:cubicBezTo>
                  <a:close/>
                </a:path>
              </a:pathLst>
            </a:custGeom>
            <a:solidFill>
              <a:srgbClr val="FE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0" name="MH_Other_19"/>
            <p:cNvSpPr>
              <a:spLocks noEditPoints="1" noChangeArrowheads="1"/>
            </p:cNvSpPr>
            <p:nvPr>
              <p:custDataLst>
                <p:tags r:id="rId21"/>
              </p:custDataLst>
            </p:nvPr>
          </p:nvSpPr>
          <p:spPr bwMode="auto">
            <a:xfrm>
              <a:off x="5851207" y="2709636"/>
              <a:ext cx="201613" cy="368300"/>
            </a:xfrm>
            <a:custGeom>
              <a:avLst/>
              <a:gdLst>
                <a:gd name="T0" fmla="*/ 2147483646 w 50"/>
                <a:gd name="T1" fmla="*/ 2147483646 h 90"/>
                <a:gd name="T2" fmla="*/ 2147483646 w 50"/>
                <a:gd name="T3" fmla="*/ 2147483646 h 90"/>
                <a:gd name="T4" fmla="*/ 2147483646 w 50"/>
                <a:gd name="T5" fmla="*/ 0 h 90"/>
                <a:gd name="T6" fmla="*/ 2147483646 w 50"/>
                <a:gd name="T7" fmla="*/ 0 h 90"/>
                <a:gd name="T8" fmla="*/ 0 w 50"/>
                <a:gd name="T9" fmla="*/ 2147483646 h 90"/>
                <a:gd name="T10" fmla="*/ 0 w 50"/>
                <a:gd name="T11" fmla="*/ 2147483646 h 90"/>
                <a:gd name="T12" fmla="*/ 2147483646 w 50"/>
                <a:gd name="T13" fmla="*/ 2147483646 h 90"/>
                <a:gd name="T14" fmla="*/ 2147483646 w 50"/>
                <a:gd name="T15" fmla="*/ 2147483646 h 90"/>
                <a:gd name="T16" fmla="*/ 2147483646 w 50"/>
                <a:gd name="T17" fmla="*/ 2147483646 h 90"/>
                <a:gd name="T18" fmla="*/ 2147483646 w 50"/>
                <a:gd name="T19" fmla="*/ 2147483646 h 90"/>
                <a:gd name="T20" fmla="*/ 2147483646 w 50"/>
                <a:gd name="T21" fmla="*/ 2147483646 h 90"/>
                <a:gd name="T22" fmla="*/ 2147483646 w 50"/>
                <a:gd name="T23" fmla="*/ 2147483646 h 90"/>
                <a:gd name="T24" fmla="*/ 2147483646 w 50"/>
                <a:gd name="T25" fmla="*/ 2147483646 h 90"/>
                <a:gd name="T26" fmla="*/ 2147483646 w 50"/>
                <a:gd name="T27" fmla="*/ 2147483646 h 90"/>
                <a:gd name="T28" fmla="*/ 2147483646 w 50"/>
                <a:gd name="T29" fmla="*/ 2147483646 h 90"/>
                <a:gd name="T30" fmla="*/ 2147483646 w 50"/>
                <a:gd name="T31" fmla="*/ 2147483646 h 90"/>
                <a:gd name="T32" fmla="*/ 2147483646 w 50"/>
                <a:gd name="T33" fmla="*/ 2147483646 h 90"/>
                <a:gd name="T34" fmla="*/ 2147483646 w 50"/>
                <a:gd name="T35" fmla="*/ 2147483646 h 90"/>
                <a:gd name="T36" fmla="*/ 2147483646 w 50"/>
                <a:gd name="T37" fmla="*/ 2147483646 h 90"/>
                <a:gd name="T38" fmla="*/ 2147483646 w 50"/>
                <a:gd name="T39" fmla="*/ 2147483646 h 90"/>
                <a:gd name="T40" fmla="*/ 2147483646 w 50"/>
                <a:gd name="T41" fmla="*/ 2147483646 h 90"/>
                <a:gd name="T42" fmla="*/ 2147483646 w 50"/>
                <a:gd name="T43" fmla="*/ 2147483646 h 90"/>
                <a:gd name="T44" fmla="*/ 2147483646 w 50"/>
                <a:gd name="T45" fmla="*/ 2147483646 h 90"/>
                <a:gd name="T46" fmla="*/ 2147483646 w 50"/>
                <a:gd name="T47" fmla="*/ 2147483646 h 90"/>
                <a:gd name="T48" fmla="*/ 2147483646 w 50"/>
                <a:gd name="T49" fmla="*/ 2147483646 h 90"/>
                <a:gd name="T50" fmla="*/ 2147483646 w 50"/>
                <a:gd name="T51" fmla="*/ 2147483646 h 90"/>
                <a:gd name="T52" fmla="*/ 2147483646 w 50"/>
                <a:gd name="T53" fmla="*/ 2147483646 h 90"/>
                <a:gd name="T54" fmla="*/ 2147483646 w 50"/>
                <a:gd name="T55" fmla="*/ 2147483646 h 90"/>
                <a:gd name="T56" fmla="*/ 2147483646 w 50"/>
                <a:gd name="T57" fmla="*/ 2147483646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
                <a:gd name="T88" fmla="*/ 0 h 90"/>
                <a:gd name="T89" fmla="*/ 50 w 50"/>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solidFill>
              <a:srgbClr val="FE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1" name="MH_Other_20"/>
            <p:cNvSpPr>
              <a:spLocks noEditPoints="1" noChangeArrowheads="1"/>
            </p:cNvSpPr>
            <p:nvPr>
              <p:custDataLst>
                <p:tags r:id="rId22"/>
              </p:custDataLst>
            </p:nvPr>
          </p:nvSpPr>
          <p:spPr bwMode="auto">
            <a:xfrm>
              <a:off x="6087744" y="2847749"/>
              <a:ext cx="207962" cy="368300"/>
            </a:xfrm>
            <a:custGeom>
              <a:avLst/>
              <a:gdLst>
                <a:gd name="T0" fmla="*/ 2147483646 w 51"/>
                <a:gd name="T1" fmla="*/ 0 h 90"/>
                <a:gd name="T2" fmla="*/ 2147483646 w 51"/>
                <a:gd name="T3" fmla="*/ 0 h 90"/>
                <a:gd name="T4" fmla="*/ 0 w 51"/>
                <a:gd name="T5" fmla="*/ 2147483646 h 90"/>
                <a:gd name="T6" fmla="*/ 0 w 51"/>
                <a:gd name="T7" fmla="*/ 2147483646 h 90"/>
                <a:gd name="T8" fmla="*/ 2147483646 w 51"/>
                <a:gd name="T9" fmla="*/ 2147483646 h 90"/>
                <a:gd name="T10" fmla="*/ 2147483646 w 51"/>
                <a:gd name="T11" fmla="*/ 2147483646 h 90"/>
                <a:gd name="T12" fmla="*/ 2147483646 w 51"/>
                <a:gd name="T13" fmla="*/ 2147483646 h 90"/>
                <a:gd name="T14" fmla="*/ 2147483646 w 51"/>
                <a:gd name="T15" fmla="*/ 2147483646 h 90"/>
                <a:gd name="T16" fmla="*/ 2147483646 w 51"/>
                <a:gd name="T17" fmla="*/ 0 h 90"/>
                <a:gd name="T18" fmla="*/ 2147483646 w 51"/>
                <a:gd name="T19" fmla="*/ 2147483646 h 90"/>
                <a:gd name="T20" fmla="*/ 2147483646 w 51"/>
                <a:gd name="T21" fmla="*/ 2147483646 h 90"/>
                <a:gd name="T22" fmla="*/ 2147483646 w 51"/>
                <a:gd name="T23" fmla="*/ 2147483646 h 90"/>
                <a:gd name="T24" fmla="*/ 2147483646 w 51"/>
                <a:gd name="T25" fmla="*/ 2147483646 h 90"/>
                <a:gd name="T26" fmla="*/ 2147483646 w 51"/>
                <a:gd name="T27" fmla="*/ 2147483646 h 90"/>
                <a:gd name="T28" fmla="*/ 2147483646 w 51"/>
                <a:gd name="T29" fmla="*/ 2147483646 h 90"/>
                <a:gd name="T30" fmla="*/ 2147483646 w 51"/>
                <a:gd name="T31" fmla="*/ 2147483646 h 90"/>
                <a:gd name="T32" fmla="*/ 2147483646 w 51"/>
                <a:gd name="T33" fmla="*/ 2147483646 h 90"/>
                <a:gd name="T34" fmla="*/ 2147483646 w 51"/>
                <a:gd name="T35" fmla="*/ 2147483646 h 90"/>
                <a:gd name="T36" fmla="*/ 2147483646 w 51"/>
                <a:gd name="T37" fmla="*/ 2147483646 h 90"/>
                <a:gd name="T38" fmla="*/ 2147483646 w 51"/>
                <a:gd name="T39" fmla="*/ 2147483646 h 90"/>
                <a:gd name="T40" fmla="*/ 2147483646 w 51"/>
                <a:gd name="T41" fmla="*/ 2147483646 h 90"/>
                <a:gd name="T42" fmla="*/ 2147483646 w 51"/>
                <a:gd name="T43" fmla="*/ 2147483646 h 90"/>
                <a:gd name="T44" fmla="*/ 2147483646 w 51"/>
                <a:gd name="T45" fmla="*/ 2147483646 h 90"/>
                <a:gd name="T46" fmla="*/ 2147483646 w 51"/>
                <a:gd name="T47" fmla="*/ 2147483646 h 90"/>
                <a:gd name="T48" fmla="*/ 2147483646 w 51"/>
                <a:gd name="T49" fmla="*/ 2147483646 h 90"/>
                <a:gd name="T50" fmla="*/ 2147483646 w 51"/>
                <a:gd name="T51" fmla="*/ 2147483646 h 90"/>
                <a:gd name="T52" fmla="*/ 2147483646 w 51"/>
                <a:gd name="T53" fmla="*/ 2147483646 h 90"/>
                <a:gd name="T54" fmla="*/ 2147483646 w 51"/>
                <a:gd name="T55" fmla="*/ 2147483646 h 90"/>
                <a:gd name="T56" fmla="*/ 2147483646 w 51"/>
                <a:gd name="T57" fmla="*/ 2147483646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
                <a:gd name="T88" fmla="*/ 0 h 90"/>
                <a:gd name="T89" fmla="*/ 51 w 51"/>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solidFill>
              <a:srgbClr val="FE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2" name="MH_Other_21"/>
            <p:cNvSpPr>
              <a:spLocks noChangeArrowheads="1"/>
            </p:cNvSpPr>
            <p:nvPr>
              <p:custDataLst>
                <p:tags r:id="rId23"/>
              </p:custDataLst>
            </p:nvPr>
          </p:nvSpPr>
          <p:spPr bwMode="auto">
            <a:xfrm>
              <a:off x="6071870" y="2731862"/>
              <a:ext cx="122237" cy="100013"/>
            </a:xfrm>
            <a:custGeom>
              <a:avLst/>
              <a:gdLst>
                <a:gd name="T0" fmla="*/ 79865 w 40"/>
                <a:gd name="T1" fmla="*/ 82362 h 33"/>
                <a:gd name="T2" fmla="*/ 99831 w 40"/>
                <a:gd name="T3" fmla="*/ 82362 h 33"/>
                <a:gd name="T4" fmla="*/ 99831 w 40"/>
                <a:gd name="T5" fmla="*/ 19967 h 33"/>
                <a:gd name="T6" fmla="*/ 99831 w 40"/>
                <a:gd name="T7" fmla="*/ 0 h 33"/>
                <a:gd name="T8" fmla="*/ 79865 w 40"/>
                <a:gd name="T9" fmla="*/ 0 h 33"/>
                <a:gd name="T10" fmla="*/ 0 w 40"/>
                <a:gd name="T11" fmla="*/ 0 h 33"/>
                <a:gd name="T12" fmla="*/ 0 w 40"/>
                <a:gd name="T13" fmla="*/ 19967 h 33"/>
                <a:gd name="T14" fmla="*/ 79865 w 40"/>
                <a:gd name="T15" fmla="*/ 19967 h 33"/>
                <a:gd name="T16" fmla="*/ 79865 w 40"/>
                <a:gd name="T17" fmla="*/ 82362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33"/>
                <a:gd name="T29" fmla="*/ 40 w 40"/>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33">
                  <a:moveTo>
                    <a:pt x="32" y="33"/>
                  </a:moveTo>
                  <a:lnTo>
                    <a:pt x="40" y="33"/>
                  </a:lnTo>
                  <a:lnTo>
                    <a:pt x="40" y="8"/>
                  </a:lnTo>
                  <a:lnTo>
                    <a:pt x="40" y="0"/>
                  </a:lnTo>
                  <a:lnTo>
                    <a:pt x="32" y="0"/>
                  </a:lnTo>
                  <a:lnTo>
                    <a:pt x="0" y="0"/>
                  </a:lnTo>
                  <a:lnTo>
                    <a:pt x="0" y="8"/>
                  </a:lnTo>
                  <a:lnTo>
                    <a:pt x="32" y="8"/>
                  </a:lnTo>
                  <a:lnTo>
                    <a:pt x="32" y="33"/>
                  </a:lnTo>
                  <a:close/>
                </a:path>
              </a:pathLst>
            </a:custGeom>
            <a:solidFill>
              <a:srgbClr val="FEFFFF"/>
            </a:solidFill>
            <a:ln w="9525" cmpd="sng">
              <a:noFill/>
              <a:bevel/>
            </a:ln>
          </p:spPr>
          <p:txBody>
            <a:bodyPr>
              <a:normAutofit fontScale="25000" lnSpcReduction="20000"/>
            </a:bodyPr>
            <a:lstStyle/>
            <a:p>
              <a:pPr>
                <a:defRPr/>
              </a:pPr>
              <a:endParaRPr lang="zh-CN" altLang="en-US" sz="1600"/>
            </a:p>
          </p:txBody>
        </p:sp>
        <p:sp>
          <p:nvSpPr>
            <p:cNvPr id="93" name="MH_Other_22"/>
            <p:cNvSpPr>
              <a:spLocks noChangeArrowheads="1"/>
            </p:cNvSpPr>
            <p:nvPr>
              <p:custDataLst>
                <p:tags r:id="rId24"/>
              </p:custDataLst>
            </p:nvPr>
          </p:nvSpPr>
          <p:spPr bwMode="auto">
            <a:xfrm>
              <a:off x="5962332" y="3100162"/>
              <a:ext cx="100013" cy="100013"/>
            </a:xfrm>
            <a:custGeom>
              <a:avLst/>
              <a:gdLst>
                <a:gd name="T0" fmla="*/ 19967 w 33"/>
                <a:gd name="T1" fmla="*/ 0 h 33"/>
                <a:gd name="T2" fmla="*/ 0 w 33"/>
                <a:gd name="T3" fmla="*/ 0 h 33"/>
                <a:gd name="T4" fmla="*/ 0 w 33"/>
                <a:gd name="T5" fmla="*/ 62395 h 33"/>
                <a:gd name="T6" fmla="*/ 0 w 33"/>
                <a:gd name="T7" fmla="*/ 82362 h 33"/>
                <a:gd name="T8" fmla="*/ 19967 w 33"/>
                <a:gd name="T9" fmla="*/ 82362 h 33"/>
                <a:gd name="T10" fmla="*/ 82362 w 33"/>
                <a:gd name="T11" fmla="*/ 82362 h 33"/>
                <a:gd name="T12" fmla="*/ 82362 w 33"/>
                <a:gd name="T13" fmla="*/ 62395 h 33"/>
                <a:gd name="T14" fmla="*/ 19967 w 33"/>
                <a:gd name="T15" fmla="*/ 62395 h 33"/>
                <a:gd name="T16" fmla="*/ 19967 w 33"/>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3"/>
                <a:gd name="T29" fmla="*/ 33 w 33"/>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3">
                  <a:moveTo>
                    <a:pt x="8" y="0"/>
                  </a:moveTo>
                  <a:lnTo>
                    <a:pt x="0" y="0"/>
                  </a:lnTo>
                  <a:lnTo>
                    <a:pt x="0" y="25"/>
                  </a:lnTo>
                  <a:lnTo>
                    <a:pt x="0" y="33"/>
                  </a:lnTo>
                  <a:lnTo>
                    <a:pt x="8" y="33"/>
                  </a:lnTo>
                  <a:lnTo>
                    <a:pt x="33" y="33"/>
                  </a:lnTo>
                  <a:lnTo>
                    <a:pt x="33" y="25"/>
                  </a:lnTo>
                  <a:lnTo>
                    <a:pt x="8" y="25"/>
                  </a:lnTo>
                  <a:lnTo>
                    <a:pt x="8" y="0"/>
                  </a:lnTo>
                  <a:close/>
                </a:path>
              </a:pathLst>
            </a:custGeom>
            <a:solidFill>
              <a:srgbClr val="FEFFFF"/>
            </a:solidFill>
            <a:ln w="9525" cmpd="sng">
              <a:noFill/>
              <a:bevel/>
            </a:ln>
          </p:spPr>
          <p:txBody>
            <a:bodyPr>
              <a:normAutofit fontScale="25000" lnSpcReduction="20000"/>
            </a:bodyPr>
            <a:lstStyle/>
            <a:p>
              <a:pPr>
                <a:defRPr/>
              </a:pPr>
              <a:endParaRPr lang="zh-CN" altLang="en-US" sz="1600"/>
            </a:p>
          </p:txBody>
        </p:sp>
        <p:sp>
          <p:nvSpPr>
            <p:cNvPr id="94" name="MH_SubTitle_1"/>
            <p:cNvSpPr>
              <a:spLocks noChangeArrowheads="1"/>
            </p:cNvSpPr>
            <p:nvPr>
              <p:custDataLst>
                <p:tags r:id="rId25"/>
              </p:custDataLst>
            </p:nvPr>
          </p:nvSpPr>
          <p:spPr bwMode="auto">
            <a:xfrm>
              <a:off x="1252220" y="2530249"/>
              <a:ext cx="2160587"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5" name="MH_SubTitle_1"/>
            <p:cNvSpPr>
              <a:spLocks noChangeArrowheads="1"/>
            </p:cNvSpPr>
            <p:nvPr>
              <p:custDataLst>
                <p:tags r:id="rId26"/>
              </p:custDataLst>
            </p:nvPr>
          </p:nvSpPr>
          <p:spPr bwMode="auto">
            <a:xfrm>
              <a:off x="1062930" y="3568475"/>
              <a:ext cx="2160587"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6" name="MH_SubTitle_1"/>
            <p:cNvSpPr>
              <a:spLocks noChangeArrowheads="1"/>
            </p:cNvSpPr>
            <p:nvPr>
              <p:custDataLst>
                <p:tags r:id="rId27"/>
              </p:custDataLst>
            </p:nvPr>
          </p:nvSpPr>
          <p:spPr bwMode="auto">
            <a:xfrm>
              <a:off x="1244888" y="4547963"/>
              <a:ext cx="2160587"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7" name="MH_SubTitle_1"/>
            <p:cNvSpPr>
              <a:spLocks noChangeArrowheads="1"/>
            </p:cNvSpPr>
            <p:nvPr>
              <p:custDataLst>
                <p:tags r:id="rId28"/>
              </p:custDataLst>
            </p:nvPr>
          </p:nvSpPr>
          <p:spPr bwMode="auto">
            <a:xfrm>
              <a:off x="6619557" y="2539899"/>
              <a:ext cx="2160587"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8" name="MH_SubTitle_1"/>
            <p:cNvSpPr>
              <a:spLocks noChangeArrowheads="1"/>
            </p:cNvSpPr>
            <p:nvPr>
              <p:custDataLst>
                <p:tags r:id="rId29"/>
              </p:custDataLst>
            </p:nvPr>
          </p:nvSpPr>
          <p:spPr bwMode="auto">
            <a:xfrm>
              <a:off x="6926322" y="3496243"/>
              <a:ext cx="2160587"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9" name="MH_SubTitle_1"/>
            <p:cNvSpPr>
              <a:spLocks noChangeArrowheads="1"/>
            </p:cNvSpPr>
            <p:nvPr>
              <p:custDataLst>
                <p:tags r:id="rId30"/>
              </p:custDataLst>
            </p:nvPr>
          </p:nvSpPr>
          <p:spPr bwMode="auto">
            <a:xfrm>
              <a:off x="6619557" y="4495449"/>
              <a:ext cx="2160587"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down)">
                                      <p:cBhvr>
                                        <p:cTn id="14" dur="5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fade">
                                      <p:cBhvr>
                                        <p:cTn id="17" dur="500"/>
                                        <p:tgtEl>
                                          <p:spTgt spid="70"/>
                                        </p:tgtEl>
                                      </p:cBhvr>
                                    </p:animEffect>
                                  </p:childTnLst>
                                </p:cTn>
                              </p:par>
                              <p:par>
                                <p:cTn id="18" presetID="45" presetClass="entr" presetSubtype="0" fill="hold" nodeType="with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600"/>
                                        <p:tgtEl>
                                          <p:spTgt spid="71"/>
                                        </p:tgtEl>
                                      </p:cBhvr>
                                    </p:animEffect>
                                    <p:anim calcmode="lin" valueType="num">
                                      <p:cBhvr>
                                        <p:cTn id="21" dur="600" fill="hold"/>
                                        <p:tgtEl>
                                          <p:spTgt spid="71"/>
                                        </p:tgtEl>
                                        <p:attrNameLst>
                                          <p:attrName>ppt_w</p:attrName>
                                        </p:attrNameLst>
                                      </p:cBhvr>
                                      <p:tavLst>
                                        <p:tav tm="0" fmla="#ppt_w*sin(2.5*pi*$)">
                                          <p:val>
                                            <p:fltVal val="0"/>
                                          </p:val>
                                        </p:tav>
                                        <p:tav tm="100000">
                                          <p:val>
                                            <p:fltVal val="1"/>
                                          </p:val>
                                        </p:tav>
                                      </p:tavLst>
                                    </p:anim>
                                    <p:anim calcmode="lin" valueType="num">
                                      <p:cBhvr>
                                        <p:cTn id="22" dur="600" fill="hold"/>
                                        <p:tgtEl>
                                          <p:spTgt spid="7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b="15666"/>
          <a:stretch>
            <a:fillRect/>
          </a:stretch>
        </p:blipFill>
        <p:spPr>
          <a:xfrm>
            <a:off x="0" y="-1"/>
            <a:ext cx="12192000" cy="6850744"/>
          </a:xfrm>
          <a:prstGeom prst="rect">
            <a:avLst/>
          </a:prstGeom>
        </p:spPr>
      </p:pic>
      <p:grpSp>
        <p:nvGrpSpPr>
          <p:cNvPr id="5" name="组合 4"/>
          <p:cNvGrpSpPr/>
          <p:nvPr/>
        </p:nvGrpSpPr>
        <p:grpSpPr>
          <a:xfrm>
            <a:off x="-1" y="2093494"/>
            <a:ext cx="3288633" cy="2663754"/>
            <a:chOff x="-1" y="2093494"/>
            <a:chExt cx="3288633" cy="2663754"/>
          </a:xfrm>
        </p:grpSpPr>
        <p:sp>
          <p:nvSpPr>
            <p:cNvPr id="3" name="矩形 2"/>
            <p:cNvSpPr/>
            <p:nvPr/>
          </p:nvSpPr>
          <p:spPr>
            <a:xfrm>
              <a:off x="-1" y="2093494"/>
              <a:ext cx="3288633" cy="2663754"/>
            </a:xfrm>
            <a:prstGeom prst="rect">
              <a:avLst/>
            </a:prstGeom>
            <a:solidFill>
              <a:schemeClr val="tx1">
                <a:lumMod val="95000"/>
                <a:lumOff val="5000"/>
                <a:alpha val="3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12"/>
            <p:cNvSpPr>
              <a:spLocks noEditPoints="1"/>
            </p:cNvSpPr>
            <p:nvPr/>
          </p:nvSpPr>
          <p:spPr bwMode="auto">
            <a:xfrm>
              <a:off x="1672127" y="2581271"/>
              <a:ext cx="1087113" cy="156225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grpSp>
      <p:grpSp>
        <p:nvGrpSpPr>
          <p:cNvPr id="8" name="组合 7"/>
          <p:cNvGrpSpPr/>
          <p:nvPr/>
        </p:nvGrpSpPr>
        <p:grpSpPr>
          <a:xfrm>
            <a:off x="3288632" y="2093494"/>
            <a:ext cx="8926451" cy="2663754"/>
            <a:chOff x="3288632" y="2093494"/>
            <a:chExt cx="8926451" cy="2663754"/>
          </a:xfrm>
        </p:grpSpPr>
        <p:sp>
          <p:nvSpPr>
            <p:cNvPr id="4" name="矩形 3"/>
            <p:cNvSpPr/>
            <p:nvPr/>
          </p:nvSpPr>
          <p:spPr>
            <a:xfrm>
              <a:off x="4051320" y="3364561"/>
              <a:ext cx="954107" cy="987706"/>
            </a:xfrm>
            <a:prstGeom prst="rect">
              <a:avLst/>
            </a:prstGeom>
          </p:spPr>
          <p:txBody>
            <a:bodyPr wrap="none">
              <a:spAutoFit/>
            </a:bodyPr>
            <a:lstStyle/>
            <a:p>
              <a:pPr>
                <a:lnSpc>
                  <a:spcPct val="150000"/>
                </a:lnSpc>
              </a:pPr>
              <a:r>
                <a:rPr lang="zh-CN" altLang="en-US" sz="1000" dirty="0">
                  <a:ln w="6350">
                    <a:noFill/>
                  </a:ln>
                  <a:solidFill>
                    <a:schemeClr val="tx1">
                      <a:lumMod val="95000"/>
                      <a:lumOff val="5000"/>
                    </a:schemeClr>
                  </a:solidFill>
                  <a:latin typeface="Impact" panose="020B0806030902050204" pitchFamily="34" charset="0"/>
                  <a:ea typeface="微软雅黑" panose="020B0503020204020204" pitchFamily="34" charset="-122"/>
                </a:rPr>
                <a:t>关键技术</a:t>
              </a:r>
              <a:endParaRPr lang="zh-CN" altLang="en-US" sz="1000" dirty="0">
                <a:ln w="6350">
                  <a:noFill/>
                </a:ln>
                <a:solidFill>
                  <a:schemeClr val="tx1">
                    <a:lumMod val="95000"/>
                    <a:lumOff val="5000"/>
                  </a:schemeClr>
                </a:solidFill>
                <a:latin typeface="Impact" panose="020B0806030902050204" pitchFamily="34" charset="0"/>
                <a:ea typeface="微软雅黑" panose="020B0503020204020204" pitchFamily="34" charset="-122"/>
              </a:endParaRPr>
            </a:p>
            <a:p>
              <a:pPr>
                <a:lnSpc>
                  <a:spcPct val="150000"/>
                </a:lnSpc>
              </a:pPr>
              <a:r>
                <a:rPr lang="zh-CN" altLang="en-US" sz="1000" dirty="0">
                  <a:ln w="6350">
                    <a:noFill/>
                  </a:ln>
                  <a:solidFill>
                    <a:schemeClr val="tx1">
                      <a:lumMod val="95000"/>
                      <a:lumOff val="5000"/>
                    </a:schemeClr>
                  </a:solidFill>
                  <a:latin typeface="Impact" panose="020B0806030902050204" pitchFamily="34" charset="0"/>
                  <a:ea typeface="微软雅黑" panose="020B0503020204020204" pitchFamily="34" charset="-122"/>
                </a:rPr>
                <a:t>实践难点</a:t>
              </a:r>
              <a:endParaRPr lang="zh-CN" altLang="en-US" sz="1000" dirty="0">
                <a:ln w="6350">
                  <a:noFill/>
                </a:ln>
                <a:solidFill>
                  <a:schemeClr val="tx1">
                    <a:lumMod val="95000"/>
                    <a:lumOff val="5000"/>
                  </a:schemeClr>
                </a:solidFill>
                <a:latin typeface="Impact" panose="020B0806030902050204" pitchFamily="34" charset="0"/>
                <a:ea typeface="微软雅黑" panose="020B0503020204020204" pitchFamily="34" charset="-122"/>
              </a:endParaRPr>
            </a:p>
            <a:p>
              <a:pPr>
                <a:lnSpc>
                  <a:spcPct val="150000"/>
                </a:lnSpc>
              </a:pPr>
              <a:r>
                <a:rPr lang="zh-CN" altLang="en-US" sz="1000" dirty="0">
                  <a:ln w="6350">
                    <a:noFill/>
                  </a:ln>
                  <a:solidFill>
                    <a:schemeClr val="tx1">
                      <a:lumMod val="95000"/>
                      <a:lumOff val="5000"/>
                    </a:schemeClr>
                  </a:solidFill>
                  <a:latin typeface="Impact" panose="020B0806030902050204" pitchFamily="34" charset="0"/>
                  <a:ea typeface="微软雅黑" panose="020B0503020204020204" pitchFamily="34" charset="-122"/>
                </a:rPr>
                <a:t>市场调研分析</a:t>
              </a:r>
              <a:endParaRPr lang="zh-CN" altLang="en-US" sz="1000" dirty="0">
                <a:ln w="6350">
                  <a:noFill/>
                </a:ln>
                <a:solidFill>
                  <a:schemeClr val="tx1">
                    <a:lumMod val="95000"/>
                    <a:lumOff val="5000"/>
                  </a:schemeClr>
                </a:solidFill>
                <a:latin typeface="Impact" panose="020B0806030902050204" pitchFamily="34" charset="0"/>
                <a:ea typeface="微软雅黑" panose="020B0503020204020204" pitchFamily="34" charset="-122"/>
              </a:endParaRPr>
            </a:p>
            <a:p>
              <a:pPr>
                <a:lnSpc>
                  <a:spcPct val="150000"/>
                </a:lnSpc>
              </a:pPr>
              <a:r>
                <a:rPr lang="zh-CN" altLang="en-US" sz="1000" dirty="0">
                  <a:ln w="6350">
                    <a:noFill/>
                  </a:ln>
                  <a:solidFill>
                    <a:schemeClr val="tx1">
                      <a:lumMod val="95000"/>
                      <a:lumOff val="5000"/>
                    </a:schemeClr>
                  </a:solidFill>
                  <a:latin typeface="Impact" panose="020B0806030902050204" pitchFamily="34" charset="0"/>
                  <a:ea typeface="微软雅黑" panose="020B0503020204020204" pitchFamily="34" charset="-122"/>
                </a:rPr>
                <a:t>案例对比分析</a:t>
              </a:r>
              <a:endParaRPr lang="zh-CN" altLang="en-US" sz="1000" dirty="0">
                <a:ln w="6350">
                  <a:noFill/>
                </a:ln>
                <a:solidFill>
                  <a:schemeClr val="tx1">
                    <a:lumMod val="95000"/>
                    <a:lumOff val="5000"/>
                  </a:schemeClr>
                </a:solidFill>
                <a:latin typeface="Impact" panose="020B0806030902050204" pitchFamily="34" charset="0"/>
                <a:ea typeface="微软雅黑" panose="020B0503020204020204" pitchFamily="34" charset="-122"/>
              </a:endParaRPr>
            </a:p>
          </p:txBody>
        </p:sp>
        <p:sp>
          <p:nvSpPr>
            <p:cNvPr id="6" name="矩形 5"/>
            <p:cNvSpPr/>
            <p:nvPr/>
          </p:nvSpPr>
          <p:spPr>
            <a:xfrm>
              <a:off x="3987152" y="3011271"/>
              <a:ext cx="2262159" cy="369332"/>
            </a:xfrm>
            <a:prstGeom prst="rect">
              <a:avLst/>
            </a:prstGeom>
          </p:spPr>
          <p:txBody>
            <a:bodyPr wrap="none">
              <a:spAutoFit/>
            </a:bodyPr>
            <a:lstStyle/>
            <a:p>
              <a:r>
                <a:rPr lang="zh-CN" altLang="en-US" b="1" dirty="0">
                  <a:ln w="6350">
                    <a:noFill/>
                  </a:ln>
                  <a:solidFill>
                    <a:schemeClr val="tx1">
                      <a:lumMod val="95000"/>
                      <a:lumOff val="5000"/>
                    </a:schemeClr>
                  </a:solidFill>
                  <a:latin typeface="Impact" panose="020B0806030902050204" pitchFamily="34" charset="0"/>
                  <a:ea typeface="微软雅黑" panose="020B0503020204020204" pitchFamily="34" charset="-122"/>
                </a:rPr>
                <a:t>关键技术与实践难点</a:t>
              </a:r>
              <a:endParaRPr lang="zh-CN" altLang="en-US" b="1" dirty="0">
                <a:ln w="6350">
                  <a:noFill/>
                </a:ln>
                <a:solidFill>
                  <a:schemeClr val="tx1">
                    <a:lumMod val="95000"/>
                    <a:lumOff val="5000"/>
                  </a:schemeClr>
                </a:solidFill>
                <a:latin typeface="Impact" panose="020B0806030902050204" pitchFamily="34" charset="0"/>
                <a:ea typeface="微软雅黑" panose="020B0503020204020204" pitchFamily="34" charset="-122"/>
              </a:endParaRPr>
            </a:p>
          </p:txBody>
        </p:sp>
        <p:sp>
          <p:nvSpPr>
            <p:cNvPr id="7" name="矩形 6"/>
            <p:cNvSpPr/>
            <p:nvPr/>
          </p:nvSpPr>
          <p:spPr>
            <a:xfrm>
              <a:off x="3288632" y="2093494"/>
              <a:ext cx="8926451" cy="266375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icture 7"/>
            <p:cNvPicPr>
              <a:picLocks noChangeAspect="1" noChangeArrowheads="1"/>
            </p:cNvPicPr>
            <p:nvPr/>
          </p:nvPicPr>
          <p:blipFill>
            <a:blip r:embed="rId2">
              <a:biLevel thresh="7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051320" y="2613355"/>
              <a:ext cx="825483" cy="298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0"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898105"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7"/>
          <p:cNvPicPr>
            <a:picLocks noChangeAspect="1" noChangeArrowheads="1"/>
          </p:cNvPicPr>
          <p:nvPr/>
        </p:nvPicPr>
        <p:blipFill>
          <a:blip r:embed="rId1">
            <a:biLevel thresh="75000"/>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32527" y="6351257"/>
            <a:ext cx="1160135" cy="41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1"/>
          <p:cNvSpPr/>
          <p:nvPr/>
        </p:nvSpPr>
        <p:spPr>
          <a:xfrm>
            <a:off x="935907" y="559459"/>
            <a:ext cx="70970" cy="628052"/>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cs typeface="+mn-ea"/>
              <a:sym typeface="+mn-lt"/>
            </a:endParaRPr>
          </a:p>
        </p:txBody>
      </p:sp>
      <p:grpSp>
        <p:nvGrpSpPr>
          <p:cNvPr id="2" name="组合 1"/>
          <p:cNvGrpSpPr/>
          <p:nvPr/>
        </p:nvGrpSpPr>
        <p:grpSpPr>
          <a:xfrm>
            <a:off x="1065178" y="565322"/>
            <a:ext cx="3441290" cy="654273"/>
            <a:chOff x="1065178" y="565322"/>
            <a:chExt cx="3441290" cy="654273"/>
          </a:xfrm>
        </p:grpSpPr>
        <p:sp>
          <p:nvSpPr>
            <p:cNvPr id="5" name="TextBox 49"/>
            <p:cNvSpPr txBox="1"/>
            <p:nvPr/>
          </p:nvSpPr>
          <p:spPr>
            <a:xfrm>
              <a:off x="1065178" y="565322"/>
              <a:ext cx="3057643" cy="396134"/>
            </a:xfrm>
            <a:prstGeom prst="rect">
              <a:avLst/>
            </a:prstGeom>
            <a:noFill/>
          </p:spPr>
          <p:txBody>
            <a:bodyPr wrap="square" rtlCol="0">
              <a:spAutoFit/>
            </a:bodyPr>
            <a:lstStyle/>
            <a:p>
              <a:pPr>
                <a:lnSpc>
                  <a:spcPct val="80000"/>
                </a:lnSpc>
              </a:pPr>
              <a:r>
                <a:rPr lang="zh-CN" altLang="en-US" sz="2400" dirty="0">
                  <a:solidFill>
                    <a:schemeClr val="tx2"/>
                  </a:solidFill>
                  <a:latin typeface="微软雅黑" panose="020B0503020204020204" pitchFamily="34" charset="-122"/>
                  <a:ea typeface="微软雅黑" panose="020B0503020204020204" pitchFamily="34" charset="-122"/>
                  <a:cs typeface="+mn-ea"/>
                  <a:sym typeface="+mn-lt"/>
                </a:rPr>
                <a:t>关键技术</a:t>
              </a:r>
              <a:endParaRPr lang="en-US" sz="240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7" name="矩形 6"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065178" y="973374"/>
              <a:ext cx="3441290" cy="246221"/>
            </a:xfrm>
            <a:prstGeom prst="rect">
              <a:avLst/>
            </a:prstGeom>
          </p:spPr>
          <p:txBody>
            <a:bodyPr wrap="square">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标题数数字标题标题数标题题数字标题数字等。</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1" name="MH_Text_3"/>
          <p:cNvSpPr/>
          <p:nvPr>
            <p:custDataLst>
              <p:tags r:id="rId3"/>
            </p:custDataLst>
          </p:nvPr>
        </p:nvSpPr>
        <p:spPr>
          <a:xfrm>
            <a:off x="5404380" y="5181507"/>
            <a:ext cx="2590800" cy="966787"/>
          </a:xfrm>
          <a:prstGeom prst="rect">
            <a:avLst/>
          </a:prstGeom>
        </p:spPr>
        <p:txBody>
          <a:bodyPr>
            <a:normAutofit/>
          </a:bodyPr>
          <a:lstStyle/>
          <a:p>
            <a:pP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MH_Text_2"/>
          <p:cNvSpPr/>
          <p:nvPr>
            <p:custDataLst>
              <p:tags r:id="rId4"/>
            </p:custDataLst>
          </p:nvPr>
        </p:nvSpPr>
        <p:spPr>
          <a:xfrm>
            <a:off x="1604214" y="5196239"/>
            <a:ext cx="2589212" cy="965200"/>
          </a:xfrm>
          <a:prstGeom prst="rect">
            <a:avLst/>
          </a:prstGeom>
        </p:spPr>
        <p:txBody>
          <a:bodyPr>
            <a:normAutofit/>
          </a:bodyPr>
          <a:lstStyle/>
          <a:p>
            <a:pP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MH_Text_1"/>
          <p:cNvSpPr/>
          <p:nvPr>
            <p:custDataLst>
              <p:tags r:id="rId5"/>
            </p:custDataLst>
          </p:nvPr>
        </p:nvSpPr>
        <p:spPr>
          <a:xfrm>
            <a:off x="8726486" y="5181507"/>
            <a:ext cx="2590800" cy="966788"/>
          </a:xfrm>
          <a:prstGeom prst="rect">
            <a:avLst/>
          </a:prstGeom>
        </p:spPr>
        <p:txBody>
          <a:bodyPr>
            <a:normAutofit/>
          </a:bodyPr>
          <a:lstStyle/>
          <a:p>
            <a:pP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MH_SubTitle_1"/>
          <p:cNvSpPr>
            <a:spLocks noChangeArrowheads="1"/>
          </p:cNvSpPr>
          <p:nvPr>
            <p:custDataLst>
              <p:tags r:id="rId6"/>
            </p:custDataLst>
          </p:nvPr>
        </p:nvSpPr>
        <p:spPr bwMode="auto">
          <a:xfrm>
            <a:off x="3234267" y="1505495"/>
            <a:ext cx="3465513"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1200" b="1" dirty="0">
                <a:solidFill>
                  <a:schemeClr val="tx1">
                    <a:lumMod val="50000"/>
                  </a:schemeClr>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45" name="MH_Text_1"/>
          <p:cNvSpPr/>
          <p:nvPr>
            <p:custDataLst>
              <p:tags r:id="rId7"/>
            </p:custDataLst>
          </p:nvPr>
        </p:nvSpPr>
        <p:spPr>
          <a:xfrm>
            <a:off x="3234266" y="1926182"/>
            <a:ext cx="2590800" cy="966788"/>
          </a:xfrm>
          <a:prstGeom prst="rect">
            <a:avLst/>
          </a:prstGeom>
        </p:spPr>
        <p:txBody>
          <a:bodyPr>
            <a:normAutofit/>
          </a:bodyPr>
          <a:lstStyle/>
          <a:p>
            <a:pP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MH_SubTitle_3"/>
          <p:cNvSpPr>
            <a:spLocks noChangeArrowheads="1"/>
          </p:cNvSpPr>
          <p:nvPr>
            <p:custDataLst>
              <p:tags r:id="rId8"/>
            </p:custDataLst>
          </p:nvPr>
        </p:nvSpPr>
        <p:spPr bwMode="auto">
          <a:xfrm>
            <a:off x="5404381" y="4783818"/>
            <a:ext cx="3465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1200" b="1" dirty="0">
                <a:solidFill>
                  <a:schemeClr val="tx1">
                    <a:lumMod val="50000"/>
                  </a:schemeClr>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47" name="MH_SubTitle_1"/>
          <p:cNvSpPr>
            <a:spLocks noChangeArrowheads="1"/>
          </p:cNvSpPr>
          <p:nvPr>
            <p:custDataLst>
              <p:tags r:id="rId9"/>
            </p:custDataLst>
          </p:nvPr>
        </p:nvSpPr>
        <p:spPr bwMode="auto">
          <a:xfrm>
            <a:off x="1688446" y="4784612"/>
            <a:ext cx="3465513"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1200" b="1" dirty="0">
                <a:solidFill>
                  <a:schemeClr val="tx1">
                    <a:lumMod val="50000"/>
                  </a:schemeClr>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48" name="MH_SubTitle_1"/>
          <p:cNvSpPr>
            <a:spLocks noChangeArrowheads="1"/>
          </p:cNvSpPr>
          <p:nvPr>
            <p:custDataLst>
              <p:tags r:id="rId10"/>
            </p:custDataLst>
          </p:nvPr>
        </p:nvSpPr>
        <p:spPr bwMode="auto">
          <a:xfrm>
            <a:off x="6823296" y="1505495"/>
            <a:ext cx="3465513"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1200" b="1" dirty="0">
                <a:solidFill>
                  <a:schemeClr val="tx1">
                    <a:lumMod val="50000"/>
                  </a:schemeClr>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49" name="MH_Text_1"/>
          <p:cNvSpPr/>
          <p:nvPr>
            <p:custDataLst>
              <p:tags r:id="rId11"/>
            </p:custDataLst>
          </p:nvPr>
        </p:nvSpPr>
        <p:spPr>
          <a:xfrm>
            <a:off x="6823295" y="1926182"/>
            <a:ext cx="2590800" cy="966788"/>
          </a:xfrm>
          <a:prstGeom prst="rect">
            <a:avLst/>
          </a:prstGeom>
        </p:spPr>
        <p:txBody>
          <a:bodyPr>
            <a:normAutofit/>
          </a:bodyPr>
          <a:lstStyle/>
          <a:p>
            <a:pP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MH_SubTitle_1"/>
          <p:cNvSpPr>
            <a:spLocks noChangeArrowheads="1"/>
          </p:cNvSpPr>
          <p:nvPr>
            <p:custDataLst>
              <p:tags r:id="rId12"/>
            </p:custDataLst>
          </p:nvPr>
        </p:nvSpPr>
        <p:spPr bwMode="auto">
          <a:xfrm>
            <a:off x="8726487" y="4784612"/>
            <a:ext cx="2590799"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1200" b="1" dirty="0">
                <a:solidFill>
                  <a:schemeClr val="tx1">
                    <a:lumMod val="50000"/>
                  </a:schemeClr>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tx1">
                  <a:lumMod val="50000"/>
                </a:schemeClr>
              </a:solidFill>
              <a:latin typeface="微软雅黑" panose="020B0503020204020204" pitchFamily="34" charset="-122"/>
              <a:ea typeface="微软雅黑" panose="020B0503020204020204" pitchFamily="34" charset="-122"/>
            </a:endParaRPr>
          </a:p>
        </p:txBody>
      </p:sp>
      <p:grpSp>
        <p:nvGrpSpPr>
          <p:cNvPr id="51" name="组合 50"/>
          <p:cNvGrpSpPr/>
          <p:nvPr/>
        </p:nvGrpSpPr>
        <p:grpSpPr>
          <a:xfrm>
            <a:off x="2072217" y="2784566"/>
            <a:ext cx="8079178" cy="1755463"/>
            <a:chOff x="2072217" y="2784566"/>
            <a:chExt cx="8079178" cy="1755463"/>
          </a:xfrm>
        </p:grpSpPr>
        <p:grpSp>
          <p:nvGrpSpPr>
            <p:cNvPr id="52" name="组合 51"/>
            <p:cNvGrpSpPr/>
            <p:nvPr/>
          </p:nvGrpSpPr>
          <p:grpSpPr>
            <a:xfrm rot="5400000">
              <a:off x="3400676" y="1456107"/>
              <a:ext cx="1755463" cy="4412381"/>
              <a:chOff x="3018147" y="1912938"/>
              <a:chExt cx="1350962" cy="3395662"/>
            </a:xfrm>
          </p:grpSpPr>
          <p:sp>
            <p:nvSpPr>
              <p:cNvPr id="66" name="MH_Other_1"/>
              <p:cNvSpPr/>
              <p:nvPr>
                <p:custDataLst>
                  <p:tags r:id="rId13"/>
                </p:custDataLst>
              </p:nvPr>
            </p:nvSpPr>
            <p:spPr>
              <a:xfrm>
                <a:off x="3403909" y="1912938"/>
                <a:ext cx="577850" cy="3395662"/>
              </a:xfrm>
              <a:custGeom>
                <a:avLst/>
                <a:gdLst>
                  <a:gd name="connsiteX0" fmla="*/ 286341 w 572682"/>
                  <a:gd name="connsiteY0" fmla="*/ 0 h 3360921"/>
                  <a:gd name="connsiteX1" fmla="*/ 572682 w 572682"/>
                  <a:gd name="connsiteY1" fmla="*/ 286341 h 3360921"/>
                  <a:gd name="connsiteX2" fmla="*/ 488815 w 572682"/>
                  <a:gd name="connsiteY2" fmla="*/ 488815 h 3360921"/>
                  <a:gd name="connsiteX3" fmla="*/ 452012 w 572682"/>
                  <a:gd name="connsiteY3" fmla="*/ 513628 h 3360921"/>
                  <a:gd name="connsiteX4" fmla="*/ 452012 w 572682"/>
                  <a:gd name="connsiteY4" fmla="*/ 1449520 h 3360921"/>
                  <a:gd name="connsiteX5" fmla="*/ 488815 w 572682"/>
                  <a:gd name="connsiteY5" fmla="*/ 1474333 h 3360921"/>
                  <a:gd name="connsiteX6" fmla="*/ 572682 w 572682"/>
                  <a:gd name="connsiteY6" fmla="*/ 1676807 h 3360921"/>
                  <a:gd name="connsiteX7" fmla="*/ 488815 w 572682"/>
                  <a:gd name="connsiteY7" fmla="*/ 1879281 h 3360921"/>
                  <a:gd name="connsiteX8" fmla="*/ 452012 w 572682"/>
                  <a:gd name="connsiteY8" fmla="*/ 1904094 h 3360921"/>
                  <a:gd name="connsiteX9" fmla="*/ 452012 w 572682"/>
                  <a:gd name="connsiteY9" fmla="*/ 2847293 h 3360921"/>
                  <a:gd name="connsiteX10" fmla="*/ 488815 w 572682"/>
                  <a:gd name="connsiteY10" fmla="*/ 2872106 h 3360921"/>
                  <a:gd name="connsiteX11" fmla="*/ 572682 w 572682"/>
                  <a:gd name="connsiteY11" fmla="*/ 3074580 h 3360921"/>
                  <a:gd name="connsiteX12" fmla="*/ 286341 w 572682"/>
                  <a:gd name="connsiteY12" fmla="*/ 3360921 h 3360921"/>
                  <a:gd name="connsiteX13" fmla="*/ 0 w 572682"/>
                  <a:gd name="connsiteY13" fmla="*/ 3074580 h 3360921"/>
                  <a:gd name="connsiteX14" fmla="*/ 83868 w 572682"/>
                  <a:gd name="connsiteY14" fmla="*/ 2872106 h 3360921"/>
                  <a:gd name="connsiteX15" fmla="*/ 120669 w 572682"/>
                  <a:gd name="connsiteY15" fmla="*/ 2847294 h 3360921"/>
                  <a:gd name="connsiteX16" fmla="*/ 120669 w 572682"/>
                  <a:gd name="connsiteY16" fmla="*/ 1904093 h 3360921"/>
                  <a:gd name="connsiteX17" fmla="*/ 83868 w 572682"/>
                  <a:gd name="connsiteY17" fmla="*/ 1879281 h 3360921"/>
                  <a:gd name="connsiteX18" fmla="*/ 0 w 572682"/>
                  <a:gd name="connsiteY18" fmla="*/ 1676807 h 3360921"/>
                  <a:gd name="connsiteX19" fmla="*/ 83868 w 572682"/>
                  <a:gd name="connsiteY19" fmla="*/ 1474333 h 3360921"/>
                  <a:gd name="connsiteX20" fmla="*/ 120669 w 572682"/>
                  <a:gd name="connsiteY20" fmla="*/ 1449521 h 3360921"/>
                  <a:gd name="connsiteX21" fmla="*/ 120669 w 572682"/>
                  <a:gd name="connsiteY21" fmla="*/ 513627 h 3360921"/>
                  <a:gd name="connsiteX22" fmla="*/ 83868 w 572682"/>
                  <a:gd name="connsiteY22" fmla="*/ 488815 h 3360921"/>
                  <a:gd name="connsiteX23" fmla="*/ 0 w 572682"/>
                  <a:gd name="connsiteY23" fmla="*/ 286341 h 3360921"/>
                  <a:gd name="connsiteX24" fmla="*/ 286341 w 572682"/>
                  <a:gd name="connsiteY24" fmla="*/ 0 h 336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2682" h="3360921">
                    <a:moveTo>
                      <a:pt x="286341" y="0"/>
                    </a:moveTo>
                    <a:cubicBezTo>
                      <a:pt x="444483" y="0"/>
                      <a:pt x="572682" y="128199"/>
                      <a:pt x="572682" y="286341"/>
                    </a:cubicBezTo>
                    <a:cubicBezTo>
                      <a:pt x="572682" y="365412"/>
                      <a:pt x="540632" y="436997"/>
                      <a:pt x="488815" y="488815"/>
                    </a:cubicBezTo>
                    <a:lnTo>
                      <a:pt x="452012" y="513628"/>
                    </a:lnTo>
                    <a:lnTo>
                      <a:pt x="452012" y="1449520"/>
                    </a:lnTo>
                    <a:lnTo>
                      <a:pt x="488815" y="1474333"/>
                    </a:lnTo>
                    <a:cubicBezTo>
                      <a:pt x="540632" y="1526151"/>
                      <a:pt x="572682" y="1597736"/>
                      <a:pt x="572682" y="1676807"/>
                    </a:cubicBezTo>
                    <a:cubicBezTo>
                      <a:pt x="572682" y="1755878"/>
                      <a:pt x="540632" y="1827463"/>
                      <a:pt x="488815" y="1879281"/>
                    </a:cubicBezTo>
                    <a:lnTo>
                      <a:pt x="452012" y="1904094"/>
                    </a:lnTo>
                    <a:lnTo>
                      <a:pt x="452012" y="2847293"/>
                    </a:lnTo>
                    <a:lnTo>
                      <a:pt x="488815" y="2872106"/>
                    </a:lnTo>
                    <a:cubicBezTo>
                      <a:pt x="540632" y="2923924"/>
                      <a:pt x="572682" y="2995509"/>
                      <a:pt x="572682" y="3074580"/>
                    </a:cubicBezTo>
                    <a:cubicBezTo>
                      <a:pt x="572682" y="3232722"/>
                      <a:pt x="444483" y="3360921"/>
                      <a:pt x="286341" y="3360921"/>
                    </a:cubicBezTo>
                    <a:cubicBezTo>
                      <a:pt x="128199" y="3360921"/>
                      <a:pt x="0" y="3232722"/>
                      <a:pt x="0" y="3074580"/>
                    </a:cubicBezTo>
                    <a:cubicBezTo>
                      <a:pt x="0" y="2995509"/>
                      <a:pt x="32050" y="2923924"/>
                      <a:pt x="83868" y="2872106"/>
                    </a:cubicBezTo>
                    <a:lnTo>
                      <a:pt x="120669" y="2847294"/>
                    </a:lnTo>
                    <a:lnTo>
                      <a:pt x="120669" y="1904093"/>
                    </a:lnTo>
                    <a:lnTo>
                      <a:pt x="83868" y="1879281"/>
                    </a:lnTo>
                    <a:cubicBezTo>
                      <a:pt x="32050" y="1827463"/>
                      <a:pt x="0" y="1755878"/>
                      <a:pt x="0" y="1676807"/>
                    </a:cubicBezTo>
                    <a:cubicBezTo>
                      <a:pt x="0" y="1597736"/>
                      <a:pt x="32050" y="1526151"/>
                      <a:pt x="83868" y="1474333"/>
                    </a:cubicBezTo>
                    <a:lnTo>
                      <a:pt x="120669" y="1449521"/>
                    </a:lnTo>
                    <a:lnTo>
                      <a:pt x="120669" y="513627"/>
                    </a:lnTo>
                    <a:lnTo>
                      <a:pt x="83868" y="488815"/>
                    </a:lnTo>
                    <a:cubicBezTo>
                      <a:pt x="32050" y="436997"/>
                      <a:pt x="0" y="365412"/>
                      <a:pt x="0" y="286341"/>
                    </a:cubicBezTo>
                    <a:cubicBezTo>
                      <a:pt x="0" y="128199"/>
                      <a:pt x="128199" y="0"/>
                      <a:pt x="286341" y="0"/>
                    </a:cubicBezTo>
                    <a:close/>
                  </a:path>
                </a:pathLst>
              </a:custGeom>
              <a:solidFill>
                <a:schemeClr val="bg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67" name="MH_Other_2"/>
              <p:cNvSpPr/>
              <p:nvPr>
                <p:custDataLst>
                  <p:tags r:id="rId14"/>
                </p:custDataLst>
              </p:nvPr>
            </p:nvSpPr>
            <p:spPr>
              <a:xfrm>
                <a:off x="3503830" y="2012605"/>
                <a:ext cx="378012" cy="378012"/>
              </a:xfrm>
              <a:prstGeom prst="ellipse">
                <a:avLst/>
              </a:prstGeom>
              <a:solidFill>
                <a:srgbClr val="FFFFFF"/>
              </a:solidFill>
              <a:ln>
                <a:noFill/>
              </a:ln>
              <a:effectLst>
                <a:innerShdw blurRad="635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68" name="MH_Other_3"/>
              <p:cNvSpPr/>
              <p:nvPr>
                <p:custDataLst>
                  <p:tags r:id="rId15"/>
                </p:custDataLst>
              </p:nvPr>
            </p:nvSpPr>
            <p:spPr>
              <a:xfrm>
                <a:off x="3503830" y="4829591"/>
                <a:ext cx="378012" cy="378012"/>
              </a:xfrm>
              <a:prstGeom prst="ellipse">
                <a:avLst/>
              </a:prstGeom>
              <a:solidFill>
                <a:srgbClr val="FFFFFF"/>
              </a:solidFill>
              <a:ln>
                <a:noFill/>
              </a:ln>
              <a:effectLst>
                <a:innerShdw blurRad="635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微软雅黑" panose="020B0503020204020204" pitchFamily="34" charset="-122"/>
                  <a:ea typeface="微软雅黑" panose="020B0503020204020204" pitchFamily="34" charset="-122"/>
                </a:endParaRPr>
              </a:p>
            </p:txBody>
          </p:sp>
          <p:sp>
            <p:nvSpPr>
              <p:cNvPr id="69" name="MH_Other_4"/>
              <p:cNvSpPr/>
              <p:nvPr>
                <p:custDataLst>
                  <p:tags r:id="rId16"/>
                </p:custDataLst>
              </p:nvPr>
            </p:nvSpPr>
            <p:spPr>
              <a:xfrm>
                <a:off x="3503830" y="3417406"/>
                <a:ext cx="378012" cy="378012"/>
              </a:xfrm>
              <a:prstGeom prst="ellipse">
                <a:avLst/>
              </a:prstGeom>
              <a:solidFill>
                <a:srgbClr val="FFFFFF"/>
              </a:solidFill>
              <a:ln>
                <a:noFill/>
              </a:ln>
              <a:effectLst>
                <a:innerShdw blurRad="635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70" name="MH_Other_5"/>
              <p:cNvSpPr>
                <a:spLocks noChangeAspect="1"/>
              </p:cNvSpPr>
              <p:nvPr>
                <p:custDataLst>
                  <p:tags r:id="rId17"/>
                </p:custDataLst>
              </p:nvPr>
            </p:nvSpPr>
            <p:spPr bwMode="auto">
              <a:xfrm>
                <a:off x="4089709" y="2090738"/>
                <a:ext cx="279400" cy="220662"/>
              </a:xfrm>
              <a:custGeom>
                <a:avLst/>
                <a:gdLst>
                  <a:gd name="T0" fmla="*/ 457481883 w 5616"/>
                  <a:gd name="T1" fmla="*/ 457857528 h 4433"/>
                  <a:gd name="T2" fmla="*/ 457481883 w 5616"/>
                  <a:gd name="T3" fmla="*/ 457857528 h 4433"/>
                  <a:gd name="T4" fmla="*/ 457481883 w 5616"/>
                  <a:gd name="T5" fmla="*/ 457857528 h 4433"/>
                  <a:gd name="T6" fmla="*/ 457481883 w 5616"/>
                  <a:gd name="T7" fmla="*/ 457857528 h 4433"/>
                  <a:gd name="T8" fmla="*/ 457481883 w 5616"/>
                  <a:gd name="T9" fmla="*/ 457857528 h 4433"/>
                  <a:gd name="T10" fmla="*/ 457481883 w 5616"/>
                  <a:gd name="T11" fmla="*/ 457857528 h 4433"/>
                  <a:gd name="T12" fmla="*/ 457481883 w 5616"/>
                  <a:gd name="T13" fmla="*/ 457857528 h 4433"/>
                  <a:gd name="T14" fmla="*/ 457481883 w 5616"/>
                  <a:gd name="T15" fmla="*/ 457857528 h 4433"/>
                  <a:gd name="T16" fmla="*/ 457481883 w 5616"/>
                  <a:gd name="T17" fmla="*/ 457857528 h 4433"/>
                  <a:gd name="T18" fmla="*/ 457481883 w 5616"/>
                  <a:gd name="T19" fmla="*/ 457857528 h 4433"/>
                  <a:gd name="T20" fmla="*/ 457481883 w 5616"/>
                  <a:gd name="T21" fmla="*/ 457857528 h 4433"/>
                  <a:gd name="T22" fmla="*/ 457481883 w 5616"/>
                  <a:gd name="T23" fmla="*/ 457857528 h 4433"/>
                  <a:gd name="T24" fmla="*/ 457481883 w 5616"/>
                  <a:gd name="T25" fmla="*/ 457857528 h 4433"/>
                  <a:gd name="T26" fmla="*/ 457481883 w 5616"/>
                  <a:gd name="T27" fmla="*/ 457857528 h 44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16" h="4433">
                    <a:moveTo>
                      <a:pt x="1854" y="1391"/>
                    </a:moveTo>
                    <a:lnTo>
                      <a:pt x="0" y="983"/>
                    </a:lnTo>
                    <a:lnTo>
                      <a:pt x="346" y="2217"/>
                    </a:lnTo>
                    <a:lnTo>
                      <a:pt x="0" y="3451"/>
                    </a:lnTo>
                    <a:lnTo>
                      <a:pt x="1854" y="3043"/>
                    </a:lnTo>
                    <a:lnTo>
                      <a:pt x="2116" y="2217"/>
                    </a:lnTo>
                    <a:lnTo>
                      <a:pt x="1854" y="1391"/>
                    </a:lnTo>
                    <a:close/>
                    <a:moveTo>
                      <a:pt x="5616" y="2217"/>
                    </a:moveTo>
                    <a:lnTo>
                      <a:pt x="1777" y="0"/>
                    </a:lnTo>
                    <a:lnTo>
                      <a:pt x="2481" y="2217"/>
                    </a:lnTo>
                    <a:lnTo>
                      <a:pt x="1777" y="4433"/>
                    </a:lnTo>
                    <a:lnTo>
                      <a:pt x="5616" y="2217"/>
                    </a:lnTo>
                    <a:close/>
                  </a:path>
                </a:pathLst>
              </a:custGeom>
              <a:gradFill>
                <a:gsLst>
                  <a:gs pos="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71" name="MH_Other_6"/>
              <p:cNvSpPr>
                <a:spLocks noChangeAspect="1"/>
              </p:cNvSpPr>
              <p:nvPr>
                <p:custDataLst>
                  <p:tags r:id="rId18"/>
                </p:custDataLst>
              </p:nvPr>
            </p:nvSpPr>
            <p:spPr bwMode="auto">
              <a:xfrm flipH="1">
                <a:off x="3018147" y="3498851"/>
                <a:ext cx="279400" cy="219075"/>
              </a:xfrm>
              <a:custGeom>
                <a:avLst/>
                <a:gdLst>
                  <a:gd name="T0" fmla="*/ 457481883 w 5616"/>
                  <a:gd name="T1" fmla="*/ 457857528 h 4433"/>
                  <a:gd name="T2" fmla="*/ 457481883 w 5616"/>
                  <a:gd name="T3" fmla="*/ 457857528 h 4433"/>
                  <a:gd name="T4" fmla="*/ 457481883 w 5616"/>
                  <a:gd name="T5" fmla="*/ 457857528 h 4433"/>
                  <a:gd name="T6" fmla="*/ 457481883 w 5616"/>
                  <a:gd name="T7" fmla="*/ 457857528 h 4433"/>
                  <a:gd name="T8" fmla="*/ 457481883 w 5616"/>
                  <a:gd name="T9" fmla="*/ 457857528 h 4433"/>
                  <a:gd name="T10" fmla="*/ 457481883 w 5616"/>
                  <a:gd name="T11" fmla="*/ 457857528 h 4433"/>
                  <a:gd name="T12" fmla="*/ 457481883 w 5616"/>
                  <a:gd name="T13" fmla="*/ 457857528 h 4433"/>
                  <a:gd name="T14" fmla="*/ 457481883 w 5616"/>
                  <a:gd name="T15" fmla="*/ 457857528 h 4433"/>
                  <a:gd name="T16" fmla="*/ 457481883 w 5616"/>
                  <a:gd name="T17" fmla="*/ 457857528 h 4433"/>
                  <a:gd name="T18" fmla="*/ 457481883 w 5616"/>
                  <a:gd name="T19" fmla="*/ 457857528 h 4433"/>
                  <a:gd name="T20" fmla="*/ 457481883 w 5616"/>
                  <a:gd name="T21" fmla="*/ 457857528 h 4433"/>
                  <a:gd name="T22" fmla="*/ 457481883 w 5616"/>
                  <a:gd name="T23" fmla="*/ 457857528 h 4433"/>
                  <a:gd name="T24" fmla="*/ 457481883 w 5616"/>
                  <a:gd name="T25" fmla="*/ 457857528 h 4433"/>
                  <a:gd name="T26" fmla="*/ 457481883 w 5616"/>
                  <a:gd name="T27" fmla="*/ 457857528 h 44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16" h="4433">
                    <a:moveTo>
                      <a:pt x="1854" y="1391"/>
                    </a:moveTo>
                    <a:lnTo>
                      <a:pt x="0" y="983"/>
                    </a:lnTo>
                    <a:lnTo>
                      <a:pt x="346" y="2217"/>
                    </a:lnTo>
                    <a:lnTo>
                      <a:pt x="0" y="3451"/>
                    </a:lnTo>
                    <a:lnTo>
                      <a:pt x="1854" y="3043"/>
                    </a:lnTo>
                    <a:lnTo>
                      <a:pt x="2116" y="2217"/>
                    </a:lnTo>
                    <a:lnTo>
                      <a:pt x="1854" y="1391"/>
                    </a:lnTo>
                    <a:close/>
                    <a:moveTo>
                      <a:pt x="5616" y="2217"/>
                    </a:moveTo>
                    <a:lnTo>
                      <a:pt x="1777" y="0"/>
                    </a:lnTo>
                    <a:lnTo>
                      <a:pt x="2481" y="2217"/>
                    </a:lnTo>
                    <a:lnTo>
                      <a:pt x="1777" y="4433"/>
                    </a:lnTo>
                    <a:lnTo>
                      <a:pt x="5616" y="221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72" name="MH_Other_7"/>
              <p:cNvSpPr>
                <a:spLocks noChangeAspect="1"/>
              </p:cNvSpPr>
              <p:nvPr>
                <p:custDataLst>
                  <p:tags r:id="rId19"/>
                </p:custDataLst>
              </p:nvPr>
            </p:nvSpPr>
            <p:spPr bwMode="auto">
              <a:xfrm>
                <a:off x="4089709" y="4908551"/>
                <a:ext cx="279400" cy="220663"/>
              </a:xfrm>
              <a:custGeom>
                <a:avLst/>
                <a:gdLst>
                  <a:gd name="T0" fmla="*/ 457481883 w 5616"/>
                  <a:gd name="T1" fmla="*/ 457857528 h 4433"/>
                  <a:gd name="T2" fmla="*/ 457481883 w 5616"/>
                  <a:gd name="T3" fmla="*/ 457857528 h 4433"/>
                  <a:gd name="T4" fmla="*/ 457481883 w 5616"/>
                  <a:gd name="T5" fmla="*/ 457857528 h 4433"/>
                  <a:gd name="T6" fmla="*/ 457481883 w 5616"/>
                  <a:gd name="T7" fmla="*/ 457857528 h 4433"/>
                  <a:gd name="T8" fmla="*/ 457481883 w 5616"/>
                  <a:gd name="T9" fmla="*/ 457857528 h 4433"/>
                  <a:gd name="T10" fmla="*/ 457481883 w 5616"/>
                  <a:gd name="T11" fmla="*/ 457857528 h 4433"/>
                  <a:gd name="T12" fmla="*/ 457481883 w 5616"/>
                  <a:gd name="T13" fmla="*/ 457857528 h 4433"/>
                  <a:gd name="T14" fmla="*/ 457481883 w 5616"/>
                  <a:gd name="T15" fmla="*/ 457857528 h 4433"/>
                  <a:gd name="T16" fmla="*/ 457481883 w 5616"/>
                  <a:gd name="T17" fmla="*/ 457857528 h 4433"/>
                  <a:gd name="T18" fmla="*/ 457481883 w 5616"/>
                  <a:gd name="T19" fmla="*/ 457857528 h 4433"/>
                  <a:gd name="T20" fmla="*/ 457481883 w 5616"/>
                  <a:gd name="T21" fmla="*/ 457857528 h 4433"/>
                  <a:gd name="T22" fmla="*/ 457481883 w 5616"/>
                  <a:gd name="T23" fmla="*/ 457857528 h 4433"/>
                  <a:gd name="T24" fmla="*/ 457481883 w 5616"/>
                  <a:gd name="T25" fmla="*/ 457857528 h 4433"/>
                  <a:gd name="T26" fmla="*/ 457481883 w 5616"/>
                  <a:gd name="T27" fmla="*/ 457857528 h 44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16" h="4433">
                    <a:moveTo>
                      <a:pt x="1854" y="1391"/>
                    </a:moveTo>
                    <a:lnTo>
                      <a:pt x="0" y="983"/>
                    </a:lnTo>
                    <a:lnTo>
                      <a:pt x="346" y="2217"/>
                    </a:lnTo>
                    <a:lnTo>
                      <a:pt x="0" y="3451"/>
                    </a:lnTo>
                    <a:lnTo>
                      <a:pt x="1854" y="3043"/>
                    </a:lnTo>
                    <a:lnTo>
                      <a:pt x="2116" y="2217"/>
                    </a:lnTo>
                    <a:lnTo>
                      <a:pt x="1854" y="1391"/>
                    </a:lnTo>
                    <a:close/>
                    <a:moveTo>
                      <a:pt x="5616" y="2217"/>
                    </a:moveTo>
                    <a:lnTo>
                      <a:pt x="1777" y="0"/>
                    </a:lnTo>
                    <a:lnTo>
                      <a:pt x="2481" y="2217"/>
                    </a:lnTo>
                    <a:lnTo>
                      <a:pt x="1777" y="4433"/>
                    </a:lnTo>
                    <a:lnTo>
                      <a:pt x="5616" y="221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rot="5400000">
              <a:off x="7067473" y="1456107"/>
              <a:ext cx="1755463" cy="4412381"/>
              <a:chOff x="3018147" y="1912938"/>
              <a:chExt cx="1350962" cy="3395662"/>
            </a:xfrm>
          </p:grpSpPr>
          <p:sp>
            <p:nvSpPr>
              <p:cNvPr id="59" name="MH_Other_1"/>
              <p:cNvSpPr/>
              <p:nvPr>
                <p:custDataLst>
                  <p:tags r:id="rId20"/>
                </p:custDataLst>
              </p:nvPr>
            </p:nvSpPr>
            <p:spPr>
              <a:xfrm>
                <a:off x="3403909" y="1912938"/>
                <a:ext cx="577850" cy="3395662"/>
              </a:xfrm>
              <a:custGeom>
                <a:avLst/>
                <a:gdLst>
                  <a:gd name="connsiteX0" fmla="*/ 286341 w 572682"/>
                  <a:gd name="connsiteY0" fmla="*/ 0 h 3360921"/>
                  <a:gd name="connsiteX1" fmla="*/ 572682 w 572682"/>
                  <a:gd name="connsiteY1" fmla="*/ 286341 h 3360921"/>
                  <a:gd name="connsiteX2" fmla="*/ 488815 w 572682"/>
                  <a:gd name="connsiteY2" fmla="*/ 488815 h 3360921"/>
                  <a:gd name="connsiteX3" fmla="*/ 452012 w 572682"/>
                  <a:gd name="connsiteY3" fmla="*/ 513628 h 3360921"/>
                  <a:gd name="connsiteX4" fmla="*/ 452012 w 572682"/>
                  <a:gd name="connsiteY4" fmla="*/ 1449520 h 3360921"/>
                  <a:gd name="connsiteX5" fmla="*/ 488815 w 572682"/>
                  <a:gd name="connsiteY5" fmla="*/ 1474333 h 3360921"/>
                  <a:gd name="connsiteX6" fmla="*/ 572682 w 572682"/>
                  <a:gd name="connsiteY6" fmla="*/ 1676807 h 3360921"/>
                  <a:gd name="connsiteX7" fmla="*/ 488815 w 572682"/>
                  <a:gd name="connsiteY7" fmla="*/ 1879281 h 3360921"/>
                  <a:gd name="connsiteX8" fmla="*/ 452012 w 572682"/>
                  <a:gd name="connsiteY8" fmla="*/ 1904094 h 3360921"/>
                  <a:gd name="connsiteX9" fmla="*/ 452012 w 572682"/>
                  <a:gd name="connsiteY9" fmla="*/ 2847293 h 3360921"/>
                  <a:gd name="connsiteX10" fmla="*/ 488815 w 572682"/>
                  <a:gd name="connsiteY10" fmla="*/ 2872106 h 3360921"/>
                  <a:gd name="connsiteX11" fmla="*/ 572682 w 572682"/>
                  <a:gd name="connsiteY11" fmla="*/ 3074580 h 3360921"/>
                  <a:gd name="connsiteX12" fmla="*/ 286341 w 572682"/>
                  <a:gd name="connsiteY12" fmla="*/ 3360921 h 3360921"/>
                  <a:gd name="connsiteX13" fmla="*/ 0 w 572682"/>
                  <a:gd name="connsiteY13" fmla="*/ 3074580 h 3360921"/>
                  <a:gd name="connsiteX14" fmla="*/ 83868 w 572682"/>
                  <a:gd name="connsiteY14" fmla="*/ 2872106 h 3360921"/>
                  <a:gd name="connsiteX15" fmla="*/ 120669 w 572682"/>
                  <a:gd name="connsiteY15" fmla="*/ 2847294 h 3360921"/>
                  <a:gd name="connsiteX16" fmla="*/ 120669 w 572682"/>
                  <a:gd name="connsiteY16" fmla="*/ 1904093 h 3360921"/>
                  <a:gd name="connsiteX17" fmla="*/ 83868 w 572682"/>
                  <a:gd name="connsiteY17" fmla="*/ 1879281 h 3360921"/>
                  <a:gd name="connsiteX18" fmla="*/ 0 w 572682"/>
                  <a:gd name="connsiteY18" fmla="*/ 1676807 h 3360921"/>
                  <a:gd name="connsiteX19" fmla="*/ 83868 w 572682"/>
                  <a:gd name="connsiteY19" fmla="*/ 1474333 h 3360921"/>
                  <a:gd name="connsiteX20" fmla="*/ 120669 w 572682"/>
                  <a:gd name="connsiteY20" fmla="*/ 1449521 h 3360921"/>
                  <a:gd name="connsiteX21" fmla="*/ 120669 w 572682"/>
                  <a:gd name="connsiteY21" fmla="*/ 513627 h 3360921"/>
                  <a:gd name="connsiteX22" fmla="*/ 83868 w 572682"/>
                  <a:gd name="connsiteY22" fmla="*/ 488815 h 3360921"/>
                  <a:gd name="connsiteX23" fmla="*/ 0 w 572682"/>
                  <a:gd name="connsiteY23" fmla="*/ 286341 h 3360921"/>
                  <a:gd name="connsiteX24" fmla="*/ 286341 w 572682"/>
                  <a:gd name="connsiteY24" fmla="*/ 0 h 336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2682" h="3360921">
                    <a:moveTo>
                      <a:pt x="286341" y="0"/>
                    </a:moveTo>
                    <a:cubicBezTo>
                      <a:pt x="444483" y="0"/>
                      <a:pt x="572682" y="128199"/>
                      <a:pt x="572682" y="286341"/>
                    </a:cubicBezTo>
                    <a:cubicBezTo>
                      <a:pt x="572682" y="365412"/>
                      <a:pt x="540632" y="436997"/>
                      <a:pt x="488815" y="488815"/>
                    </a:cubicBezTo>
                    <a:lnTo>
                      <a:pt x="452012" y="513628"/>
                    </a:lnTo>
                    <a:lnTo>
                      <a:pt x="452012" y="1449520"/>
                    </a:lnTo>
                    <a:lnTo>
                      <a:pt x="488815" y="1474333"/>
                    </a:lnTo>
                    <a:cubicBezTo>
                      <a:pt x="540632" y="1526151"/>
                      <a:pt x="572682" y="1597736"/>
                      <a:pt x="572682" y="1676807"/>
                    </a:cubicBezTo>
                    <a:cubicBezTo>
                      <a:pt x="572682" y="1755878"/>
                      <a:pt x="540632" y="1827463"/>
                      <a:pt x="488815" y="1879281"/>
                    </a:cubicBezTo>
                    <a:lnTo>
                      <a:pt x="452012" y="1904094"/>
                    </a:lnTo>
                    <a:lnTo>
                      <a:pt x="452012" y="2847293"/>
                    </a:lnTo>
                    <a:lnTo>
                      <a:pt x="488815" y="2872106"/>
                    </a:lnTo>
                    <a:cubicBezTo>
                      <a:pt x="540632" y="2923924"/>
                      <a:pt x="572682" y="2995509"/>
                      <a:pt x="572682" y="3074580"/>
                    </a:cubicBezTo>
                    <a:cubicBezTo>
                      <a:pt x="572682" y="3232722"/>
                      <a:pt x="444483" y="3360921"/>
                      <a:pt x="286341" y="3360921"/>
                    </a:cubicBezTo>
                    <a:cubicBezTo>
                      <a:pt x="128199" y="3360921"/>
                      <a:pt x="0" y="3232722"/>
                      <a:pt x="0" y="3074580"/>
                    </a:cubicBezTo>
                    <a:cubicBezTo>
                      <a:pt x="0" y="2995509"/>
                      <a:pt x="32050" y="2923924"/>
                      <a:pt x="83868" y="2872106"/>
                    </a:cubicBezTo>
                    <a:lnTo>
                      <a:pt x="120669" y="2847294"/>
                    </a:lnTo>
                    <a:lnTo>
                      <a:pt x="120669" y="1904093"/>
                    </a:lnTo>
                    <a:lnTo>
                      <a:pt x="83868" y="1879281"/>
                    </a:lnTo>
                    <a:cubicBezTo>
                      <a:pt x="32050" y="1827463"/>
                      <a:pt x="0" y="1755878"/>
                      <a:pt x="0" y="1676807"/>
                    </a:cubicBezTo>
                    <a:cubicBezTo>
                      <a:pt x="0" y="1597736"/>
                      <a:pt x="32050" y="1526151"/>
                      <a:pt x="83868" y="1474333"/>
                    </a:cubicBezTo>
                    <a:lnTo>
                      <a:pt x="120669" y="1449521"/>
                    </a:lnTo>
                    <a:lnTo>
                      <a:pt x="120669" y="513627"/>
                    </a:lnTo>
                    <a:lnTo>
                      <a:pt x="83868" y="488815"/>
                    </a:lnTo>
                    <a:cubicBezTo>
                      <a:pt x="32050" y="436997"/>
                      <a:pt x="0" y="365412"/>
                      <a:pt x="0" y="286341"/>
                    </a:cubicBezTo>
                    <a:cubicBezTo>
                      <a:pt x="0" y="128199"/>
                      <a:pt x="128199" y="0"/>
                      <a:pt x="286341" y="0"/>
                    </a:cubicBezTo>
                    <a:close/>
                  </a:path>
                </a:pathLst>
              </a:custGeom>
              <a:solidFill>
                <a:schemeClr val="bg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60" name="MH_Other_2"/>
              <p:cNvSpPr/>
              <p:nvPr>
                <p:custDataLst>
                  <p:tags r:id="rId21"/>
                </p:custDataLst>
              </p:nvPr>
            </p:nvSpPr>
            <p:spPr>
              <a:xfrm>
                <a:off x="3503830" y="2012605"/>
                <a:ext cx="378012" cy="378012"/>
              </a:xfrm>
              <a:prstGeom prst="ellipse">
                <a:avLst/>
              </a:prstGeom>
              <a:solidFill>
                <a:srgbClr val="FFFFFF"/>
              </a:solidFill>
              <a:ln>
                <a:noFill/>
              </a:ln>
              <a:effectLst>
                <a:innerShdw blurRad="635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61" name="MH_Other_3"/>
              <p:cNvSpPr/>
              <p:nvPr>
                <p:custDataLst>
                  <p:tags r:id="rId22"/>
                </p:custDataLst>
              </p:nvPr>
            </p:nvSpPr>
            <p:spPr>
              <a:xfrm>
                <a:off x="3503830" y="4829591"/>
                <a:ext cx="378012" cy="378012"/>
              </a:xfrm>
              <a:prstGeom prst="ellipse">
                <a:avLst/>
              </a:prstGeom>
              <a:solidFill>
                <a:srgbClr val="FFFFFF"/>
              </a:solidFill>
              <a:ln>
                <a:noFill/>
              </a:ln>
              <a:effectLst>
                <a:innerShdw blurRad="635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62" name="MH_Other_4"/>
              <p:cNvSpPr/>
              <p:nvPr>
                <p:custDataLst>
                  <p:tags r:id="rId23"/>
                </p:custDataLst>
              </p:nvPr>
            </p:nvSpPr>
            <p:spPr>
              <a:xfrm>
                <a:off x="3503830" y="3417406"/>
                <a:ext cx="378012" cy="378012"/>
              </a:xfrm>
              <a:prstGeom prst="ellipse">
                <a:avLst/>
              </a:prstGeom>
              <a:solidFill>
                <a:srgbClr val="FFFFFF"/>
              </a:solidFill>
              <a:ln>
                <a:noFill/>
              </a:ln>
              <a:effectLst>
                <a:innerShdw blurRad="635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63" name="MH_Other_5"/>
              <p:cNvSpPr>
                <a:spLocks noChangeAspect="1"/>
              </p:cNvSpPr>
              <p:nvPr>
                <p:custDataLst>
                  <p:tags r:id="rId24"/>
                </p:custDataLst>
              </p:nvPr>
            </p:nvSpPr>
            <p:spPr bwMode="auto">
              <a:xfrm>
                <a:off x="4089709" y="2090738"/>
                <a:ext cx="279400" cy="220662"/>
              </a:xfrm>
              <a:custGeom>
                <a:avLst/>
                <a:gdLst>
                  <a:gd name="T0" fmla="*/ 457481883 w 5616"/>
                  <a:gd name="T1" fmla="*/ 457857528 h 4433"/>
                  <a:gd name="T2" fmla="*/ 457481883 w 5616"/>
                  <a:gd name="T3" fmla="*/ 457857528 h 4433"/>
                  <a:gd name="T4" fmla="*/ 457481883 w 5616"/>
                  <a:gd name="T5" fmla="*/ 457857528 h 4433"/>
                  <a:gd name="T6" fmla="*/ 457481883 w 5616"/>
                  <a:gd name="T7" fmla="*/ 457857528 h 4433"/>
                  <a:gd name="T8" fmla="*/ 457481883 w 5616"/>
                  <a:gd name="T9" fmla="*/ 457857528 h 4433"/>
                  <a:gd name="T10" fmla="*/ 457481883 w 5616"/>
                  <a:gd name="T11" fmla="*/ 457857528 h 4433"/>
                  <a:gd name="T12" fmla="*/ 457481883 w 5616"/>
                  <a:gd name="T13" fmla="*/ 457857528 h 4433"/>
                  <a:gd name="T14" fmla="*/ 457481883 w 5616"/>
                  <a:gd name="T15" fmla="*/ 457857528 h 4433"/>
                  <a:gd name="T16" fmla="*/ 457481883 w 5616"/>
                  <a:gd name="T17" fmla="*/ 457857528 h 4433"/>
                  <a:gd name="T18" fmla="*/ 457481883 w 5616"/>
                  <a:gd name="T19" fmla="*/ 457857528 h 4433"/>
                  <a:gd name="T20" fmla="*/ 457481883 w 5616"/>
                  <a:gd name="T21" fmla="*/ 457857528 h 4433"/>
                  <a:gd name="T22" fmla="*/ 457481883 w 5616"/>
                  <a:gd name="T23" fmla="*/ 457857528 h 4433"/>
                  <a:gd name="T24" fmla="*/ 457481883 w 5616"/>
                  <a:gd name="T25" fmla="*/ 457857528 h 4433"/>
                  <a:gd name="T26" fmla="*/ 457481883 w 5616"/>
                  <a:gd name="T27" fmla="*/ 457857528 h 44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16" h="4433">
                    <a:moveTo>
                      <a:pt x="1854" y="1391"/>
                    </a:moveTo>
                    <a:lnTo>
                      <a:pt x="0" y="983"/>
                    </a:lnTo>
                    <a:lnTo>
                      <a:pt x="346" y="2217"/>
                    </a:lnTo>
                    <a:lnTo>
                      <a:pt x="0" y="3451"/>
                    </a:lnTo>
                    <a:lnTo>
                      <a:pt x="1854" y="3043"/>
                    </a:lnTo>
                    <a:lnTo>
                      <a:pt x="2116" y="2217"/>
                    </a:lnTo>
                    <a:lnTo>
                      <a:pt x="1854" y="1391"/>
                    </a:lnTo>
                    <a:close/>
                    <a:moveTo>
                      <a:pt x="5616" y="2217"/>
                    </a:moveTo>
                    <a:lnTo>
                      <a:pt x="1777" y="0"/>
                    </a:lnTo>
                    <a:lnTo>
                      <a:pt x="2481" y="2217"/>
                    </a:lnTo>
                    <a:lnTo>
                      <a:pt x="1777" y="4433"/>
                    </a:lnTo>
                    <a:lnTo>
                      <a:pt x="5616" y="221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64" name="MH_Other_6"/>
              <p:cNvSpPr>
                <a:spLocks noChangeAspect="1"/>
              </p:cNvSpPr>
              <p:nvPr>
                <p:custDataLst>
                  <p:tags r:id="rId25"/>
                </p:custDataLst>
              </p:nvPr>
            </p:nvSpPr>
            <p:spPr bwMode="auto">
              <a:xfrm flipH="1">
                <a:off x="3018147" y="3498851"/>
                <a:ext cx="279400" cy="219075"/>
              </a:xfrm>
              <a:custGeom>
                <a:avLst/>
                <a:gdLst>
                  <a:gd name="T0" fmla="*/ 457481883 w 5616"/>
                  <a:gd name="T1" fmla="*/ 457857528 h 4433"/>
                  <a:gd name="T2" fmla="*/ 457481883 w 5616"/>
                  <a:gd name="T3" fmla="*/ 457857528 h 4433"/>
                  <a:gd name="T4" fmla="*/ 457481883 w 5616"/>
                  <a:gd name="T5" fmla="*/ 457857528 h 4433"/>
                  <a:gd name="T6" fmla="*/ 457481883 w 5616"/>
                  <a:gd name="T7" fmla="*/ 457857528 h 4433"/>
                  <a:gd name="T8" fmla="*/ 457481883 w 5616"/>
                  <a:gd name="T9" fmla="*/ 457857528 h 4433"/>
                  <a:gd name="T10" fmla="*/ 457481883 w 5616"/>
                  <a:gd name="T11" fmla="*/ 457857528 h 4433"/>
                  <a:gd name="T12" fmla="*/ 457481883 w 5616"/>
                  <a:gd name="T13" fmla="*/ 457857528 h 4433"/>
                  <a:gd name="T14" fmla="*/ 457481883 w 5616"/>
                  <a:gd name="T15" fmla="*/ 457857528 h 4433"/>
                  <a:gd name="T16" fmla="*/ 457481883 w 5616"/>
                  <a:gd name="T17" fmla="*/ 457857528 h 4433"/>
                  <a:gd name="T18" fmla="*/ 457481883 w 5616"/>
                  <a:gd name="T19" fmla="*/ 457857528 h 4433"/>
                  <a:gd name="T20" fmla="*/ 457481883 w 5616"/>
                  <a:gd name="T21" fmla="*/ 457857528 h 4433"/>
                  <a:gd name="T22" fmla="*/ 457481883 w 5616"/>
                  <a:gd name="T23" fmla="*/ 457857528 h 4433"/>
                  <a:gd name="T24" fmla="*/ 457481883 w 5616"/>
                  <a:gd name="T25" fmla="*/ 457857528 h 4433"/>
                  <a:gd name="T26" fmla="*/ 457481883 w 5616"/>
                  <a:gd name="T27" fmla="*/ 457857528 h 44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16" h="4433">
                    <a:moveTo>
                      <a:pt x="1854" y="1391"/>
                    </a:moveTo>
                    <a:lnTo>
                      <a:pt x="0" y="983"/>
                    </a:lnTo>
                    <a:lnTo>
                      <a:pt x="346" y="2217"/>
                    </a:lnTo>
                    <a:lnTo>
                      <a:pt x="0" y="3451"/>
                    </a:lnTo>
                    <a:lnTo>
                      <a:pt x="1854" y="3043"/>
                    </a:lnTo>
                    <a:lnTo>
                      <a:pt x="2116" y="2217"/>
                    </a:lnTo>
                    <a:lnTo>
                      <a:pt x="1854" y="1391"/>
                    </a:lnTo>
                    <a:close/>
                    <a:moveTo>
                      <a:pt x="5616" y="2217"/>
                    </a:moveTo>
                    <a:lnTo>
                      <a:pt x="1777" y="0"/>
                    </a:lnTo>
                    <a:lnTo>
                      <a:pt x="2481" y="2217"/>
                    </a:lnTo>
                    <a:lnTo>
                      <a:pt x="1777" y="4433"/>
                    </a:lnTo>
                    <a:lnTo>
                      <a:pt x="5616" y="221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65" name="MH_Other_7"/>
              <p:cNvSpPr>
                <a:spLocks noChangeAspect="1"/>
              </p:cNvSpPr>
              <p:nvPr>
                <p:custDataLst>
                  <p:tags r:id="rId26"/>
                </p:custDataLst>
              </p:nvPr>
            </p:nvSpPr>
            <p:spPr bwMode="auto">
              <a:xfrm>
                <a:off x="4089709" y="4908551"/>
                <a:ext cx="279400" cy="220663"/>
              </a:xfrm>
              <a:custGeom>
                <a:avLst/>
                <a:gdLst>
                  <a:gd name="T0" fmla="*/ 457481883 w 5616"/>
                  <a:gd name="T1" fmla="*/ 457857528 h 4433"/>
                  <a:gd name="T2" fmla="*/ 457481883 w 5616"/>
                  <a:gd name="T3" fmla="*/ 457857528 h 4433"/>
                  <a:gd name="T4" fmla="*/ 457481883 w 5616"/>
                  <a:gd name="T5" fmla="*/ 457857528 h 4433"/>
                  <a:gd name="T6" fmla="*/ 457481883 w 5616"/>
                  <a:gd name="T7" fmla="*/ 457857528 h 4433"/>
                  <a:gd name="T8" fmla="*/ 457481883 w 5616"/>
                  <a:gd name="T9" fmla="*/ 457857528 h 4433"/>
                  <a:gd name="T10" fmla="*/ 457481883 w 5616"/>
                  <a:gd name="T11" fmla="*/ 457857528 h 4433"/>
                  <a:gd name="T12" fmla="*/ 457481883 w 5616"/>
                  <a:gd name="T13" fmla="*/ 457857528 h 4433"/>
                  <a:gd name="T14" fmla="*/ 457481883 w 5616"/>
                  <a:gd name="T15" fmla="*/ 457857528 h 4433"/>
                  <a:gd name="T16" fmla="*/ 457481883 w 5616"/>
                  <a:gd name="T17" fmla="*/ 457857528 h 4433"/>
                  <a:gd name="T18" fmla="*/ 457481883 w 5616"/>
                  <a:gd name="T19" fmla="*/ 457857528 h 4433"/>
                  <a:gd name="T20" fmla="*/ 457481883 w 5616"/>
                  <a:gd name="T21" fmla="*/ 457857528 h 4433"/>
                  <a:gd name="T22" fmla="*/ 457481883 w 5616"/>
                  <a:gd name="T23" fmla="*/ 457857528 h 4433"/>
                  <a:gd name="T24" fmla="*/ 457481883 w 5616"/>
                  <a:gd name="T25" fmla="*/ 457857528 h 4433"/>
                  <a:gd name="T26" fmla="*/ 457481883 w 5616"/>
                  <a:gd name="T27" fmla="*/ 457857528 h 44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16" h="4433">
                    <a:moveTo>
                      <a:pt x="1854" y="1391"/>
                    </a:moveTo>
                    <a:lnTo>
                      <a:pt x="0" y="983"/>
                    </a:lnTo>
                    <a:lnTo>
                      <a:pt x="346" y="2217"/>
                    </a:lnTo>
                    <a:lnTo>
                      <a:pt x="0" y="3451"/>
                    </a:lnTo>
                    <a:lnTo>
                      <a:pt x="1854" y="3043"/>
                    </a:lnTo>
                    <a:lnTo>
                      <a:pt x="2116" y="2217"/>
                    </a:lnTo>
                    <a:lnTo>
                      <a:pt x="1854" y="1391"/>
                    </a:lnTo>
                    <a:close/>
                    <a:moveTo>
                      <a:pt x="5616" y="2217"/>
                    </a:moveTo>
                    <a:lnTo>
                      <a:pt x="1777" y="0"/>
                    </a:lnTo>
                    <a:lnTo>
                      <a:pt x="2481" y="2217"/>
                    </a:lnTo>
                    <a:lnTo>
                      <a:pt x="1777" y="4433"/>
                    </a:lnTo>
                    <a:lnTo>
                      <a:pt x="5616" y="221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grpSp>
        <p:sp>
          <p:nvSpPr>
            <p:cNvPr id="54" name="矩形 53"/>
            <p:cNvSpPr/>
            <p:nvPr/>
          </p:nvSpPr>
          <p:spPr>
            <a:xfrm>
              <a:off x="2264713" y="3476599"/>
              <a:ext cx="327334" cy="369332"/>
            </a:xfrm>
            <a:prstGeom prst="rect">
              <a:avLst/>
            </a:prstGeom>
          </p:spPr>
          <p:txBody>
            <a:bodyPr wrap="none">
              <a:spAutoFit/>
            </a:bodyPr>
            <a:lstStyle/>
            <a:p>
              <a:r>
                <a:rPr lang="en-US" altLang="zh-CN" b="1" dirty="0">
                  <a:solidFill>
                    <a:srgbClr val="3F3F3F"/>
                  </a:solidFill>
                  <a:latin typeface="微软雅黑" panose="020B0503020204020204" pitchFamily="34" charset="-122"/>
                  <a:ea typeface="微软雅黑" panose="020B0503020204020204" pitchFamily="34" charset="-122"/>
                </a:rPr>
                <a:t>1</a:t>
              </a:r>
              <a:endParaRPr lang="zh-CN" altLang="en-US" dirty="0">
                <a:solidFill>
                  <a:srgbClr val="3F3F3F"/>
                </a:solidFill>
              </a:endParaRPr>
            </a:p>
          </p:txBody>
        </p:sp>
        <p:sp>
          <p:nvSpPr>
            <p:cNvPr id="55" name="矩形 54"/>
            <p:cNvSpPr/>
            <p:nvPr/>
          </p:nvSpPr>
          <p:spPr>
            <a:xfrm>
              <a:off x="4121362" y="3476599"/>
              <a:ext cx="327334" cy="369332"/>
            </a:xfrm>
            <a:prstGeom prst="rect">
              <a:avLst/>
            </a:prstGeom>
          </p:spPr>
          <p:txBody>
            <a:bodyPr wrap="none">
              <a:spAutoFit/>
            </a:bodyPr>
            <a:lstStyle/>
            <a:p>
              <a:r>
                <a:rPr lang="en-US" altLang="zh-CN" b="1" dirty="0">
                  <a:solidFill>
                    <a:srgbClr val="3F3F3F"/>
                  </a:solidFill>
                  <a:latin typeface="微软雅黑" panose="020B0503020204020204" pitchFamily="34" charset="-122"/>
                  <a:ea typeface="微软雅黑" panose="020B0503020204020204" pitchFamily="34" charset="-122"/>
                </a:rPr>
                <a:t>2</a:t>
              </a:r>
              <a:endParaRPr lang="zh-CN" altLang="en-US" dirty="0">
                <a:solidFill>
                  <a:srgbClr val="3F3F3F"/>
                </a:solidFill>
              </a:endParaRPr>
            </a:p>
          </p:txBody>
        </p:sp>
        <p:sp>
          <p:nvSpPr>
            <p:cNvPr id="56" name="矩形 55"/>
            <p:cNvSpPr/>
            <p:nvPr/>
          </p:nvSpPr>
          <p:spPr>
            <a:xfrm>
              <a:off x="5952181" y="3491682"/>
              <a:ext cx="327334" cy="369332"/>
            </a:xfrm>
            <a:prstGeom prst="rect">
              <a:avLst/>
            </a:prstGeom>
          </p:spPr>
          <p:txBody>
            <a:bodyPr wrap="none">
              <a:spAutoFit/>
            </a:bodyPr>
            <a:lstStyle/>
            <a:p>
              <a:r>
                <a:rPr lang="en-US" altLang="zh-CN" b="1" dirty="0">
                  <a:solidFill>
                    <a:srgbClr val="3F3F3F"/>
                  </a:solidFill>
                  <a:latin typeface="微软雅黑" panose="020B0503020204020204" pitchFamily="34" charset="-122"/>
                  <a:ea typeface="微软雅黑" panose="020B0503020204020204" pitchFamily="34" charset="-122"/>
                </a:rPr>
                <a:t>3</a:t>
              </a:r>
              <a:endParaRPr lang="zh-CN" altLang="en-US" dirty="0">
                <a:solidFill>
                  <a:srgbClr val="3F3F3F"/>
                </a:solidFill>
              </a:endParaRPr>
            </a:p>
          </p:txBody>
        </p:sp>
        <p:sp>
          <p:nvSpPr>
            <p:cNvPr id="57" name="矩形 56"/>
            <p:cNvSpPr/>
            <p:nvPr/>
          </p:nvSpPr>
          <p:spPr>
            <a:xfrm>
              <a:off x="7763299" y="3502410"/>
              <a:ext cx="327334" cy="369332"/>
            </a:xfrm>
            <a:prstGeom prst="rect">
              <a:avLst/>
            </a:prstGeom>
          </p:spPr>
          <p:txBody>
            <a:bodyPr wrap="none">
              <a:spAutoFit/>
            </a:bodyPr>
            <a:lstStyle/>
            <a:p>
              <a:r>
                <a:rPr lang="en-US" altLang="zh-CN" b="1" dirty="0">
                  <a:solidFill>
                    <a:srgbClr val="3F3F3F"/>
                  </a:solidFill>
                  <a:latin typeface="微软雅黑" panose="020B0503020204020204" pitchFamily="34" charset="-122"/>
                  <a:ea typeface="微软雅黑" panose="020B0503020204020204" pitchFamily="34" charset="-122"/>
                </a:rPr>
                <a:t>4</a:t>
              </a:r>
              <a:endParaRPr lang="zh-CN" altLang="en-US" dirty="0">
                <a:solidFill>
                  <a:srgbClr val="3F3F3F"/>
                </a:solidFill>
              </a:endParaRPr>
            </a:p>
          </p:txBody>
        </p:sp>
        <p:sp>
          <p:nvSpPr>
            <p:cNvPr id="58" name="矩形 57"/>
            <p:cNvSpPr/>
            <p:nvPr/>
          </p:nvSpPr>
          <p:spPr>
            <a:xfrm>
              <a:off x="9612621" y="3502410"/>
              <a:ext cx="327334" cy="369332"/>
            </a:xfrm>
            <a:prstGeom prst="rect">
              <a:avLst/>
            </a:prstGeom>
          </p:spPr>
          <p:txBody>
            <a:bodyPr wrap="none">
              <a:spAutoFit/>
            </a:bodyPr>
            <a:lstStyle/>
            <a:p>
              <a:r>
                <a:rPr lang="en-US" altLang="zh-CN" b="1" dirty="0">
                  <a:solidFill>
                    <a:srgbClr val="3F3F3F"/>
                  </a:solidFill>
                  <a:latin typeface="微软雅黑" panose="020B0503020204020204" pitchFamily="34" charset="-122"/>
                  <a:ea typeface="微软雅黑" panose="020B0503020204020204" pitchFamily="34" charset="-122"/>
                </a:rPr>
                <a:t>5</a:t>
              </a:r>
              <a:endParaRPr lang="zh-CN" altLang="en-US" dirty="0">
                <a:solidFill>
                  <a:srgbClr val="3F3F3F"/>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down)">
                                      <p:cBhvr>
                                        <p:cTn id="25" dur="500"/>
                                        <p:tgtEl>
                                          <p:spTgt spid="2"/>
                                        </p:tgtEl>
                                      </p:cBhvr>
                                    </p:animEffect>
                                  </p:childTnLst>
                                </p:cTn>
                              </p:par>
                              <p:par>
                                <p:cTn id="26" presetID="12" presetClass="entr" presetSubtype="4" fill="hold" nodeType="withEffect">
                                  <p:stCondLst>
                                    <p:cond delay="0"/>
                                  </p:stCondLst>
                                  <p:childTnLst>
                                    <p:set>
                                      <p:cBhvr>
                                        <p:cTn id="27" dur="1" fill="hold">
                                          <p:stCondLst>
                                            <p:cond delay="0"/>
                                          </p:stCondLst>
                                        </p:cTn>
                                        <p:tgtEl>
                                          <p:spTgt spid="51"/>
                                        </p:tgtEl>
                                        <p:attrNameLst>
                                          <p:attrName>style.visibility</p:attrName>
                                        </p:attrNameLst>
                                      </p:cBhvr>
                                      <p:to>
                                        <p:strVal val="visible"/>
                                      </p:to>
                                    </p:set>
                                    <p:anim calcmode="lin" valueType="num">
                                      <p:cBhvr additive="base">
                                        <p:cTn id="28" dur="500"/>
                                        <p:tgtEl>
                                          <p:spTgt spid="51"/>
                                        </p:tgtEl>
                                        <p:attrNameLst>
                                          <p:attrName>ppt_y</p:attrName>
                                        </p:attrNameLst>
                                      </p:cBhvr>
                                      <p:tavLst>
                                        <p:tav tm="0">
                                          <p:val>
                                            <p:strVal val="#ppt_y+#ppt_h*1.125000"/>
                                          </p:val>
                                        </p:tav>
                                        <p:tav tm="100000">
                                          <p:val>
                                            <p:strVal val="#ppt_y"/>
                                          </p:val>
                                        </p:tav>
                                      </p:tavLst>
                                    </p:anim>
                                    <p:animEffect transition="in" filter="wipe(up)">
                                      <p:cBhvr>
                                        <p:cTn id="29" dur="500"/>
                                        <p:tgtEl>
                                          <p:spTgt spid="51"/>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500"/>
                                        <p:tgtEl>
                                          <p:spTgt spid="4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500"/>
                                        <p:tgtEl>
                                          <p:spTgt spid="5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2" grpId="0"/>
      <p:bldP spid="17" grpId="0"/>
      <p:bldP spid="44" grpId="0"/>
      <p:bldP spid="45" grpId="0"/>
      <p:bldP spid="46" grpId="0"/>
      <p:bldP spid="47" grpId="0"/>
      <p:bldP spid="48" grpId="0"/>
      <p:bldP spid="49" grpId="0"/>
      <p:bldP spid="5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0"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898105"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7"/>
          <p:cNvPicPr>
            <a:picLocks noChangeAspect="1" noChangeArrowheads="1"/>
          </p:cNvPicPr>
          <p:nvPr/>
        </p:nvPicPr>
        <p:blipFill>
          <a:blip r:embed="rId1">
            <a:biLevel thresh="75000"/>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32527" y="6351257"/>
            <a:ext cx="1160135" cy="41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1"/>
          <p:cNvSpPr/>
          <p:nvPr/>
        </p:nvSpPr>
        <p:spPr>
          <a:xfrm>
            <a:off x="935907" y="559459"/>
            <a:ext cx="70970" cy="628052"/>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cs typeface="+mn-ea"/>
              <a:sym typeface="+mn-lt"/>
            </a:endParaRPr>
          </a:p>
        </p:txBody>
      </p:sp>
      <p:grpSp>
        <p:nvGrpSpPr>
          <p:cNvPr id="2" name="组合 1"/>
          <p:cNvGrpSpPr/>
          <p:nvPr/>
        </p:nvGrpSpPr>
        <p:grpSpPr>
          <a:xfrm>
            <a:off x="1065178" y="565322"/>
            <a:ext cx="3441290" cy="654273"/>
            <a:chOff x="1065178" y="565322"/>
            <a:chExt cx="3441290" cy="654273"/>
          </a:xfrm>
        </p:grpSpPr>
        <p:sp>
          <p:nvSpPr>
            <p:cNvPr id="5" name="TextBox 49"/>
            <p:cNvSpPr txBox="1"/>
            <p:nvPr/>
          </p:nvSpPr>
          <p:spPr>
            <a:xfrm>
              <a:off x="1065178" y="565322"/>
              <a:ext cx="3057643" cy="396134"/>
            </a:xfrm>
            <a:prstGeom prst="rect">
              <a:avLst/>
            </a:prstGeom>
            <a:noFill/>
          </p:spPr>
          <p:txBody>
            <a:bodyPr wrap="square" rtlCol="0">
              <a:spAutoFit/>
            </a:bodyPr>
            <a:lstStyle/>
            <a:p>
              <a:pPr>
                <a:lnSpc>
                  <a:spcPct val="80000"/>
                </a:lnSpc>
              </a:pPr>
              <a:r>
                <a:rPr lang="zh-CN" altLang="en-US" sz="2400" dirty="0">
                  <a:solidFill>
                    <a:schemeClr val="tx2"/>
                  </a:solidFill>
                  <a:latin typeface="微软雅黑" panose="020B0503020204020204" pitchFamily="34" charset="-122"/>
                  <a:ea typeface="微软雅黑" panose="020B0503020204020204" pitchFamily="34" charset="-122"/>
                  <a:cs typeface="+mn-ea"/>
                  <a:sym typeface="+mn-lt"/>
                </a:rPr>
                <a:t>实践难点</a:t>
              </a:r>
              <a:endParaRPr lang="en-US" sz="240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7" name="矩形 6"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065178" y="973374"/>
              <a:ext cx="3441290" cy="246221"/>
            </a:xfrm>
            <a:prstGeom prst="rect">
              <a:avLst/>
            </a:prstGeom>
          </p:spPr>
          <p:txBody>
            <a:bodyPr wrap="square">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标题数数字标题标题数标题题数字标题数字等。</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9" name="Group 1"/>
          <p:cNvGrpSpPr/>
          <p:nvPr/>
        </p:nvGrpSpPr>
        <p:grpSpPr>
          <a:xfrm>
            <a:off x="8786800" y="2839966"/>
            <a:ext cx="2519134" cy="1413906"/>
            <a:chOff x="17570424" y="5679930"/>
            <a:chExt cx="5038267" cy="2827811"/>
          </a:xfrm>
        </p:grpSpPr>
        <p:grpSp>
          <p:nvGrpSpPr>
            <p:cNvPr id="10" name="Group 9"/>
            <p:cNvGrpSpPr/>
            <p:nvPr/>
          </p:nvGrpSpPr>
          <p:grpSpPr>
            <a:xfrm>
              <a:off x="17570424" y="5679930"/>
              <a:ext cx="5038267" cy="2317072"/>
              <a:chOff x="714174" y="1849427"/>
              <a:chExt cx="2638626" cy="1491147"/>
            </a:xfrm>
          </p:grpSpPr>
          <p:cxnSp>
            <p:nvCxnSpPr>
              <p:cNvPr id="18" name="Straight Connector 11"/>
              <p:cNvCxnSpPr/>
              <p:nvPr/>
            </p:nvCxnSpPr>
            <p:spPr>
              <a:xfrm>
                <a:off x="714174" y="3340574"/>
                <a:ext cx="2638626" cy="0"/>
              </a:xfrm>
              <a:prstGeom prst="line">
                <a:avLst/>
              </a:prstGeom>
              <a:ln w="76200">
                <a:solidFill>
                  <a:schemeClr val="tx1">
                    <a:lumMod val="40000"/>
                    <a:lumOff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Rounded Rectangle 12"/>
              <p:cNvSpPr/>
              <p:nvPr/>
            </p:nvSpPr>
            <p:spPr>
              <a:xfrm>
                <a:off x="951571" y="1849427"/>
                <a:ext cx="198959" cy="1398931"/>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Impact" panose="020B0806030902050204" pitchFamily="34" charset="0"/>
                  <a:cs typeface="+mn-ea"/>
                  <a:sym typeface="+mn-lt"/>
                </a:endParaRPr>
              </a:p>
            </p:txBody>
          </p:sp>
          <p:sp>
            <p:nvSpPr>
              <p:cNvPr id="20" name="Rounded Rectangle 13"/>
              <p:cNvSpPr/>
              <p:nvPr/>
            </p:nvSpPr>
            <p:spPr>
              <a:xfrm>
                <a:off x="1336791" y="2323497"/>
                <a:ext cx="208834" cy="886761"/>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Impact" panose="020B0806030902050204" pitchFamily="34" charset="0"/>
                  <a:cs typeface="+mn-ea"/>
                  <a:sym typeface="+mn-lt"/>
                </a:endParaRPr>
              </a:p>
            </p:txBody>
          </p:sp>
          <p:sp>
            <p:nvSpPr>
              <p:cNvPr id="21" name="Rounded Rectangle 14"/>
              <p:cNvSpPr/>
              <p:nvPr/>
            </p:nvSpPr>
            <p:spPr>
              <a:xfrm>
                <a:off x="1722011" y="2323497"/>
                <a:ext cx="202844" cy="904077"/>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Impact" panose="020B0806030902050204" pitchFamily="34" charset="0"/>
                  <a:cs typeface="+mn-ea"/>
                  <a:sym typeface="+mn-lt"/>
                </a:endParaRPr>
              </a:p>
            </p:txBody>
          </p:sp>
          <p:sp>
            <p:nvSpPr>
              <p:cNvPr id="22" name="Rounded Rectangle 15"/>
              <p:cNvSpPr/>
              <p:nvPr/>
            </p:nvSpPr>
            <p:spPr>
              <a:xfrm>
                <a:off x="2107231" y="1970278"/>
                <a:ext cx="212902" cy="1264224"/>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Impact" panose="020B0806030902050204" pitchFamily="34" charset="0"/>
                  <a:cs typeface="+mn-ea"/>
                  <a:sym typeface="+mn-lt"/>
                </a:endParaRPr>
              </a:p>
            </p:txBody>
          </p:sp>
          <p:sp>
            <p:nvSpPr>
              <p:cNvPr id="23" name="Rounded Rectangle 16"/>
              <p:cNvSpPr/>
              <p:nvPr/>
            </p:nvSpPr>
            <p:spPr>
              <a:xfrm>
                <a:off x="2492451" y="1849427"/>
                <a:ext cx="192716" cy="137468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Impact" panose="020B0806030902050204" pitchFamily="34" charset="0"/>
                  <a:cs typeface="+mn-ea"/>
                  <a:sym typeface="+mn-lt"/>
                </a:endParaRPr>
              </a:p>
            </p:txBody>
          </p:sp>
          <p:sp>
            <p:nvSpPr>
              <p:cNvPr id="24" name="Rounded Rectangle 17"/>
              <p:cNvSpPr/>
              <p:nvPr/>
            </p:nvSpPr>
            <p:spPr>
              <a:xfrm>
                <a:off x="2877671" y="1970277"/>
                <a:ext cx="202844" cy="1246909"/>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Impact" panose="020B0806030902050204" pitchFamily="34" charset="0"/>
                  <a:cs typeface="+mn-ea"/>
                  <a:sym typeface="+mn-lt"/>
                </a:endParaRPr>
              </a:p>
            </p:txBody>
          </p:sp>
        </p:grpSp>
        <p:grpSp>
          <p:nvGrpSpPr>
            <p:cNvPr id="11" name="Group 18"/>
            <p:cNvGrpSpPr/>
            <p:nvPr/>
          </p:nvGrpSpPr>
          <p:grpSpPr>
            <a:xfrm>
              <a:off x="18065378" y="8138409"/>
              <a:ext cx="4037295" cy="369332"/>
              <a:chOff x="2473602" y="7502131"/>
              <a:chExt cx="4037295" cy="369332"/>
            </a:xfrm>
          </p:grpSpPr>
          <p:sp>
            <p:nvSpPr>
              <p:cNvPr id="12" name="Rectangle 1436"/>
              <p:cNvSpPr>
                <a:spLocks noChangeArrowheads="1"/>
              </p:cNvSpPr>
              <p:nvPr/>
            </p:nvSpPr>
            <p:spPr bwMode="auto">
              <a:xfrm>
                <a:off x="2473602" y="7502131"/>
                <a:ext cx="317396" cy="369332"/>
              </a:xfrm>
              <a:prstGeom prst="rect">
                <a:avLst/>
              </a:prstGeom>
              <a:noFill/>
              <a:ln>
                <a:noFill/>
              </a:ln>
            </p:spPr>
            <p:txBody>
              <a:bodyPr vert="horz" wrap="none" lIns="0" tIns="0" rIns="0" bIns="0" numCol="1" anchor="t" anchorCtr="0" compatLnSpc="1">
                <a:spAutoFit/>
              </a:bodyPr>
              <a:lstStyle/>
              <a:p>
                <a:pPr algn="ctr" fontAlgn="base">
                  <a:spcBef>
                    <a:spcPct val="0"/>
                  </a:spcBef>
                  <a:spcAft>
                    <a:spcPct val="0"/>
                  </a:spcAft>
                </a:pPr>
                <a:r>
                  <a:rPr lang="id-ID" sz="1200" dirty="0">
                    <a:latin typeface="Impact" panose="020B0806030902050204" pitchFamily="34" charset="0"/>
                    <a:cs typeface="+mn-ea"/>
                    <a:sym typeface="+mn-lt"/>
                  </a:rPr>
                  <a:t>34</a:t>
                </a:r>
                <a:endParaRPr lang="en-US" sz="2200" dirty="0">
                  <a:latin typeface="Impact" panose="020B0806030902050204" pitchFamily="34" charset="0"/>
                  <a:cs typeface="+mn-ea"/>
                  <a:sym typeface="+mn-lt"/>
                </a:endParaRPr>
              </a:p>
            </p:txBody>
          </p:sp>
          <p:sp>
            <p:nvSpPr>
              <p:cNvPr id="13" name="Rectangle 1436"/>
              <p:cNvSpPr>
                <a:spLocks noChangeArrowheads="1"/>
              </p:cNvSpPr>
              <p:nvPr/>
            </p:nvSpPr>
            <p:spPr bwMode="auto">
              <a:xfrm>
                <a:off x="3226406" y="7502131"/>
                <a:ext cx="320602" cy="369332"/>
              </a:xfrm>
              <a:prstGeom prst="rect">
                <a:avLst/>
              </a:prstGeom>
              <a:noFill/>
              <a:ln>
                <a:noFill/>
              </a:ln>
            </p:spPr>
            <p:txBody>
              <a:bodyPr vert="horz" wrap="none" lIns="0" tIns="0" rIns="0" bIns="0" numCol="1" anchor="t" anchorCtr="0" compatLnSpc="1">
                <a:spAutoFit/>
              </a:bodyPr>
              <a:lstStyle/>
              <a:p>
                <a:pPr algn="ctr" fontAlgn="base">
                  <a:spcBef>
                    <a:spcPct val="0"/>
                  </a:spcBef>
                  <a:spcAft>
                    <a:spcPct val="0"/>
                  </a:spcAft>
                </a:pPr>
                <a:r>
                  <a:rPr lang="en-US" sz="1200" dirty="0">
                    <a:latin typeface="Impact" panose="020B0806030902050204" pitchFamily="34" charset="0"/>
                    <a:cs typeface="+mn-ea"/>
                    <a:sym typeface="+mn-lt"/>
                  </a:rPr>
                  <a:t>54</a:t>
                </a:r>
                <a:endParaRPr lang="en-US" sz="2200" dirty="0">
                  <a:latin typeface="Impact" panose="020B0806030902050204" pitchFamily="34" charset="0"/>
                  <a:cs typeface="+mn-ea"/>
                  <a:sym typeface="+mn-lt"/>
                </a:endParaRPr>
              </a:p>
            </p:txBody>
          </p:sp>
          <p:sp>
            <p:nvSpPr>
              <p:cNvPr id="14" name="Rectangle 1436"/>
              <p:cNvSpPr>
                <a:spLocks noChangeArrowheads="1"/>
              </p:cNvSpPr>
              <p:nvPr/>
            </p:nvSpPr>
            <p:spPr bwMode="auto">
              <a:xfrm>
                <a:off x="3967958" y="7502131"/>
                <a:ext cx="317396" cy="369332"/>
              </a:xfrm>
              <a:prstGeom prst="rect">
                <a:avLst/>
              </a:prstGeom>
              <a:noFill/>
              <a:ln>
                <a:noFill/>
              </a:ln>
            </p:spPr>
            <p:txBody>
              <a:bodyPr vert="horz" wrap="none" lIns="0" tIns="0" rIns="0" bIns="0" numCol="1" anchor="t" anchorCtr="0" compatLnSpc="1">
                <a:spAutoFit/>
              </a:bodyPr>
              <a:lstStyle/>
              <a:p>
                <a:pPr algn="ctr" fontAlgn="base">
                  <a:spcBef>
                    <a:spcPct val="0"/>
                  </a:spcBef>
                  <a:spcAft>
                    <a:spcPct val="0"/>
                  </a:spcAft>
                </a:pPr>
                <a:r>
                  <a:rPr lang="en-US" sz="1200" dirty="0">
                    <a:latin typeface="Impact" panose="020B0806030902050204" pitchFamily="34" charset="0"/>
                    <a:cs typeface="+mn-ea"/>
                    <a:sym typeface="+mn-lt"/>
                  </a:rPr>
                  <a:t>32</a:t>
                </a:r>
                <a:endParaRPr lang="en-US" sz="2200" dirty="0">
                  <a:latin typeface="Impact" panose="020B0806030902050204" pitchFamily="34" charset="0"/>
                  <a:cs typeface="+mn-ea"/>
                  <a:sym typeface="+mn-lt"/>
                </a:endParaRPr>
              </a:p>
            </p:txBody>
          </p:sp>
          <p:sp>
            <p:nvSpPr>
              <p:cNvPr id="15" name="Rectangle 1436"/>
              <p:cNvSpPr>
                <a:spLocks noChangeArrowheads="1"/>
              </p:cNvSpPr>
              <p:nvPr/>
            </p:nvSpPr>
            <p:spPr bwMode="auto">
              <a:xfrm>
                <a:off x="4707905" y="7502131"/>
                <a:ext cx="317396" cy="369332"/>
              </a:xfrm>
              <a:prstGeom prst="rect">
                <a:avLst/>
              </a:prstGeom>
              <a:noFill/>
              <a:ln>
                <a:noFill/>
              </a:ln>
            </p:spPr>
            <p:txBody>
              <a:bodyPr vert="horz" wrap="none" lIns="0" tIns="0" rIns="0" bIns="0" numCol="1" anchor="t" anchorCtr="0" compatLnSpc="1">
                <a:spAutoFit/>
              </a:bodyPr>
              <a:lstStyle/>
              <a:p>
                <a:pPr algn="ctr" fontAlgn="base">
                  <a:spcBef>
                    <a:spcPct val="0"/>
                  </a:spcBef>
                  <a:spcAft>
                    <a:spcPct val="0"/>
                  </a:spcAft>
                </a:pPr>
                <a:r>
                  <a:rPr lang="en-US" sz="1200" dirty="0">
                    <a:latin typeface="Impact" panose="020B0806030902050204" pitchFamily="34" charset="0"/>
                    <a:cs typeface="+mn-ea"/>
                    <a:sym typeface="+mn-lt"/>
                  </a:rPr>
                  <a:t>43</a:t>
                </a:r>
                <a:endParaRPr lang="en-US" sz="2200" dirty="0">
                  <a:latin typeface="Impact" panose="020B0806030902050204" pitchFamily="34" charset="0"/>
                  <a:cs typeface="+mn-ea"/>
                  <a:sym typeface="+mn-lt"/>
                </a:endParaRPr>
              </a:p>
            </p:txBody>
          </p:sp>
          <p:sp>
            <p:nvSpPr>
              <p:cNvPr id="16" name="Rectangle 1436"/>
              <p:cNvSpPr>
                <a:spLocks noChangeArrowheads="1"/>
              </p:cNvSpPr>
              <p:nvPr/>
            </p:nvSpPr>
            <p:spPr bwMode="auto">
              <a:xfrm>
                <a:off x="5446249" y="7502131"/>
                <a:ext cx="320602" cy="369332"/>
              </a:xfrm>
              <a:prstGeom prst="rect">
                <a:avLst/>
              </a:prstGeom>
              <a:noFill/>
              <a:ln>
                <a:noFill/>
              </a:ln>
            </p:spPr>
            <p:txBody>
              <a:bodyPr vert="horz" wrap="none" lIns="0" tIns="0" rIns="0" bIns="0" numCol="1" anchor="t" anchorCtr="0" compatLnSpc="1">
                <a:spAutoFit/>
              </a:bodyPr>
              <a:lstStyle/>
              <a:p>
                <a:pPr algn="ctr" fontAlgn="base">
                  <a:spcBef>
                    <a:spcPct val="0"/>
                  </a:spcBef>
                  <a:spcAft>
                    <a:spcPct val="0"/>
                  </a:spcAft>
                </a:pPr>
                <a:r>
                  <a:rPr lang="en-US" sz="1200" dirty="0">
                    <a:latin typeface="Impact" panose="020B0806030902050204" pitchFamily="34" charset="0"/>
                    <a:cs typeface="+mn-ea"/>
                    <a:sym typeface="+mn-lt"/>
                  </a:rPr>
                  <a:t>26</a:t>
                </a:r>
                <a:endParaRPr lang="en-US" sz="2200" dirty="0">
                  <a:latin typeface="Impact" panose="020B0806030902050204" pitchFamily="34" charset="0"/>
                  <a:cs typeface="+mn-ea"/>
                  <a:sym typeface="+mn-lt"/>
                </a:endParaRPr>
              </a:p>
            </p:txBody>
          </p:sp>
          <p:sp>
            <p:nvSpPr>
              <p:cNvPr id="17" name="Rectangle 1436"/>
              <p:cNvSpPr>
                <a:spLocks noChangeArrowheads="1"/>
              </p:cNvSpPr>
              <p:nvPr/>
            </p:nvSpPr>
            <p:spPr bwMode="auto">
              <a:xfrm>
                <a:off x="6225561" y="7502131"/>
                <a:ext cx="285336" cy="369332"/>
              </a:xfrm>
              <a:prstGeom prst="rect">
                <a:avLst/>
              </a:prstGeom>
              <a:noFill/>
              <a:ln>
                <a:noFill/>
              </a:ln>
            </p:spPr>
            <p:txBody>
              <a:bodyPr vert="horz" wrap="none" lIns="0" tIns="0" rIns="0" bIns="0" numCol="1" anchor="t" anchorCtr="0" compatLnSpc="1">
                <a:spAutoFit/>
              </a:bodyPr>
              <a:lstStyle/>
              <a:p>
                <a:pPr algn="ctr" fontAlgn="base">
                  <a:spcBef>
                    <a:spcPct val="0"/>
                  </a:spcBef>
                  <a:spcAft>
                    <a:spcPct val="0"/>
                  </a:spcAft>
                </a:pPr>
                <a:r>
                  <a:rPr lang="en-US" sz="1200" dirty="0">
                    <a:latin typeface="Impact" panose="020B0806030902050204" pitchFamily="34" charset="0"/>
                    <a:cs typeface="+mn-ea"/>
                    <a:sym typeface="+mn-lt"/>
                  </a:rPr>
                  <a:t>70</a:t>
                </a:r>
                <a:endParaRPr lang="en-US" sz="2200" dirty="0">
                  <a:latin typeface="Impact" panose="020B0806030902050204" pitchFamily="34" charset="0"/>
                  <a:cs typeface="+mn-ea"/>
                  <a:sym typeface="+mn-lt"/>
                </a:endParaRPr>
              </a:p>
            </p:txBody>
          </p:sp>
        </p:grpSp>
      </p:grpSp>
      <p:cxnSp>
        <p:nvCxnSpPr>
          <p:cNvPr id="28" name="Straight Connector 32"/>
          <p:cNvCxnSpPr/>
          <p:nvPr/>
        </p:nvCxnSpPr>
        <p:spPr>
          <a:xfrm>
            <a:off x="4800441" y="1711659"/>
            <a:ext cx="0" cy="3439290"/>
          </a:xfrm>
          <a:prstGeom prst="line">
            <a:avLst/>
          </a:prstGeom>
          <a:ln w="9525" cmpd="sng">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33"/>
          <p:cNvCxnSpPr/>
          <p:nvPr/>
        </p:nvCxnSpPr>
        <p:spPr>
          <a:xfrm>
            <a:off x="8397806" y="1711659"/>
            <a:ext cx="0" cy="3439290"/>
          </a:xfrm>
          <a:prstGeom prst="line">
            <a:avLst/>
          </a:prstGeom>
          <a:ln w="9525" cmpd="sng">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0" name="Title 13"/>
          <p:cNvSpPr txBox="1"/>
          <p:nvPr/>
        </p:nvSpPr>
        <p:spPr bwMode="auto">
          <a:xfrm>
            <a:off x="5090814" y="2025576"/>
            <a:ext cx="3360392" cy="400089"/>
          </a:xfrm>
          <a:prstGeom prst="rect">
            <a:avLst/>
          </a:prstGeom>
          <a:noFill/>
          <a:ln>
            <a:noFill/>
          </a:ln>
        </p:spPr>
        <p:txBody>
          <a:bodyPr lIns="121899" tIns="60950" rIns="121899" bIns="60950" anchor="ctr">
            <a:spAutoFit/>
          </a:bodyP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r>
              <a:rPr lang="zh-CN" altLang="en-US" dirty="0">
                <a:latin typeface="微软雅黑" panose="020B0503020204020204" pitchFamily="34" charset="-122"/>
                <a:ea typeface="微软雅黑" panose="020B0503020204020204" pitchFamily="34" charset="-122"/>
                <a:cs typeface="+mn-ea"/>
                <a:sym typeface="+mn-lt"/>
              </a:rPr>
              <a:t>点击输入标题文字</a:t>
            </a:r>
            <a:endParaRPr lang="en-US" dirty="0">
              <a:latin typeface="微软雅黑" panose="020B0503020204020204" pitchFamily="34" charset="-122"/>
              <a:ea typeface="微软雅黑" panose="020B0503020204020204" pitchFamily="34" charset="-122"/>
              <a:cs typeface="+mn-ea"/>
              <a:sym typeface="+mn-lt"/>
            </a:endParaRPr>
          </a:p>
        </p:txBody>
      </p:sp>
      <p:sp>
        <p:nvSpPr>
          <p:cNvPr id="31" name="TextBox 30"/>
          <p:cNvSpPr txBox="1">
            <a:spLocks noChangeArrowheads="1"/>
          </p:cNvSpPr>
          <p:nvPr/>
        </p:nvSpPr>
        <p:spPr bwMode="auto">
          <a:xfrm>
            <a:off x="5160426" y="2469464"/>
            <a:ext cx="2970959" cy="2492990"/>
          </a:xfrm>
          <a:prstGeom prst="rect">
            <a:avLst/>
          </a:prstGeom>
          <a:noFill/>
          <a:ln>
            <a:noFill/>
          </a:ln>
        </p:spPr>
        <p:txBody>
          <a:bodyPr wrap="squar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数数字等都等都可以通题数字标题可以通题数字标题字等都可以通题数字标题标题数标题题数字标题数字等字等。</a:t>
            </a:r>
            <a:endParaRPr lang="en-US"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en-US"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数数字等都等都可以通题数字标题可以通题数字标题字等都可以通题数字标题标题数标题题数字标题数字等字标题数数字等都等都可以通题数字标题可以通题数字标题字等都可以通题数字标题标题数标题题数字标题数标题数数字等都等都可以通题数字标题可以通题数字标题字等都可以通题数字标题标题数标题题数字标题数字等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648919" y="2340047"/>
            <a:ext cx="3906609" cy="2288398"/>
            <a:chOff x="648919" y="2340047"/>
            <a:chExt cx="3906609" cy="2288398"/>
          </a:xfrm>
        </p:grpSpPr>
        <p:pic>
          <p:nvPicPr>
            <p:cNvPr id="8" name="Picture 2" descr="New Macbook Gol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919" y="2340047"/>
              <a:ext cx="3906609" cy="2288398"/>
            </a:xfrm>
            <a:prstGeom prst="rect">
              <a:avLst/>
            </a:prstGeom>
          </p:spPr>
        </p:pic>
        <p:pic>
          <p:nvPicPr>
            <p:cNvPr id="51" name="图片占位符 4"/>
            <p:cNvPicPr>
              <a:picLocks noChangeAspect="1"/>
            </p:cNvPicPr>
            <p:nvPr/>
          </p:nvPicPr>
          <p:blipFill>
            <a:blip r:embed="rId4" cstate="print">
              <a:extLst>
                <a:ext uri="{28A0092B-C50C-407E-A947-70E740481C1C}">
                  <a14:useLocalDpi xmlns:a14="http://schemas.microsoft.com/office/drawing/2010/main" val="0"/>
                </a:ext>
              </a:extLst>
            </a:blip>
            <a:srcRect t="3526" b="3526"/>
            <a:stretch>
              <a:fillRect/>
            </a:stretch>
          </p:blipFill>
          <p:spPr>
            <a:xfrm>
              <a:off x="1093776" y="2489881"/>
              <a:ext cx="3005171" cy="1860666"/>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ppt_x"/>
                                          </p:val>
                                        </p:tav>
                                        <p:tav tm="100000">
                                          <p:val>
                                            <p:strVal val="#ppt_x"/>
                                          </p:val>
                                        </p:tav>
                                      </p:tavLst>
                                    </p:anim>
                                    <p:anim calcmode="lin" valueType="num">
                                      <p:cBhvr additive="base">
                                        <p:cTn id="28" dur="500" fill="hold"/>
                                        <p:tgtEl>
                                          <p:spTgt spid="2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500" fill="hold"/>
                                        <p:tgtEl>
                                          <p:spTgt spid="31"/>
                                        </p:tgtEl>
                                        <p:attrNameLst>
                                          <p:attrName>ppt_x</p:attrName>
                                        </p:attrNameLst>
                                      </p:cBhvr>
                                      <p:tavLst>
                                        <p:tav tm="0">
                                          <p:val>
                                            <p:strVal val="#ppt_x"/>
                                          </p:val>
                                        </p:tav>
                                        <p:tav tm="100000">
                                          <p:val>
                                            <p:strVal val="#ppt_x"/>
                                          </p:val>
                                        </p:tav>
                                      </p:tavLst>
                                    </p:anim>
                                    <p:anim calcmode="lin" valueType="num">
                                      <p:cBhvr additive="base">
                                        <p:cTn id="36" dur="500" fill="hold"/>
                                        <p:tgtEl>
                                          <p:spTgt spid="3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0"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898105"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7"/>
          <p:cNvPicPr>
            <a:picLocks noChangeAspect="1" noChangeArrowheads="1"/>
          </p:cNvPicPr>
          <p:nvPr/>
        </p:nvPicPr>
        <p:blipFill>
          <a:blip r:embed="rId2">
            <a:biLevel thresh="7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32527" y="6351257"/>
            <a:ext cx="1160135" cy="41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1"/>
          <p:cNvSpPr/>
          <p:nvPr/>
        </p:nvSpPr>
        <p:spPr>
          <a:xfrm>
            <a:off x="935907" y="559459"/>
            <a:ext cx="70970" cy="628052"/>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cs typeface="+mn-ea"/>
              <a:sym typeface="+mn-lt"/>
            </a:endParaRPr>
          </a:p>
        </p:txBody>
      </p:sp>
      <p:grpSp>
        <p:nvGrpSpPr>
          <p:cNvPr id="2" name="组合 1"/>
          <p:cNvGrpSpPr/>
          <p:nvPr/>
        </p:nvGrpSpPr>
        <p:grpSpPr>
          <a:xfrm>
            <a:off x="1065178" y="565322"/>
            <a:ext cx="3441290" cy="654273"/>
            <a:chOff x="1065178" y="565322"/>
            <a:chExt cx="3441290" cy="654273"/>
          </a:xfrm>
        </p:grpSpPr>
        <p:sp>
          <p:nvSpPr>
            <p:cNvPr id="5" name="TextBox 49"/>
            <p:cNvSpPr txBox="1"/>
            <p:nvPr/>
          </p:nvSpPr>
          <p:spPr>
            <a:xfrm>
              <a:off x="1065178" y="565322"/>
              <a:ext cx="3057643" cy="396134"/>
            </a:xfrm>
            <a:prstGeom prst="rect">
              <a:avLst/>
            </a:prstGeom>
            <a:noFill/>
          </p:spPr>
          <p:txBody>
            <a:bodyPr wrap="square" rtlCol="0">
              <a:spAutoFit/>
            </a:bodyPr>
            <a:lstStyle/>
            <a:p>
              <a:pPr>
                <a:lnSpc>
                  <a:spcPct val="80000"/>
                </a:lnSpc>
              </a:pPr>
              <a:r>
                <a:rPr lang="zh-CN" altLang="en-US" sz="2400" dirty="0">
                  <a:solidFill>
                    <a:schemeClr val="tx2"/>
                  </a:solidFill>
                  <a:latin typeface="微软雅黑" panose="020B0503020204020204" pitchFamily="34" charset="-122"/>
                  <a:ea typeface="微软雅黑" panose="020B0503020204020204" pitchFamily="34" charset="-122"/>
                  <a:cs typeface="+mn-ea"/>
                  <a:sym typeface="+mn-lt"/>
                </a:rPr>
                <a:t>市场调研分析</a:t>
              </a:r>
              <a:endParaRPr lang="en-US" sz="240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7" name="矩形 6"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065178" y="973374"/>
              <a:ext cx="3441290" cy="246221"/>
            </a:xfrm>
            <a:prstGeom prst="rect">
              <a:avLst/>
            </a:prstGeom>
          </p:spPr>
          <p:txBody>
            <a:bodyPr wrap="square">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标题数数字标题标题数标题题数字标题数字等。</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aphicFrame>
        <p:nvGraphicFramePr>
          <p:cNvPr id="8" name="图表 1"/>
          <p:cNvGraphicFramePr/>
          <p:nvPr/>
        </p:nvGraphicFramePr>
        <p:xfrm>
          <a:off x="691581" y="2175527"/>
          <a:ext cx="5379020" cy="3799069"/>
        </p:xfrm>
        <a:graphic>
          <a:graphicData uri="http://schemas.openxmlformats.org/drawingml/2006/chart">
            <c:chart xmlns:c="http://schemas.openxmlformats.org/drawingml/2006/chart" xmlns:r="http://schemas.openxmlformats.org/officeDocument/2006/relationships" r:id="rId1"/>
          </a:graphicData>
        </a:graphic>
      </p:graphicFrame>
      <p:grpSp>
        <p:nvGrpSpPr>
          <p:cNvPr id="28" name="Group 103"/>
          <p:cNvGrpSpPr/>
          <p:nvPr/>
        </p:nvGrpSpPr>
        <p:grpSpPr>
          <a:xfrm>
            <a:off x="7004569" y="1397003"/>
            <a:ext cx="4577833" cy="798615"/>
            <a:chOff x="138498" y="3002145"/>
            <a:chExt cx="3433375" cy="598961"/>
          </a:xfrm>
        </p:grpSpPr>
        <p:sp>
          <p:nvSpPr>
            <p:cNvPr id="29" name="椭圆 10"/>
            <p:cNvSpPr/>
            <p:nvPr/>
          </p:nvSpPr>
          <p:spPr>
            <a:xfrm>
              <a:off x="138498" y="3248582"/>
              <a:ext cx="349697" cy="34969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1</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30" name="文本框 11"/>
            <p:cNvSpPr txBox="1"/>
            <p:nvPr/>
          </p:nvSpPr>
          <p:spPr>
            <a:xfrm>
              <a:off x="477437" y="3002145"/>
              <a:ext cx="1061829" cy="207749"/>
            </a:xfrm>
            <a:prstGeom prst="rect">
              <a:avLst/>
            </a:prstGeom>
            <a:noFill/>
          </p:spPr>
          <p:txBody>
            <a:bodyPr wrap="none" rtlCol="0">
              <a:spAutoFit/>
            </a:bodyPr>
            <a:lstStyle/>
            <a:p>
              <a:r>
                <a:rPr lang="zh-CN" altLang="en-US" sz="1200" b="1" dirty="0">
                  <a:latin typeface="微软雅黑" panose="020B0503020204020204" pitchFamily="34" charset="-122"/>
                  <a:ea typeface="微软雅黑" panose="020B0503020204020204" pitchFamily="34" charset="-122"/>
                </a:rPr>
                <a:t>点击输入标题文字</a:t>
              </a:r>
              <a:endParaRPr lang="en-US" altLang="zh-CN" sz="1200" b="1" dirty="0">
                <a:latin typeface="微软雅黑" panose="020B0503020204020204" pitchFamily="34" charset="-122"/>
                <a:ea typeface="微软雅黑" panose="020B0503020204020204" pitchFamily="34" charset="-122"/>
              </a:endParaRPr>
            </a:p>
          </p:txBody>
        </p:sp>
        <p:sp>
          <p:nvSpPr>
            <p:cNvPr id="31" name="矩形 9"/>
            <p:cNvSpPr/>
            <p:nvPr/>
          </p:nvSpPr>
          <p:spPr>
            <a:xfrm>
              <a:off x="484796" y="3271159"/>
              <a:ext cx="3087077" cy="329947"/>
            </a:xfrm>
            <a:prstGeom prst="rect">
              <a:avLst/>
            </a:prstGeom>
          </p:spPr>
          <p:txBody>
            <a:bodyPr wrap="square">
              <a:spAutoFit/>
            </a:bodyPr>
            <a:lstStyle/>
            <a:p>
              <a:pP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标题数数字等都等都可以通题数字标题可以通题数字标题字等都可以通题数字标题标题数标题题数字标题数标题字等都可以通题数字标题标题数字等字等。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2" name="Group 107"/>
          <p:cNvGrpSpPr/>
          <p:nvPr/>
        </p:nvGrpSpPr>
        <p:grpSpPr>
          <a:xfrm>
            <a:off x="7017269" y="2576483"/>
            <a:ext cx="4717535" cy="820245"/>
            <a:chOff x="138498" y="3002145"/>
            <a:chExt cx="3538151" cy="615184"/>
          </a:xfrm>
        </p:grpSpPr>
        <p:sp>
          <p:nvSpPr>
            <p:cNvPr id="33" name="椭圆 10"/>
            <p:cNvSpPr/>
            <p:nvPr/>
          </p:nvSpPr>
          <p:spPr>
            <a:xfrm>
              <a:off x="138498" y="3267632"/>
              <a:ext cx="349697" cy="34969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2</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34" name="文本框 11"/>
            <p:cNvSpPr txBox="1"/>
            <p:nvPr/>
          </p:nvSpPr>
          <p:spPr>
            <a:xfrm>
              <a:off x="477437" y="3002145"/>
              <a:ext cx="1061829" cy="207749"/>
            </a:xfrm>
            <a:prstGeom prst="rect">
              <a:avLst/>
            </a:prstGeom>
            <a:noFill/>
          </p:spPr>
          <p:txBody>
            <a:bodyPr wrap="none" rtlCol="0">
              <a:spAutoFit/>
            </a:bodyPr>
            <a:lstStyle/>
            <a:p>
              <a:r>
                <a:rPr lang="zh-CN" altLang="en-US" sz="1200" b="1" dirty="0">
                  <a:latin typeface="微软雅黑" panose="020B0503020204020204" pitchFamily="34" charset="-122"/>
                  <a:ea typeface="微软雅黑" panose="020B0503020204020204" pitchFamily="34" charset="-122"/>
                </a:rPr>
                <a:t>点击输入标题文字</a:t>
              </a:r>
              <a:endParaRPr lang="en-US" altLang="zh-CN" sz="1200" b="1" dirty="0">
                <a:latin typeface="微软雅黑" panose="020B0503020204020204" pitchFamily="34" charset="-122"/>
                <a:ea typeface="微软雅黑" panose="020B0503020204020204" pitchFamily="34" charset="-122"/>
              </a:endParaRPr>
            </a:p>
          </p:txBody>
        </p:sp>
        <p:sp>
          <p:nvSpPr>
            <p:cNvPr id="35" name="矩形 9"/>
            <p:cNvSpPr/>
            <p:nvPr/>
          </p:nvSpPr>
          <p:spPr>
            <a:xfrm>
              <a:off x="484796" y="3271159"/>
              <a:ext cx="3191853" cy="329947"/>
            </a:xfrm>
            <a:prstGeom prst="rect">
              <a:avLst/>
            </a:prstGeom>
          </p:spPr>
          <p:txBody>
            <a:bodyPr wrap="square">
              <a:spAutoFit/>
            </a:bodyPr>
            <a:lstStyle/>
            <a:p>
              <a:pP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标题数数字等都等都可以通题数字标题可以通题数字标题字等都可以通题数字标题标题数标题题数字标题数标题字等都可以通题数字标题标题数字等字等。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6" name="Group 111"/>
          <p:cNvGrpSpPr/>
          <p:nvPr/>
        </p:nvGrpSpPr>
        <p:grpSpPr>
          <a:xfrm>
            <a:off x="7029969" y="3755160"/>
            <a:ext cx="4552433" cy="820246"/>
            <a:chOff x="138498" y="3002145"/>
            <a:chExt cx="3414325" cy="615184"/>
          </a:xfrm>
        </p:grpSpPr>
        <p:sp>
          <p:nvSpPr>
            <p:cNvPr id="37" name="椭圆 10"/>
            <p:cNvSpPr/>
            <p:nvPr/>
          </p:nvSpPr>
          <p:spPr>
            <a:xfrm>
              <a:off x="138498" y="3267632"/>
              <a:ext cx="349697" cy="34969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3</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38" name="文本框 11"/>
            <p:cNvSpPr txBox="1"/>
            <p:nvPr/>
          </p:nvSpPr>
          <p:spPr>
            <a:xfrm>
              <a:off x="477437" y="3002145"/>
              <a:ext cx="1061829" cy="207749"/>
            </a:xfrm>
            <a:prstGeom prst="rect">
              <a:avLst/>
            </a:prstGeom>
            <a:noFill/>
          </p:spPr>
          <p:txBody>
            <a:bodyPr wrap="none" rtlCol="0">
              <a:spAutoFit/>
            </a:bodyPr>
            <a:lstStyle/>
            <a:p>
              <a:pPr algn="l"/>
              <a:r>
                <a:rPr lang="zh-CN" altLang="en-US" sz="1200" b="1" dirty="0">
                  <a:latin typeface="微软雅黑" panose="020B0503020204020204" pitchFamily="34" charset="-122"/>
                  <a:ea typeface="微软雅黑" panose="020B0503020204020204" pitchFamily="34" charset="-122"/>
                </a:rPr>
                <a:t>点击输入标题文字</a:t>
              </a:r>
              <a:endParaRPr lang="en-US" altLang="zh-CN" sz="1200" b="1" dirty="0">
                <a:latin typeface="微软雅黑" panose="020B0503020204020204" pitchFamily="34" charset="-122"/>
                <a:ea typeface="微软雅黑" panose="020B0503020204020204" pitchFamily="34" charset="-122"/>
              </a:endParaRPr>
            </a:p>
          </p:txBody>
        </p:sp>
        <p:sp>
          <p:nvSpPr>
            <p:cNvPr id="39" name="矩形 9"/>
            <p:cNvSpPr/>
            <p:nvPr/>
          </p:nvSpPr>
          <p:spPr>
            <a:xfrm>
              <a:off x="484797" y="3271159"/>
              <a:ext cx="3068026" cy="329946"/>
            </a:xfrm>
            <a:prstGeom prst="rect">
              <a:avLst/>
            </a:prstGeom>
          </p:spPr>
          <p:txBody>
            <a:bodyPr wrap="square">
              <a:spAutoFit/>
            </a:bodyPr>
            <a:lstStyle/>
            <a:p>
              <a:pP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标题数数字等都等都可以通题数字标题可以通题数字标题字等都可以通题数字标题标题数标题题数字标题数标题字等都可以通题数字标题标题数字等字等。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0" name="Group 115"/>
          <p:cNvGrpSpPr/>
          <p:nvPr/>
        </p:nvGrpSpPr>
        <p:grpSpPr>
          <a:xfrm>
            <a:off x="7029969" y="4938686"/>
            <a:ext cx="4552433" cy="820246"/>
            <a:chOff x="138498" y="3002145"/>
            <a:chExt cx="3414325" cy="615184"/>
          </a:xfrm>
        </p:grpSpPr>
        <p:sp>
          <p:nvSpPr>
            <p:cNvPr id="41" name="椭圆 10"/>
            <p:cNvSpPr/>
            <p:nvPr/>
          </p:nvSpPr>
          <p:spPr>
            <a:xfrm>
              <a:off x="138498" y="3267632"/>
              <a:ext cx="349697" cy="34969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4</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42" name="文本框 11"/>
            <p:cNvSpPr txBox="1"/>
            <p:nvPr/>
          </p:nvSpPr>
          <p:spPr>
            <a:xfrm>
              <a:off x="477437" y="3002145"/>
              <a:ext cx="1061829" cy="207749"/>
            </a:xfrm>
            <a:prstGeom prst="rect">
              <a:avLst/>
            </a:prstGeom>
            <a:noFill/>
          </p:spPr>
          <p:txBody>
            <a:bodyPr wrap="none" rtlCol="0">
              <a:spAutoFit/>
            </a:bodyPr>
            <a:lstStyle/>
            <a:p>
              <a:r>
                <a:rPr lang="zh-CN" altLang="en-US" sz="1200" b="1" dirty="0">
                  <a:latin typeface="微软雅黑" panose="020B0503020204020204" pitchFamily="34" charset="-122"/>
                  <a:ea typeface="微软雅黑" panose="020B0503020204020204" pitchFamily="34" charset="-122"/>
                </a:rPr>
                <a:t>点击输入标题文字</a:t>
              </a:r>
              <a:endParaRPr lang="en-US" altLang="zh-CN" sz="1200" b="1" dirty="0">
                <a:latin typeface="微软雅黑" panose="020B0503020204020204" pitchFamily="34" charset="-122"/>
                <a:ea typeface="微软雅黑" panose="020B0503020204020204" pitchFamily="34" charset="-122"/>
              </a:endParaRPr>
            </a:p>
          </p:txBody>
        </p:sp>
        <p:sp>
          <p:nvSpPr>
            <p:cNvPr id="43" name="矩形 9"/>
            <p:cNvSpPr/>
            <p:nvPr/>
          </p:nvSpPr>
          <p:spPr>
            <a:xfrm>
              <a:off x="484797" y="3271159"/>
              <a:ext cx="3068026" cy="329946"/>
            </a:xfrm>
            <a:prstGeom prst="rect">
              <a:avLst/>
            </a:prstGeom>
          </p:spPr>
          <p:txBody>
            <a:bodyPr wrap="square">
              <a:spAutoFit/>
            </a:bodyPr>
            <a:lstStyle/>
            <a:p>
              <a:pP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标题数数字等都等都可以通题数字标题可以通题数字标题字等都可以通题数字标题标题数标题题数字标题数标题字等都可以通题数字标题标题数字等字等。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par>
                          <p:cTn id="20" fill="hold">
                            <p:stCondLst>
                              <p:cond delay="500"/>
                            </p:stCondLst>
                            <p:childTnLst>
                              <p:par>
                                <p:cTn id="21" presetID="12" presetClass="entr" presetSubtype="1"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slide(fromTop)">
                                      <p:cBhvr>
                                        <p:cTn id="23" dur="500"/>
                                        <p:tgtEl>
                                          <p:spTgt spid="28"/>
                                        </p:tgtEl>
                                      </p:cBhvr>
                                    </p:animEffect>
                                  </p:childTnLst>
                                </p:cTn>
                              </p:par>
                            </p:childTnLst>
                          </p:cTn>
                        </p:par>
                        <p:par>
                          <p:cTn id="24" fill="hold">
                            <p:stCondLst>
                              <p:cond delay="1000"/>
                            </p:stCondLst>
                            <p:childTnLst>
                              <p:par>
                                <p:cTn id="25" presetID="12" presetClass="entr" presetSubtype="1"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slide(fromTop)">
                                      <p:cBhvr>
                                        <p:cTn id="27" dur="500"/>
                                        <p:tgtEl>
                                          <p:spTgt spid="32"/>
                                        </p:tgtEl>
                                      </p:cBhvr>
                                    </p:animEffect>
                                  </p:childTnLst>
                                </p:cTn>
                              </p:par>
                            </p:childTnLst>
                          </p:cTn>
                        </p:par>
                        <p:par>
                          <p:cTn id="28" fill="hold">
                            <p:stCondLst>
                              <p:cond delay="1500"/>
                            </p:stCondLst>
                            <p:childTnLst>
                              <p:par>
                                <p:cTn id="29" presetID="12" presetClass="entr" presetSubtype="1"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slide(fromTop)">
                                      <p:cBhvr>
                                        <p:cTn id="31" dur="500"/>
                                        <p:tgtEl>
                                          <p:spTgt spid="36"/>
                                        </p:tgtEl>
                                      </p:cBhvr>
                                    </p:animEffect>
                                  </p:childTnLst>
                                </p:cTn>
                              </p:par>
                            </p:childTnLst>
                          </p:cTn>
                        </p:par>
                        <p:par>
                          <p:cTn id="32" fill="hold">
                            <p:stCondLst>
                              <p:cond delay="2000"/>
                            </p:stCondLst>
                            <p:childTnLst>
                              <p:par>
                                <p:cTn id="33" presetID="12" presetClass="entr" presetSubtype="1"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slide(fromTop)">
                                      <p:cBhvr>
                                        <p:cTn id="3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8"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0"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898105"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7"/>
          <p:cNvPicPr>
            <a:picLocks noChangeAspect="1" noChangeArrowheads="1"/>
          </p:cNvPicPr>
          <p:nvPr/>
        </p:nvPicPr>
        <p:blipFill>
          <a:blip r:embed="rId2">
            <a:biLevel thresh="7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32527" y="6351257"/>
            <a:ext cx="1160135" cy="41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1"/>
          <p:cNvSpPr/>
          <p:nvPr/>
        </p:nvSpPr>
        <p:spPr>
          <a:xfrm>
            <a:off x="935907" y="559459"/>
            <a:ext cx="70970" cy="628052"/>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cs typeface="+mn-ea"/>
              <a:sym typeface="+mn-lt"/>
            </a:endParaRPr>
          </a:p>
        </p:txBody>
      </p:sp>
      <p:grpSp>
        <p:nvGrpSpPr>
          <p:cNvPr id="2" name="组合 1"/>
          <p:cNvGrpSpPr/>
          <p:nvPr/>
        </p:nvGrpSpPr>
        <p:grpSpPr>
          <a:xfrm>
            <a:off x="1065178" y="565322"/>
            <a:ext cx="3441290" cy="654273"/>
            <a:chOff x="1065178" y="565322"/>
            <a:chExt cx="3441290" cy="654273"/>
          </a:xfrm>
        </p:grpSpPr>
        <p:sp>
          <p:nvSpPr>
            <p:cNvPr id="5" name="TextBox 49"/>
            <p:cNvSpPr txBox="1"/>
            <p:nvPr/>
          </p:nvSpPr>
          <p:spPr>
            <a:xfrm>
              <a:off x="1065178" y="565322"/>
              <a:ext cx="3057643" cy="396134"/>
            </a:xfrm>
            <a:prstGeom prst="rect">
              <a:avLst/>
            </a:prstGeom>
            <a:noFill/>
          </p:spPr>
          <p:txBody>
            <a:bodyPr wrap="square" rtlCol="0">
              <a:spAutoFit/>
            </a:bodyPr>
            <a:lstStyle/>
            <a:p>
              <a:pPr>
                <a:lnSpc>
                  <a:spcPct val="80000"/>
                </a:lnSpc>
              </a:pPr>
              <a:r>
                <a:rPr lang="zh-CN" altLang="en-US" sz="2400" dirty="0">
                  <a:solidFill>
                    <a:schemeClr val="tx2"/>
                  </a:solidFill>
                  <a:latin typeface="微软雅黑" panose="020B0503020204020204" pitchFamily="34" charset="-122"/>
                  <a:ea typeface="微软雅黑" panose="020B0503020204020204" pitchFamily="34" charset="-122"/>
                  <a:cs typeface="+mn-ea"/>
                  <a:sym typeface="+mn-lt"/>
                </a:rPr>
                <a:t>案例对比分析</a:t>
              </a:r>
              <a:endParaRPr lang="en-US" sz="240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7" name="矩形 6"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065178" y="973374"/>
              <a:ext cx="3441290" cy="246221"/>
            </a:xfrm>
            <a:prstGeom prst="rect">
              <a:avLst/>
            </a:prstGeom>
          </p:spPr>
          <p:txBody>
            <a:bodyPr wrap="square">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标题数数字标题标题数标题题数字标题数字等。</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8" name="TextBox 15"/>
          <p:cNvSpPr txBox="1"/>
          <p:nvPr/>
        </p:nvSpPr>
        <p:spPr>
          <a:xfrm>
            <a:off x="860425" y="1695578"/>
            <a:ext cx="10478295" cy="336677"/>
          </a:xfrm>
          <a:prstGeom prst="rect">
            <a:avLst/>
          </a:prstGeom>
          <a:noFill/>
        </p:spPr>
        <p:txBody>
          <a:bodyPr wrap="square" lIns="91422" tIns="45711" rIns="91422" bIns="45711" rtlCol="0">
            <a:spAutoFit/>
          </a:bodyPr>
          <a:lstStyle/>
          <a:p>
            <a:pPr algn="ct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标题数数字等都可以通题数字标题字等都可以通题数字标题标题数标题题数字标题数字等。</a:t>
            </a:r>
            <a:endPar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aphicFrame>
        <p:nvGraphicFramePr>
          <p:cNvPr id="9" name="Chart 2"/>
          <p:cNvGraphicFramePr/>
          <p:nvPr/>
        </p:nvGraphicFramePr>
        <p:xfrm>
          <a:off x="1117919" y="2292250"/>
          <a:ext cx="5324740" cy="3148453"/>
        </p:xfrm>
        <a:graphic>
          <a:graphicData uri="http://schemas.openxmlformats.org/drawingml/2006/chart">
            <c:chart xmlns:c="http://schemas.openxmlformats.org/drawingml/2006/chart" xmlns:r="http://schemas.openxmlformats.org/officeDocument/2006/relationships" r:id="rId1"/>
          </a:graphicData>
        </a:graphic>
      </p:graphicFrame>
      <p:sp>
        <p:nvSpPr>
          <p:cNvPr id="10" name="Oval 33"/>
          <p:cNvSpPr/>
          <p:nvPr/>
        </p:nvSpPr>
        <p:spPr>
          <a:xfrm>
            <a:off x="6995882" y="2611288"/>
            <a:ext cx="694176" cy="69408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3" rIns="91445" bIns="45723" rtlCol="0" anchor="ctr"/>
          <a:lstStyle/>
          <a:p>
            <a:pPr algn="ctr"/>
            <a:endParaRPr lang="id-ID" sz="900" dirty="0">
              <a:cs typeface="+mn-ea"/>
              <a:sym typeface="+mn-lt"/>
            </a:endParaRPr>
          </a:p>
        </p:txBody>
      </p:sp>
      <p:sp>
        <p:nvSpPr>
          <p:cNvPr id="11" name="TextBox 34"/>
          <p:cNvSpPr txBox="1"/>
          <p:nvPr/>
        </p:nvSpPr>
        <p:spPr>
          <a:xfrm>
            <a:off x="7811248" y="2514996"/>
            <a:ext cx="3169672" cy="277005"/>
          </a:xfrm>
          <a:prstGeom prst="rect">
            <a:avLst/>
          </a:prstGeom>
          <a:noFill/>
        </p:spPr>
        <p:txBody>
          <a:bodyPr wrap="square" lIns="91445" tIns="45723" rIns="91445" bIns="45723" rtlCol="0">
            <a:spAutoFit/>
          </a:bodyPr>
          <a:lstStyle/>
          <a:p>
            <a:r>
              <a:rPr lang="zh-CN" altLang="en-US" sz="1200" b="1" dirty="0">
                <a:latin typeface="微软雅黑" panose="020B0503020204020204" pitchFamily="34" charset="-122"/>
                <a:ea typeface="微软雅黑" panose="020B0503020204020204" pitchFamily="34" charset="-122"/>
              </a:rPr>
              <a:t>点击输入标题文字</a:t>
            </a:r>
            <a:endParaRPr lang="en-US" altLang="zh-CN" sz="1200" b="1" dirty="0">
              <a:latin typeface="微软雅黑" panose="020B0503020204020204" pitchFamily="34" charset="-122"/>
              <a:ea typeface="微软雅黑" panose="020B0503020204020204" pitchFamily="34" charset="-122"/>
            </a:endParaRPr>
          </a:p>
        </p:txBody>
      </p:sp>
      <p:sp>
        <p:nvSpPr>
          <p:cNvPr id="12" name="Rectangle 35"/>
          <p:cNvSpPr/>
          <p:nvPr/>
        </p:nvSpPr>
        <p:spPr>
          <a:xfrm>
            <a:off x="7811248" y="2800129"/>
            <a:ext cx="3126746" cy="624601"/>
          </a:xfrm>
          <a:prstGeom prst="rect">
            <a:avLst/>
          </a:prstGeom>
        </p:spPr>
        <p:txBody>
          <a:bodyPr wrap="square" lIns="91445" tIns="45723" rIns="91445" bIns="45723">
            <a:spAutoFit/>
          </a:bodyPr>
          <a:lstStyle/>
          <a:p>
            <a:pP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标题数数字等都等都可以通题数字标题可以通题数字标题字等都可以通题数字标题标题数标题题数字标题数标题字等都可以通题数字标题标题数字等字等。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Oval 36"/>
          <p:cNvSpPr/>
          <p:nvPr/>
        </p:nvSpPr>
        <p:spPr>
          <a:xfrm>
            <a:off x="6995882" y="3575282"/>
            <a:ext cx="694176" cy="69408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3" rIns="91445" bIns="45723" rtlCol="0" anchor="ctr"/>
          <a:lstStyle/>
          <a:p>
            <a:pPr algn="ctr"/>
            <a:endParaRPr lang="id-ID" sz="900" dirty="0">
              <a:cs typeface="+mn-ea"/>
              <a:sym typeface="+mn-lt"/>
            </a:endParaRPr>
          </a:p>
        </p:txBody>
      </p:sp>
      <p:sp>
        <p:nvSpPr>
          <p:cNvPr id="14" name="Oval 37"/>
          <p:cNvSpPr/>
          <p:nvPr/>
        </p:nvSpPr>
        <p:spPr>
          <a:xfrm>
            <a:off x="6995882" y="4491786"/>
            <a:ext cx="694176" cy="69408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3" rIns="91445" bIns="45723" rtlCol="0" anchor="ctr"/>
          <a:lstStyle/>
          <a:p>
            <a:pPr algn="ctr"/>
            <a:endParaRPr lang="id-ID" sz="900" dirty="0">
              <a:cs typeface="+mn-ea"/>
              <a:sym typeface="+mn-lt"/>
            </a:endParaRPr>
          </a:p>
        </p:txBody>
      </p:sp>
      <p:sp>
        <p:nvSpPr>
          <p:cNvPr id="15" name="Freeform 91"/>
          <p:cNvSpPr>
            <a:spLocks noEditPoints="1"/>
          </p:cNvSpPr>
          <p:nvPr/>
        </p:nvSpPr>
        <p:spPr bwMode="auto">
          <a:xfrm>
            <a:off x="7154068" y="2737743"/>
            <a:ext cx="403914" cy="40391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FFFFF"/>
          </a:solidFill>
          <a:ln w="9525">
            <a:noFill/>
            <a:round/>
          </a:ln>
        </p:spPr>
        <p:txBody>
          <a:bodyPr vert="horz" wrap="square" lIns="45720" tIns="22860" rIns="45720" bIns="22860" numCol="1" anchor="t" anchorCtr="0" compatLnSpc="1"/>
          <a:lstStyle/>
          <a:p>
            <a:endParaRPr lang="en-US" sz="900">
              <a:cs typeface="+mn-ea"/>
              <a:sym typeface="+mn-lt"/>
            </a:endParaRPr>
          </a:p>
        </p:txBody>
      </p:sp>
      <p:sp>
        <p:nvSpPr>
          <p:cNvPr id="16" name="Freeform 144"/>
          <p:cNvSpPr>
            <a:spLocks noEditPoints="1"/>
          </p:cNvSpPr>
          <p:nvPr/>
        </p:nvSpPr>
        <p:spPr bwMode="auto">
          <a:xfrm>
            <a:off x="7129080" y="3733852"/>
            <a:ext cx="427479" cy="331572"/>
          </a:xfrm>
          <a:custGeom>
            <a:avLst/>
            <a:gdLst/>
            <a:ahLst/>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rgbClr val="FFFFFF"/>
          </a:solidFill>
          <a:ln w="9525">
            <a:noFill/>
            <a:round/>
          </a:ln>
        </p:spPr>
        <p:txBody>
          <a:bodyPr vert="horz" wrap="square" lIns="45720" tIns="22860" rIns="45720" bIns="22860" numCol="1" anchor="t" anchorCtr="0" compatLnSpc="1"/>
          <a:lstStyle/>
          <a:p>
            <a:endParaRPr lang="en-US" sz="900">
              <a:cs typeface="+mn-ea"/>
              <a:sym typeface="+mn-lt"/>
            </a:endParaRPr>
          </a:p>
        </p:txBody>
      </p:sp>
      <p:sp>
        <p:nvSpPr>
          <p:cNvPr id="17" name="Freeform 148"/>
          <p:cNvSpPr>
            <a:spLocks noEditPoints="1"/>
          </p:cNvSpPr>
          <p:nvPr/>
        </p:nvSpPr>
        <p:spPr bwMode="auto">
          <a:xfrm>
            <a:off x="7185366" y="4650933"/>
            <a:ext cx="346267" cy="333813"/>
          </a:xfrm>
          <a:custGeom>
            <a:avLst/>
            <a:gdLst/>
            <a:ahLst/>
            <a:cxnLst>
              <a:cxn ang="0">
                <a:pos x="16" y="54"/>
              </a:cxn>
              <a:cxn ang="0">
                <a:pos x="14" y="57"/>
              </a:cxn>
              <a:cxn ang="0">
                <a:pos x="2" y="57"/>
              </a:cxn>
              <a:cxn ang="0">
                <a:pos x="0" y="54"/>
              </a:cxn>
              <a:cxn ang="0">
                <a:pos x="0" y="29"/>
              </a:cxn>
              <a:cxn ang="0">
                <a:pos x="2" y="26"/>
              </a:cxn>
              <a:cxn ang="0">
                <a:pos x="14" y="26"/>
              </a:cxn>
              <a:cxn ang="0">
                <a:pos x="16" y="29"/>
              </a:cxn>
              <a:cxn ang="0">
                <a:pos x="16" y="54"/>
              </a:cxn>
              <a:cxn ang="0">
                <a:pos x="7" y="47"/>
              </a:cxn>
              <a:cxn ang="0">
                <a:pos x="5" y="49"/>
              </a:cxn>
              <a:cxn ang="0">
                <a:pos x="7" y="52"/>
              </a:cxn>
              <a:cxn ang="0">
                <a:pos x="10" y="49"/>
              </a:cxn>
              <a:cxn ang="0">
                <a:pos x="7" y="47"/>
              </a:cxn>
              <a:cxn ang="0">
                <a:pos x="62" y="35"/>
              </a:cxn>
              <a:cxn ang="0">
                <a:pos x="62" y="38"/>
              </a:cxn>
              <a:cxn ang="0">
                <a:pos x="61" y="43"/>
              </a:cxn>
              <a:cxn ang="0">
                <a:pos x="61" y="48"/>
              </a:cxn>
              <a:cxn ang="0">
                <a:pos x="59" y="52"/>
              </a:cxn>
              <a:cxn ang="0">
                <a:pos x="57" y="59"/>
              </a:cxn>
              <a:cxn ang="0">
                <a:pos x="49" y="62"/>
              </a:cxn>
              <a:cxn ang="0">
                <a:pos x="47" y="62"/>
              </a:cxn>
              <a:cxn ang="0">
                <a:pos x="44" y="62"/>
              </a:cxn>
              <a:cxn ang="0">
                <a:pos x="43" y="62"/>
              </a:cxn>
              <a:cxn ang="0">
                <a:pos x="28" y="59"/>
              </a:cxn>
              <a:cxn ang="0">
                <a:pos x="22" y="57"/>
              </a:cxn>
              <a:cxn ang="0">
                <a:pos x="19" y="54"/>
              </a:cxn>
              <a:cxn ang="0">
                <a:pos x="19" y="29"/>
              </a:cxn>
              <a:cxn ang="0">
                <a:pos x="21" y="26"/>
              </a:cxn>
              <a:cxn ang="0">
                <a:pos x="29" y="19"/>
              </a:cxn>
              <a:cxn ang="0">
                <a:pos x="33" y="14"/>
              </a:cxn>
              <a:cxn ang="0">
                <a:pos x="35" y="8"/>
              </a:cxn>
              <a:cxn ang="0">
                <a:pos x="38" y="1"/>
              </a:cxn>
              <a:cxn ang="0">
                <a:pos x="40" y="0"/>
              </a:cxn>
              <a:cxn ang="0">
                <a:pos x="49" y="11"/>
              </a:cxn>
              <a:cxn ang="0">
                <a:pos x="46" y="18"/>
              </a:cxn>
              <a:cxn ang="0">
                <a:pos x="45" y="21"/>
              </a:cxn>
              <a:cxn ang="0">
                <a:pos x="56" y="21"/>
              </a:cxn>
              <a:cxn ang="0">
                <a:pos x="64" y="29"/>
              </a:cxn>
              <a:cxn ang="0">
                <a:pos x="62" y="35"/>
              </a:cxn>
            </a:cxnLst>
            <a:rect l="0" t="0" r="r" b="b"/>
            <a:pathLst>
              <a:path w="64" h="62">
                <a:moveTo>
                  <a:pt x="16" y="54"/>
                </a:moveTo>
                <a:cubicBezTo>
                  <a:pt x="16" y="56"/>
                  <a:pt x="15" y="57"/>
                  <a:pt x="14" y="57"/>
                </a:cubicBezTo>
                <a:cubicBezTo>
                  <a:pt x="2" y="57"/>
                  <a:pt x="2" y="57"/>
                  <a:pt x="2" y="57"/>
                </a:cubicBezTo>
                <a:cubicBezTo>
                  <a:pt x="1" y="57"/>
                  <a:pt x="0" y="56"/>
                  <a:pt x="0" y="54"/>
                </a:cubicBezTo>
                <a:cubicBezTo>
                  <a:pt x="0" y="29"/>
                  <a:pt x="0" y="29"/>
                  <a:pt x="0" y="29"/>
                </a:cubicBezTo>
                <a:cubicBezTo>
                  <a:pt x="0" y="27"/>
                  <a:pt x="1" y="26"/>
                  <a:pt x="2" y="26"/>
                </a:cubicBezTo>
                <a:cubicBezTo>
                  <a:pt x="14" y="26"/>
                  <a:pt x="14" y="26"/>
                  <a:pt x="14" y="26"/>
                </a:cubicBezTo>
                <a:cubicBezTo>
                  <a:pt x="15" y="26"/>
                  <a:pt x="16" y="27"/>
                  <a:pt x="16" y="29"/>
                </a:cubicBezTo>
                <a:lnTo>
                  <a:pt x="16" y="54"/>
                </a:lnTo>
                <a:close/>
                <a:moveTo>
                  <a:pt x="7" y="47"/>
                </a:moveTo>
                <a:cubicBezTo>
                  <a:pt x="6" y="47"/>
                  <a:pt x="5" y="48"/>
                  <a:pt x="5" y="49"/>
                </a:cubicBezTo>
                <a:cubicBezTo>
                  <a:pt x="5" y="51"/>
                  <a:pt x="6" y="52"/>
                  <a:pt x="7" y="52"/>
                </a:cubicBezTo>
                <a:cubicBezTo>
                  <a:pt x="9" y="52"/>
                  <a:pt x="10" y="51"/>
                  <a:pt x="10" y="49"/>
                </a:cubicBezTo>
                <a:cubicBezTo>
                  <a:pt x="10" y="48"/>
                  <a:pt x="9" y="47"/>
                  <a:pt x="7" y="47"/>
                </a:cubicBezTo>
                <a:close/>
                <a:moveTo>
                  <a:pt x="62" y="35"/>
                </a:moveTo>
                <a:cubicBezTo>
                  <a:pt x="62" y="36"/>
                  <a:pt x="62" y="37"/>
                  <a:pt x="62" y="38"/>
                </a:cubicBezTo>
                <a:cubicBezTo>
                  <a:pt x="62" y="40"/>
                  <a:pt x="62" y="42"/>
                  <a:pt x="61" y="43"/>
                </a:cubicBezTo>
                <a:cubicBezTo>
                  <a:pt x="61" y="45"/>
                  <a:pt x="61" y="46"/>
                  <a:pt x="61" y="48"/>
                </a:cubicBezTo>
                <a:cubicBezTo>
                  <a:pt x="60" y="49"/>
                  <a:pt x="60" y="51"/>
                  <a:pt x="59" y="52"/>
                </a:cubicBezTo>
                <a:cubicBezTo>
                  <a:pt x="59" y="55"/>
                  <a:pt x="58" y="57"/>
                  <a:pt x="57" y="59"/>
                </a:cubicBezTo>
                <a:cubicBezTo>
                  <a:pt x="55" y="61"/>
                  <a:pt x="52" y="62"/>
                  <a:pt x="49" y="62"/>
                </a:cubicBezTo>
                <a:cubicBezTo>
                  <a:pt x="48" y="62"/>
                  <a:pt x="48" y="62"/>
                  <a:pt x="47" y="62"/>
                </a:cubicBezTo>
                <a:cubicBezTo>
                  <a:pt x="44" y="62"/>
                  <a:pt x="44" y="62"/>
                  <a:pt x="44" y="62"/>
                </a:cubicBezTo>
                <a:cubicBezTo>
                  <a:pt x="43" y="62"/>
                  <a:pt x="43" y="62"/>
                  <a:pt x="43" y="62"/>
                </a:cubicBezTo>
                <a:cubicBezTo>
                  <a:pt x="38" y="62"/>
                  <a:pt x="32" y="60"/>
                  <a:pt x="28" y="59"/>
                </a:cubicBezTo>
                <a:cubicBezTo>
                  <a:pt x="25" y="58"/>
                  <a:pt x="23" y="57"/>
                  <a:pt x="22" y="57"/>
                </a:cubicBezTo>
                <a:cubicBezTo>
                  <a:pt x="20" y="57"/>
                  <a:pt x="19" y="56"/>
                  <a:pt x="19" y="54"/>
                </a:cubicBezTo>
                <a:cubicBezTo>
                  <a:pt x="19" y="29"/>
                  <a:pt x="19" y="29"/>
                  <a:pt x="19" y="29"/>
                </a:cubicBezTo>
                <a:cubicBezTo>
                  <a:pt x="19" y="27"/>
                  <a:pt x="20" y="26"/>
                  <a:pt x="21" y="26"/>
                </a:cubicBezTo>
                <a:cubicBezTo>
                  <a:pt x="23" y="26"/>
                  <a:pt x="27" y="21"/>
                  <a:pt x="29" y="19"/>
                </a:cubicBezTo>
                <a:cubicBezTo>
                  <a:pt x="30" y="17"/>
                  <a:pt x="31" y="15"/>
                  <a:pt x="33" y="14"/>
                </a:cubicBezTo>
                <a:cubicBezTo>
                  <a:pt x="34" y="13"/>
                  <a:pt x="35" y="10"/>
                  <a:pt x="35" y="8"/>
                </a:cubicBezTo>
                <a:cubicBezTo>
                  <a:pt x="36" y="5"/>
                  <a:pt x="36" y="3"/>
                  <a:pt x="38" y="1"/>
                </a:cubicBezTo>
                <a:cubicBezTo>
                  <a:pt x="38" y="1"/>
                  <a:pt x="39" y="0"/>
                  <a:pt x="40" y="0"/>
                </a:cubicBezTo>
                <a:cubicBezTo>
                  <a:pt x="49" y="0"/>
                  <a:pt x="49" y="8"/>
                  <a:pt x="49" y="11"/>
                </a:cubicBezTo>
                <a:cubicBezTo>
                  <a:pt x="49" y="14"/>
                  <a:pt x="47" y="16"/>
                  <a:pt x="46" y="18"/>
                </a:cubicBezTo>
                <a:cubicBezTo>
                  <a:pt x="46" y="19"/>
                  <a:pt x="46" y="20"/>
                  <a:pt x="45" y="21"/>
                </a:cubicBezTo>
                <a:cubicBezTo>
                  <a:pt x="56" y="21"/>
                  <a:pt x="56" y="21"/>
                  <a:pt x="56" y="21"/>
                </a:cubicBezTo>
                <a:cubicBezTo>
                  <a:pt x="60" y="21"/>
                  <a:pt x="64" y="25"/>
                  <a:pt x="64" y="29"/>
                </a:cubicBezTo>
                <a:cubicBezTo>
                  <a:pt x="64" y="31"/>
                  <a:pt x="63" y="33"/>
                  <a:pt x="62" y="35"/>
                </a:cubicBezTo>
                <a:close/>
              </a:path>
            </a:pathLst>
          </a:custGeom>
          <a:solidFill>
            <a:srgbClr val="FFFFFF"/>
          </a:solidFill>
          <a:ln w="9525">
            <a:noFill/>
            <a:round/>
          </a:ln>
        </p:spPr>
        <p:txBody>
          <a:bodyPr vert="horz" wrap="square" lIns="45720" tIns="22860" rIns="45720" bIns="22860" numCol="1" anchor="t" anchorCtr="0" compatLnSpc="1"/>
          <a:lstStyle/>
          <a:p>
            <a:endParaRPr lang="en-US" sz="900">
              <a:cs typeface="+mn-ea"/>
              <a:sym typeface="+mn-lt"/>
            </a:endParaRPr>
          </a:p>
        </p:txBody>
      </p:sp>
      <p:sp>
        <p:nvSpPr>
          <p:cNvPr id="18" name="TextBox 49"/>
          <p:cNvSpPr txBox="1"/>
          <p:nvPr/>
        </p:nvSpPr>
        <p:spPr>
          <a:xfrm>
            <a:off x="7811248" y="3511366"/>
            <a:ext cx="3169672" cy="277005"/>
          </a:xfrm>
          <a:prstGeom prst="rect">
            <a:avLst/>
          </a:prstGeom>
          <a:noFill/>
        </p:spPr>
        <p:txBody>
          <a:bodyPr wrap="square" lIns="91445" tIns="45723" rIns="91445" bIns="45723" rtlCol="0">
            <a:spAutoFit/>
          </a:bodyPr>
          <a:lstStyle/>
          <a:p>
            <a:r>
              <a:rPr lang="zh-CN" altLang="en-US" sz="1200" b="1" dirty="0">
                <a:latin typeface="微软雅黑" panose="020B0503020204020204" pitchFamily="34" charset="-122"/>
                <a:ea typeface="微软雅黑" panose="020B0503020204020204" pitchFamily="34" charset="-122"/>
              </a:rPr>
              <a:t>点击输入标题文字</a:t>
            </a:r>
            <a:endParaRPr lang="en-US" altLang="zh-CN" sz="1200" b="1" dirty="0">
              <a:latin typeface="微软雅黑" panose="020B0503020204020204" pitchFamily="34" charset="-122"/>
              <a:ea typeface="微软雅黑" panose="020B0503020204020204" pitchFamily="34" charset="-122"/>
            </a:endParaRPr>
          </a:p>
        </p:txBody>
      </p:sp>
      <p:sp>
        <p:nvSpPr>
          <p:cNvPr id="19" name="Rectangle 50"/>
          <p:cNvSpPr/>
          <p:nvPr/>
        </p:nvSpPr>
        <p:spPr>
          <a:xfrm>
            <a:off x="7811248" y="3748373"/>
            <a:ext cx="3126746" cy="624601"/>
          </a:xfrm>
          <a:prstGeom prst="rect">
            <a:avLst/>
          </a:prstGeom>
        </p:spPr>
        <p:txBody>
          <a:bodyPr wrap="square" lIns="91445" tIns="45723" rIns="91445" bIns="45723">
            <a:spAutoFit/>
          </a:bodyPr>
          <a:lstStyle/>
          <a:p>
            <a:pP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标题数数字等都等都可以通题数字标题可以通题数字标题字等都可以通题数字标题标题数标题题数字标题数标题字等都可以通题数字标题标题数字等字等。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Box 51"/>
          <p:cNvSpPr txBox="1"/>
          <p:nvPr/>
        </p:nvSpPr>
        <p:spPr>
          <a:xfrm>
            <a:off x="7811248" y="4483163"/>
            <a:ext cx="3169672" cy="277005"/>
          </a:xfrm>
          <a:prstGeom prst="rect">
            <a:avLst/>
          </a:prstGeom>
          <a:noFill/>
        </p:spPr>
        <p:txBody>
          <a:bodyPr wrap="square" lIns="91445" tIns="45723" rIns="91445" bIns="45723" rtlCol="0">
            <a:spAutoFit/>
          </a:bodyPr>
          <a:lstStyle/>
          <a:p>
            <a:r>
              <a:rPr lang="zh-CN" altLang="en-US" sz="1200" b="1" dirty="0">
                <a:latin typeface="微软雅黑" panose="020B0503020204020204" pitchFamily="34" charset="-122"/>
                <a:ea typeface="微软雅黑" panose="020B0503020204020204" pitchFamily="34" charset="-122"/>
              </a:rPr>
              <a:t>点击输入标题文字</a:t>
            </a:r>
            <a:endParaRPr lang="en-US" altLang="zh-CN" sz="1200" b="1" dirty="0">
              <a:latin typeface="微软雅黑" panose="020B0503020204020204" pitchFamily="34" charset="-122"/>
              <a:ea typeface="微软雅黑" panose="020B0503020204020204" pitchFamily="34" charset="-122"/>
            </a:endParaRPr>
          </a:p>
        </p:txBody>
      </p:sp>
      <p:sp>
        <p:nvSpPr>
          <p:cNvPr id="21" name="Rectangle 52"/>
          <p:cNvSpPr/>
          <p:nvPr/>
        </p:nvSpPr>
        <p:spPr>
          <a:xfrm>
            <a:off x="7811248" y="4768296"/>
            <a:ext cx="3126746" cy="624601"/>
          </a:xfrm>
          <a:prstGeom prst="rect">
            <a:avLst/>
          </a:prstGeom>
        </p:spPr>
        <p:txBody>
          <a:bodyPr wrap="square" lIns="91445" tIns="45723" rIns="91445" bIns="45723">
            <a:spAutoFit/>
          </a:bodyPr>
          <a:lstStyle/>
          <a:p>
            <a:pP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标题数数字等都等都可以通题数字标题可以通题数字标题字等都可以通题数字标题标题数标题题数字标题数标题字等都可以通题数字标题标题数字等字等。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1+#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1+#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1+#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1+#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1+#ppt_w/2"/>
                                          </p:val>
                                        </p:tav>
                                        <p:tav tm="100000">
                                          <p:val>
                                            <p:strVal val="#ppt_x"/>
                                          </p:val>
                                        </p:tav>
                                      </p:tavLst>
                                    </p:anim>
                                    <p:anim calcmode="lin" valueType="num">
                                      <p:cBhvr additive="base">
                                        <p:cTn id="46" dur="500" fill="hold"/>
                                        <p:tgtEl>
                                          <p:spTgt spid="14"/>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1+#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1+#ppt_w/2"/>
                                          </p:val>
                                        </p:tav>
                                        <p:tav tm="100000">
                                          <p:val>
                                            <p:strVal val="#ppt_x"/>
                                          </p:val>
                                        </p:tav>
                                      </p:tavLst>
                                    </p:anim>
                                    <p:anim calcmode="lin" valueType="num">
                                      <p:cBhvr additive="base">
                                        <p:cTn id="54" dur="500" fill="hold"/>
                                        <p:tgtEl>
                                          <p:spTgt spid="16"/>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1+#ppt_w/2"/>
                                          </p:val>
                                        </p:tav>
                                        <p:tav tm="100000">
                                          <p:val>
                                            <p:strVal val="#ppt_x"/>
                                          </p:val>
                                        </p:tav>
                                      </p:tavLst>
                                    </p:anim>
                                    <p:anim calcmode="lin" valueType="num">
                                      <p:cBhvr additive="base">
                                        <p:cTn id="62" dur="500" fill="hold"/>
                                        <p:tgtEl>
                                          <p:spTgt spid="1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1+#ppt_w/2"/>
                                          </p:val>
                                        </p:tav>
                                        <p:tav tm="100000">
                                          <p:val>
                                            <p:strVal val="#ppt_x"/>
                                          </p:val>
                                        </p:tav>
                                      </p:tavLst>
                                    </p:anim>
                                    <p:anim calcmode="lin" valueType="num">
                                      <p:cBhvr additive="base">
                                        <p:cTn id="66" dur="500" fill="hold"/>
                                        <p:tgtEl>
                                          <p:spTgt spid="19"/>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1+#ppt_w/2"/>
                                          </p:val>
                                        </p:tav>
                                        <p:tav tm="100000">
                                          <p:val>
                                            <p:strVal val="#ppt_x"/>
                                          </p:val>
                                        </p:tav>
                                      </p:tavLst>
                                    </p:anim>
                                    <p:anim calcmode="lin" valueType="num">
                                      <p:cBhvr additive="base">
                                        <p:cTn id="7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Graphic spid="9" grpId="0">
        <p:bldAsOne/>
      </p:bldGraphic>
      <p:bldP spid="10" grpId="0" animBg="1"/>
      <p:bldP spid="11" grpId="0"/>
      <p:bldP spid="12" grpId="0"/>
      <p:bldP spid="13" grpId="0" animBg="1"/>
      <p:bldP spid="14" grpId="0" animBg="1"/>
      <p:bldP spid="15" grpId="0" animBg="1"/>
      <p:bldP spid="16" grpId="0" animBg="1"/>
      <p:bldP spid="17" grpId="0" animBg="1"/>
      <p:bldP spid="18" grpId="0"/>
      <p:bldP spid="19" grpId="0"/>
      <p:bldP spid="2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b="15666"/>
          <a:stretch>
            <a:fillRect/>
          </a:stretch>
        </p:blipFill>
        <p:spPr>
          <a:xfrm>
            <a:off x="0" y="-1"/>
            <a:ext cx="12192000" cy="6850744"/>
          </a:xfrm>
          <a:prstGeom prst="rect">
            <a:avLst/>
          </a:prstGeom>
        </p:spPr>
      </p:pic>
      <p:grpSp>
        <p:nvGrpSpPr>
          <p:cNvPr id="5" name="组合 4"/>
          <p:cNvGrpSpPr/>
          <p:nvPr/>
        </p:nvGrpSpPr>
        <p:grpSpPr>
          <a:xfrm>
            <a:off x="-1" y="2093494"/>
            <a:ext cx="9127959" cy="2663754"/>
            <a:chOff x="-1" y="2093494"/>
            <a:chExt cx="9127959" cy="2663754"/>
          </a:xfrm>
        </p:grpSpPr>
        <p:sp>
          <p:nvSpPr>
            <p:cNvPr id="3" name="矩形 2"/>
            <p:cNvSpPr/>
            <p:nvPr/>
          </p:nvSpPr>
          <p:spPr>
            <a:xfrm>
              <a:off x="-1" y="2093494"/>
              <a:ext cx="9127959" cy="2663754"/>
            </a:xfrm>
            <a:prstGeom prst="rect">
              <a:avLst/>
            </a:prstGeom>
            <a:solidFill>
              <a:schemeClr val="tx1">
                <a:lumMod val="95000"/>
                <a:lumOff val="5000"/>
                <a:alpha val="3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11"/>
            <p:cNvSpPr>
              <a:spLocks noEditPoints="1"/>
            </p:cNvSpPr>
            <p:nvPr/>
          </p:nvSpPr>
          <p:spPr bwMode="auto">
            <a:xfrm>
              <a:off x="7154159" y="2548300"/>
              <a:ext cx="1331494" cy="1691673"/>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grpSp>
      <p:grpSp>
        <p:nvGrpSpPr>
          <p:cNvPr id="9" name="组合 8"/>
          <p:cNvGrpSpPr/>
          <p:nvPr/>
        </p:nvGrpSpPr>
        <p:grpSpPr>
          <a:xfrm>
            <a:off x="9127958" y="2093494"/>
            <a:ext cx="3087125" cy="2663754"/>
            <a:chOff x="9127958" y="2093494"/>
            <a:chExt cx="3087125" cy="2663754"/>
          </a:xfrm>
        </p:grpSpPr>
        <p:sp>
          <p:nvSpPr>
            <p:cNvPr id="4" name="矩形 3"/>
            <p:cNvSpPr/>
            <p:nvPr/>
          </p:nvSpPr>
          <p:spPr>
            <a:xfrm>
              <a:off x="9698138" y="3348519"/>
              <a:ext cx="697627" cy="1015663"/>
            </a:xfrm>
            <a:prstGeom prst="rect">
              <a:avLst/>
            </a:prstGeom>
          </p:spPr>
          <p:txBody>
            <a:bodyPr wrap="none">
              <a:spAutoFit/>
            </a:bodyPr>
            <a:lstStyle/>
            <a:p>
              <a:pPr>
                <a:lnSpc>
                  <a:spcPct val="150000"/>
                </a:lnSpc>
              </a:pPr>
              <a:r>
                <a:rPr lang="zh-CN" altLang="en-US" sz="1000" dirty="0">
                  <a:ln w="6350">
                    <a:noFill/>
                  </a:ln>
                  <a:solidFill>
                    <a:schemeClr val="tx1">
                      <a:lumMod val="95000"/>
                      <a:lumOff val="5000"/>
                    </a:schemeClr>
                  </a:solidFill>
                  <a:latin typeface="Impact" panose="020B0806030902050204" pitchFamily="34" charset="0"/>
                  <a:ea typeface="微软雅黑" panose="020B0503020204020204" pitchFamily="34" charset="-122"/>
                </a:rPr>
                <a:t>研究目标</a:t>
              </a:r>
              <a:endParaRPr lang="en-US" altLang="zh-CN" sz="1000" dirty="0">
                <a:ln w="6350">
                  <a:noFill/>
                </a:ln>
                <a:solidFill>
                  <a:schemeClr val="tx1">
                    <a:lumMod val="95000"/>
                    <a:lumOff val="5000"/>
                  </a:schemeClr>
                </a:solidFill>
                <a:latin typeface="Impact" panose="020B0806030902050204" pitchFamily="34" charset="0"/>
                <a:ea typeface="微软雅黑" panose="020B0503020204020204" pitchFamily="34" charset="-122"/>
              </a:endParaRPr>
            </a:p>
            <a:p>
              <a:pPr>
                <a:lnSpc>
                  <a:spcPct val="150000"/>
                </a:lnSpc>
              </a:pPr>
              <a:r>
                <a:rPr lang="zh-CN" altLang="en-US" sz="1000" dirty="0">
                  <a:ln w="6350">
                    <a:noFill/>
                  </a:ln>
                  <a:solidFill>
                    <a:schemeClr val="tx1">
                      <a:lumMod val="95000"/>
                      <a:lumOff val="5000"/>
                    </a:schemeClr>
                  </a:solidFill>
                  <a:latin typeface="Impact" panose="020B0806030902050204" pitchFamily="34" charset="0"/>
                  <a:ea typeface="微软雅黑" panose="020B0503020204020204" pitchFamily="34" charset="-122"/>
                </a:rPr>
                <a:t>成果形式</a:t>
              </a:r>
              <a:endParaRPr lang="en-US" altLang="zh-CN" sz="1000" dirty="0">
                <a:ln w="6350">
                  <a:noFill/>
                </a:ln>
                <a:solidFill>
                  <a:schemeClr val="tx1">
                    <a:lumMod val="95000"/>
                    <a:lumOff val="5000"/>
                  </a:schemeClr>
                </a:solidFill>
                <a:latin typeface="Impact" panose="020B0806030902050204" pitchFamily="34" charset="0"/>
                <a:ea typeface="微软雅黑" panose="020B0503020204020204" pitchFamily="34" charset="-122"/>
              </a:endParaRPr>
            </a:p>
            <a:p>
              <a:pPr>
                <a:lnSpc>
                  <a:spcPct val="150000"/>
                </a:lnSpc>
              </a:pPr>
              <a:r>
                <a:rPr lang="zh-CN" altLang="en-US" sz="1000" dirty="0">
                  <a:ln w="6350">
                    <a:noFill/>
                  </a:ln>
                  <a:solidFill>
                    <a:schemeClr val="tx1">
                      <a:lumMod val="95000"/>
                      <a:lumOff val="5000"/>
                    </a:schemeClr>
                  </a:solidFill>
                  <a:latin typeface="Impact" panose="020B0806030902050204" pitchFamily="34" charset="0"/>
                  <a:ea typeface="微软雅黑" panose="020B0503020204020204" pitchFamily="34" charset="-122"/>
                </a:rPr>
                <a:t>应用前景</a:t>
              </a:r>
              <a:endParaRPr lang="en-US" altLang="zh-CN" sz="1000" dirty="0">
                <a:ln w="6350">
                  <a:noFill/>
                </a:ln>
                <a:solidFill>
                  <a:schemeClr val="tx1">
                    <a:lumMod val="95000"/>
                    <a:lumOff val="5000"/>
                  </a:schemeClr>
                </a:solidFill>
                <a:latin typeface="Impact" panose="020B0806030902050204" pitchFamily="34" charset="0"/>
                <a:ea typeface="微软雅黑" panose="020B0503020204020204" pitchFamily="34" charset="-122"/>
              </a:endParaRPr>
            </a:p>
            <a:p>
              <a:pPr>
                <a:lnSpc>
                  <a:spcPct val="150000"/>
                </a:lnSpc>
              </a:pPr>
              <a:r>
                <a:rPr lang="zh-CN" altLang="en-US" sz="1000" dirty="0">
                  <a:ln w="6350">
                    <a:noFill/>
                  </a:ln>
                  <a:solidFill>
                    <a:schemeClr val="tx1">
                      <a:lumMod val="95000"/>
                      <a:lumOff val="5000"/>
                    </a:schemeClr>
                  </a:solidFill>
                  <a:latin typeface="Impact" panose="020B0806030902050204" pitchFamily="34" charset="0"/>
                  <a:ea typeface="微软雅黑" panose="020B0503020204020204" pitchFamily="34" charset="-122"/>
                </a:rPr>
                <a:t>未来发展</a:t>
              </a:r>
              <a:endParaRPr lang="en-US" altLang="zh-CN" sz="1000" dirty="0">
                <a:ln w="6350">
                  <a:noFill/>
                </a:ln>
                <a:solidFill>
                  <a:schemeClr val="tx1">
                    <a:lumMod val="95000"/>
                    <a:lumOff val="5000"/>
                  </a:schemeClr>
                </a:solidFill>
                <a:latin typeface="Impact" panose="020B0806030902050204" pitchFamily="34" charset="0"/>
                <a:ea typeface="微软雅黑" panose="020B0503020204020204" pitchFamily="34" charset="-122"/>
              </a:endParaRPr>
            </a:p>
          </p:txBody>
        </p:sp>
        <p:sp>
          <p:nvSpPr>
            <p:cNvPr id="6" name="矩形 5"/>
            <p:cNvSpPr/>
            <p:nvPr/>
          </p:nvSpPr>
          <p:spPr>
            <a:xfrm>
              <a:off x="9698138" y="2979187"/>
              <a:ext cx="1800493" cy="369332"/>
            </a:xfrm>
            <a:prstGeom prst="rect">
              <a:avLst/>
            </a:prstGeom>
          </p:spPr>
          <p:txBody>
            <a:bodyPr wrap="none">
              <a:spAutoFit/>
            </a:bodyPr>
            <a:lstStyle/>
            <a:p>
              <a:pPr algn="ctr"/>
              <a:r>
                <a:rPr lang="zh-CN" altLang="en-US" b="1" dirty="0">
                  <a:ln w="6350">
                    <a:noFill/>
                  </a:ln>
                  <a:solidFill>
                    <a:schemeClr val="tx1">
                      <a:lumMod val="95000"/>
                      <a:lumOff val="5000"/>
                    </a:schemeClr>
                  </a:solidFill>
                  <a:latin typeface="Impact" panose="020B0806030902050204" pitchFamily="34" charset="0"/>
                  <a:ea typeface="微软雅黑" panose="020B0503020204020204" pitchFamily="34" charset="-122"/>
                </a:rPr>
                <a:t>研究成果与应用</a:t>
              </a:r>
              <a:endParaRPr lang="zh-CN" altLang="en-US" b="1" dirty="0">
                <a:ln w="6350">
                  <a:noFill/>
                </a:ln>
                <a:solidFill>
                  <a:schemeClr val="tx1">
                    <a:lumMod val="95000"/>
                    <a:lumOff val="5000"/>
                  </a:schemeClr>
                </a:solidFill>
                <a:latin typeface="Impact" panose="020B0806030902050204" pitchFamily="34" charset="0"/>
                <a:ea typeface="微软雅黑" panose="020B0503020204020204" pitchFamily="34" charset="-122"/>
              </a:endParaRPr>
            </a:p>
          </p:txBody>
        </p:sp>
        <p:sp>
          <p:nvSpPr>
            <p:cNvPr id="7" name="矩形 6"/>
            <p:cNvSpPr/>
            <p:nvPr/>
          </p:nvSpPr>
          <p:spPr>
            <a:xfrm>
              <a:off x="9127958" y="2093494"/>
              <a:ext cx="3087125" cy="266375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icture 7"/>
            <p:cNvPicPr>
              <a:picLocks noChangeAspect="1" noChangeArrowheads="1"/>
            </p:cNvPicPr>
            <p:nvPr/>
          </p:nvPicPr>
          <p:blipFill>
            <a:blip r:embed="rId2">
              <a:biLevel thresh="7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770263" y="2575364"/>
              <a:ext cx="825483" cy="298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b="15666"/>
          <a:stretch>
            <a:fillRect/>
          </a:stretch>
        </p:blipFill>
        <p:spPr>
          <a:xfrm>
            <a:off x="0" y="-1"/>
            <a:ext cx="12192000" cy="6850744"/>
          </a:xfrm>
          <a:prstGeom prst="rect">
            <a:avLst/>
          </a:prstGeom>
        </p:spPr>
      </p:pic>
      <p:sp>
        <p:nvSpPr>
          <p:cNvPr id="3" name="流程图: 手动输入 2"/>
          <p:cNvSpPr/>
          <p:nvPr/>
        </p:nvSpPr>
        <p:spPr>
          <a:xfrm rot="16200000" flipH="1">
            <a:off x="5241759" y="-99498"/>
            <a:ext cx="6857998" cy="7042484"/>
          </a:xfrm>
          <a:prstGeom prst="flowChartManualInput">
            <a:avLst/>
          </a:prstGeom>
          <a:solidFill>
            <a:schemeClr val="tx1">
              <a:lumMod val="95000"/>
              <a:lumOff val="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7362776" y="1332905"/>
            <a:ext cx="550606" cy="550606"/>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FFFFFF"/>
                </a:solidFill>
                <a:effectLst/>
                <a:uLnTx/>
                <a:uFillTx/>
                <a:cs typeface="+mn-ea"/>
                <a:sym typeface="+mn-lt"/>
              </a:rPr>
              <a:t>01</a:t>
            </a:r>
            <a:endParaRPr kumimoji="0" lang="zh-CN" altLang="en-US" sz="1400" b="0" i="0" u="none" strike="noStrike" kern="1200" cap="none" spc="0" normalizeH="0" baseline="0" noProof="0" dirty="0">
              <a:ln>
                <a:noFill/>
              </a:ln>
              <a:solidFill>
                <a:srgbClr val="FFFFFF"/>
              </a:solidFill>
              <a:effectLst/>
              <a:uLnTx/>
              <a:uFillTx/>
              <a:cs typeface="+mn-ea"/>
              <a:sym typeface="+mn-lt"/>
            </a:endParaRPr>
          </a:p>
        </p:txBody>
      </p:sp>
      <p:sp>
        <p:nvSpPr>
          <p:cNvPr id="5" name="文本框 4"/>
          <p:cNvSpPr txBox="1"/>
          <p:nvPr/>
        </p:nvSpPr>
        <p:spPr>
          <a:xfrm>
            <a:off x="8076870" y="1332905"/>
            <a:ext cx="697627" cy="400110"/>
          </a:xfrm>
          <a:prstGeom prst="rect">
            <a:avLst/>
          </a:prstGeom>
          <a:noFill/>
        </p:spPr>
        <p:txBody>
          <a:bodyPr wrap="none" rtlCol="0">
            <a:spAutoFit/>
          </a:bodyPr>
          <a:lstStyle/>
          <a:p>
            <a:r>
              <a:rPr lang="zh-CN" altLang="en-US" sz="2000" b="1" dirty="0">
                <a:ln w="6350">
                  <a:noFill/>
                </a:ln>
                <a:solidFill>
                  <a:schemeClr val="bg1">
                    <a:lumMod val="95000"/>
                  </a:schemeClr>
                </a:solidFill>
                <a:latin typeface="Impact" panose="020B0806030902050204" pitchFamily="34" charset="0"/>
                <a:ea typeface="微软雅黑" panose="020B0503020204020204" pitchFamily="34" charset="-122"/>
              </a:rPr>
              <a:t>绪论</a:t>
            </a:r>
            <a:endParaRPr lang="zh-CN" altLang="en-US" sz="2000" b="1" dirty="0">
              <a:ln w="6350">
                <a:noFill/>
              </a:ln>
              <a:solidFill>
                <a:schemeClr val="bg1">
                  <a:lumMod val="95000"/>
                </a:schemeClr>
              </a:solidFill>
              <a:latin typeface="Impact" panose="020B0806030902050204" pitchFamily="34" charset="0"/>
              <a:ea typeface="微软雅黑" panose="020B0503020204020204" pitchFamily="34" charset="-122"/>
            </a:endParaRPr>
          </a:p>
        </p:txBody>
      </p:sp>
      <p:sp>
        <p:nvSpPr>
          <p:cNvPr id="6" name="矩形 5"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8119859" y="1686450"/>
            <a:ext cx="3441290" cy="246221"/>
          </a:xfrm>
          <a:prstGeom prst="rect">
            <a:avLst/>
          </a:prstGeom>
        </p:spPr>
        <p:txBody>
          <a:bodyPr wrap="square">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标题数数字标题标题数标题题数字标题数字等。</a:t>
            </a:r>
            <a:endParaRPr lang="zh-CN" altLang="zh-CN" sz="1000" dirty="0">
              <a:solidFill>
                <a:schemeClr val="bg1"/>
              </a:solidFill>
              <a:latin typeface="微软雅黑" panose="020B0503020204020204" pitchFamily="34" charset="-122"/>
              <a:ea typeface="微软雅黑" panose="020B0503020204020204" pitchFamily="34" charset="-122"/>
            </a:endParaRPr>
          </a:p>
        </p:txBody>
      </p:sp>
      <p:sp>
        <p:nvSpPr>
          <p:cNvPr id="7" name="椭圆 6"/>
          <p:cNvSpPr/>
          <p:nvPr/>
        </p:nvSpPr>
        <p:spPr>
          <a:xfrm>
            <a:off x="6895768" y="3246483"/>
            <a:ext cx="550606" cy="550606"/>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FFFFFF"/>
                </a:solidFill>
                <a:effectLst/>
                <a:uLnTx/>
                <a:uFillTx/>
                <a:cs typeface="+mn-ea"/>
                <a:sym typeface="+mn-lt"/>
              </a:rPr>
              <a:t>03</a:t>
            </a:r>
            <a:endParaRPr kumimoji="0" lang="zh-CN" altLang="en-US" sz="1400" b="0" i="0" u="none" strike="noStrike" kern="1200" cap="none" spc="0" normalizeH="0" baseline="0" noProof="0" dirty="0">
              <a:ln>
                <a:noFill/>
              </a:ln>
              <a:solidFill>
                <a:srgbClr val="FFFFFF"/>
              </a:solidFill>
              <a:effectLst/>
              <a:uLnTx/>
              <a:uFillTx/>
              <a:cs typeface="+mn-ea"/>
              <a:sym typeface="+mn-lt"/>
            </a:endParaRPr>
          </a:p>
        </p:txBody>
      </p:sp>
      <p:sp>
        <p:nvSpPr>
          <p:cNvPr id="8" name="文本框 7"/>
          <p:cNvSpPr txBox="1"/>
          <p:nvPr/>
        </p:nvSpPr>
        <p:spPr>
          <a:xfrm>
            <a:off x="7608644" y="3246483"/>
            <a:ext cx="2492991" cy="400110"/>
          </a:xfrm>
          <a:prstGeom prst="rect">
            <a:avLst/>
          </a:prstGeom>
          <a:noFill/>
        </p:spPr>
        <p:txBody>
          <a:bodyPr wrap="none" rtlCol="0">
            <a:spAutoFit/>
          </a:bodyPr>
          <a:lstStyle/>
          <a:p>
            <a:pPr algn="ctr"/>
            <a:r>
              <a:rPr lang="zh-CN" altLang="en-US" sz="2000" b="1" dirty="0">
                <a:ln w="6350">
                  <a:noFill/>
                </a:ln>
                <a:solidFill>
                  <a:schemeClr val="bg1">
                    <a:lumMod val="95000"/>
                  </a:schemeClr>
                </a:solidFill>
                <a:latin typeface="Impact" panose="020B0806030902050204" pitchFamily="34" charset="0"/>
                <a:ea typeface="微软雅黑" panose="020B0503020204020204" pitchFamily="34" charset="-122"/>
              </a:rPr>
              <a:t>关键技术与实践难点</a:t>
            </a:r>
            <a:endParaRPr lang="zh-CN" altLang="en-US" sz="2000" b="1" dirty="0">
              <a:ln w="6350">
                <a:noFill/>
              </a:ln>
              <a:solidFill>
                <a:schemeClr val="bg1">
                  <a:lumMod val="95000"/>
                </a:schemeClr>
              </a:solidFill>
              <a:latin typeface="Impact" panose="020B0806030902050204" pitchFamily="34" charset="0"/>
              <a:ea typeface="微软雅黑" panose="020B0503020204020204" pitchFamily="34" charset="-122"/>
            </a:endParaRPr>
          </a:p>
        </p:txBody>
      </p:sp>
      <p:sp>
        <p:nvSpPr>
          <p:cNvPr id="9" name="矩形 8"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7652851" y="3600028"/>
            <a:ext cx="3441290" cy="246221"/>
          </a:xfrm>
          <a:prstGeom prst="rect">
            <a:avLst/>
          </a:prstGeom>
        </p:spPr>
        <p:txBody>
          <a:bodyPr wrap="square">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标题数数字标题标题数标题题数字标题数字等。</a:t>
            </a:r>
            <a:endParaRPr lang="zh-CN" altLang="zh-CN" sz="1000" dirty="0">
              <a:solidFill>
                <a:schemeClr val="bg1"/>
              </a:solidFill>
              <a:latin typeface="微软雅黑" panose="020B0503020204020204" pitchFamily="34" charset="-122"/>
              <a:ea typeface="微软雅黑" panose="020B0503020204020204" pitchFamily="34" charset="-122"/>
            </a:endParaRPr>
          </a:p>
        </p:txBody>
      </p:sp>
      <p:sp>
        <p:nvSpPr>
          <p:cNvPr id="10" name="椭圆 9"/>
          <p:cNvSpPr/>
          <p:nvPr/>
        </p:nvSpPr>
        <p:spPr>
          <a:xfrm>
            <a:off x="7119138" y="2288190"/>
            <a:ext cx="550606" cy="550606"/>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FFFFFF"/>
                </a:solidFill>
                <a:effectLst/>
                <a:uLnTx/>
                <a:uFillTx/>
                <a:cs typeface="+mn-ea"/>
                <a:sym typeface="+mn-lt"/>
              </a:rPr>
              <a:t>02</a:t>
            </a:r>
            <a:endParaRPr kumimoji="0" lang="zh-CN" altLang="en-US" sz="1400" b="0" i="0" u="none" strike="noStrike" kern="1200" cap="none" spc="0" normalizeH="0" baseline="0" noProof="0" dirty="0">
              <a:ln>
                <a:noFill/>
              </a:ln>
              <a:solidFill>
                <a:srgbClr val="FFFFFF"/>
              </a:solidFill>
              <a:effectLst/>
              <a:uLnTx/>
              <a:uFillTx/>
              <a:cs typeface="+mn-ea"/>
              <a:sym typeface="+mn-lt"/>
            </a:endParaRPr>
          </a:p>
        </p:txBody>
      </p:sp>
      <p:sp>
        <p:nvSpPr>
          <p:cNvPr id="11" name="文本框 10"/>
          <p:cNvSpPr txBox="1"/>
          <p:nvPr/>
        </p:nvSpPr>
        <p:spPr>
          <a:xfrm>
            <a:off x="7833232" y="2288190"/>
            <a:ext cx="1980029" cy="400110"/>
          </a:xfrm>
          <a:prstGeom prst="rect">
            <a:avLst/>
          </a:prstGeom>
          <a:noFill/>
        </p:spPr>
        <p:txBody>
          <a:bodyPr wrap="none" rtlCol="0">
            <a:spAutoFit/>
          </a:bodyPr>
          <a:lstStyle/>
          <a:p>
            <a:pPr algn="ctr"/>
            <a:r>
              <a:rPr lang="zh-CN" altLang="en-US" sz="2000" b="1" dirty="0">
                <a:ln w="6350">
                  <a:noFill/>
                </a:ln>
                <a:solidFill>
                  <a:schemeClr val="bg1">
                    <a:lumMod val="95000"/>
                  </a:schemeClr>
                </a:solidFill>
                <a:latin typeface="Impact" panose="020B0806030902050204" pitchFamily="34" charset="0"/>
                <a:ea typeface="微软雅黑" panose="020B0503020204020204" pitchFamily="34" charset="-122"/>
              </a:rPr>
              <a:t>研究思路与方法</a:t>
            </a:r>
            <a:endParaRPr lang="zh-CN" altLang="en-US" sz="2000" b="1" dirty="0">
              <a:ln w="6350">
                <a:noFill/>
              </a:ln>
              <a:solidFill>
                <a:schemeClr val="bg1">
                  <a:lumMod val="95000"/>
                </a:schemeClr>
              </a:solidFill>
              <a:latin typeface="Impact" panose="020B0806030902050204" pitchFamily="34" charset="0"/>
              <a:ea typeface="微软雅黑" panose="020B0503020204020204" pitchFamily="34" charset="-122"/>
            </a:endParaRPr>
          </a:p>
        </p:txBody>
      </p:sp>
      <p:sp>
        <p:nvSpPr>
          <p:cNvPr id="12" name="矩形 11"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7876221" y="2641735"/>
            <a:ext cx="3441290" cy="246221"/>
          </a:xfrm>
          <a:prstGeom prst="rect">
            <a:avLst/>
          </a:prstGeom>
        </p:spPr>
        <p:txBody>
          <a:bodyPr wrap="square">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标题数数字标题标题数标题题数字标题数字等。</a:t>
            </a:r>
            <a:endParaRPr lang="zh-CN" altLang="zh-CN" sz="1000" dirty="0">
              <a:solidFill>
                <a:schemeClr val="bg1"/>
              </a:solidFill>
              <a:latin typeface="微软雅黑" panose="020B0503020204020204" pitchFamily="34" charset="-122"/>
              <a:ea typeface="微软雅黑" panose="020B0503020204020204" pitchFamily="34" charset="-122"/>
            </a:endParaRPr>
          </a:p>
        </p:txBody>
      </p:sp>
      <p:sp>
        <p:nvSpPr>
          <p:cNvPr id="13" name="椭圆 12"/>
          <p:cNvSpPr/>
          <p:nvPr/>
        </p:nvSpPr>
        <p:spPr>
          <a:xfrm>
            <a:off x="6669962" y="4148941"/>
            <a:ext cx="550606" cy="550606"/>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FFFFFF"/>
                </a:solidFill>
                <a:effectLst/>
                <a:uLnTx/>
                <a:uFillTx/>
                <a:cs typeface="+mn-ea"/>
                <a:sym typeface="+mn-lt"/>
              </a:rPr>
              <a:t>04</a:t>
            </a:r>
            <a:endParaRPr kumimoji="0" lang="zh-CN" altLang="en-US" sz="1400" b="0" i="0" u="none" strike="noStrike" kern="1200" cap="none" spc="0" normalizeH="0" baseline="0" noProof="0" dirty="0">
              <a:ln>
                <a:noFill/>
              </a:ln>
              <a:solidFill>
                <a:srgbClr val="FFFFFF"/>
              </a:solidFill>
              <a:effectLst/>
              <a:uLnTx/>
              <a:uFillTx/>
              <a:cs typeface="+mn-ea"/>
              <a:sym typeface="+mn-lt"/>
            </a:endParaRPr>
          </a:p>
        </p:txBody>
      </p:sp>
      <p:sp>
        <p:nvSpPr>
          <p:cNvPr id="14" name="文本框 13"/>
          <p:cNvSpPr txBox="1"/>
          <p:nvPr/>
        </p:nvSpPr>
        <p:spPr>
          <a:xfrm>
            <a:off x="7384056" y="4148941"/>
            <a:ext cx="1980029" cy="400110"/>
          </a:xfrm>
          <a:prstGeom prst="rect">
            <a:avLst/>
          </a:prstGeom>
          <a:noFill/>
        </p:spPr>
        <p:txBody>
          <a:bodyPr wrap="none" rtlCol="0">
            <a:spAutoFit/>
          </a:bodyPr>
          <a:lstStyle/>
          <a:p>
            <a:pPr algn="ctr"/>
            <a:r>
              <a:rPr lang="zh-CN" altLang="en-US" sz="2000" b="1" dirty="0">
                <a:ln w="6350">
                  <a:noFill/>
                </a:ln>
                <a:solidFill>
                  <a:schemeClr val="bg1">
                    <a:lumMod val="95000"/>
                  </a:schemeClr>
                </a:solidFill>
                <a:latin typeface="Impact" panose="020B0806030902050204" pitchFamily="34" charset="0"/>
                <a:ea typeface="微软雅黑" panose="020B0503020204020204" pitchFamily="34" charset="-122"/>
              </a:rPr>
              <a:t>研究成果与应用</a:t>
            </a:r>
            <a:endParaRPr lang="zh-CN" altLang="en-US" sz="2000" b="1" dirty="0">
              <a:ln w="6350">
                <a:noFill/>
              </a:ln>
              <a:solidFill>
                <a:schemeClr val="bg1">
                  <a:lumMod val="95000"/>
                </a:schemeClr>
              </a:solidFill>
              <a:latin typeface="Impact" panose="020B0806030902050204" pitchFamily="34" charset="0"/>
              <a:ea typeface="微软雅黑" panose="020B0503020204020204" pitchFamily="34" charset="-122"/>
            </a:endParaRPr>
          </a:p>
        </p:txBody>
      </p:sp>
      <p:sp>
        <p:nvSpPr>
          <p:cNvPr id="15" name="矩形 14"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7427045" y="4502486"/>
            <a:ext cx="3441290" cy="246221"/>
          </a:xfrm>
          <a:prstGeom prst="rect">
            <a:avLst/>
          </a:prstGeom>
        </p:spPr>
        <p:txBody>
          <a:bodyPr wrap="square">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标题数数字标题标题数标题题数字标题数字等。</a:t>
            </a:r>
            <a:endParaRPr lang="zh-CN" altLang="zh-CN" sz="1000" dirty="0">
              <a:solidFill>
                <a:schemeClr val="bg1"/>
              </a:solidFill>
              <a:latin typeface="微软雅黑" panose="020B0503020204020204" pitchFamily="34" charset="-122"/>
              <a:ea typeface="微软雅黑" panose="020B0503020204020204" pitchFamily="34" charset="-122"/>
            </a:endParaRPr>
          </a:p>
        </p:txBody>
      </p:sp>
      <p:sp>
        <p:nvSpPr>
          <p:cNvPr id="16" name="椭圆 15"/>
          <p:cNvSpPr/>
          <p:nvPr/>
        </p:nvSpPr>
        <p:spPr>
          <a:xfrm>
            <a:off x="6422312" y="5152665"/>
            <a:ext cx="550606" cy="550606"/>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FFFFFF"/>
                </a:solidFill>
                <a:effectLst/>
                <a:uLnTx/>
                <a:uFillTx/>
                <a:cs typeface="+mn-ea"/>
                <a:sym typeface="+mn-lt"/>
              </a:rPr>
              <a:t>05</a:t>
            </a:r>
            <a:endParaRPr kumimoji="0" lang="zh-CN" altLang="en-US" sz="1400" b="0" i="0" u="none" strike="noStrike" kern="1200" cap="none" spc="0" normalizeH="0" baseline="0" noProof="0" dirty="0">
              <a:ln>
                <a:noFill/>
              </a:ln>
              <a:solidFill>
                <a:srgbClr val="FFFFFF"/>
              </a:solidFill>
              <a:effectLst/>
              <a:uLnTx/>
              <a:uFillTx/>
              <a:cs typeface="+mn-ea"/>
              <a:sym typeface="+mn-lt"/>
            </a:endParaRPr>
          </a:p>
        </p:txBody>
      </p:sp>
      <p:sp>
        <p:nvSpPr>
          <p:cNvPr id="17" name="文本框 16"/>
          <p:cNvSpPr txBox="1"/>
          <p:nvPr/>
        </p:nvSpPr>
        <p:spPr>
          <a:xfrm>
            <a:off x="7136406" y="5152665"/>
            <a:ext cx="2492991" cy="400110"/>
          </a:xfrm>
          <a:prstGeom prst="rect">
            <a:avLst/>
          </a:prstGeom>
          <a:noFill/>
        </p:spPr>
        <p:txBody>
          <a:bodyPr wrap="none" rtlCol="0">
            <a:spAutoFit/>
          </a:bodyPr>
          <a:lstStyle/>
          <a:p>
            <a:pPr algn="ctr"/>
            <a:r>
              <a:rPr lang="zh-CN" altLang="en-US" sz="2000" b="1" dirty="0">
                <a:ln w="6350">
                  <a:noFill/>
                </a:ln>
                <a:solidFill>
                  <a:schemeClr val="bg1">
                    <a:lumMod val="95000"/>
                  </a:schemeClr>
                </a:solidFill>
                <a:latin typeface="Impact" panose="020B0806030902050204" pitchFamily="34" charset="0"/>
                <a:ea typeface="微软雅黑" panose="020B0503020204020204" pitchFamily="34" charset="-122"/>
              </a:rPr>
              <a:t>相关建议与论文总结</a:t>
            </a:r>
            <a:endParaRPr lang="zh-CN" altLang="en-US" sz="2000" b="1" dirty="0">
              <a:ln w="6350">
                <a:noFill/>
              </a:ln>
              <a:solidFill>
                <a:schemeClr val="bg1">
                  <a:lumMod val="95000"/>
                </a:schemeClr>
              </a:solidFill>
              <a:latin typeface="Impact" panose="020B0806030902050204" pitchFamily="34" charset="0"/>
              <a:ea typeface="微软雅黑" panose="020B0503020204020204" pitchFamily="34" charset="-122"/>
            </a:endParaRPr>
          </a:p>
        </p:txBody>
      </p:sp>
      <p:sp>
        <p:nvSpPr>
          <p:cNvPr id="18" name="矩形 17"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7179395" y="5506210"/>
            <a:ext cx="3441290" cy="246221"/>
          </a:xfrm>
          <a:prstGeom prst="rect">
            <a:avLst/>
          </a:prstGeom>
        </p:spPr>
        <p:txBody>
          <a:bodyPr wrap="square">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标题数数字标题标题数标题题数字标题数字等。</a:t>
            </a:r>
            <a:endParaRPr lang="zh-CN" altLang="zh-CN" sz="1000" dirty="0">
              <a:solidFill>
                <a:schemeClr val="bg1"/>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1606398" y="2287281"/>
            <a:ext cx="2770910" cy="2008044"/>
            <a:chOff x="1606398" y="2287281"/>
            <a:chExt cx="2770910" cy="2008044"/>
          </a:xfrm>
        </p:grpSpPr>
        <p:sp>
          <p:nvSpPr>
            <p:cNvPr id="19" name="Oval 65_1"/>
            <p:cNvSpPr/>
            <p:nvPr/>
          </p:nvSpPr>
          <p:spPr>
            <a:xfrm>
              <a:off x="1987831" y="2287281"/>
              <a:ext cx="2008044" cy="2008044"/>
            </a:xfrm>
            <a:prstGeom prst="ellipse">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20" name="文本框 19"/>
            <p:cNvSpPr txBox="1"/>
            <p:nvPr/>
          </p:nvSpPr>
          <p:spPr>
            <a:xfrm>
              <a:off x="2489151" y="2563922"/>
              <a:ext cx="1005403" cy="670120"/>
            </a:xfrm>
            <a:prstGeom prst="rect">
              <a:avLst/>
            </a:prstGeom>
            <a:noFill/>
          </p:spPr>
          <p:txBody>
            <a:bodyPr wrap="none"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32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目录</a:t>
              </a:r>
              <a:endParaRPr kumimoji="0" lang="zh-CN" altLang="en-US" sz="32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1" name="矩形 20"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606398" y="3281465"/>
              <a:ext cx="2770910" cy="308995"/>
            </a:xfrm>
            <a:prstGeom prst="rect">
              <a:avLst/>
            </a:prstGeom>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en-US" altLang="zh-CN"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CONTNETS</a:t>
              </a:r>
              <a:endParaRPr kumimoji="0" lang="en-US" altLang="zh-CN"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22" name="组合 21"/>
            <p:cNvGrpSpPr/>
            <p:nvPr/>
          </p:nvGrpSpPr>
          <p:grpSpPr>
            <a:xfrm>
              <a:off x="2554531" y="3297507"/>
              <a:ext cx="874644" cy="0"/>
              <a:chOff x="5625548" y="3867892"/>
              <a:chExt cx="874644" cy="0"/>
            </a:xfrm>
          </p:grpSpPr>
          <p:cxnSp>
            <p:nvCxnSpPr>
              <p:cNvPr id="23" name="直接连接符 22"/>
              <p:cNvCxnSpPr/>
              <p:nvPr/>
            </p:nvCxnSpPr>
            <p:spPr>
              <a:xfrm>
                <a:off x="5625548" y="3867892"/>
                <a:ext cx="21944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843428" y="3867892"/>
                <a:ext cx="21944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6061306" y="3867892"/>
                <a:ext cx="21944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280749" y="3867892"/>
                <a:ext cx="21944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7" name="组合 1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77" y="3589707"/>
              <a:ext cx="932224" cy="33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 calcmode="lin" valueType="num">
                                      <p:cBhvr>
                                        <p:cTn id="14" dur="500" fill="hold"/>
                                        <p:tgtEl>
                                          <p:spTgt spid="28"/>
                                        </p:tgtEl>
                                        <p:attrNameLst>
                                          <p:attrName>style.rotation</p:attrName>
                                        </p:attrNameLst>
                                      </p:cBhvr>
                                      <p:tavLst>
                                        <p:tav tm="0">
                                          <p:val>
                                            <p:fltVal val="360"/>
                                          </p:val>
                                        </p:tav>
                                        <p:tav tm="100000">
                                          <p:val>
                                            <p:fltVal val="0"/>
                                          </p:val>
                                        </p:tav>
                                      </p:tavLst>
                                    </p:anim>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3"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1+#ppt_w/2"/>
                                          </p:val>
                                        </p:tav>
                                        <p:tav tm="100000">
                                          <p:val>
                                            <p:strVal val="#ppt_x"/>
                                          </p:val>
                                        </p:tav>
                                      </p:tavLst>
                                    </p:anim>
                                    <p:anim calcmode="lin" valueType="num">
                                      <p:cBhvr additive="base">
                                        <p:cTn id="21"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0-#ppt_w/2"/>
                                          </p:val>
                                        </p:tav>
                                        <p:tav tm="100000">
                                          <p:val>
                                            <p:strVal val="#ppt_x"/>
                                          </p:val>
                                        </p:tav>
                                      </p:tavLst>
                                    </p:anim>
                                    <p:anim calcmode="lin" valueType="num">
                                      <p:cBhvr additive="base">
                                        <p:cTn id="27" dur="500" fill="hold"/>
                                        <p:tgtEl>
                                          <p:spTgt spid="4"/>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1+#ppt_w/2"/>
                                          </p:val>
                                        </p:tav>
                                        <p:tav tm="100000">
                                          <p:val>
                                            <p:strVal val="#ppt_x"/>
                                          </p:val>
                                        </p:tav>
                                      </p:tavLst>
                                    </p:anim>
                                    <p:anim calcmode="lin" valueType="num">
                                      <p:cBhvr additive="base">
                                        <p:cTn id="31" dur="500" fill="hold"/>
                                        <p:tgtEl>
                                          <p:spTgt spid="5"/>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1+#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0-#ppt_w/2"/>
                                          </p:val>
                                        </p:tav>
                                        <p:tav tm="100000">
                                          <p:val>
                                            <p:strVal val="#ppt_x"/>
                                          </p:val>
                                        </p:tav>
                                      </p:tavLst>
                                    </p:anim>
                                    <p:anim calcmode="lin" valueType="num">
                                      <p:cBhvr additive="base">
                                        <p:cTn id="39" dur="500" fill="hold"/>
                                        <p:tgtEl>
                                          <p:spTgt spid="7"/>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1+#ppt_w/2"/>
                                          </p:val>
                                        </p:tav>
                                        <p:tav tm="100000">
                                          <p:val>
                                            <p:strVal val="#ppt_x"/>
                                          </p:val>
                                        </p:tav>
                                      </p:tavLst>
                                    </p:anim>
                                    <p:anim calcmode="lin" valueType="num">
                                      <p:cBhvr additive="base">
                                        <p:cTn id="47" dur="500" fill="hold"/>
                                        <p:tgtEl>
                                          <p:spTgt spid="9"/>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fill="hold"/>
                                        <p:tgtEl>
                                          <p:spTgt spid="10"/>
                                        </p:tgtEl>
                                        <p:attrNameLst>
                                          <p:attrName>ppt_x</p:attrName>
                                        </p:attrNameLst>
                                      </p:cBhvr>
                                      <p:tavLst>
                                        <p:tav tm="0">
                                          <p:val>
                                            <p:strVal val="0-#ppt_w/2"/>
                                          </p:val>
                                        </p:tav>
                                        <p:tav tm="100000">
                                          <p:val>
                                            <p:strVal val="#ppt_x"/>
                                          </p:val>
                                        </p:tav>
                                      </p:tavLst>
                                    </p:anim>
                                    <p:anim calcmode="lin" valueType="num">
                                      <p:cBhvr additive="base">
                                        <p:cTn id="51" dur="500" fill="hold"/>
                                        <p:tgtEl>
                                          <p:spTgt spid="10"/>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500" fill="hold"/>
                                        <p:tgtEl>
                                          <p:spTgt spid="11"/>
                                        </p:tgtEl>
                                        <p:attrNameLst>
                                          <p:attrName>ppt_x</p:attrName>
                                        </p:attrNameLst>
                                      </p:cBhvr>
                                      <p:tavLst>
                                        <p:tav tm="0">
                                          <p:val>
                                            <p:strVal val="1+#ppt_w/2"/>
                                          </p:val>
                                        </p:tav>
                                        <p:tav tm="100000">
                                          <p:val>
                                            <p:strVal val="#ppt_x"/>
                                          </p:val>
                                        </p:tav>
                                      </p:tavLst>
                                    </p:anim>
                                    <p:anim calcmode="lin" valueType="num">
                                      <p:cBhvr additive="base">
                                        <p:cTn id="55" dur="500" fill="hold"/>
                                        <p:tgtEl>
                                          <p:spTgt spid="11"/>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500" fill="hold"/>
                                        <p:tgtEl>
                                          <p:spTgt spid="12"/>
                                        </p:tgtEl>
                                        <p:attrNameLst>
                                          <p:attrName>ppt_x</p:attrName>
                                        </p:attrNameLst>
                                      </p:cBhvr>
                                      <p:tavLst>
                                        <p:tav tm="0">
                                          <p:val>
                                            <p:strVal val="1+#ppt_w/2"/>
                                          </p:val>
                                        </p:tav>
                                        <p:tav tm="100000">
                                          <p:val>
                                            <p:strVal val="#ppt_x"/>
                                          </p:val>
                                        </p:tav>
                                      </p:tavLst>
                                    </p:anim>
                                    <p:anim calcmode="lin" valueType="num">
                                      <p:cBhvr additive="base">
                                        <p:cTn id="59" dur="500" fill="hold"/>
                                        <p:tgtEl>
                                          <p:spTgt spid="12"/>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500" fill="hold"/>
                                        <p:tgtEl>
                                          <p:spTgt spid="13"/>
                                        </p:tgtEl>
                                        <p:attrNameLst>
                                          <p:attrName>ppt_x</p:attrName>
                                        </p:attrNameLst>
                                      </p:cBhvr>
                                      <p:tavLst>
                                        <p:tav tm="0">
                                          <p:val>
                                            <p:strVal val="0-#ppt_w/2"/>
                                          </p:val>
                                        </p:tav>
                                        <p:tav tm="100000">
                                          <p:val>
                                            <p:strVal val="#ppt_x"/>
                                          </p:val>
                                        </p:tav>
                                      </p:tavLst>
                                    </p:anim>
                                    <p:anim calcmode="lin" valueType="num">
                                      <p:cBhvr additive="base">
                                        <p:cTn id="63" dur="500" fill="hold"/>
                                        <p:tgtEl>
                                          <p:spTgt spid="1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1+#ppt_w/2"/>
                                          </p:val>
                                        </p:tav>
                                        <p:tav tm="100000">
                                          <p:val>
                                            <p:strVal val="#ppt_x"/>
                                          </p:val>
                                        </p:tav>
                                      </p:tavLst>
                                    </p:anim>
                                    <p:anim calcmode="lin" valueType="num">
                                      <p:cBhvr additive="base">
                                        <p:cTn id="67" dur="500" fill="hold"/>
                                        <p:tgtEl>
                                          <p:spTgt spid="14"/>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additive="base">
                                        <p:cTn id="70" dur="500" fill="hold"/>
                                        <p:tgtEl>
                                          <p:spTgt spid="15"/>
                                        </p:tgtEl>
                                        <p:attrNameLst>
                                          <p:attrName>ppt_x</p:attrName>
                                        </p:attrNameLst>
                                      </p:cBhvr>
                                      <p:tavLst>
                                        <p:tav tm="0">
                                          <p:val>
                                            <p:strVal val="1+#ppt_w/2"/>
                                          </p:val>
                                        </p:tav>
                                        <p:tav tm="100000">
                                          <p:val>
                                            <p:strVal val="#ppt_x"/>
                                          </p:val>
                                        </p:tav>
                                      </p:tavLst>
                                    </p:anim>
                                    <p:anim calcmode="lin" valueType="num">
                                      <p:cBhvr additive="base">
                                        <p:cTn id="71" dur="500" fill="hold"/>
                                        <p:tgtEl>
                                          <p:spTgt spid="15"/>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additive="base">
                                        <p:cTn id="74" dur="500" fill="hold"/>
                                        <p:tgtEl>
                                          <p:spTgt spid="16"/>
                                        </p:tgtEl>
                                        <p:attrNameLst>
                                          <p:attrName>ppt_x</p:attrName>
                                        </p:attrNameLst>
                                      </p:cBhvr>
                                      <p:tavLst>
                                        <p:tav tm="0">
                                          <p:val>
                                            <p:strVal val="0-#ppt_w/2"/>
                                          </p:val>
                                        </p:tav>
                                        <p:tav tm="100000">
                                          <p:val>
                                            <p:strVal val="#ppt_x"/>
                                          </p:val>
                                        </p:tav>
                                      </p:tavLst>
                                    </p:anim>
                                    <p:anim calcmode="lin" valueType="num">
                                      <p:cBhvr additive="base">
                                        <p:cTn id="75" dur="500" fill="hold"/>
                                        <p:tgtEl>
                                          <p:spTgt spid="16"/>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 calcmode="lin" valueType="num">
                                      <p:cBhvr additive="base">
                                        <p:cTn id="78" dur="500" fill="hold"/>
                                        <p:tgtEl>
                                          <p:spTgt spid="17"/>
                                        </p:tgtEl>
                                        <p:attrNameLst>
                                          <p:attrName>ppt_x</p:attrName>
                                        </p:attrNameLst>
                                      </p:cBhvr>
                                      <p:tavLst>
                                        <p:tav tm="0">
                                          <p:val>
                                            <p:strVal val="1+#ppt_w/2"/>
                                          </p:val>
                                        </p:tav>
                                        <p:tav tm="100000">
                                          <p:val>
                                            <p:strVal val="#ppt_x"/>
                                          </p:val>
                                        </p:tav>
                                      </p:tavLst>
                                    </p:anim>
                                    <p:anim calcmode="lin" valueType="num">
                                      <p:cBhvr additive="base">
                                        <p:cTn id="79" dur="500" fill="hold"/>
                                        <p:tgtEl>
                                          <p:spTgt spid="17"/>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additive="base">
                                        <p:cTn id="82" dur="500" fill="hold"/>
                                        <p:tgtEl>
                                          <p:spTgt spid="18"/>
                                        </p:tgtEl>
                                        <p:attrNameLst>
                                          <p:attrName>ppt_x</p:attrName>
                                        </p:attrNameLst>
                                      </p:cBhvr>
                                      <p:tavLst>
                                        <p:tav tm="0">
                                          <p:val>
                                            <p:strVal val="1+#ppt_w/2"/>
                                          </p:val>
                                        </p:tav>
                                        <p:tav tm="100000">
                                          <p:val>
                                            <p:strVal val="#ppt_x"/>
                                          </p:val>
                                        </p:tav>
                                      </p:tavLst>
                                    </p:anim>
                                    <p:anim calcmode="lin" valueType="num">
                                      <p:cBhvr additive="base">
                                        <p:cTn id="83"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animBg="1"/>
      <p:bldP spid="8" grpId="0"/>
      <p:bldP spid="9" grpId="0"/>
      <p:bldP spid="10" grpId="0" animBg="1"/>
      <p:bldP spid="11" grpId="0"/>
      <p:bldP spid="12" grpId="0"/>
      <p:bldP spid="13" grpId="0" animBg="1"/>
      <p:bldP spid="14" grpId="0"/>
      <p:bldP spid="15" grpId="0"/>
      <p:bldP spid="16" grpId="0" animBg="1"/>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0"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898105"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7"/>
          <p:cNvPicPr>
            <a:picLocks noChangeAspect="1" noChangeArrowheads="1"/>
          </p:cNvPicPr>
          <p:nvPr/>
        </p:nvPicPr>
        <p:blipFill>
          <a:blip r:embed="rId1">
            <a:biLevel thresh="75000"/>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32527" y="6351257"/>
            <a:ext cx="1160135" cy="41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1"/>
          <p:cNvSpPr/>
          <p:nvPr/>
        </p:nvSpPr>
        <p:spPr>
          <a:xfrm>
            <a:off x="935907" y="559459"/>
            <a:ext cx="70970" cy="628052"/>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cs typeface="+mn-ea"/>
              <a:sym typeface="+mn-lt"/>
            </a:endParaRPr>
          </a:p>
        </p:txBody>
      </p:sp>
      <p:grpSp>
        <p:nvGrpSpPr>
          <p:cNvPr id="2" name="组合 1"/>
          <p:cNvGrpSpPr/>
          <p:nvPr/>
        </p:nvGrpSpPr>
        <p:grpSpPr>
          <a:xfrm>
            <a:off x="1065178" y="565322"/>
            <a:ext cx="3441290" cy="654273"/>
            <a:chOff x="1065178" y="565322"/>
            <a:chExt cx="3441290" cy="654273"/>
          </a:xfrm>
        </p:grpSpPr>
        <p:sp>
          <p:nvSpPr>
            <p:cNvPr id="5" name="TextBox 49"/>
            <p:cNvSpPr txBox="1"/>
            <p:nvPr/>
          </p:nvSpPr>
          <p:spPr>
            <a:xfrm>
              <a:off x="1065178" y="565322"/>
              <a:ext cx="3057643" cy="396134"/>
            </a:xfrm>
            <a:prstGeom prst="rect">
              <a:avLst/>
            </a:prstGeom>
            <a:noFill/>
          </p:spPr>
          <p:txBody>
            <a:bodyPr wrap="square" rtlCol="0">
              <a:spAutoFit/>
            </a:bodyPr>
            <a:lstStyle/>
            <a:p>
              <a:pPr>
                <a:lnSpc>
                  <a:spcPct val="80000"/>
                </a:lnSpc>
              </a:pPr>
              <a:r>
                <a:rPr lang="zh-CN" altLang="en-US" sz="2400" dirty="0">
                  <a:solidFill>
                    <a:schemeClr val="tx2"/>
                  </a:solidFill>
                  <a:latin typeface="微软雅黑" panose="020B0503020204020204" pitchFamily="34" charset="-122"/>
                  <a:ea typeface="微软雅黑" panose="020B0503020204020204" pitchFamily="34" charset="-122"/>
                  <a:cs typeface="+mn-ea"/>
                  <a:sym typeface="+mn-lt"/>
                </a:rPr>
                <a:t>研究目标</a:t>
              </a:r>
              <a:endParaRPr lang="en-US" sz="240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7" name="矩形 6"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065178" y="973374"/>
              <a:ext cx="3441290" cy="246221"/>
            </a:xfrm>
            <a:prstGeom prst="rect">
              <a:avLst/>
            </a:prstGeom>
          </p:spPr>
          <p:txBody>
            <a:bodyPr wrap="square">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标题数数字标题标题数标题题数字标题数字等。</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1428750" y="1519993"/>
            <a:ext cx="9731024" cy="1481736"/>
            <a:chOff x="1428750" y="1519993"/>
            <a:chExt cx="9731024" cy="1481736"/>
          </a:xfrm>
        </p:grpSpPr>
        <p:sp>
          <p:nvSpPr>
            <p:cNvPr id="14" name="Rectangle 45"/>
            <p:cNvSpPr/>
            <p:nvPr/>
          </p:nvSpPr>
          <p:spPr bwMode="auto">
            <a:xfrm>
              <a:off x="3261981" y="1870038"/>
              <a:ext cx="678644" cy="74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pPr>
              <a:r>
                <a:rPr lang="en-US" altLang="zh-CN" sz="8000" b="1" dirty="0">
                  <a:solidFill>
                    <a:srgbClr val="3F3F3F"/>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a:t>
              </a:r>
              <a:endParaRPr lang="en-US" altLang="zh-CN" sz="8000" b="1" dirty="0">
                <a:solidFill>
                  <a:srgbClr val="3F3F3F"/>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15" name="Rectangle 45"/>
            <p:cNvSpPr/>
            <p:nvPr/>
          </p:nvSpPr>
          <p:spPr bwMode="auto">
            <a:xfrm>
              <a:off x="6092208" y="1870038"/>
              <a:ext cx="678644" cy="74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pPr>
              <a:r>
                <a:rPr lang="en-US" altLang="zh-CN" sz="8000" b="1" dirty="0">
                  <a:solidFill>
                    <a:srgbClr val="3F3F3F"/>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a:t>
              </a:r>
              <a:endParaRPr lang="en-US" altLang="zh-CN" sz="8000" b="1" dirty="0">
                <a:solidFill>
                  <a:srgbClr val="3F3F3F"/>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16" name="Rectangle 45"/>
            <p:cNvSpPr/>
            <p:nvPr/>
          </p:nvSpPr>
          <p:spPr bwMode="auto">
            <a:xfrm>
              <a:off x="8775968" y="1905152"/>
              <a:ext cx="678644" cy="74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pPr>
              <a:r>
                <a:rPr lang="en-US" altLang="zh-CN" sz="8000" b="1" dirty="0">
                  <a:solidFill>
                    <a:srgbClr val="3F3F3F"/>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a:t>
              </a:r>
              <a:endParaRPr lang="en-US" altLang="zh-CN" sz="8000" b="1" dirty="0">
                <a:solidFill>
                  <a:srgbClr val="3F3F3F"/>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18" name="Oval 5"/>
            <p:cNvSpPr>
              <a:spLocks noChangeArrowheads="1"/>
            </p:cNvSpPr>
            <p:nvPr/>
          </p:nvSpPr>
          <p:spPr bwMode="auto">
            <a:xfrm>
              <a:off x="1428750" y="1555107"/>
              <a:ext cx="1446622" cy="1446622"/>
            </a:xfrm>
            <a:prstGeom prst="ellipse">
              <a:avLst/>
            </a:prstGeom>
            <a:solidFill>
              <a:srgbClr val="3F3F3F"/>
            </a:solidFill>
            <a:ln w="136525">
              <a:solidFill>
                <a:schemeClr val="bg1">
                  <a:lumMod val="85000"/>
                </a:schemeClr>
              </a:solid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0" name="KSO_Shape"/>
            <p:cNvSpPr/>
            <p:nvPr/>
          </p:nvSpPr>
          <p:spPr>
            <a:xfrm>
              <a:off x="1965285" y="1983970"/>
              <a:ext cx="404442" cy="487280"/>
            </a:xfrm>
            <a:custGeom>
              <a:avLst/>
              <a:gdLst/>
              <a:ahLst/>
              <a:cxnLst/>
              <a:rect l="l" t="t" r="r" b="b"/>
              <a:pathLst>
                <a:path w="1674290"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22" name="Oval 5"/>
            <p:cNvSpPr>
              <a:spLocks noChangeArrowheads="1"/>
            </p:cNvSpPr>
            <p:nvPr/>
          </p:nvSpPr>
          <p:spPr bwMode="auto">
            <a:xfrm>
              <a:off x="4303011" y="1519993"/>
              <a:ext cx="1446622" cy="1446622"/>
            </a:xfrm>
            <a:prstGeom prst="ellipse">
              <a:avLst/>
            </a:prstGeom>
            <a:solidFill>
              <a:srgbClr val="3F3F3F"/>
            </a:solidFill>
            <a:ln w="136525">
              <a:solidFill>
                <a:schemeClr val="bg1">
                  <a:lumMod val="85000"/>
                </a:schemeClr>
              </a:solid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4" name="KSO_Shape"/>
            <p:cNvSpPr/>
            <p:nvPr/>
          </p:nvSpPr>
          <p:spPr>
            <a:xfrm>
              <a:off x="4815583" y="2011036"/>
              <a:ext cx="463872" cy="479868"/>
            </a:xfrm>
            <a:custGeom>
              <a:avLst/>
              <a:gdLst/>
              <a:ahLst/>
              <a:cxnLst/>
              <a:rect l="l" t="t" r="r" b="b"/>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9" name="Oval 5"/>
            <p:cNvSpPr>
              <a:spLocks noChangeArrowheads="1"/>
            </p:cNvSpPr>
            <p:nvPr/>
          </p:nvSpPr>
          <p:spPr bwMode="auto">
            <a:xfrm>
              <a:off x="7070806" y="1519993"/>
              <a:ext cx="1446622" cy="1446622"/>
            </a:xfrm>
            <a:prstGeom prst="ellipse">
              <a:avLst/>
            </a:prstGeom>
            <a:solidFill>
              <a:srgbClr val="3F3F3F"/>
            </a:solidFill>
            <a:ln w="136525">
              <a:solidFill>
                <a:schemeClr val="bg1">
                  <a:lumMod val="85000"/>
                </a:schemeClr>
              </a:solid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 name="KSO_Shape"/>
            <p:cNvSpPr/>
            <p:nvPr/>
          </p:nvSpPr>
          <p:spPr>
            <a:xfrm>
              <a:off x="7529507" y="2053153"/>
              <a:ext cx="495622" cy="431191"/>
            </a:xfrm>
            <a:custGeom>
              <a:avLst/>
              <a:gdLst>
                <a:gd name="connsiteX0" fmla="*/ 216021 w 432042"/>
                <a:gd name="connsiteY0" fmla="*/ 221820 h 375762"/>
                <a:gd name="connsiteX1" fmla="*/ 292992 w 432042"/>
                <a:gd name="connsiteY1" fmla="*/ 298791 h 375762"/>
                <a:gd name="connsiteX2" fmla="*/ 216021 w 432042"/>
                <a:gd name="connsiteY2" fmla="*/ 375762 h 375762"/>
                <a:gd name="connsiteX3" fmla="*/ 139050 w 432042"/>
                <a:gd name="connsiteY3" fmla="*/ 298791 h 375762"/>
                <a:gd name="connsiteX4" fmla="*/ 216021 w 432042"/>
                <a:gd name="connsiteY4" fmla="*/ 221820 h 375762"/>
                <a:gd name="connsiteX5" fmla="*/ 216021 w 432042"/>
                <a:gd name="connsiteY5" fmla="*/ 109336 h 375762"/>
                <a:gd name="connsiteX6" fmla="*/ 368029 w 432042"/>
                <a:gd name="connsiteY6" fmla="*/ 177084 h 375762"/>
                <a:gd name="connsiteX7" fmla="*/ 336422 w 432042"/>
                <a:gd name="connsiteY7" fmla="*/ 221820 h 375762"/>
                <a:gd name="connsiteX8" fmla="*/ 216021 w 432042"/>
                <a:gd name="connsiteY8" fmla="*/ 162428 h 375762"/>
                <a:gd name="connsiteX9" fmla="*/ 95620 w 432042"/>
                <a:gd name="connsiteY9" fmla="*/ 221820 h 375762"/>
                <a:gd name="connsiteX10" fmla="*/ 64014 w 432042"/>
                <a:gd name="connsiteY10" fmla="*/ 177084 h 375762"/>
                <a:gd name="connsiteX11" fmla="*/ 216021 w 432042"/>
                <a:gd name="connsiteY11" fmla="*/ 109336 h 375762"/>
                <a:gd name="connsiteX12" fmla="*/ 216021 w 432042"/>
                <a:gd name="connsiteY12" fmla="*/ 0 h 375762"/>
                <a:gd name="connsiteX13" fmla="*/ 432042 w 432042"/>
                <a:gd name="connsiteY13" fmla="*/ 86479 h 375762"/>
                <a:gd name="connsiteX14" fmla="*/ 399808 w 432042"/>
                <a:gd name="connsiteY14" fmla="*/ 132103 h 375762"/>
                <a:gd name="connsiteX15" fmla="*/ 216021 w 432042"/>
                <a:gd name="connsiteY15" fmla="*/ 55952 h 375762"/>
                <a:gd name="connsiteX16" fmla="*/ 32234 w 432042"/>
                <a:gd name="connsiteY16" fmla="*/ 132103 h 375762"/>
                <a:gd name="connsiteX17" fmla="*/ 0 w 432042"/>
                <a:gd name="connsiteY17" fmla="*/ 86480 h 375762"/>
                <a:gd name="connsiteX18" fmla="*/ 216021 w 432042"/>
                <a:gd name="connsiteY18" fmla="*/ 0 h 37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2042" h="375762">
                  <a:moveTo>
                    <a:pt x="216021" y="221820"/>
                  </a:moveTo>
                  <a:cubicBezTo>
                    <a:pt x="258531" y="221820"/>
                    <a:pt x="292992" y="256281"/>
                    <a:pt x="292992" y="298791"/>
                  </a:cubicBezTo>
                  <a:cubicBezTo>
                    <a:pt x="292992" y="341301"/>
                    <a:pt x="258531" y="375762"/>
                    <a:pt x="216021" y="375762"/>
                  </a:cubicBezTo>
                  <a:cubicBezTo>
                    <a:pt x="173511" y="375762"/>
                    <a:pt x="139050" y="341301"/>
                    <a:pt x="139050" y="298791"/>
                  </a:cubicBezTo>
                  <a:cubicBezTo>
                    <a:pt x="139050" y="256281"/>
                    <a:pt x="173511" y="221820"/>
                    <a:pt x="216021" y="221820"/>
                  </a:cubicBezTo>
                  <a:close/>
                  <a:moveTo>
                    <a:pt x="216021" y="109336"/>
                  </a:moveTo>
                  <a:cubicBezTo>
                    <a:pt x="276428" y="109336"/>
                    <a:pt x="330776" y="135275"/>
                    <a:pt x="368029" y="177084"/>
                  </a:cubicBezTo>
                  <a:lnTo>
                    <a:pt x="336422" y="221820"/>
                  </a:lnTo>
                  <a:cubicBezTo>
                    <a:pt x="308859" y="185511"/>
                    <a:pt x="265135" y="162428"/>
                    <a:pt x="216021" y="162428"/>
                  </a:cubicBezTo>
                  <a:cubicBezTo>
                    <a:pt x="166906" y="162428"/>
                    <a:pt x="123183" y="185511"/>
                    <a:pt x="95620" y="221820"/>
                  </a:cubicBezTo>
                  <a:lnTo>
                    <a:pt x="64014" y="177084"/>
                  </a:lnTo>
                  <a:cubicBezTo>
                    <a:pt x="101266" y="135275"/>
                    <a:pt x="155615" y="109336"/>
                    <a:pt x="216021" y="109336"/>
                  </a:cubicBezTo>
                  <a:close/>
                  <a:moveTo>
                    <a:pt x="216021" y="0"/>
                  </a:moveTo>
                  <a:cubicBezTo>
                    <a:pt x="299836" y="0"/>
                    <a:pt x="376026" y="32650"/>
                    <a:pt x="432042" y="86479"/>
                  </a:cubicBezTo>
                  <a:lnTo>
                    <a:pt x="399808" y="132103"/>
                  </a:lnTo>
                  <a:cubicBezTo>
                    <a:pt x="352782" y="85052"/>
                    <a:pt x="287800" y="55952"/>
                    <a:pt x="216021" y="55952"/>
                  </a:cubicBezTo>
                  <a:cubicBezTo>
                    <a:pt x="144243" y="55952"/>
                    <a:pt x="79261" y="85053"/>
                    <a:pt x="32234" y="132103"/>
                  </a:cubicBezTo>
                  <a:lnTo>
                    <a:pt x="0" y="86480"/>
                  </a:lnTo>
                  <a:cubicBezTo>
                    <a:pt x="56016" y="32650"/>
                    <a:pt x="132206" y="0"/>
                    <a:pt x="216021"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3" name="Oval 5"/>
            <p:cNvSpPr>
              <a:spLocks noChangeArrowheads="1"/>
            </p:cNvSpPr>
            <p:nvPr/>
          </p:nvSpPr>
          <p:spPr bwMode="auto">
            <a:xfrm>
              <a:off x="9713152" y="1555107"/>
              <a:ext cx="1446622" cy="1446622"/>
            </a:xfrm>
            <a:prstGeom prst="ellipse">
              <a:avLst/>
            </a:prstGeom>
            <a:solidFill>
              <a:srgbClr val="3F3F3F"/>
            </a:solidFill>
            <a:ln w="136525">
              <a:solidFill>
                <a:schemeClr val="bg1">
                  <a:lumMod val="85000"/>
                </a:schemeClr>
              </a:solid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5" name="KSO_Shape"/>
            <p:cNvSpPr/>
            <p:nvPr/>
          </p:nvSpPr>
          <p:spPr>
            <a:xfrm>
              <a:off x="10214748" y="2085881"/>
              <a:ext cx="504383" cy="398463"/>
            </a:xfrm>
            <a:custGeom>
              <a:avLst/>
              <a:gdLst/>
              <a:ahLst/>
              <a:cxnLst/>
              <a:rect l="l" t="t" r="r" b="b"/>
              <a:pathLst>
                <a:path w="936104" h="739561">
                  <a:moveTo>
                    <a:pt x="282640" y="667561"/>
                  </a:moveTo>
                  <a:lnTo>
                    <a:pt x="653465" y="667561"/>
                  </a:lnTo>
                  <a:lnTo>
                    <a:pt x="684077" y="739561"/>
                  </a:lnTo>
                  <a:lnTo>
                    <a:pt x="252028" y="739561"/>
                  </a:lnTo>
                  <a:close/>
                  <a:moveTo>
                    <a:pt x="54052" y="52175"/>
                  </a:moveTo>
                  <a:lnTo>
                    <a:pt x="54052" y="520175"/>
                  </a:lnTo>
                  <a:lnTo>
                    <a:pt x="882052" y="520175"/>
                  </a:lnTo>
                  <a:lnTo>
                    <a:pt x="882052" y="52175"/>
                  </a:lnTo>
                  <a:close/>
                  <a:moveTo>
                    <a:pt x="0" y="0"/>
                  </a:moveTo>
                  <a:lnTo>
                    <a:pt x="936104" y="0"/>
                  </a:lnTo>
                  <a:lnTo>
                    <a:pt x="936104" y="648000"/>
                  </a:lnTo>
                  <a:lnTo>
                    <a:pt x="0" y="64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324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grpSp>
      <p:pic>
        <p:nvPicPr>
          <p:cNvPr id="36" name="图片 35"/>
          <p:cNvPicPr>
            <a:picLocks noChangeAspect="1"/>
          </p:cNvPicPr>
          <p:nvPr/>
        </p:nvPicPr>
        <p:blipFill rotWithShape="1">
          <a:blip r:embed="rId3">
            <a:extLst>
              <a:ext uri="{28A0092B-C50C-407E-A947-70E740481C1C}">
                <a14:useLocalDpi xmlns:a14="http://schemas.microsoft.com/office/drawing/2010/main" val="0"/>
              </a:ext>
            </a:extLst>
          </a:blip>
          <a:srcRect l="3434" t="5172" r="9143" b="8621"/>
          <a:stretch>
            <a:fillRect/>
          </a:stretch>
        </p:blipFill>
        <p:spPr>
          <a:xfrm>
            <a:off x="1714270" y="3460410"/>
            <a:ext cx="4040797" cy="2645617"/>
          </a:xfrm>
          <a:prstGeom prst="rect">
            <a:avLst/>
          </a:prstGeom>
        </p:spPr>
      </p:pic>
      <p:grpSp>
        <p:nvGrpSpPr>
          <p:cNvPr id="37" name="组合 36"/>
          <p:cNvGrpSpPr/>
          <p:nvPr/>
        </p:nvGrpSpPr>
        <p:grpSpPr>
          <a:xfrm rot="5400000">
            <a:off x="5063332" y="4754953"/>
            <a:ext cx="2645619" cy="56536"/>
            <a:chOff x="6232971" y="3450315"/>
            <a:chExt cx="1694168" cy="40500"/>
          </a:xfrm>
        </p:grpSpPr>
        <p:sp>
          <p:nvSpPr>
            <p:cNvPr id="38" name="矩形 37"/>
            <p:cNvSpPr/>
            <p:nvPr/>
          </p:nvSpPr>
          <p:spPr>
            <a:xfrm>
              <a:off x="6232971" y="3450315"/>
              <a:ext cx="464118" cy="405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6712139" y="3450315"/>
              <a:ext cx="1215000"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0" name="TextBox 41"/>
          <p:cNvSpPr txBox="1"/>
          <p:nvPr/>
        </p:nvSpPr>
        <p:spPr>
          <a:xfrm>
            <a:off x="6854764" y="3774308"/>
            <a:ext cx="4441880" cy="2308324"/>
          </a:xfrm>
          <a:prstGeom prst="rect">
            <a:avLst/>
          </a:prstGeom>
          <a:noFill/>
        </p:spPr>
        <p:txBody>
          <a:bodyPr wrap="square" rtlCol="0">
            <a:spAutoFit/>
          </a:bodyPr>
          <a:lstStyle/>
          <a:p>
            <a:pP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数数字等都等都可以通题数字标题可以通题数字标题字等都可以通题数字标题标题数标题题数字标题数字等字标题数数字等都等都可以通题数字标题可以通题数字标题字等都可以通题数字标题标题数标题题数字标题数标题数数字等都等都可以通题数字标题可以通题数字标题字等都可以通题数字标题标题数标题题数字标题数字等字等。</a:t>
            </a:r>
            <a:endParaRPr lang="en-US"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en-US"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en-US"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en-US"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数数字等都等都可以通题数字标题可以通题数字标题字等都可以通题数字标题标题数标题题数字标题数字等字标题数数字等都等都标题标题数标题题数字标题标题数标题题数字标题数字等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Rectangle 45"/>
          <p:cNvSpPr/>
          <p:nvPr/>
        </p:nvSpPr>
        <p:spPr bwMode="auto">
          <a:xfrm>
            <a:off x="6934972" y="3181236"/>
            <a:ext cx="1904224" cy="74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pPr>
            <a:r>
              <a:rPr lang="zh-CN" altLang="en-US" dirty="0">
                <a:solidFill>
                  <a:srgbClr val="3F3F3F"/>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点击输入标题文字</a:t>
            </a:r>
            <a:endParaRPr lang="en-US" altLang="zh-CN" dirty="0">
              <a:solidFill>
                <a:srgbClr val="3F3F3F"/>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outVertical)">
                                      <p:cBhvr>
                                        <p:cTn id="19" dur="5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200"/>
                                        <p:tgtEl>
                                          <p:spTgt spid="36"/>
                                        </p:tgtEl>
                                      </p:cBhvr>
                                    </p:animEffect>
                                  </p:childTnLst>
                                </p:cTn>
                              </p:par>
                            </p:childTnLst>
                          </p:cTn>
                        </p:par>
                        <p:par>
                          <p:cTn id="23" fill="hold">
                            <p:stCondLst>
                              <p:cond delay="500"/>
                            </p:stCondLst>
                            <p:childTnLst>
                              <p:par>
                                <p:cTn id="24" presetID="22" presetClass="entr" presetSubtype="1"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up)">
                                      <p:cBhvr>
                                        <p:cTn id="26" dur="500"/>
                                        <p:tgtEl>
                                          <p:spTgt spid="3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0"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898105"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7"/>
          <p:cNvPicPr>
            <a:picLocks noChangeAspect="1" noChangeArrowheads="1"/>
          </p:cNvPicPr>
          <p:nvPr/>
        </p:nvPicPr>
        <p:blipFill>
          <a:blip r:embed="rId1">
            <a:biLevel thresh="75000"/>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32527" y="6351257"/>
            <a:ext cx="1160135" cy="41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1"/>
          <p:cNvSpPr/>
          <p:nvPr/>
        </p:nvSpPr>
        <p:spPr>
          <a:xfrm>
            <a:off x="935907" y="559459"/>
            <a:ext cx="70970" cy="628052"/>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cs typeface="+mn-ea"/>
              <a:sym typeface="+mn-lt"/>
            </a:endParaRPr>
          </a:p>
        </p:txBody>
      </p:sp>
      <p:grpSp>
        <p:nvGrpSpPr>
          <p:cNvPr id="2" name="组合 1"/>
          <p:cNvGrpSpPr/>
          <p:nvPr/>
        </p:nvGrpSpPr>
        <p:grpSpPr>
          <a:xfrm>
            <a:off x="1065178" y="565322"/>
            <a:ext cx="3441290" cy="654273"/>
            <a:chOff x="1065178" y="565322"/>
            <a:chExt cx="3441290" cy="654273"/>
          </a:xfrm>
        </p:grpSpPr>
        <p:sp>
          <p:nvSpPr>
            <p:cNvPr id="5" name="TextBox 49"/>
            <p:cNvSpPr txBox="1"/>
            <p:nvPr/>
          </p:nvSpPr>
          <p:spPr>
            <a:xfrm>
              <a:off x="1065178" y="565322"/>
              <a:ext cx="3057643" cy="396134"/>
            </a:xfrm>
            <a:prstGeom prst="rect">
              <a:avLst/>
            </a:prstGeom>
            <a:noFill/>
          </p:spPr>
          <p:txBody>
            <a:bodyPr wrap="square" rtlCol="0">
              <a:spAutoFit/>
            </a:bodyPr>
            <a:lstStyle/>
            <a:p>
              <a:pPr>
                <a:lnSpc>
                  <a:spcPct val="80000"/>
                </a:lnSpc>
              </a:pPr>
              <a:r>
                <a:rPr lang="zh-CN" altLang="en-US" sz="2400" dirty="0">
                  <a:solidFill>
                    <a:schemeClr val="tx2"/>
                  </a:solidFill>
                  <a:latin typeface="微软雅黑" panose="020B0503020204020204" pitchFamily="34" charset="-122"/>
                  <a:ea typeface="微软雅黑" panose="020B0503020204020204" pitchFamily="34" charset="-122"/>
                  <a:cs typeface="+mn-ea"/>
                  <a:sym typeface="+mn-lt"/>
                </a:rPr>
                <a:t>成果的形式</a:t>
              </a:r>
              <a:endParaRPr lang="en-US" sz="240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7" name="矩形 6"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065178" y="973374"/>
              <a:ext cx="3441290" cy="246221"/>
            </a:xfrm>
            <a:prstGeom prst="rect">
              <a:avLst/>
            </a:prstGeom>
          </p:spPr>
          <p:txBody>
            <a:bodyPr wrap="square">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标题数数字标题标题数标题题数字标题数字等。</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8" name="Rectangle 6"/>
          <p:cNvSpPr/>
          <p:nvPr/>
        </p:nvSpPr>
        <p:spPr>
          <a:xfrm>
            <a:off x="1588" y="1497707"/>
            <a:ext cx="5045750" cy="2144716"/>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3765"/>
            <a:endParaRPr lang="en-US">
              <a:solidFill>
                <a:prstClr val="white"/>
              </a:solidFill>
              <a:cs typeface="+mn-ea"/>
              <a:sym typeface="+mn-lt"/>
            </a:endParaRPr>
          </a:p>
        </p:txBody>
      </p:sp>
      <p:sp>
        <p:nvSpPr>
          <p:cNvPr id="9" name="Rectangle 48"/>
          <p:cNvSpPr/>
          <p:nvPr/>
        </p:nvSpPr>
        <p:spPr>
          <a:xfrm>
            <a:off x="1588" y="3762240"/>
            <a:ext cx="2663906" cy="2144716"/>
          </a:xfrm>
          <a:prstGeom prst="rect">
            <a:avLst/>
          </a:prstGeom>
          <a:solidFill>
            <a:srgbClr val="37373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3765"/>
            <a:endParaRPr lang="en-US">
              <a:solidFill>
                <a:prstClr val="white"/>
              </a:solidFill>
              <a:cs typeface="+mn-ea"/>
              <a:sym typeface="+mn-lt"/>
            </a:endParaRPr>
          </a:p>
        </p:txBody>
      </p:sp>
      <p:sp>
        <p:nvSpPr>
          <p:cNvPr id="10" name="Rectangle 55"/>
          <p:cNvSpPr/>
          <p:nvPr/>
        </p:nvSpPr>
        <p:spPr>
          <a:xfrm>
            <a:off x="7510588" y="3762240"/>
            <a:ext cx="2286000" cy="214471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3765"/>
            <a:endParaRPr lang="en-US">
              <a:solidFill>
                <a:prstClr val="white"/>
              </a:solidFill>
              <a:cs typeface="+mn-ea"/>
              <a:sym typeface="+mn-lt"/>
            </a:endParaRPr>
          </a:p>
        </p:txBody>
      </p:sp>
      <p:sp>
        <p:nvSpPr>
          <p:cNvPr id="11" name="TextBox 72"/>
          <p:cNvSpPr txBox="1"/>
          <p:nvPr/>
        </p:nvSpPr>
        <p:spPr>
          <a:xfrm>
            <a:off x="770952" y="1854260"/>
            <a:ext cx="3564494" cy="369332"/>
          </a:xfrm>
          <a:prstGeom prst="rect">
            <a:avLst/>
          </a:prstGeom>
          <a:noFill/>
        </p:spPr>
        <p:txBody>
          <a:bodyPr wrap="square" rtlCol="0">
            <a:spAutoFit/>
          </a:bodyPr>
          <a:lstStyle/>
          <a:p>
            <a:pPr algn="ctr" defTabSz="913765"/>
            <a:r>
              <a:rPr lang="zh-CN" altLang="en-US" dirty="0">
                <a:solidFill>
                  <a:prstClr val="white"/>
                </a:solidFill>
                <a:latin typeface="微软雅黑" panose="020B0503020204020204" pitchFamily="34" charset="-122"/>
                <a:ea typeface="微软雅黑" panose="020B0503020204020204" pitchFamily="34" charset="-122"/>
                <a:cs typeface="+mn-ea"/>
                <a:sym typeface="+mn-lt"/>
              </a:rPr>
              <a:t>点击输入标题文字</a:t>
            </a:r>
            <a:endParaRPr 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2" name="TextBox 73"/>
          <p:cNvSpPr txBox="1"/>
          <p:nvPr/>
        </p:nvSpPr>
        <p:spPr>
          <a:xfrm>
            <a:off x="658658" y="2482697"/>
            <a:ext cx="3833133" cy="830997"/>
          </a:xfrm>
          <a:prstGeom prst="rect">
            <a:avLst/>
          </a:prstGeom>
          <a:noFill/>
        </p:spPr>
        <p:txBody>
          <a:bodyPr wrap="square" rtlCol="0">
            <a:spAutoFit/>
          </a:bodyPr>
          <a:lstStyle/>
          <a:p>
            <a:pPr>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数数字等都等都可以通题数字标题可以通题数字标题字等都可以通题数字标题标题数标题题数字标题数字等字标题数数字等都等都标题标题数标题题数字标题标题数标题题数字标题数字等字等。</a:t>
            </a:r>
            <a:endParaRPr lang="zh-CN" altLang="zh-CN" sz="800" dirty="0">
              <a:solidFill>
                <a:schemeClr val="bg1"/>
              </a:solidFill>
              <a:latin typeface="微软雅黑" panose="020B0503020204020204" pitchFamily="34" charset="-122"/>
              <a:ea typeface="微软雅黑" panose="020B0503020204020204" pitchFamily="34" charset="-122"/>
            </a:endParaRPr>
          </a:p>
        </p:txBody>
      </p:sp>
      <p:sp>
        <p:nvSpPr>
          <p:cNvPr id="13" name="TextBox 74"/>
          <p:cNvSpPr txBox="1"/>
          <p:nvPr/>
        </p:nvSpPr>
        <p:spPr>
          <a:xfrm>
            <a:off x="8092568" y="4119634"/>
            <a:ext cx="1259979" cy="1384995"/>
          </a:xfrm>
          <a:prstGeom prst="rect">
            <a:avLst/>
          </a:prstGeom>
          <a:noFill/>
        </p:spPr>
        <p:txBody>
          <a:bodyPr wrap="square" rtlCol="0">
            <a:spAutoFit/>
          </a:bodyPr>
          <a:lstStyle/>
          <a:p>
            <a:pPr>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标题数数字等都等都可以通题数字标题可以通题数字标题字等都可以通题数字标题标题数标题题数字标题数标题字等都可以通题数字标题标题数字等字等。</a:t>
            </a:r>
            <a:endParaRPr lang="zh-CN" altLang="zh-CN" sz="800" dirty="0">
              <a:solidFill>
                <a:schemeClr val="bg1"/>
              </a:solidFill>
              <a:latin typeface="微软雅黑" panose="020B0503020204020204" pitchFamily="34" charset="-122"/>
              <a:ea typeface="微软雅黑" panose="020B0503020204020204" pitchFamily="34" charset="-122"/>
            </a:endParaRPr>
          </a:p>
        </p:txBody>
      </p:sp>
      <p:pic>
        <p:nvPicPr>
          <p:cNvPr id="15" name="图片占位符 8"/>
          <p:cNvPicPr>
            <a:picLocks noChangeAspect="1"/>
          </p:cNvPicPr>
          <p:nvPr/>
        </p:nvPicPr>
        <p:blipFill>
          <a:blip r:embed="rId3" cstate="print">
            <a:extLst>
              <a:ext uri="{28A0092B-C50C-407E-A947-70E740481C1C}">
                <a14:useLocalDpi xmlns:a14="http://schemas.microsoft.com/office/drawing/2010/main" val="0"/>
              </a:ext>
            </a:extLst>
          </a:blip>
          <a:srcRect l="14471" r="14471"/>
          <a:stretch>
            <a:fillRect/>
          </a:stretch>
        </p:blipFill>
        <p:spPr>
          <a:xfrm>
            <a:off x="5128492" y="1497707"/>
            <a:ext cx="2286595" cy="2144716"/>
          </a:xfrm>
          <a:prstGeom prst="rect">
            <a:avLst/>
          </a:prstGeom>
        </p:spPr>
      </p:pic>
      <p:pic>
        <p:nvPicPr>
          <p:cNvPr id="16" name="图片占位符 12"/>
          <p:cNvPicPr>
            <a:picLocks noChangeAspect="1"/>
          </p:cNvPicPr>
          <p:nvPr/>
        </p:nvPicPr>
        <p:blipFill>
          <a:blip r:embed="rId4" cstate="print">
            <a:extLst>
              <a:ext uri="{28A0092B-C50C-407E-A947-70E740481C1C}">
                <a14:useLocalDpi xmlns:a14="http://schemas.microsoft.com/office/drawing/2010/main" val="0"/>
              </a:ext>
            </a:extLst>
          </a:blip>
          <a:srcRect l="10030" r="10030"/>
          <a:stretch>
            <a:fillRect/>
          </a:stretch>
        </p:blipFill>
        <p:spPr>
          <a:xfrm>
            <a:off x="5128492" y="3762240"/>
            <a:ext cx="2286595" cy="2144716"/>
          </a:xfrm>
          <a:prstGeom prst="rect">
            <a:avLst/>
          </a:prstGeom>
        </p:spPr>
      </p:pic>
      <p:pic>
        <p:nvPicPr>
          <p:cNvPr id="17" name="图片占位符 13"/>
          <p:cNvPicPr>
            <a:picLocks noChangeAspect="1"/>
          </p:cNvPicPr>
          <p:nvPr/>
        </p:nvPicPr>
        <p:blipFill>
          <a:blip r:embed="rId5" cstate="print">
            <a:extLst>
              <a:ext uri="{28A0092B-C50C-407E-A947-70E740481C1C}">
                <a14:useLocalDpi xmlns:a14="http://schemas.microsoft.com/office/drawing/2010/main" val="0"/>
              </a:ext>
            </a:extLst>
          </a:blip>
          <a:srcRect l="12170" r="12170"/>
          <a:stretch>
            <a:fillRect/>
          </a:stretch>
        </p:blipFill>
        <p:spPr>
          <a:xfrm>
            <a:off x="2760469" y="3762240"/>
            <a:ext cx="2286595" cy="2144716"/>
          </a:xfrm>
          <a:prstGeom prst="rect">
            <a:avLst/>
          </a:prstGeom>
        </p:spPr>
      </p:pic>
      <p:pic>
        <p:nvPicPr>
          <p:cNvPr id="18" name="图片占位符 9"/>
          <p:cNvPicPr>
            <a:picLocks noChangeAspect="1"/>
          </p:cNvPicPr>
          <p:nvPr/>
        </p:nvPicPr>
        <p:blipFill>
          <a:blip r:embed="rId6" cstate="print">
            <a:extLst>
              <a:ext uri="{28A0092B-C50C-407E-A947-70E740481C1C}">
                <a14:useLocalDpi xmlns:a14="http://schemas.microsoft.com/office/drawing/2010/main" val="0"/>
              </a:ext>
            </a:extLst>
          </a:blip>
          <a:srcRect l="14442" r="14442"/>
          <a:stretch>
            <a:fillRect/>
          </a:stretch>
        </p:blipFill>
        <p:spPr>
          <a:xfrm>
            <a:off x="7510957" y="1497707"/>
            <a:ext cx="2286595" cy="2144716"/>
          </a:xfrm>
          <a:prstGeom prst="rect">
            <a:avLst/>
          </a:prstGeom>
        </p:spPr>
      </p:pic>
      <p:pic>
        <p:nvPicPr>
          <p:cNvPr id="19" name="图片占位符 10"/>
          <p:cNvPicPr>
            <a:picLocks noChangeAspect="1"/>
          </p:cNvPicPr>
          <p:nvPr/>
        </p:nvPicPr>
        <p:blipFill>
          <a:blip r:embed="rId7" cstate="print">
            <a:extLst>
              <a:ext uri="{28A0092B-C50C-407E-A947-70E740481C1C}">
                <a14:useLocalDpi xmlns:a14="http://schemas.microsoft.com/office/drawing/2010/main" val="0"/>
              </a:ext>
            </a:extLst>
          </a:blip>
          <a:srcRect l="14471" r="14471"/>
          <a:stretch>
            <a:fillRect/>
          </a:stretch>
        </p:blipFill>
        <p:spPr>
          <a:xfrm>
            <a:off x="9905405" y="1497707"/>
            <a:ext cx="2286595" cy="2144716"/>
          </a:xfrm>
          <a:prstGeom prst="rect">
            <a:avLst/>
          </a:prstGeom>
        </p:spPr>
      </p:pic>
      <p:pic>
        <p:nvPicPr>
          <p:cNvPr id="20" name="图片占位符 11"/>
          <p:cNvPicPr>
            <a:picLocks noChangeAspect="1"/>
          </p:cNvPicPr>
          <p:nvPr/>
        </p:nvPicPr>
        <p:blipFill>
          <a:blip r:embed="rId8" cstate="print">
            <a:extLst>
              <a:ext uri="{28A0092B-C50C-407E-A947-70E740481C1C}">
                <a14:useLocalDpi xmlns:a14="http://schemas.microsoft.com/office/drawing/2010/main" val="0"/>
              </a:ext>
            </a:extLst>
          </a:blip>
          <a:srcRect l="12170" r="12170"/>
          <a:stretch>
            <a:fillRect/>
          </a:stretch>
        </p:blipFill>
        <p:spPr>
          <a:xfrm>
            <a:off x="9905405" y="3762240"/>
            <a:ext cx="2286595" cy="214471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3" presetClass="entr" presetSubtype="16"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Effect transition="in" filter="fade">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randombar(horizontal)">
                                      <p:cBhvr>
                                        <p:cTn id="51" dur="500"/>
                                        <p:tgtEl>
                                          <p:spTgt spid="9"/>
                                        </p:tgtEl>
                                      </p:cBhvr>
                                    </p:animEffect>
                                  </p:childTnLst>
                                </p:cTn>
                              </p:par>
                              <p:par>
                                <p:cTn id="52" presetID="14" presetClass="entr" presetSubtype="10"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randombar(horizontal)">
                                      <p:cBhvr>
                                        <p:cTn id="54" dur="500"/>
                                        <p:tgtEl>
                                          <p:spTgt spid="17"/>
                                        </p:tgtEl>
                                      </p:cBhvr>
                                    </p:animEffect>
                                  </p:childTnLst>
                                </p:cTn>
                              </p:par>
                              <p:par>
                                <p:cTn id="55" presetID="14" presetClass="entr" presetSubtype="10"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randombar(horizontal)">
                                      <p:cBhvr>
                                        <p:cTn id="57" dur="500"/>
                                        <p:tgtEl>
                                          <p:spTgt spid="15"/>
                                        </p:tgtEl>
                                      </p:cBhvr>
                                    </p:animEffect>
                                  </p:childTnLst>
                                </p:cTn>
                              </p:par>
                              <p:par>
                                <p:cTn id="58" presetID="14" presetClass="entr" presetSubtype="10" fill="hold"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randombar(horizontal)">
                                      <p:cBhvr>
                                        <p:cTn id="60" dur="500"/>
                                        <p:tgtEl>
                                          <p:spTgt spid="18"/>
                                        </p:tgtEl>
                                      </p:cBhvr>
                                    </p:animEffect>
                                  </p:childTnLst>
                                </p:cTn>
                              </p:par>
                              <p:par>
                                <p:cTn id="61" presetID="14" presetClass="entr" presetSubtype="10"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randombar(horizontal)">
                                      <p:cBhvr>
                                        <p:cTn id="63" dur="500"/>
                                        <p:tgtEl>
                                          <p:spTgt spid="19"/>
                                        </p:tgtEl>
                                      </p:cBhvr>
                                    </p:animEffect>
                                  </p:childTnLst>
                                </p:cTn>
                              </p:par>
                              <p:par>
                                <p:cTn id="64" presetID="14" presetClass="entr" presetSubtype="10" fill="hold"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randombar(horizontal)">
                                      <p:cBhvr>
                                        <p:cTn id="6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0"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898105"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7"/>
          <p:cNvPicPr>
            <a:picLocks noChangeAspect="1" noChangeArrowheads="1"/>
          </p:cNvPicPr>
          <p:nvPr/>
        </p:nvPicPr>
        <p:blipFill>
          <a:blip r:embed="rId1">
            <a:biLevel thresh="75000"/>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32527" y="6351257"/>
            <a:ext cx="1160135" cy="41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1"/>
          <p:cNvSpPr/>
          <p:nvPr/>
        </p:nvSpPr>
        <p:spPr>
          <a:xfrm>
            <a:off x="935907" y="559459"/>
            <a:ext cx="70970" cy="628052"/>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cs typeface="+mn-ea"/>
              <a:sym typeface="+mn-lt"/>
            </a:endParaRPr>
          </a:p>
        </p:txBody>
      </p:sp>
      <p:grpSp>
        <p:nvGrpSpPr>
          <p:cNvPr id="4" name="组合 3"/>
          <p:cNvGrpSpPr/>
          <p:nvPr/>
        </p:nvGrpSpPr>
        <p:grpSpPr>
          <a:xfrm>
            <a:off x="1065178" y="565322"/>
            <a:ext cx="3441290" cy="654273"/>
            <a:chOff x="1065178" y="565322"/>
            <a:chExt cx="3441290" cy="654273"/>
          </a:xfrm>
        </p:grpSpPr>
        <p:sp>
          <p:nvSpPr>
            <p:cNvPr id="5" name="TextBox 49"/>
            <p:cNvSpPr txBox="1"/>
            <p:nvPr/>
          </p:nvSpPr>
          <p:spPr>
            <a:xfrm>
              <a:off x="1065178" y="565322"/>
              <a:ext cx="3057643" cy="396134"/>
            </a:xfrm>
            <a:prstGeom prst="rect">
              <a:avLst/>
            </a:prstGeom>
            <a:noFill/>
          </p:spPr>
          <p:txBody>
            <a:bodyPr wrap="square" rtlCol="0">
              <a:spAutoFit/>
            </a:bodyPr>
            <a:lstStyle/>
            <a:p>
              <a:pPr>
                <a:lnSpc>
                  <a:spcPct val="80000"/>
                </a:lnSpc>
              </a:pPr>
              <a:r>
                <a:rPr lang="zh-CN" altLang="en-US" sz="2400" dirty="0">
                  <a:solidFill>
                    <a:schemeClr val="tx2"/>
                  </a:solidFill>
                  <a:latin typeface="微软雅黑" panose="020B0503020204020204" pitchFamily="34" charset="-122"/>
                  <a:ea typeface="微软雅黑" panose="020B0503020204020204" pitchFamily="34" charset="-122"/>
                  <a:cs typeface="+mn-ea"/>
                  <a:sym typeface="+mn-lt"/>
                </a:rPr>
                <a:t>应用前景</a:t>
              </a:r>
              <a:endParaRPr lang="en-US" sz="240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7" name="矩形 6"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065178" y="973374"/>
              <a:ext cx="3441290" cy="246221"/>
            </a:xfrm>
            <a:prstGeom prst="rect">
              <a:avLst/>
            </a:prstGeom>
          </p:spPr>
          <p:txBody>
            <a:bodyPr wrap="square">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标题数数字标题标题数标题题数字标题数字等。</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8" name="Up Arrow 214"/>
          <p:cNvSpPr/>
          <p:nvPr/>
        </p:nvSpPr>
        <p:spPr>
          <a:xfrm>
            <a:off x="3536915" y="2231286"/>
            <a:ext cx="2556407" cy="3749160"/>
          </a:xfrm>
          <a:prstGeom prst="upArrow">
            <a:avLst>
              <a:gd name="adj1" fmla="val 69872"/>
              <a:gd name="adj2" fmla="val 45564"/>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cs typeface="+mn-ea"/>
              <a:sym typeface="+mn-lt"/>
            </a:endParaRPr>
          </a:p>
        </p:txBody>
      </p:sp>
      <p:sp>
        <p:nvSpPr>
          <p:cNvPr id="9" name="Up Arrow 216"/>
          <p:cNvSpPr/>
          <p:nvPr/>
        </p:nvSpPr>
        <p:spPr>
          <a:xfrm>
            <a:off x="6094413" y="2231286"/>
            <a:ext cx="2556407" cy="3749160"/>
          </a:xfrm>
          <a:prstGeom prst="upArrow">
            <a:avLst>
              <a:gd name="adj1" fmla="val 69872"/>
              <a:gd name="adj2" fmla="val 45564"/>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cs typeface="+mn-ea"/>
              <a:sym typeface="+mn-lt"/>
            </a:endParaRPr>
          </a:p>
        </p:txBody>
      </p:sp>
      <p:sp>
        <p:nvSpPr>
          <p:cNvPr id="10" name="Up Arrow 217"/>
          <p:cNvSpPr/>
          <p:nvPr/>
        </p:nvSpPr>
        <p:spPr>
          <a:xfrm>
            <a:off x="8650819" y="2231286"/>
            <a:ext cx="2556407" cy="3749160"/>
          </a:xfrm>
          <a:prstGeom prst="upArrow">
            <a:avLst>
              <a:gd name="adj1" fmla="val 69872"/>
              <a:gd name="adj2" fmla="val 45564"/>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cs typeface="+mn-ea"/>
              <a:sym typeface="+mn-lt"/>
            </a:endParaRPr>
          </a:p>
        </p:txBody>
      </p:sp>
      <p:sp>
        <p:nvSpPr>
          <p:cNvPr id="11" name="Up Arrow 1"/>
          <p:cNvSpPr/>
          <p:nvPr/>
        </p:nvSpPr>
        <p:spPr>
          <a:xfrm>
            <a:off x="980509" y="2231286"/>
            <a:ext cx="2556407" cy="3749160"/>
          </a:xfrm>
          <a:prstGeom prst="upArrow">
            <a:avLst>
              <a:gd name="adj1" fmla="val 69872"/>
              <a:gd name="adj2" fmla="val 45564"/>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cs typeface="+mn-ea"/>
              <a:sym typeface="+mn-lt"/>
            </a:endParaRPr>
          </a:p>
        </p:txBody>
      </p:sp>
      <p:sp>
        <p:nvSpPr>
          <p:cNvPr id="12" name="Title 20"/>
          <p:cNvSpPr txBox="1"/>
          <p:nvPr/>
        </p:nvSpPr>
        <p:spPr>
          <a:xfrm>
            <a:off x="778195" y="1516156"/>
            <a:ext cx="10631105" cy="470712"/>
          </a:xfrm>
          <a:prstGeom prst="rect">
            <a:avLst/>
          </a:prstGeom>
        </p:spPr>
        <p:txBody>
          <a:bodyPr vert="horz" wrap="square" lIns="121926" tIns="60963" rIns="121926" bIns="60963" numCol="1" spcCol="975409"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数数字等都等都可以通题数字标题可以通题数字标题字等都可以通题数字标题标题数标题题数字标题数字等字标题数数字等都等都标题标题数标题题数字标题标题数标题题数字标题数字等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Freeform 22"/>
          <p:cNvSpPr>
            <a:spLocks noChangeArrowheads="1"/>
          </p:cNvSpPr>
          <p:nvPr/>
        </p:nvSpPr>
        <p:spPr bwMode="auto">
          <a:xfrm>
            <a:off x="1919524" y="3056993"/>
            <a:ext cx="631809" cy="631807"/>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bg1"/>
          </a:solidFill>
          <a:ln>
            <a:noFill/>
          </a:ln>
          <a:effectLst/>
        </p:spPr>
        <p:txBody>
          <a:bodyPr wrap="none" lIns="17145" tIns="8573" rIns="17145" bIns="8573" anchor="ctr"/>
          <a:lstStyle/>
          <a:p>
            <a:pPr>
              <a:defRPr/>
            </a:pPr>
            <a:endParaRPr lang="en-US" sz="900" dirty="0">
              <a:cs typeface="+mn-ea"/>
              <a:sym typeface="+mn-lt"/>
            </a:endParaRPr>
          </a:p>
        </p:txBody>
      </p:sp>
      <p:sp>
        <p:nvSpPr>
          <p:cNvPr id="14" name="Freeform 29"/>
          <p:cNvSpPr>
            <a:spLocks noChangeArrowheads="1"/>
          </p:cNvSpPr>
          <p:nvPr/>
        </p:nvSpPr>
        <p:spPr bwMode="auto">
          <a:xfrm>
            <a:off x="4516911" y="3062366"/>
            <a:ext cx="636071" cy="656264"/>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bg1"/>
          </a:solidFill>
          <a:ln>
            <a:noFill/>
          </a:ln>
          <a:effectLst/>
        </p:spPr>
        <p:txBody>
          <a:bodyPr wrap="none" lIns="17145" tIns="8573" rIns="17145" bIns="8573" anchor="ctr"/>
          <a:lstStyle/>
          <a:p>
            <a:pPr>
              <a:defRPr/>
            </a:pPr>
            <a:endParaRPr lang="en-US" sz="900" dirty="0">
              <a:cs typeface="+mn-ea"/>
              <a:sym typeface="+mn-lt"/>
            </a:endParaRPr>
          </a:p>
        </p:txBody>
      </p:sp>
      <p:sp>
        <p:nvSpPr>
          <p:cNvPr id="15" name="Freeform 67"/>
          <p:cNvSpPr>
            <a:spLocks noChangeArrowheads="1"/>
          </p:cNvSpPr>
          <p:nvPr/>
        </p:nvSpPr>
        <p:spPr bwMode="auto">
          <a:xfrm>
            <a:off x="7130099" y="3025739"/>
            <a:ext cx="584321" cy="679444"/>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bg1"/>
          </a:solidFill>
          <a:ln>
            <a:noFill/>
          </a:ln>
          <a:effectLst/>
        </p:spPr>
        <p:txBody>
          <a:bodyPr wrap="none" lIns="17145" tIns="8573" rIns="17145" bIns="8573" anchor="ctr"/>
          <a:lstStyle/>
          <a:p>
            <a:pPr>
              <a:defRPr/>
            </a:pPr>
            <a:endParaRPr lang="en-US" sz="900" dirty="0">
              <a:cs typeface="+mn-ea"/>
              <a:sym typeface="+mn-lt"/>
            </a:endParaRPr>
          </a:p>
        </p:txBody>
      </p:sp>
      <p:sp>
        <p:nvSpPr>
          <p:cNvPr id="16" name="Freeform 120"/>
          <p:cNvSpPr>
            <a:spLocks noEditPoints="1"/>
          </p:cNvSpPr>
          <p:nvPr/>
        </p:nvSpPr>
        <p:spPr bwMode="auto">
          <a:xfrm>
            <a:off x="9658698" y="3167103"/>
            <a:ext cx="547647" cy="469413"/>
          </a:xfrm>
          <a:custGeom>
            <a:avLst/>
            <a:gdLst>
              <a:gd name="T0" fmla="*/ 37750 w 68"/>
              <a:gd name="T1" fmla="*/ 200025 h 58"/>
              <a:gd name="T2" fmla="*/ 30886 w 68"/>
              <a:gd name="T3" fmla="*/ 200025 h 58"/>
              <a:gd name="T4" fmla="*/ 0 w 68"/>
              <a:gd name="T5" fmla="*/ 168987 h 58"/>
              <a:gd name="T6" fmla="*/ 0 w 68"/>
              <a:gd name="T7" fmla="*/ 62077 h 58"/>
              <a:gd name="T8" fmla="*/ 30886 w 68"/>
              <a:gd name="T9" fmla="*/ 31038 h 58"/>
              <a:gd name="T10" fmla="*/ 37750 w 68"/>
              <a:gd name="T11" fmla="*/ 31038 h 58"/>
              <a:gd name="T12" fmla="*/ 37750 w 68"/>
              <a:gd name="T13" fmla="*/ 200025 h 58"/>
              <a:gd name="T14" fmla="*/ 185317 w 68"/>
              <a:gd name="T15" fmla="*/ 200025 h 58"/>
              <a:gd name="T16" fmla="*/ 51477 w 68"/>
              <a:gd name="T17" fmla="*/ 200025 h 58"/>
              <a:gd name="T18" fmla="*/ 51477 w 68"/>
              <a:gd name="T19" fmla="*/ 31038 h 58"/>
              <a:gd name="T20" fmla="*/ 68636 w 68"/>
              <a:gd name="T21" fmla="*/ 31038 h 58"/>
              <a:gd name="T22" fmla="*/ 68636 w 68"/>
              <a:gd name="T23" fmla="*/ 10346 h 58"/>
              <a:gd name="T24" fmla="*/ 82363 w 68"/>
              <a:gd name="T25" fmla="*/ 0 h 58"/>
              <a:gd name="T26" fmla="*/ 154431 w 68"/>
              <a:gd name="T27" fmla="*/ 0 h 58"/>
              <a:gd name="T28" fmla="*/ 168158 w 68"/>
              <a:gd name="T29" fmla="*/ 10346 h 58"/>
              <a:gd name="T30" fmla="*/ 168158 w 68"/>
              <a:gd name="T31" fmla="*/ 31038 h 58"/>
              <a:gd name="T32" fmla="*/ 185317 w 68"/>
              <a:gd name="T33" fmla="*/ 31038 h 58"/>
              <a:gd name="T34" fmla="*/ 185317 w 68"/>
              <a:gd name="T35" fmla="*/ 200025 h 58"/>
              <a:gd name="T36" fmla="*/ 150999 w 68"/>
              <a:gd name="T37" fmla="*/ 31038 h 58"/>
              <a:gd name="T38" fmla="*/ 150999 w 68"/>
              <a:gd name="T39" fmla="*/ 13795 h 58"/>
              <a:gd name="T40" fmla="*/ 85795 w 68"/>
              <a:gd name="T41" fmla="*/ 13795 h 58"/>
              <a:gd name="T42" fmla="*/ 85795 w 68"/>
              <a:gd name="T43" fmla="*/ 31038 h 58"/>
              <a:gd name="T44" fmla="*/ 150999 w 68"/>
              <a:gd name="T45" fmla="*/ 31038 h 58"/>
              <a:gd name="T46" fmla="*/ 233362 w 68"/>
              <a:gd name="T47" fmla="*/ 168987 h 58"/>
              <a:gd name="T48" fmla="*/ 205908 w 68"/>
              <a:gd name="T49" fmla="*/ 200025 h 58"/>
              <a:gd name="T50" fmla="*/ 199044 w 68"/>
              <a:gd name="T51" fmla="*/ 200025 h 58"/>
              <a:gd name="T52" fmla="*/ 199044 w 68"/>
              <a:gd name="T53" fmla="*/ 31038 h 58"/>
              <a:gd name="T54" fmla="*/ 205908 w 68"/>
              <a:gd name="T55" fmla="*/ 31038 h 58"/>
              <a:gd name="T56" fmla="*/ 233362 w 68"/>
              <a:gd name="T57" fmla="*/ 62077 h 58"/>
              <a:gd name="T58" fmla="*/ 233362 w 68"/>
              <a:gd name="T59" fmla="*/ 168987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8" h="58">
                <a:moveTo>
                  <a:pt x="11" y="58"/>
                </a:moveTo>
                <a:cubicBezTo>
                  <a:pt x="9" y="58"/>
                  <a:pt x="9" y="58"/>
                  <a:pt x="9" y="58"/>
                </a:cubicBezTo>
                <a:cubicBezTo>
                  <a:pt x="4" y="58"/>
                  <a:pt x="0" y="54"/>
                  <a:pt x="0" y="49"/>
                </a:cubicBezTo>
                <a:cubicBezTo>
                  <a:pt x="0" y="18"/>
                  <a:pt x="0" y="18"/>
                  <a:pt x="0" y="18"/>
                </a:cubicBezTo>
                <a:cubicBezTo>
                  <a:pt x="0" y="13"/>
                  <a:pt x="4" y="9"/>
                  <a:pt x="9" y="9"/>
                </a:cubicBezTo>
                <a:cubicBezTo>
                  <a:pt x="11" y="9"/>
                  <a:pt x="11" y="9"/>
                  <a:pt x="11" y="9"/>
                </a:cubicBezTo>
                <a:lnTo>
                  <a:pt x="11" y="58"/>
                </a:lnTo>
                <a:close/>
                <a:moveTo>
                  <a:pt x="54" y="58"/>
                </a:moveTo>
                <a:cubicBezTo>
                  <a:pt x="15" y="58"/>
                  <a:pt x="15" y="58"/>
                  <a:pt x="15" y="58"/>
                </a:cubicBezTo>
                <a:cubicBezTo>
                  <a:pt x="15" y="9"/>
                  <a:pt x="15" y="9"/>
                  <a:pt x="15"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54" y="9"/>
                  <a:pt x="54" y="9"/>
                  <a:pt x="54" y="9"/>
                </a:cubicBezTo>
                <a:lnTo>
                  <a:pt x="54" y="58"/>
                </a:lnTo>
                <a:close/>
                <a:moveTo>
                  <a:pt x="44" y="9"/>
                </a:moveTo>
                <a:cubicBezTo>
                  <a:pt x="44" y="4"/>
                  <a:pt x="44" y="4"/>
                  <a:pt x="44" y="4"/>
                </a:cubicBezTo>
                <a:cubicBezTo>
                  <a:pt x="25" y="4"/>
                  <a:pt x="25" y="4"/>
                  <a:pt x="25" y="4"/>
                </a:cubicBezTo>
                <a:cubicBezTo>
                  <a:pt x="25" y="9"/>
                  <a:pt x="25" y="9"/>
                  <a:pt x="25" y="9"/>
                </a:cubicBezTo>
                <a:lnTo>
                  <a:pt x="44" y="9"/>
                </a:lnTo>
                <a:close/>
                <a:moveTo>
                  <a:pt x="68" y="49"/>
                </a:moveTo>
                <a:cubicBezTo>
                  <a:pt x="68" y="54"/>
                  <a:pt x="65" y="58"/>
                  <a:pt x="60" y="58"/>
                </a:cubicBezTo>
                <a:cubicBezTo>
                  <a:pt x="58" y="58"/>
                  <a:pt x="58" y="58"/>
                  <a:pt x="58" y="58"/>
                </a:cubicBezTo>
                <a:cubicBezTo>
                  <a:pt x="58" y="9"/>
                  <a:pt x="58" y="9"/>
                  <a:pt x="58" y="9"/>
                </a:cubicBezTo>
                <a:cubicBezTo>
                  <a:pt x="60" y="9"/>
                  <a:pt x="60" y="9"/>
                  <a:pt x="60" y="9"/>
                </a:cubicBezTo>
                <a:cubicBezTo>
                  <a:pt x="65" y="9"/>
                  <a:pt x="68" y="13"/>
                  <a:pt x="68" y="18"/>
                </a:cubicBezTo>
                <a:lnTo>
                  <a:pt x="68" y="49"/>
                </a:lnTo>
                <a:close/>
              </a:path>
            </a:pathLst>
          </a:custGeom>
          <a:solidFill>
            <a:srgbClr val="FFFFFF"/>
          </a:solidFill>
          <a:ln>
            <a:noFill/>
          </a:ln>
        </p:spPr>
        <p:txBody>
          <a:bodyPr/>
          <a:lstStyle/>
          <a:p>
            <a:endParaRPr lang="en-US" sz="900">
              <a:cs typeface="+mn-ea"/>
              <a:sym typeface="+mn-lt"/>
            </a:endParaRPr>
          </a:p>
        </p:txBody>
      </p:sp>
      <p:sp>
        <p:nvSpPr>
          <p:cNvPr id="17" name="TextBox 218"/>
          <p:cNvSpPr txBox="1"/>
          <p:nvPr/>
        </p:nvSpPr>
        <p:spPr>
          <a:xfrm>
            <a:off x="1383500" y="3935227"/>
            <a:ext cx="1734855" cy="430887"/>
          </a:xfrm>
          <a:prstGeom prst="rect">
            <a:avLst/>
          </a:prstGeom>
          <a:noFill/>
        </p:spPr>
        <p:txBody>
          <a:bodyPr wrap="square" rtlCol="0">
            <a:spAutoFit/>
          </a:bodyPr>
          <a:lstStyle/>
          <a:p>
            <a:pPr algn="ctr"/>
            <a:r>
              <a:rPr lang="en-US" sz="2200" b="1" dirty="0">
                <a:solidFill>
                  <a:srgbClr val="FFFFFF"/>
                </a:solidFill>
                <a:latin typeface="Impact" panose="020B0806030902050204" pitchFamily="34" charset="0"/>
                <a:cs typeface="+mn-ea"/>
                <a:sym typeface="+mn-lt"/>
              </a:rPr>
              <a:t>01</a:t>
            </a:r>
            <a:endParaRPr lang="en-US" sz="2200" b="1" dirty="0">
              <a:solidFill>
                <a:srgbClr val="FFFFFF"/>
              </a:solidFill>
              <a:latin typeface="Impact" panose="020B0806030902050204" pitchFamily="34" charset="0"/>
              <a:cs typeface="+mn-ea"/>
              <a:sym typeface="+mn-lt"/>
            </a:endParaRPr>
          </a:p>
        </p:txBody>
      </p:sp>
      <p:sp>
        <p:nvSpPr>
          <p:cNvPr id="18" name="TextBox 219"/>
          <p:cNvSpPr txBox="1"/>
          <p:nvPr/>
        </p:nvSpPr>
        <p:spPr>
          <a:xfrm>
            <a:off x="1383500" y="4751561"/>
            <a:ext cx="1734855" cy="1015663"/>
          </a:xfrm>
          <a:prstGeom prst="rect">
            <a:avLst/>
          </a:prstGeom>
          <a:noFill/>
        </p:spPr>
        <p:txBody>
          <a:bodyPr wrap="square" rtlCol="0">
            <a:spAutoFit/>
          </a:bodyPr>
          <a:lstStyle/>
          <a:p>
            <a:pPr algn="ctr">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标题数数字等都等都可以通题数字标题可以通题数字标题字等都可以通题数字标题标题数标题题数字标题数标题字等都可以通题数字标题标题数字等字等。</a:t>
            </a:r>
            <a:endParaRPr lang="zh-CN" altLang="zh-CN" sz="800" dirty="0">
              <a:solidFill>
                <a:schemeClr val="bg1"/>
              </a:solidFill>
              <a:latin typeface="微软雅黑" panose="020B0503020204020204" pitchFamily="34" charset="-122"/>
              <a:ea typeface="微软雅黑" panose="020B0503020204020204" pitchFamily="34" charset="-122"/>
            </a:endParaRPr>
          </a:p>
        </p:txBody>
      </p:sp>
      <p:sp>
        <p:nvSpPr>
          <p:cNvPr id="19" name="TextBox 220"/>
          <p:cNvSpPr txBox="1"/>
          <p:nvPr/>
        </p:nvSpPr>
        <p:spPr>
          <a:xfrm>
            <a:off x="3951797" y="3935227"/>
            <a:ext cx="1734855" cy="430887"/>
          </a:xfrm>
          <a:prstGeom prst="rect">
            <a:avLst/>
          </a:prstGeom>
          <a:noFill/>
        </p:spPr>
        <p:txBody>
          <a:bodyPr wrap="square" rtlCol="0">
            <a:spAutoFit/>
          </a:bodyPr>
          <a:lstStyle/>
          <a:p>
            <a:pPr algn="ctr"/>
            <a:r>
              <a:rPr lang="en-US" sz="2200" b="1" dirty="0">
                <a:solidFill>
                  <a:srgbClr val="FFFFFF"/>
                </a:solidFill>
                <a:latin typeface="Impact" panose="020B0806030902050204" pitchFamily="34" charset="0"/>
                <a:cs typeface="+mn-ea"/>
                <a:sym typeface="+mn-lt"/>
              </a:rPr>
              <a:t>02</a:t>
            </a:r>
            <a:endParaRPr lang="en-US" sz="2200" b="1" dirty="0">
              <a:solidFill>
                <a:srgbClr val="FFFFFF"/>
              </a:solidFill>
              <a:latin typeface="Impact" panose="020B0806030902050204" pitchFamily="34" charset="0"/>
              <a:cs typeface="+mn-ea"/>
              <a:sym typeface="+mn-lt"/>
            </a:endParaRPr>
          </a:p>
        </p:txBody>
      </p:sp>
      <p:sp>
        <p:nvSpPr>
          <p:cNvPr id="20" name="TextBox 221"/>
          <p:cNvSpPr txBox="1"/>
          <p:nvPr/>
        </p:nvSpPr>
        <p:spPr>
          <a:xfrm>
            <a:off x="3951797" y="4751561"/>
            <a:ext cx="1734855" cy="1015663"/>
          </a:xfrm>
          <a:prstGeom prst="rect">
            <a:avLst/>
          </a:prstGeom>
          <a:noFill/>
        </p:spPr>
        <p:txBody>
          <a:bodyPr wrap="square" rtlCol="0">
            <a:spAutoFit/>
          </a:bodyPr>
          <a:lstStyle/>
          <a:p>
            <a:pPr algn="ctr">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标题数数字等都等都可以通题数字标题可以通题数字标题字等都可以通题数字标题标题数标题题数字标题数标题字等都可以通题数字标题标题数字等字等。</a:t>
            </a:r>
            <a:endParaRPr lang="zh-CN" altLang="zh-CN" sz="800" dirty="0">
              <a:solidFill>
                <a:schemeClr val="bg1"/>
              </a:solidFill>
              <a:latin typeface="微软雅黑" panose="020B0503020204020204" pitchFamily="34" charset="-122"/>
              <a:ea typeface="微软雅黑" panose="020B0503020204020204" pitchFamily="34" charset="-122"/>
            </a:endParaRPr>
          </a:p>
        </p:txBody>
      </p:sp>
      <p:sp>
        <p:nvSpPr>
          <p:cNvPr id="21" name="TextBox 222"/>
          <p:cNvSpPr txBox="1"/>
          <p:nvPr/>
        </p:nvSpPr>
        <p:spPr>
          <a:xfrm>
            <a:off x="6505982" y="3935227"/>
            <a:ext cx="1734855" cy="430887"/>
          </a:xfrm>
          <a:prstGeom prst="rect">
            <a:avLst/>
          </a:prstGeom>
          <a:noFill/>
        </p:spPr>
        <p:txBody>
          <a:bodyPr wrap="square" rtlCol="0">
            <a:spAutoFit/>
          </a:bodyPr>
          <a:lstStyle/>
          <a:p>
            <a:pPr algn="ctr"/>
            <a:r>
              <a:rPr lang="en-US" sz="2200" b="1" dirty="0">
                <a:solidFill>
                  <a:srgbClr val="FFFFFF"/>
                </a:solidFill>
                <a:latin typeface="Impact" panose="020B0806030902050204" pitchFamily="34" charset="0"/>
                <a:cs typeface="+mn-ea"/>
                <a:sym typeface="+mn-lt"/>
              </a:rPr>
              <a:t>03</a:t>
            </a:r>
            <a:endParaRPr lang="en-US" sz="2200" b="1" dirty="0">
              <a:solidFill>
                <a:srgbClr val="FFFFFF"/>
              </a:solidFill>
              <a:latin typeface="Impact" panose="020B0806030902050204" pitchFamily="34" charset="0"/>
              <a:cs typeface="+mn-ea"/>
              <a:sym typeface="+mn-lt"/>
            </a:endParaRPr>
          </a:p>
        </p:txBody>
      </p:sp>
      <p:sp>
        <p:nvSpPr>
          <p:cNvPr id="22" name="TextBox 223"/>
          <p:cNvSpPr txBox="1"/>
          <p:nvPr/>
        </p:nvSpPr>
        <p:spPr>
          <a:xfrm>
            <a:off x="6505982" y="4751561"/>
            <a:ext cx="1734855" cy="1015663"/>
          </a:xfrm>
          <a:prstGeom prst="rect">
            <a:avLst/>
          </a:prstGeom>
          <a:noFill/>
        </p:spPr>
        <p:txBody>
          <a:bodyPr wrap="square" rtlCol="0">
            <a:spAutoFit/>
          </a:bodyPr>
          <a:lstStyle/>
          <a:p>
            <a:pPr algn="ctr">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标题数数字等都等都可以通题数字标题可以通题数字标题字等都可以通题数字标题标题数标题题数字标题数标题字等都可以通题数字标题标题数字等字等。</a:t>
            </a:r>
            <a:endParaRPr lang="zh-CN" altLang="zh-CN" sz="800" dirty="0">
              <a:solidFill>
                <a:schemeClr val="bg1"/>
              </a:solidFill>
              <a:latin typeface="微软雅黑" panose="020B0503020204020204" pitchFamily="34" charset="-122"/>
              <a:ea typeface="微软雅黑" panose="020B0503020204020204" pitchFamily="34" charset="-122"/>
            </a:endParaRPr>
          </a:p>
        </p:txBody>
      </p:sp>
      <p:sp>
        <p:nvSpPr>
          <p:cNvPr id="23" name="TextBox 224"/>
          <p:cNvSpPr txBox="1"/>
          <p:nvPr/>
        </p:nvSpPr>
        <p:spPr>
          <a:xfrm>
            <a:off x="9074278" y="3935227"/>
            <a:ext cx="1734855" cy="430887"/>
          </a:xfrm>
          <a:prstGeom prst="rect">
            <a:avLst/>
          </a:prstGeom>
          <a:noFill/>
        </p:spPr>
        <p:txBody>
          <a:bodyPr wrap="square" rtlCol="0">
            <a:spAutoFit/>
          </a:bodyPr>
          <a:lstStyle/>
          <a:p>
            <a:pPr algn="ctr"/>
            <a:r>
              <a:rPr lang="en-US" sz="2200" b="1" dirty="0">
                <a:solidFill>
                  <a:srgbClr val="FFFFFF"/>
                </a:solidFill>
                <a:latin typeface="Impact" panose="020B0806030902050204" pitchFamily="34" charset="0"/>
                <a:cs typeface="+mn-ea"/>
                <a:sym typeface="+mn-lt"/>
              </a:rPr>
              <a:t>04</a:t>
            </a:r>
            <a:endParaRPr lang="en-US" sz="2200" b="1" dirty="0">
              <a:solidFill>
                <a:srgbClr val="FFFFFF"/>
              </a:solidFill>
              <a:latin typeface="Impact" panose="020B0806030902050204" pitchFamily="34" charset="0"/>
              <a:cs typeface="+mn-ea"/>
              <a:sym typeface="+mn-lt"/>
            </a:endParaRPr>
          </a:p>
        </p:txBody>
      </p:sp>
      <p:sp>
        <p:nvSpPr>
          <p:cNvPr id="24" name="TextBox 225"/>
          <p:cNvSpPr txBox="1"/>
          <p:nvPr/>
        </p:nvSpPr>
        <p:spPr>
          <a:xfrm>
            <a:off x="9074278" y="4751561"/>
            <a:ext cx="1734855" cy="1015663"/>
          </a:xfrm>
          <a:prstGeom prst="rect">
            <a:avLst/>
          </a:prstGeom>
          <a:noFill/>
        </p:spPr>
        <p:txBody>
          <a:bodyPr wrap="square" rtlCol="0">
            <a:spAutoFit/>
          </a:bodyPr>
          <a:lstStyle/>
          <a:p>
            <a:pPr algn="ctr">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标题数数字等都等都可以通题数字标题可以通题数字标题字等都可以通题数字标题标题数标题题数字标题数标题字等都可以通题数字标题标题数字等字等。</a:t>
            </a:r>
            <a:endParaRPr lang="zh-CN" altLang="zh-CN" sz="800"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1543584" y="4466606"/>
            <a:ext cx="1415772" cy="276999"/>
          </a:xfrm>
          <a:prstGeom prst="rect">
            <a:avLst/>
          </a:prstGeom>
        </p:spPr>
        <p:txBody>
          <a:bodyPr wrap="none">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a:xfrm>
            <a:off x="4088124" y="4466606"/>
            <a:ext cx="1415772" cy="276999"/>
          </a:xfrm>
          <a:prstGeom prst="rect">
            <a:avLst/>
          </a:prstGeom>
        </p:spPr>
        <p:txBody>
          <a:bodyPr wrap="none">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6671569" y="4466606"/>
            <a:ext cx="1415772" cy="276999"/>
          </a:xfrm>
          <a:prstGeom prst="rect">
            <a:avLst/>
          </a:prstGeom>
        </p:spPr>
        <p:txBody>
          <a:bodyPr wrap="none">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9233819" y="4466606"/>
            <a:ext cx="1415772" cy="276999"/>
          </a:xfrm>
          <a:prstGeom prst="rect">
            <a:avLst/>
          </a:prstGeom>
        </p:spPr>
        <p:txBody>
          <a:bodyPr wrap="none">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ppt_x"/>
                                          </p:val>
                                        </p:tav>
                                        <p:tav tm="100000">
                                          <p:val>
                                            <p:strVal val="#ppt_x"/>
                                          </p:val>
                                        </p:tav>
                                      </p:tavLst>
                                    </p:anim>
                                    <p:anim calcmode="lin" valueType="num">
                                      <p:cBhvr additive="base">
                                        <p:cTn id="45" dur="500" fill="hold"/>
                                        <p:tgtEl>
                                          <p:spTgt spid="1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ppt_x"/>
                                          </p:val>
                                        </p:tav>
                                        <p:tav tm="100000">
                                          <p:val>
                                            <p:strVal val="#ppt_x"/>
                                          </p:val>
                                        </p:tav>
                                      </p:tavLst>
                                    </p:anim>
                                    <p:anim calcmode="lin" valueType="num">
                                      <p:cBhvr additive="base">
                                        <p:cTn id="49" dur="500" fill="hold"/>
                                        <p:tgtEl>
                                          <p:spTgt spid="15"/>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ppt_x"/>
                                          </p:val>
                                        </p:tav>
                                        <p:tav tm="100000">
                                          <p:val>
                                            <p:strVal val="#ppt_x"/>
                                          </p:val>
                                        </p:tav>
                                      </p:tavLst>
                                    </p:anim>
                                    <p:anim calcmode="lin" valueType="num">
                                      <p:cBhvr additive="base">
                                        <p:cTn id="53" dur="500" fill="hold"/>
                                        <p:tgtEl>
                                          <p:spTgt spid="16"/>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500" fill="hold"/>
                                        <p:tgtEl>
                                          <p:spTgt spid="17"/>
                                        </p:tgtEl>
                                        <p:attrNameLst>
                                          <p:attrName>ppt_x</p:attrName>
                                        </p:attrNameLst>
                                      </p:cBhvr>
                                      <p:tavLst>
                                        <p:tav tm="0">
                                          <p:val>
                                            <p:strVal val="#ppt_x"/>
                                          </p:val>
                                        </p:tav>
                                        <p:tav tm="100000">
                                          <p:val>
                                            <p:strVal val="#ppt_x"/>
                                          </p:val>
                                        </p:tav>
                                      </p:tavLst>
                                    </p:anim>
                                    <p:anim calcmode="lin" valueType="num">
                                      <p:cBhvr additive="base">
                                        <p:cTn id="57" dur="500" fill="hold"/>
                                        <p:tgtEl>
                                          <p:spTgt spid="17"/>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500" fill="hold"/>
                                        <p:tgtEl>
                                          <p:spTgt spid="18"/>
                                        </p:tgtEl>
                                        <p:attrNameLst>
                                          <p:attrName>ppt_x</p:attrName>
                                        </p:attrNameLst>
                                      </p:cBhvr>
                                      <p:tavLst>
                                        <p:tav tm="0">
                                          <p:val>
                                            <p:strVal val="#ppt_x"/>
                                          </p:val>
                                        </p:tav>
                                        <p:tav tm="100000">
                                          <p:val>
                                            <p:strVal val="#ppt_x"/>
                                          </p:val>
                                        </p:tav>
                                      </p:tavLst>
                                    </p:anim>
                                    <p:anim calcmode="lin" valueType="num">
                                      <p:cBhvr additive="base">
                                        <p:cTn id="61" dur="500" fill="hold"/>
                                        <p:tgtEl>
                                          <p:spTgt spid="18"/>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fill="hold"/>
                                        <p:tgtEl>
                                          <p:spTgt spid="19"/>
                                        </p:tgtEl>
                                        <p:attrNameLst>
                                          <p:attrName>ppt_x</p:attrName>
                                        </p:attrNameLst>
                                      </p:cBhvr>
                                      <p:tavLst>
                                        <p:tav tm="0">
                                          <p:val>
                                            <p:strVal val="#ppt_x"/>
                                          </p:val>
                                        </p:tav>
                                        <p:tav tm="100000">
                                          <p:val>
                                            <p:strVal val="#ppt_x"/>
                                          </p:val>
                                        </p:tav>
                                      </p:tavLst>
                                    </p:anim>
                                    <p:anim calcmode="lin" valueType="num">
                                      <p:cBhvr additive="base">
                                        <p:cTn id="65" dur="500" fill="hold"/>
                                        <p:tgtEl>
                                          <p:spTgt spid="19"/>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500" fill="hold"/>
                                        <p:tgtEl>
                                          <p:spTgt spid="20"/>
                                        </p:tgtEl>
                                        <p:attrNameLst>
                                          <p:attrName>ppt_x</p:attrName>
                                        </p:attrNameLst>
                                      </p:cBhvr>
                                      <p:tavLst>
                                        <p:tav tm="0">
                                          <p:val>
                                            <p:strVal val="#ppt_x"/>
                                          </p:val>
                                        </p:tav>
                                        <p:tav tm="100000">
                                          <p:val>
                                            <p:strVal val="#ppt_x"/>
                                          </p:val>
                                        </p:tav>
                                      </p:tavLst>
                                    </p:anim>
                                    <p:anim calcmode="lin" valueType="num">
                                      <p:cBhvr additive="base">
                                        <p:cTn id="69" dur="500" fill="hold"/>
                                        <p:tgtEl>
                                          <p:spTgt spid="20"/>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500" fill="hold"/>
                                        <p:tgtEl>
                                          <p:spTgt spid="21"/>
                                        </p:tgtEl>
                                        <p:attrNameLst>
                                          <p:attrName>ppt_x</p:attrName>
                                        </p:attrNameLst>
                                      </p:cBhvr>
                                      <p:tavLst>
                                        <p:tav tm="0">
                                          <p:val>
                                            <p:strVal val="#ppt_x"/>
                                          </p:val>
                                        </p:tav>
                                        <p:tav tm="100000">
                                          <p:val>
                                            <p:strVal val="#ppt_x"/>
                                          </p:val>
                                        </p:tav>
                                      </p:tavLst>
                                    </p:anim>
                                    <p:anim calcmode="lin" valueType="num">
                                      <p:cBhvr additive="base">
                                        <p:cTn id="73" dur="500" fill="hold"/>
                                        <p:tgtEl>
                                          <p:spTgt spid="21"/>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additive="base">
                                        <p:cTn id="76" dur="500" fill="hold"/>
                                        <p:tgtEl>
                                          <p:spTgt spid="22"/>
                                        </p:tgtEl>
                                        <p:attrNameLst>
                                          <p:attrName>ppt_x</p:attrName>
                                        </p:attrNameLst>
                                      </p:cBhvr>
                                      <p:tavLst>
                                        <p:tav tm="0">
                                          <p:val>
                                            <p:strVal val="#ppt_x"/>
                                          </p:val>
                                        </p:tav>
                                        <p:tav tm="100000">
                                          <p:val>
                                            <p:strVal val="#ppt_x"/>
                                          </p:val>
                                        </p:tav>
                                      </p:tavLst>
                                    </p:anim>
                                    <p:anim calcmode="lin" valueType="num">
                                      <p:cBhvr additive="base">
                                        <p:cTn id="77" dur="500" fill="hold"/>
                                        <p:tgtEl>
                                          <p:spTgt spid="22"/>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additive="base">
                                        <p:cTn id="80" dur="500" fill="hold"/>
                                        <p:tgtEl>
                                          <p:spTgt spid="23"/>
                                        </p:tgtEl>
                                        <p:attrNameLst>
                                          <p:attrName>ppt_x</p:attrName>
                                        </p:attrNameLst>
                                      </p:cBhvr>
                                      <p:tavLst>
                                        <p:tav tm="0">
                                          <p:val>
                                            <p:strVal val="#ppt_x"/>
                                          </p:val>
                                        </p:tav>
                                        <p:tav tm="100000">
                                          <p:val>
                                            <p:strVal val="#ppt_x"/>
                                          </p:val>
                                        </p:tav>
                                      </p:tavLst>
                                    </p:anim>
                                    <p:anim calcmode="lin" valueType="num">
                                      <p:cBhvr additive="base">
                                        <p:cTn id="81" dur="500" fill="hold"/>
                                        <p:tgtEl>
                                          <p:spTgt spid="23"/>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 calcmode="lin" valueType="num">
                                      <p:cBhvr additive="base">
                                        <p:cTn id="84" dur="500" fill="hold"/>
                                        <p:tgtEl>
                                          <p:spTgt spid="24"/>
                                        </p:tgtEl>
                                        <p:attrNameLst>
                                          <p:attrName>ppt_x</p:attrName>
                                        </p:attrNameLst>
                                      </p:cBhvr>
                                      <p:tavLst>
                                        <p:tav tm="0">
                                          <p:val>
                                            <p:strVal val="#ppt_x"/>
                                          </p:val>
                                        </p:tav>
                                        <p:tav tm="100000">
                                          <p:val>
                                            <p:strVal val="#ppt_x"/>
                                          </p:val>
                                        </p:tav>
                                      </p:tavLst>
                                    </p:anim>
                                    <p:anim calcmode="lin" valueType="num">
                                      <p:cBhvr additive="base">
                                        <p:cTn id="85" dur="500" fill="hold"/>
                                        <p:tgtEl>
                                          <p:spTgt spid="24"/>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3"/>
                                        </p:tgtEl>
                                        <p:attrNameLst>
                                          <p:attrName>style.visibility</p:attrName>
                                        </p:attrNameLst>
                                      </p:cBhvr>
                                      <p:to>
                                        <p:strVal val="visible"/>
                                      </p:to>
                                    </p:set>
                                    <p:anim calcmode="lin" valueType="num">
                                      <p:cBhvr additive="base">
                                        <p:cTn id="88" dur="500" fill="hold"/>
                                        <p:tgtEl>
                                          <p:spTgt spid="3"/>
                                        </p:tgtEl>
                                        <p:attrNameLst>
                                          <p:attrName>ppt_x</p:attrName>
                                        </p:attrNameLst>
                                      </p:cBhvr>
                                      <p:tavLst>
                                        <p:tav tm="0">
                                          <p:val>
                                            <p:strVal val="#ppt_x"/>
                                          </p:val>
                                        </p:tav>
                                        <p:tav tm="100000">
                                          <p:val>
                                            <p:strVal val="#ppt_x"/>
                                          </p:val>
                                        </p:tav>
                                      </p:tavLst>
                                    </p:anim>
                                    <p:anim calcmode="lin" valueType="num">
                                      <p:cBhvr additive="base">
                                        <p:cTn id="89" dur="500" fill="hold"/>
                                        <p:tgtEl>
                                          <p:spTgt spid="3"/>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additive="base">
                                        <p:cTn id="92" dur="500" fill="hold"/>
                                        <p:tgtEl>
                                          <p:spTgt spid="28"/>
                                        </p:tgtEl>
                                        <p:attrNameLst>
                                          <p:attrName>ppt_x</p:attrName>
                                        </p:attrNameLst>
                                      </p:cBhvr>
                                      <p:tavLst>
                                        <p:tav tm="0">
                                          <p:val>
                                            <p:strVal val="#ppt_x"/>
                                          </p:val>
                                        </p:tav>
                                        <p:tav tm="100000">
                                          <p:val>
                                            <p:strVal val="#ppt_x"/>
                                          </p:val>
                                        </p:tav>
                                      </p:tavLst>
                                    </p:anim>
                                    <p:anim calcmode="lin" valueType="num">
                                      <p:cBhvr additive="base">
                                        <p:cTn id="93" dur="500" fill="hold"/>
                                        <p:tgtEl>
                                          <p:spTgt spid="2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29"/>
                                        </p:tgtEl>
                                        <p:attrNameLst>
                                          <p:attrName>style.visibility</p:attrName>
                                        </p:attrNameLst>
                                      </p:cBhvr>
                                      <p:to>
                                        <p:strVal val="visible"/>
                                      </p:to>
                                    </p:set>
                                    <p:anim calcmode="lin" valueType="num">
                                      <p:cBhvr additive="base">
                                        <p:cTn id="96" dur="500" fill="hold"/>
                                        <p:tgtEl>
                                          <p:spTgt spid="29"/>
                                        </p:tgtEl>
                                        <p:attrNameLst>
                                          <p:attrName>ppt_x</p:attrName>
                                        </p:attrNameLst>
                                      </p:cBhvr>
                                      <p:tavLst>
                                        <p:tav tm="0">
                                          <p:val>
                                            <p:strVal val="#ppt_x"/>
                                          </p:val>
                                        </p:tav>
                                        <p:tav tm="100000">
                                          <p:val>
                                            <p:strVal val="#ppt_x"/>
                                          </p:val>
                                        </p:tav>
                                      </p:tavLst>
                                    </p:anim>
                                    <p:anim calcmode="lin" valueType="num">
                                      <p:cBhvr additive="base">
                                        <p:cTn id="97" dur="500" fill="hold"/>
                                        <p:tgtEl>
                                          <p:spTgt spid="29"/>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500" fill="hold"/>
                                        <p:tgtEl>
                                          <p:spTgt spid="30"/>
                                        </p:tgtEl>
                                        <p:attrNameLst>
                                          <p:attrName>ppt_x</p:attrName>
                                        </p:attrNameLst>
                                      </p:cBhvr>
                                      <p:tavLst>
                                        <p:tav tm="0">
                                          <p:val>
                                            <p:strVal val="#ppt_x"/>
                                          </p:val>
                                        </p:tav>
                                        <p:tav tm="100000">
                                          <p:val>
                                            <p:strVal val="#ppt_x"/>
                                          </p:val>
                                        </p:tav>
                                      </p:tavLst>
                                    </p:anim>
                                    <p:anim calcmode="lin" valueType="num">
                                      <p:cBhvr additive="base">
                                        <p:cTn id="10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p:bldP spid="13" grpId="0" animBg="1"/>
      <p:bldP spid="14" grpId="0" animBg="1"/>
      <p:bldP spid="15" grpId="0" animBg="1"/>
      <p:bldP spid="16" grpId="0" animBg="1"/>
      <p:bldP spid="17" grpId="0"/>
      <p:bldP spid="18" grpId="0"/>
      <p:bldP spid="19" grpId="0"/>
      <p:bldP spid="20" grpId="0"/>
      <p:bldP spid="21" grpId="0"/>
      <p:bldP spid="22" grpId="0"/>
      <p:bldP spid="23" grpId="0"/>
      <p:bldP spid="24" grpId="0"/>
      <p:bldP spid="3" grpId="0"/>
      <p:bldP spid="28" grpId="0"/>
      <p:bldP spid="29" grpId="0"/>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0"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898105"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7"/>
          <p:cNvPicPr>
            <a:picLocks noChangeAspect="1" noChangeArrowheads="1"/>
          </p:cNvPicPr>
          <p:nvPr/>
        </p:nvPicPr>
        <p:blipFill>
          <a:blip r:embed="rId1">
            <a:biLevel thresh="75000"/>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32527" y="6351257"/>
            <a:ext cx="1160135" cy="41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1"/>
          <p:cNvSpPr/>
          <p:nvPr/>
        </p:nvSpPr>
        <p:spPr>
          <a:xfrm>
            <a:off x="935907" y="559459"/>
            <a:ext cx="70970" cy="628052"/>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cs typeface="+mn-ea"/>
              <a:sym typeface="+mn-lt"/>
            </a:endParaRPr>
          </a:p>
        </p:txBody>
      </p:sp>
      <p:grpSp>
        <p:nvGrpSpPr>
          <p:cNvPr id="2" name="组合 1"/>
          <p:cNvGrpSpPr/>
          <p:nvPr/>
        </p:nvGrpSpPr>
        <p:grpSpPr>
          <a:xfrm>
            <a:off x="1065178" y="565322"/>
            <a:ext cx="3441290" cy="654273"/>
            <a:chOff x="1065178" y="565322"/>
            <a:chExt cx="3441290" cy="654273"/>
          </a:xfrm>
        </p:grpSpPr>
        <p:sp>
          <p:nvSpPr>
            <p:cNvPr id="5" name="TextBox 49"/>
            <p:cNvSpPr txBox="1"/>
            <p:nvPr/>
          </p:nvSpPr>
          <p:spPr>
            <a:xfrm>
              <a:off x="1065178" y="565322"/>
              <a:ext cx="3057643" cy="396134"/>
            </a:xfrm>
            <a:prstGeom prst="rect">
              <a:avLst/>
            </a:prstGeom>
            <a:noFill/>
          </p:spPr>
          <p:txBody>
            <a:bodyPr wrap="square" rtlCol="0">
              <a:spAutoFit/>
            </a:bodyPr>
            <a:lstStyle/>
            <a:p>
              <a:pPr>
                <a:lnSpc>
                  <a:spcPct val="80000"/>
                </a:lnSpc>
              </a:pPr>
              <a:r>
                <a:rPr lang="zh-CN" altLang="en-US" sz="2400" dirty="0">
                  <a:solidFill>
                    <a:schemeClr val="tx2"/>
                  </a:solidFill>
                  <a:latin typeface="微软雅黑" panose="020B0503020204020204" pitchFamily="34" charset="-122"/>
                  <a:ea typeface="微软雅黑" panose="020B0503020204020204" pitchFamily="34" charset="-122"/>
                  <a:cs typeface="+mn-ea"/>
                  <a:sym typeface="+mn-lt"/>
                </a:rPr>
                <a:t>未来发展</a:t>
              </a:r>
              <a:endParaRPr lang="en-US" sz="240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7" name="矩形 6"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065178" y="973374"/>
              <a:ext cx="3441290" cy="246221"/>
            </a:xfrm>
            <a:prstGeom prst="rect">
              <a:avLst/>
            </a:prstGeom>
          </p:spPr>
          <p:txBody>
            <a:bodyPr wrap="square">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标题数数字标题标题数标题题数字标题数字等。</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9" name="TextBox 127"/>
          <p:cNvSpPr txBox="1"/>
          <p:nvPr/>
        </p:nvSpPr>
        <p:spPr>
          <a:xfrm>
            <a:off x="1208023" y="5421470"/>
            <a:ext cx="4422433" cy="439910"/>
          </a:xfrm>
          <a:prstGeom prst="rect">
            <a:avLst/>
          </a:prstGeom>
          <a:noFill/>
        </p:spPr>
        <p:txBody>
          <a:bodyPr wrap="square" lIns="91422" tIns="45711" rIns="91422" bIns="45711" rtlCol="0">
            <a:spAutoFit/>
          </a:bodyPr>
          <a:lstStyle/>
          <a:p>
            <a:pPr algn="ctr">
              <a:lnSpc>
                <a:spcPct val="150000"/>
              </a:lnSpc>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标题数数字等都等都可以通题数字标题可以通题数字标题字等都可以通题数字标题标题数标题题数字标题数标题字等都可以通题数字标题标题数字等字等。</a:t>
            </a:r>
            <a:endParaRPr lang="zh-CN" altLang="zh-CN" sz="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0" name="TextBox 128"/>
          <p:cNvSpPr txBox="1"/>
          <p:nvPr/>
        </p:nvSpPr>
        <p:spPr>
          <a:xfrm>
            <a:off x="6570707" y="5421470"/>
            <a:ext cx="4422433" cy="439910"/>
          </a:xfrm>
          <a:prstGeom prst="rect">
            <a:avLst/>
          </a:prstGeom>
          <a:noFill/>
        </p:spPr>
        <p:txBody>
          <a:bodyPr wrap="square" lIns="91422" tIns="45711" rIns="91422" bIns="45711" rtlCol="0">
            <a:spAutoFit/>
          </a:bodyPr>
          <a:lstStyle/>
          <a:p>
            <a:pPr algn="ctr">
              <a:lnSpc>
                <a:spcPct val="150000"/>
              </a:lnSpc>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标题数数字等都等都可以通题数字标题可以通题数字标题字等都可以通题数字标题标题数标题题数字标题数标题字等都可以通题数字标题标题数字等字等。</a:t>
            </a:r>
            <a:endParaRPr lang="zh-CN" altLang="zh-CN" sz="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1219554" y="1734290"/>
            <a:ext cx="4360630" cy="3553449"/>
            <a:chOff x="1219554" y="1734290"/>
            <a:chExt cx="4360630" cy="3553449"/>
          </a:xfrm>
        </p:grpSpPr>
        <p:grpSp>
          <p:nvGrpSpPr>
            <p:cNvPr id="22" name="Group 87"/>
            <p:cNvGrpSpPr/>
            <p:nvPr/>
          </p:nvGrpSpPr>
          <p:grpSpPr>
            <a:xfrm>
              <a:off x="1219554" y="1734290"/>
              <a:ext cx="4360630" cy="3553449"/>
              <a:chOff x="4300539" y="1984376"/>
              <a:chExt cx="3589338" cy="2890838"/>
            </a:xfrm>
          </p:grpSpPr>
          <p:sp>
            <p:nvSpPr>
              <p:cNvPr id="23" name="Freeform 5"/>
              <p:cNvSpPr/>
              <p:nvPr/>
            </p:nvSpPr>
            <p:spPr bwMode="auto">
              <a:xfrm>
                <a:off x="4300539" y="1984376"/>
                <a:ext cx="3589338" cy="2170113"/>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24" name="Freeform 6"/>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28" name="Freeform 7"/>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p:spPr>
            <p:txBody>
              <a:bodyPr vert="horz" wrap="square" lIns="45720" tIns="22860" rIns="45720" bIns="22860" numCol="1" anchor="t" anchorCtr="0" compatLnSpc="1"/>
              <a:lstStyle/>
              <a:p>
                <a:endParaRPr lang="id-ID" sz="900" dirty="0">
                  <a:cs typeface="+mn-ea"/>
                  <a:sym typeface="+mn-lt"/>
                </a:endParaRPr>
              </a:p>
            </p:txBody>
          </p:sp>
          <p:sp>
            <p:nvSpPr>
              <p:cNvPr id="29" name="Rectangle 8"/>
              <p:cNvSpPr>
                <a:spLocks noChangeArrowheads="1"/>
              </p:cNvSpPr>
              <p:nvPr/>
            </p:nvSpPr>
            <p:spPr bwMode="auto">
              <a:xfrm>
                <a:off x="4456114" y="2147889"/>
                <a:ext cx="3278188" cy="1841500"/>
              </a:xfrm>
              <a:prstGeom prst="rect">
                <a:avLst/>
              </a:prstGeom>
              <a:solidFill>
                <a:srgbClr val="7E7E7E"/>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30" name="Freeform 9"/>
              <p:cNvSpPr/>
              <p:nvPr/>
            </p:nvSpPr>
            <p:spPr bwMode="auto">
              <a:xfrm>
                <a:off x="5484814" y="4826001"/>
                <a:ext cx="1208088" cy="49213"/>
              </a:xfrm>
              <a:custGeom>
                <a:avLst/>
                <a:gdLst>
                  <a:gd name="T0" fmla="*/ 852 w 854"/>
                  <a:gd name="T1" fmla="*/ 24 h 35"/>
                  <a:gd name="T2" fmla="*/ 478 w 854"/>
                  <a:gd name="T3" fmla="*/ 5 h 35"/>
                  <a:gd name="T4" fmla="*/ 478 w 854"/>
                  <a:gd name="T5" fmla="*/ 0 h 35"/>
                  <a:gd name="T6" fmla="*/ 427 w 854"/>
                  <a:gd name="T7" fmla="*/ 3 h 35"/>
                  <a:gd name="T8" fmla="*/ 375 w 854"/>
                  <a:gd name="T9" fmla="*/ 0 h 35"/>
                  <a:gd name="T10" fmla="*/ 375 w 854"/>
                  <a:gd name="T11" fmla="*/ 5 h 35"/>
                  <a:gd name="T12" fmla="*/ 1 w 854"/>
                  <a:gd name="T13" fmla="*/ 24 h 35"/>
                  <a:gd name="T14" fmla="*/ 24 w 854"/>
                  <a:gd name="T15" fmla="*/ 35 h 35"/>
                  <a:gd name="T16" fmla="*/ 375 w 854"/>
                  <a:gd name="T17" fmla="*/ 35 h 35"/>
                  <a:gd name="T18" fmla="*/ 478 w 854"/>
                  <a:gd name="T19" fmla="*/ 35 h 35"/>
                  <a:gd name="T20" fmla="*/ 829 w 854"/>
                  <a:gd name="T21" fmla="*/ 35 h 35"/>
                  <a:gd name="T22" fmla="*/ 852 w 854"/>
                  <a:gd name="T2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31" name="Freeform 10"/>
              <p:cNvSpPr/>
              <p:nvPr/>
            </p:nvSpPr>
            <p:spPr bwMode="auto">
              <a:xfrm>
                <a:off x="5478464" y="4446589"/>
                <a:ext cx="1219200" cy="417513"/>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32" name="Oval 11"/>
              <p:cNvSpPr>
                <a:spLocks noChangeArrowheads="1"/>
              </p:cNvSpPr>
              <p:nvPr/>
            </p:nvSpPr>
            <p:spPr bwMode="auto">
              <a:xfrm>
                <a:off x="6070602" y="2044701"/>
                <a:ext cx="49213" cy="49213"/>
              </a:xfrm>
              <a:prstGeom prst="ellipse">
                <a:avLst/>
              </a:prstGeom>
              <a:solidFill>
                <a:srgbClr val="2C2C2C"/>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33" name="Oval 12"/>
              <p:cNvSpPr>
                <a:spLocks noChangeArrowheads="1"/>
              </p:cNvSpPr>
              <p:nvPr/>
            </p:nvSpPr>
            <p:spPr bwMode="auto">
              <a:xfrm>
                <a:off x="6070602" y="2041526"/>
                <a:ext cx="49213" cy="49213"/>
              </a:xfrm>
              <a:prstGeom prst="ellipse">
                <a:avLst/>
              </a:prstGeom>
              <a:solidFill>
                <a:srgbClr val="0A0A0A"/>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34" name="Oval 13"/>
              <p:cNvSpPr>
                <a:spLocks noChangeArrowheads="1"/>
              </p:cNvSpPr>
              <p:nvPr/>
            </p:nvSpPr>
            <p:spPr bwMode="auto">
              <a:xfrm>
                <a:off x="6078539" y="2049464"/>
                <a:ext cx="33338" cy="31750"/>
              </a:xfrm>
              <a:prstGeom prst="ellipse">
                <a:avLst/>
              </a:prstGeom>
              <a:solidFill>
                <a:srgbClr val="000000"/>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35" name="Oval 14"/>
              <p:cNvSpPr>
                <a:spLocks noChangeArrowheads="1"/>
              </p:cNvSpPr>
              <p:nvPr/>
            </p:nvSpPr>
            <p:spPr bwMode="auto">
              <a:xfrm>
                <a:off x="6088064" y="2055814"/>
                <a:ext cx="15875" cy="19050"/>
              </a:xfrm>
              <a:prstGeom prst="ellipse">
                <a:avLst/>
              </a:prstGeom>
              <a:solidFill>
                <a:srgbClr val="2C99B4"/>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36" name="Oval 15"/>
              <p:cNvSpPr>
                <a:spLocks noChangeArrowheads="1"/>
              </p:cNvSpPr>
              <p:nvPr/>
            </p:nvSpPr>
            <p:spPr bwMode="auto">
              <a:xfrm>
                <a:off x="6092827" y="2063751"/>
                <a:ext cx="4763" cy="4763"/>
              </a:xfrm>
              <a:prstGeom prst="ellipse">
                <a:avLst/>
              </a:prstGeom>
              <a:solidFill>
                <a:srgbClr val="FFFFFF"/>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37" name="Freeform 16"/>
              <p:cNvSpPr/>
              <p:nvPr/>
            </p:nvSpPr>
            <p:spPr bwMode="auto">
              <a:xfrm>
                <a:off x="5478464" y="4446589"/>
                <a:ext cx="985838" cy="417513"/>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38" name="Freeform 17"/>
              <p:cNvSpPr/>
              <p:nvPr/>
            </p:nvSpPr>
            <p:spPr bwMode="auto">
              <a:xfrm>
                <a:off x="4300539" y="4154489"/>
                <a:ext cx="3578122" cy="341313"/>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p:spPr>
            <p:txBody>
              <a:bodyPr vert="horz" wrap="square" lIns="45720" tIns="22860" rIns="45720" bIns="22860" numCol="1" anchor="t" anchorCtr="0" compatLnSpc="1"/>
              <a:lstStyle/>
              <a:p>
                <a:endParaRPr lang="id-ID" sz="900" dirty="0">
                  <a:cs typeface="+mn-ea"/>
                  <a:sym typeface="+mn-lt"/>
                </a:endParaRPr>
              </a:p>
            </p:txBody>
          </p:sp>
        </p:grpSp>
        <p:pic>
          <p:nvPicPr>
            <p:cNvPr id="41" name="图片占位符 3"/>
            <p:cNvPicPr>
              <a:picLocks noChangeAspect="1"/>
            </p:cNvPicPr>
            <p:nvPr/>
          </p:nvPicPr>
          <p:blipFill>
            <a:blip r:embed="rId3" cstate="print">
              <a:extLst>
                <a:ext uri="{28A0092B-C50C-407E-A947-70E740481C1C}">
                  <a14:useLocalDpi xmlns:a14="http://schemas.microsoft.com/office/drawing/2010/main" val="0"/>
                </a:ext>
              </a:extLst>
            </a:blip>
            <a:srcRect t="7877" b="7877"/>
            <a:stretch>
              <a:fillRect/>
            </a:stretch>
          </p:blipFill>
          <p:spPr>
            <a:xfrm>
              <a:off x="1402735" y="1935281"/>
              <a:ext cx="4031978" cy="2263140"/>
            </a:xfrm>
            <a:prstGeom prst="rect">
              <a:avLst/>
            </a:prstGeom>
          </p:spPr>
        </p:pic>
      </p:grpSp>
      <p:grpSp>
        <p:nvGrpSpPr>
          <p:cNvPr id="4" name="组合 3"/>
          <p:cNvGrpSpPr/>
          <p:nvPr/>
        </p:nvGrpSpPr>
        <p:grpSpPr>
          <a:xfrm>
            <a:off x="6546233" y="1734290"/>
            <a:ext cx="4410903" cy="3553449"/>
            <a:chOff x="6546233" y="1734290"/>
            <a:chExt cx="4410903" cy="3553449"/>
          </a:xfrm>
        </p:grpSpPr>
        <p:grpSp>
          <p:nvGrpSpPr>
            <p:cNvPr id="8" name="Group 148"/>
            <p:cNvGrpSpPr>
              <a:grpSpLocks noChangeAspect="1"/>
            </p:cNvGrpSpPr>
            <p:nvPr/>
          </p:nvGrpSpPr>
          <p:grpSpPr>
            <a:xfrm>
              <a:off x="6546233" y="1734290"/>
              <a:ext cx="4410903" cy="3553449"/>
              <a:chOff x="4300539" y="1984376"/>
              <a:chExt cx="3589338" cy="2890838"/>
            </a:xfrm>
          </p:grpSpPr>
          <p:sp>
            <p:nvSpPr>
              <p:cNvPr id="9" name="Freeform 5"/>
              <p:cNvSpPr/>
              <p:nvPr/>
            </p:nvSpPr>
            <p:spPr bwMode="auto">
              <a:xfrm>
                <a:off x="4300539" y="1984376"/>
                <a:ext cx="3589338" cy="2170113"/>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10" name="Freeform 6"/>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11" name="Freeform 7"/>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p:spPr>
            <p:txBody>
              <a:bodyPr vert="horz" wrap="square" lIns="45720" tIns="22860" rIns="45720" bIns="22860" numCol="1" anchor="t" anchorCtr="0" compatLnSpc="1"/>
              <a:lstStyle/>
              <a:p>
                <a:endParaRPr lang="id-ID" sz="900" dirty="0">
                  <a:cs typeface="+mn-ea"/>
                  <a:sym typeface="+mn-lt"/>
                </a:endParaRPr>
              </a:p>
            </p:txBody>
          </p:sp>
          <p:sp>
            <p:nvSpPr>
              <p:cNvPr id="12" name="Rectangle 8"/>
              <p:cNvSpPr>
                <a:spLocks noChangeArrowheads="1"/>
              </p:cNvSpPr>
              <p:nvPr/>
            </p:nvSpPr>
            <p:spPr bwMode="auto">
              <a:xfrm>
                <a:off x="4456114" y="2147889"/>
                <a:ext cx="3278188" cy="1841500"/>
              </a:xfrm>
              <a:prstGeom prst="rect">
                <a:avLst/>
              </a:prstGeom>
              <a:solidFill>
                <a:srgbClr val="7E7E7E"/>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13" name="Freeform 9"/>
              <p:cNvSpPr/>
              <p:nvPr/>
            </p:nvSpPr>
            <p:spPr bwMode="auto">
              <a:xfrm>
                <a:off x="5484814" y="4826001"/>
                <a:ext cx="1208088" cy="49213"/>
              </a:xfrm>
              <a:custGeom>
                <a:avLst/>
                <a:gdLst>
                  <a:gd name="T0" fmla="*/ 852 w 854"/>
                  <a:gd name="T1" fmla="*/ 24 h 35"/>
                  <a:gd name="T2" fmla="*/ 478 w 854"/>
                  <a:gd name="T3" fmla="*/ 5 h 35"/>
                  <a:gd name="T4" fmla="*/ 478 w 854"/>
                  <a:gd name="T5" fmla="*/ 0 h 35"/>
                  <a:gd name="T6" fmla="*/ 427 w 854"/>
                  <a:gd name="T7" fmla="*/ 3 h 35"/>
                  <a:gd name="T8" fmla="*/ 375 w 854"/>
                  <a:gd name="T9" fmla="*/ 0 h 35"/>
                  <a:gd name="T10" fmla="*/ 375 w 854"/>
                  <a:gd name="T11" fmla="*/ 5 h 35"/>
                  <a:gd name="T12" fmla="*/ 1 w 854"/>
                  <a:gd name="T13" fmla="*/ 24 h 35"/>
                  <a:gd name="T14" fmla="*/ 24 w 854"/>
                  <a:gd name="T15" fmla="*/ 35 h 35"/>
                  <a:gd name="T16" fmla="*/ 375 w 854"/>
                  <a:gd name="T17" fmla="*/ 35 h 35"/>
                  <a:gd name="T18" fmla="*/ 478 w 854"/>
                  <a:gd name="T19" fmla="*/ 35 h 35"/>
                  <a:gd name="T20" fmla="*/ 829 w 854"/>
                  <a:gd name="T21" fmla="*/ 35 h 35"/>
                  <a:gd name="T22" fmla="*/ 852 w 854"/>
                  <a:gd name="T2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14" name="Freeform 10"/>
              <p:cNvSpPr/>
              <p:nvPr/>
            </p:nvSpPr>
            <p:spPr bwMode="auto">
              <a:xfrm>
                <a:off x="5478464" y="4446589"/>
                <a:ext cx="1219200" cy="417513"/>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15" name="Oval 11"/>
              <p:cNvSpPr>
                <a:spLocks noChangeArrowheads="1"/>
              </p:cNvSpPr>
              <p:nvPr/>
            </p:nvSpPr>
            <p:spPr bwMode="auto">
              <a:xfrm>
                <a:off x="6070602" y="2044701"/>
                <a:ext cx="49213" cy="49213"/>
              </a:xfrm>
              <a:prstGeom prst="ellipse">
                <a:avLst/>
              </a:prstGeom>
              <a:solidFill>
                <a:srgbClr val="2C2C2C"/>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16" name="Oval 12"/>
              <p:cNvSpPr>
                <a:spLocks noChangeArrowheads="1"/>
              </p:cNvSpPr>
              <p:nvPr/>
            </p:nvSpPr>
            <p:spPr bwMode="auto">
              <a:xfrm>
                <a:off x="6070602" y="2041526"/>
                <a:ext cx="49213" cy="49213"/>
              </a:xfrm>
              <a:prstGeom prst="ellipse">
                <a:avLst/>
              </a:prstGeom>
              <a:solidFill>
                <a:srgbClr val="0A0A0A"/>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17" name="Oval 13"/>
              <p:cNvSpPr>
                <a:spLocks noChangeArrowheads="1"/>
              </p:cNvSpPr>
              <p:nvPr/>
            </p:nvSpPr>
            <p:spPr bwMode="auto">
              <a:xfrm>
                <a:off x="6078539" y="2049464"/>
                <a:ext cx="33338" cy="31750"/>
              </a:xfrm>
              <a:prstGeom prst="ellipse">
                <a:avLst/>
              </a:prstGeom>
              <a:solidFill>
                <a:srgbClr val="000000"/>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18" name="Oval 14"/>
              <p:cNvSpPr>
                <a:spLocks noChangeArrowheads="1"/>
              </p:cNvSpPr>
              <p:nvPr/>
            </p:nvSpPr>
            <p:spPr bwMode="auto">
              <a:xfrm>
                <a:off x="6088064" y="2055814"/>
                <a:ext cx="15875" cy="19050"/>
              </a:xfrm>
              <a:prstGeom prst="ellipse">
                <a:avLst/>
              </a:prstGeom>
              <a:solidFill>
                <a:srgbClr val="2C99B4"/>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19" name="Oval 15"/>
              <p:cNvSpPr>
                <a:spLocks noChangeArrowheads="1"/>
              </p:cNvSpPr>
              <p:nvPr/>
            </p:nvSpPr>
            <p:spPr bwMode="auto">
              <a:xfrm>
                <a:off x="6092827" y="2063751"/>
                <a:ext cx="4763" cy="4763"/>
              </a:xfrm>
              <a:prstGeom prst="ellipse">
                <a:avLst/>
              </a:prstGeom>
              <a:solidFill>
                <a:srgbClr val="FFFFFF"/>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20" name="Freeform 16"/>
              <p:cNvSpPr/>
              <p:nvPr/>
            </p:nvSpPr>
            <p:spPr bwMode="auto">
              <a:xfrm>
                <a:off x="5478464" y="4446589"/>
                <a:ext cx="985838" cy="417513"/>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21" name="Freeform 17"/>
              <p:cNvSpPr/>
              <p:nvPr/>
            </p:nvSpPr>
            <p:spPr bwMode="auto">
              <a:xfrm>
                <a:off x="4300539" y="4154489"/>
                <a:ext cx="3589338" cy="341313"/>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p:spPr>
            <p:txBody>
              <a:bodyPr vert="horz" wrap="square" lIns="45720" tIns="22860" rIns="45720" bIns="22860" numCol="1" anchor="t" anchorCtr="0" compatLnSpc="1"/>
              <a:lstStyle/>
              <a:p>
                <a:endParaRPr lang="id-ID" sz="900" dirty="0">
                  <a:cs typeface="+mn-ea"/>
                  <a:sym typeface="+mn-lt"/>
                </a:endParaRPr>
              </a:p>
            </p:txBody>
          </p:sp>
        </p:grpSp>
        <p:pic>
          <p:nvPicPr>
            <p:cNvPr id="42" name="图片占位符 4"/>
            <p:cNvPicPr>
              <a:picLocks noChangeAspect="1"/>
            </p:cNvPicPr>
            <p:nvPr/>
          </p:nvPicPr>
          <p:blipFill>
            <a:blip r:embed="rId4" cstate="print">
              <a:extLst>
                <a:ext uri="{28A0092B-C50C-407E-A947-70E740481C1C}">
                  <a14:useLocalDpi xmlns:a14="http://schemas.microsoft.com/office/drawing/2010/main" val="0"/>
                </a:ext>
              </a:extLst>
            </a:blip>
            <a:srcRect t="10454" b="10454"/>
            <a:stretch>
              <a:fillRect/>
            </a:stretch>
          </p:blipFill>
          <p:spPr>
            <a:xfrm>
              <a:off x="6731357" y="1935281"/>
              <a:ext cx="4031978" cy="2263140"/>
            </a:xfrm>
            <a:prstGeom prst="rect">
              <a:avLst/>
            </a:prstGeom>
          </p:spPr>
        </p:pic>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up)">
                                      <p:cBhvr>
                                        <p:cTn id="31" dur="500"/>
                                        <p:tgtEl>
                                          <p:spTgt spid="39"/>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ipe(up)">
                                      <p:cBhvr>
                                        <p:cTn id="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b="15666"/>
          <a:stretch>
            <a:fillRect/>
          </a:stretch>
        </p:blipFill>
        <p:spPr>
          <a:xfrm>
            <a:off x="0" y="-1"/>
            <a:ext cx="12192000" cy="6850744"/>
          </a:xfrm>
          <a:prstGeom prst="rect">
            <a:avLst/>
          </a:prstGeom>
        </p:spPr>
      </p:pic>
      <p:grpSp>
        <p:nvGrpSpPr>
          <p:cNvPr id="5" name="组合 4"/>
          <p:cNvGrpSpPr/>
          <p:nvPr/>
        </p:nvGrpSpPr>
        <p:grpSpPr>
          <a:xfrm>
            <a:off x="-1" y="2093494"/>
            <a:ext cx="5357925" cy="2663754"/>
            <a:chOff x="-1" y="2093494"/>
            <a:chExt cx="5357925" cy="2663754"/>
          </a:xfrm>
        </p:grpSpPr>
        <p:sp>
          <p:nvSpPr>
            <p:cNvPr id="3" name="矩形 2"/>
            <p:cNvSpPr/>
            <p:nvPr/>
          </p:nvSpPr>
          <p:spPr>
            <a:xfrm>
              <a:off x="-1" y="2093494"/>
              <a:ext cx="5357925" cy="2663754"/>
            </a:xfrm>
            <a:prstGeom prst="rect">
              <a:avLst/>
            </a:prstGeom>
            <a:solidFill>
              <a:schemeClr val="tx1">
                <a:lumMod val="95000"/>
                <a:lumOff val="5000"/>
                <a:alpha val="3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9"/>
            <p:cNvSpPr>
              <a:spLocks noEditPoints="1"/>
            </p:cNvSpPr>
            <p:nvPr/>
          </p:nvSpPr>
          <p:spPr bwMode="auto">
            <a:xfrm>
              <a:off x="3047563" y="2861686"/>
              <a:ext cx="1685061" cy="1097944"/>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grpSp>
      <p:grpSp>
        <p:nvGrpSpPr>
          <p:cNvPr id="8" name="组合 7"/>
          <p:cNvGrpSpPr/>
          <p:nvPr/>
        </p:nvGrpSpPr>
        <p:grpSpPr>
          <a:xfrm>
            <a:off x="5357924" y="2093494"/>
            <a:ext cx="6857159" cy="2663754"/>
            <a:chOff x="5357924" y="2093494"/>
            <a:chExt cx="6857159" cy="2663754"/>
          </a:xfrm>
        </p:grpSpPr>
        <p:sp>
          <p:nvSpPr>
            <p:cNvPr id="4" name="矩形 3"/>
            <p:cNvSpPr/>
            <p:nvPr/>
          </p:nvSpPr>
          <p:spPr>
            <a:xfrm>
              <a:off x="6297214" y="3316435"/>
              <a:ext cx="825867" cy="1246495"/>
            </a:xfrm>
            <a:prstGeom prst="rect">
              <a:avLst/>
            </a:prstGeom>
          </p:spPr>
          <p:txBody>
            <a:bodyPr wrap="none">
              <a:spAutoFit/>
            </a:bodyPr>
            <a:lstStyle/>
            <a:p>
              <a:pPr>
                <a:lnSpc>
                  <a:spcPct val="150000"/>
                </a:lnSpc>
              </a:pPr>
              <a:r>
                <a:rPr lang="zh-CN" altLang="en-US" sz="1000" dirty="0">
                  <a:ln w="6350">
                    <a:noFill/>
                  </a:ln>
                  <a:solidFill>
                    <a:schemeClr val="tx1">
                      <a:lumMod val="95000"/>
                      <a:lumOff val="5000"/>
                    </a:schemeClr>
                  </a:solidFill>
                  <a:latin typeface="Impact" panose="020B0806030902050204" pitchFamily="34" charset="0"/>
                  <a:ea typeface="微软雅黑" panose="020B0503020204020204" pitchFamily="34" charset="-122"/>
                </a:rPr>
                <a:t>问题评估</a:t>
              </a:r>
              <a:endParaRPr lang="en-US" altLang="zh-CN" sz="1000" dirty="0">
                <a:ln w="6350">
                  <a:noFill/>
                </a:ln>
                <a:solidFill>
                  <a:schemeClr val="tx1">
                    <a:lumMod val="95000"/>
                    <a:lumOff val="5000"/>
                  </a:schemeClr>
                </a:solidFill>
                <a:latin typeface="Impact" panose="020B0806030902050204" pitchFamily="34" charset="0"/>
                <a:ea typeface="微软雅黑" panose="020B0503020204020204" pitchFamily="34" charset="-122"/>
              </a:endParaRPr>
            </a:p>
            <a:p>
              <a:pPr>
                <a:lnSpc>
                  <a:spcPct val="150000"/>
                </a:lnSpc>
              </a:pPr>
              <a:r>
                <a:rPr lang="zh-CN" altLang="en-US" sz="1000" dirty="0">
                  <a:ln w="6350">
                    <a:noFill/>
                  </a:ln>
                  <a:solidFill>
                    <a:schemeClr val="tx1">
                      <a:lumMod val="95000"/>
                      <a:lumOff val="5000"/>
                    </a:schemeClr>
                  </a:solidFill>
                  <a:latin typeface="Impact" panose="020B0806030902050204" pitchFamily="34" charset="0"/>
                  <a:ea typeface="微软雅黑" panose="020B0503020204020204" pitchFamily="34" charset="-122"/>
                </a:rPr>
                <a:t>相关对策</a:t>
              </a:r>
              <a:endParaRPr lang="en-US" altLang="zh-CN" sz="1000" dirty="0">
                <a:ln w="6350">
                  <a:noFill/>
                </a:ln>
                <a:solidFill>
                  <a:schemeClr val="tx1">
                    <a:lumMod val="95000"/>
                    <a:lumOff val="5000"/>
                  </a:schemeClr>
                </a:solidFill>
                <a:latin typeface="Impact" panose="020B0806030902050204" pitchFamily="34" charset="0"/>
                <a:ea typeface="微软雅黑" panose="020B0503020204020204" pitchFamily="34" charset="-122"/>
              </a:endParaRPr>
            </a:p>
            <a:p>
              <a:pPr>
                <a:lnSpc>
                  <a:spcPct val="150000"/>
                </a:lnSpc>
              </a:pPr>
              <a:r>
                <a:rPr lang="zh-CN" altLang="en-US" sz="1000" dirty="0">
                  <a:ln w="6350">
                    <a:noFill/>
                  </a:ln>
                  <a:solidFill>
                    <a:schemeClr val="tx1">
                      <a:lumMod val="95000"/>
                      <a:lumOff val="5000"/>
                    </a:schemeClr>
                  </a:solidFill>
                  <a:latin typeface="Impact" panose="020B0806030902050204" pitchFamily="34" charset="0"/>
                  <a:ea typeface="微软雅黑" panose="020B0503020204020204" pitchFamily="34" charset="-122"/>
                </a:rPr>
                <a:t>研究总结</a:t>
              </a:r>
              <a:endParaRPr lang="en-US" altLang="zh-CN" sz="1000" dirty="0">
                <a:ln w="6350">
                  <a:noFill/>
                </a:ln>
                <a:solidFill>
                  <a:schemeClr val="tx1">
                    <a:lumMod val="95000"/>
                    <a:lumOff val="5000"/>
                  </a:schemeClr>
                </a:solidFill>
                <a:latin typeface="Impact" panose="020B0806030902050204" pitchFamily="34" charset="0"/>
                <a:ea typeface="微软雅黑" panose="020B0503020204020204" pitchFamily="34" charset="-122"/>
              </a:endParaRPr>
            </a:p>
            <a:p>
              <a:pPr>
                <a:lnSpc>
                  <a:spcPct val="150000"/>
                </a:lnSpc>
              </a:pPr>
              <a:r>
                <a:rPr lang="zh-CN" altLang="en-US" sz="1000" dirty="0">
                  <a:ln w="6350">
                    <a:noFill/>
                  </a:ln>
                  <a:solidFill>
                    <a:schemeClr val="tx1">
                      <a:lumMod val="95000"/>
                      <a:lumOff val="5000"/>
                    </a:schemeClr>
                  </a:solidFill>
                  <a:latin typeface="Impact" panose="020B0806030902050204" pitchFamily="34" charset="0"/>
                  <a:ea typeface="微软雅黑" panose="020B0503020204020204" pitchFamily="34" charset="-122"/>
                </a:rPr>
                <a:t>成绩与思考</a:t>
              </a:r>
              <a:endParaRPr lang="en-US" altLang="zh-CN" sz="1000" dirty="0">
                <a:ln w="6350">
                  <a:noFill/>
                </a:ln>
                <a:solidFill>
                  <a:schemeClr val="tx1">
                    <a:lumMod val="95000"/>
                    <a:lumOff val="5000"/>
                  </a:schemeClr>
                </a:solidFill>
                <a:latin typeface="Impact" panose="020B0806030902050204" pitchFamily="34" charset="0"/>
                <a:ea typeface="微软雅黑" panose="020B0503020204020204" pitchFamily="34" charset="-122"/>
              </a:endParaRPr>
            </a:p>
            <a:p>
              <a:pPr>
                <a:lnSpc>
                  <a:spcPct val="150000"/>
                </a:lnSpc>
              </a:pPr>
              <a:r>
                <a:rPr lang="zh-CN" altLang="en-US" sz="1000" dirty="0">
                  <a:ln w="6350">
                    <a:noFill/>
                  </a:ln>
                  <a:solidFill>
                    <a:schemeClr val="tx1">
                      <a:lumMod val="95000"/>
                      <a:lumOff val="5000"/>
                    </a:schemeClr>
                  </a:solidFill>
                  <a:latin typeface="Impact" panose="020B0806030902050204" pitchFamily="34" charset="0"/>
                  <a:ea typeface="微软雅黑" panose="020B0503020204020204" pitchFamily="34" charset="-122"/>
                </a:rPr>
                <a:t>参考文献</a:t>
              </a:r>
              <a:endParaRPr lang="zh-CN" altLang="en-US" sz="1000" dirty="0">
                <a:ln w="6350">
                  <a:noFill/>
                </a:ln>
                <a:solidFill>
                  <a:schemeClr val="tx1">
                    <a:lumMod val="95000"/>
                    <a:lumOff val="5000"/>
                  </a:schemeClr>
                </a:solidFill>
                <a:latin typeface="Impact" panose="020B0806030902050204" pitchFamily="34" charset="0"/>
                <a:ea typeface="微软雅黑" panose="020B0503020204020204" pitchFamily="34" charset="-122"/>
              </a:endParaRPr>
            </a:p>
          </p:txBody>
        </p:sp>
        <p:sp>
          <p:nvSpPr>
            <p:cNvPr id="6" name="矩形 5"/>
            <p:cNvSpPr/>
            <p:nvPr/>
          </p:nvSpPr>
          <p:spPr>
            <a:xfrm>
              <a:off x="6297214" y="2947103"/>
              <a:ext cx="2262159" cy="369332"/>
            </a:xfrm>
            <a:prstGeom prst="rect">
              <a:avLst/>
            </a:prstGeom>
          </p:spPr>
          <p:txBody>
            <a:bodyPr wrap="none">
              <a:spAutoFit/>
            </a:bodyPr>
            <a:lstStyle/>
            <a:p>
              <a:r>
                <a:rPr lang="zh-CN" altLang="en-US" b="1" dirty="0">
                  <a:ln w="6350">
                    <a:noFill/>
                  </a:ln>
                  <a:solidFill>
                    <a:schemeClr val="tx1">
                      <a:lumMod val="95000"/>
                      <a:lumOff val="5000"/>
                    </a:schemeClr>
                  </a:solidFill>
                  <a:latin typeface="Impact" panose="020B0806030902050204" pitchFamily="34" charset="0"/>
                  <a:ea typeface="微软雅黑" panose="020B0503020204020204" pitchFamily="34" charset="-122"/>
                </a:rPr>
                <a:t>相关建议与论文总结</a:t>
              </a:r>
              <a:endParaRPr lang="zh-CN" altLang="en-US" b="1" dirty="0">
                <a:ln w="6350">
                  <a:noFill/>
                </a:ln>
                <a:solidFill>
                  <a:schemeClr val="tx1">
                    <a:lumMod val="95000"/>
                    <a:lumOff val="5000"/>
                  </a:schemeClr>
                </a:solidFill>
                <a:latin typeface="Impact" panose="020B0806030902050204" pitchFamily="34" charset="0"/>
                <a:ea typeface="微软雅黑" panose="020B0503020204020204" pitchFamily="34" charset="-122"/>
              </a:endParaRPr>
            </a:p>
          </p:txBody>
        </p:sp>
        <p:sp>
          <p:nvSpPr>
            <p:cNvPr id="7" name="矩形 6"/>
            <p:cNvSpPr/>
            <p:nvPr/>
          </p:nvSpPr>
          <p:spPr>
            <a:xfrm>
              <a:off x="5357924" y="2093494"/>
              <a:ext cx="6857159" cy="266375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icture 7"/>
            <p:cNvPicPr>
              <a:picLocks noChangeAspect="1" noChangeArrowheads="1"/>
            </p:cNvPicPr>
            <p:nvPr/>
          </p:nvPicPr>
          <p:blipFill>
            <a:blip r:embed="rId2">
              <a:biLevel thresh="7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297598" y="2564533"/>
              <a:ext cx="825483" cy="298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0"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898105"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7"/>
          <p:cNvPicPr>
            <a:picLocks noChangeAspect="1" noChangeArrowheads="1"/>
          </p:cNvPicPr>
          <p:nvPr/>
        </p:nvPicPr>
        <p:blipFill>
          <a:blip r:embed="rId1">
            <a:biLevel thresh="75000"/>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32527" y="6351257"/>
            <a:ext cx="1160135" cy="41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1"/>
          <p:cNvSpPr/>
          <p:nvPr/>
        </p:nvSpPr>
        <p:spPr>
          <a:xfrm>
            <a:off x="935907" y="559459"/>
            <a:ext cx="70970" cy="628052"/>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cs typeface="+mn-ea"/>
              <a:sym typeface="+mn-lt"/>
            </a:endParaRPr>
          </a:p>
        </p:txBody>
      </p:sp>
      <p:grpSp>
        <p:nvGrpSpPr>
          <p:cNvPr id="2" name="组合 1"/>
          <p:cNvGrpSpPr/>
          <p:nvPr/>
        </p:nvGrpSpPr>
        <p:grpSpPr>
          <a:xfrm>
            <a:off x="1065178" y="565322"/>
            <a:ext cx="3441290" cy="654273"/>
            <a:chOff x="1065178" y="565322"/>
            <a:chExt cx="3441290" cy="654273"/>
          </a:xfrm>
        </p:grpSpPr>
        <p:sp>
          <p:nvSpPr>
            <p:cNvPr id="5" name="TextBox 49"/>
            <p:cNvSpPr txBox="1"/>
            <p:nvPr/>
          </p:nvSpPr>
          <p:spPr>
            <a:xfrm>
              <a:off x="1065178" y="565322"/>
              <a:ext cx="3057643" cy="396134"/>
            </a:xfrm>
            <a:prstGeom prst="rect">
              <a:avLst/>
            </a:prstGeom>
            <a:noFill/>
          </p:spPr>
          <p:txBody>
            <a:bodyPr wrap="square" rtlCol="0">
              <a:spAutoFit/>
            </a:bodyPr>
            <a:lstStyle/>
            <a:p>
              <a:pPr>
                <a:lnSpc>
                  <a:spcPct val="80000"/>
                </a:lnSpc>
              </a:pPr>
              <a:r>
                <a:rPr lang="zh-CN" altLang="en-US" sz="2400" dirty="0">
                  <a:solidFill>
                    <a:schemeClr val="tx2"/>
                  </a:solidFill>
                  <a:latin typeface="微软雅黑" panose="020B0503020204020204" pitchFamily="34" charset="-122"/>
                  <a:ea typeface="微软雅黑" panose="020B0503020204020204" pitchFamily="34" charset="-122"/>
                  <a:cs typeface="+mn-ea"/>
                  <a:sym typeface="+mn-lt"/>
                </a:rPr>
                <a:t>问题评估</a:t>
              </a:r>
              <a:endParaRPr lang="en-US" sz="240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7" name="矩形 6"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065178" y="973374"/>
              <a:ext cx="3441290" cy="246221"/>
            </a:xfrm>
            <a:prstGeom prst="rect">
              <a:avLst/>
            </a:prstGeom>
          </p:spPr>
          <p:txBody>
            <a:bodyPr wrap="square">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标题数数字标题标题数标题题数字标题数字等。</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0" name="Freeform 7"/>
          <p:cNvSpPr/>
          <p:nvPr/>
        </p:nvSpPr>
        <p:spPr bwMode="auto">
          <a:xfrm>
            <a:off x="8609383" y="2966375"/>
            <a:ext cx="912284" cy="912284"/>
          </a:xfrm>
          <a:custGeom>
            <a:avLst/>
            <a:gdLst>
              <a:gd name="T0" fmla="*/ 34 w 68"/>
              <a:gd name="T1" fmla="*/ 0 h 68"/>
              <a:gd name="T2" fmla="*/ 68 w 68"/>
              <a:gd name="T3" fmla="*/ 34 h 68"/>
              <a:gd name="T4" fmla="*/ 34 w 68"/>
              <a:gd name="T5" fmla="*/ 68 h 68"/>
              <a:gd name="T6" fmla="*/ 0 w 68"/>
              <a:gd name="T7" fmla="*/ 33 h 68"/>
              <a:gd name="T8" fmla="*/ 34 w 68"/>
              <a:gd name="T9" fmla="*/ 0 h 68"/>
            </a:gdLst>
            <a:ahLst/>
            <a:cxnLst>
              <a:cxn ang="0">
                <a:pos x="T0" y="T1"/>
              </a:cxn>
              <a:cxn ang="0">
                <a:pos x="T2" y="T3"/>
              </a:cxn>
              <a:cxn ang="0">
                <a:pos x="T4" y="T5"/>
              </a:cxn>
              <a:cxn ang="0">
                <a:pos x="T6" y="T7"/>
              </a:cxn>
              <a:cxn ang="0">
                <a:pos x="T8" y="T9"/>
              </a:cxn>
            </a:cxnLst>
            <a:rect l="0" t="0" r="r" b="b"/>
            <a:pathLst>
              <a:path w="68" h="68">
                <a:moveTo>
                  <a:pt x="34" y="0"/>
                </a:moveTo>
                <a:cubicBezTo>
                  <a:pt x="53" y="1"/>
                  <a:pt x="68" y="16"/>
                  <a:pt x="68" y="34"/>
                </a:cubicBezTo>
                <a:cubicBezTo>
                  <a:pt x="68" y="53"/>
                  <a:pt x="52" y="68"/>
                  <a:pt x="34" y="68"/>
                </a:cubicBezTo>
                <a:cubicBezTo>
                  <a:pt x="15" y="68"/>
                  <a:pt x="0" y="52"/>
                  <a:pt x="0" y="33"/>
                </a:cubicBezTo>
                <a:cubicBezTo>
                  <a:pt x="1" y="15"/>
                  <a:pt x="16" y="0"/>
                  <a:pt x="34" y="0"/>
                </a:cubicBezTo>
                <a:close/>
              </a:path>
            </a:pathLst>
          </a:custGeom>
          <a:solidFill>
            <a:schemeClr val="tx1">
              <a:lumMod val="75000"/>
              <a:lumOff val="25000"/>
            </a:schemeClr>
          </a:solidFill>
          <a:ln>
            <a:noFill/>
          </a:ln>
        </p:spPr>
        <p:txBody>
          <a:bodyPr vert="horz" wrap="square" lIns="121920" tIns="60960" rIns="121920" bIns="60960" numCol="1" anchor="t" anchorCtr="0" compatLnSpc="1"/>
          <a:lstStyle/>
          <a:p>
            <a:endParaRPr lang="zh-CN" altLang="en-US" sz="2400"/>
          </a:p>
        </p:txBody>
      </p:sp>
      <p:sp>
        <p:nvSpPr>
          <p:cNvPr id="11" name="椭圆 10"/>
          <p:cNvSpPr/>
          <p:nvPr/>
        </p:nvSpPr>
        <p:spPr>
          <a:xfrm rot="2251943">
            <a:off x="8059765" y="1199661"/>
            <a:ext cx="1555992" cy="4650152"/>
          </a:xfrm>
          <a:prstGeom prst="ellipse">
            <a:avLst/>
          </a:prstGeom>
          <a:no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2" name="椭圆 11"/>
          <p:cNvSpPr/>
          <p:nvPr/>
        </p:nvSpPr>
        <p:spPr>
          <a:xfrm rot="5400000">
            <a:off x="8332181" y="1097441"/>
            <a:ext cx="1466688" cy="4650152"/>
          </a:xfrm>
          <a:prstGeom prst="ellipse">
            <a:avLst/>
          </a:prstGeom>
          <a:no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3" name="椭圆 12"/>
          <p:cNvSpPr/>
          <p:nvPr/>
        </p:nvSpPr>
        <p:spPr>
          <a:xfrm rot="8148351">
            <a:off x="8608239" y="1259356"/>
            <a:ext cx="1353036" cy="4650152"/>
          </a:xfrm>
          <a:prstGeom prst="ellipse">
            <a:avLst/>
          </a:prstGeom>
          <a:no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4" name="椭圆 13"/>
          <p:cNvSpPr/>
          <p:nvPr/>
        </p:nvSpPr>
        <p:spPr>
          <a:xfrm>
            <a:off x="9386357" y="1445799"/>
            <a:ext cx="491663" cy="49166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5" name="椭圆 14"/>
          <p:cNvSpPr/>
          <p:nvPr/>
        </p:nvSpPr>
        <p:spPr>
          <a:xfrm>
            <a:off x="6740450" y="3422518"/>
            <a:ext cx="491663" cy="49166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6" name="椭圆 15"/>
          <p:cNvSpPr/>
          <p:nvPr/>
        </p:nvSpPr>
        <p:spPr>
          <a:xfrm>
            <a:off x="9878019" y="4816302"/>
            <a:ext cx="491663" cy="49166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7" name="矩形 16"/>
          <p:cNvSpPr/>
          <p:nvPr/>
        </p:nvSpPr>
        <p:spPr>
          <a:xfrm>
            <a:off x="8754511" y="917361"/>
            <a:ext cx="800219" cy="338554"/>
          </a:xfrm>
          <a:prstGeom prst="rect">
            <a:avLst/>
          </a:prstGeom>
          <a:solidFill>
            <a:schemeClr val="tx1">
              <a:lumMod val="95000"/>
              <a:lumOff val="5000"/>
            </a:schemeClr>
          </a:solidFill>
        </p:spPr>
        <p:txBody>
          <a:bodyPr wrap="none">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问题二</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9305406" y="5389469"/>
            <a:ext cx="800219" cy="338554"/>
          </a:xfrm>
          <a:prstGeom prst="rect">
            <a:avLst/>
          </a:prstGeom>
          <a:solidFill>
            <a:schemeClr val="tx1">
              <a:lumMod val="95000"/>
              <a:lumOff val="5000"/>
            </a:schemeClr>
          </a:solidFill>
        </p:spPr>
        <p:txBody>
          <a:bodyPr wrap="none">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问题三</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5601886" y="4074201"/>
            <a:ext cx="800219" cy="338554"/>
          </a:xfrm>
          <a:prstGeom prst="rect">
            <a:avLst/>
          </a:prstGeom>
          <a:solidFill>
            <a:schemeClr val="tx1">
              <a:lumMod val="95000"/>
              <a:lumOff val="5000"/>
            </a:schemeClr>
          </a:solidFill>
        </p:spPr>
        <p:txBody>
          <a:bodyPr wrap="none">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问题一</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0" name="TextBox 34"/>
          <p:cNvSpPr txBox="1"/>
          <p:nvPr/>
        </p:nvSpPr>
        <p:spPr>
          <a:xfrm>
            <a:off x="1392384" y="2412168"/>
            <a:ext cx="3169672" cy="277005"/>
          </a:xfrm>
          <a:prstGeom prst="rect">
            <a:avLst/>
          </a:prstGeom>
          <a:noFill/>
        </p:spPr>
        <p:txBody>
          <a:bodyPr wrap="square" lIns="91445" tIns="45723" rIns="91445" bIns="45723" rtlCol="0">
            <a:spAutoFit/>
          </a:bodyPr>
          <a:lstStyle/>
          <a:p>
            <a:r>
              <a:rPr lang="zh-CN" altLang="en-US" sz="1200" b="1" dirty="0">
                <a:latin typeface="微软雅黑" panose="020B0503020204020204" pitchFamily="34" charset="-122"/>
                <a:ea typeface="微软雅黑" panose="020B0503020204020204" pitchFamily="34" charset="-122"/>
              </a:rPr>
              <a:t>点击输入标题文字</a:t>
            </a:r>
            <a:endParaRPr lang="en-US" altLang="zh-CN" sz="1200" b="1" dirty="0">
              <a:latin typeface="微软雅黑" panose="020B0503020204020204" pitchFamily="34" charset="-122"/>
              <a:ea typeface="微软雅黑" panose="020B0503020204020204" pitchFamily="34" charset="-122"/>
            </a:endParaRPr>
          </a:p>
        </p:txBody>
      </p:sp>
      <p:sp>
        <p:nvSpPr>
          <p:cNvPr id="21" name="Rectangle 35"/>
          <p:cNvSpPr/>
          <p:nvPr/>
        </p:nvSpPr>
        <p:spPr>
          <a:xfrm>
            <a:off x="1392384" y="2697301"/>
            <a:ext cx="3126746" cy="624601"/>
          </a:xfrm>
          <a:prstGeom prst="rect">
            <a:avLst/>
          </a:prstGeom>
        </p:spPr>
        <p:txBody>
          <a:bodyPr wrap="square" lIns="91445" tIns="45723" rIns="91445" bIns="45723">
            <a:spAutoFit/>
          </a:bodyPr>
          <a:lstStyle/>
          <a:p>
            <a:pP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标题数数字等都等都可以通题数字标题可以通题数字标题字等都可以通题数字标题标题数标题题数字标题数标题字等都可以通题数字标题标题数字等字等。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TextBox 49"/>
          <p:cNvSpPr txBox="1"/>
          <p:nvPr/>
        </p:nvSpPr>
        <p:spPr>
          <a:xfrm>
            <a:off x="1392384" y="3408538"/>
            <a:ext cx="3169672" cy="277005"/>
          </a:xfrm>
          <a:prstGeom prst="rect">
            <a:avLst/>
          </a:prstGeom>
          <a:noFill/>
        </p:spPr>
        <p:txBody>
          <a:bodyPr wrap="square" lIns="91445" tIns="45723" rIns="91445" bIns="45723" rtlCol="0">
            <a:spAutoFit/>
          </a:bodyPr>
          <a:lstStyle/>
          <a:p>
            <a:r>
              <a:rPr lang="zh-CN" altLang="en-US" sz="1200" b="1" dirty="0">
                <a:latin typeface="微软雅黑" panose="020B0503020204020204" pitchFamily="34" charset="-122"/>
                <a:ea typeface="微软雅黑" panose="020B0503020204020204" pitchFamily="34" charset="-122"/>
              </a:rPr>
              <a:t>点击输入标题文字</a:t>
            </a:r>
            <a:endParaRPr lang="en-US" altLang="zh-CN" sz="1200" b="1" dirty="0">
              <a:latin typeface="微软雅黑" panose="020B0503020204020204" pitchFamily="34" charset="-122"/>
              <a:ea typeface="微软雅黑" panose="020B0503020204020204" pitchFamily="34" charset="-122"/>
            </a:endParaRPr>
          </a:p>
        </p:txBody>
      </p:sp>
      <p:sp>
        <p:nvSpPr>
          <p:cNvPr id="23" name="Rectangle 50"/>
          <p:cNvSpPr/>
          <p:nvPr/>
        </p:nvSpPr>
        <p:spPr>
          <a:xfrm>
            <a:off x="1392384" y="3645545"/>
            <a:ext cx="3126746" cy="624601"/>
          </a:xfrm>
          <a:prstGeom prst="rect">
            <a:avLst/>
          </a:prstGeom>
        </p:spPr>
        <p:txBody>
          <a:bodyPr wrap="square" lIns="91445" tIns="45723" rIns="91445" bIns="45723">
            <a:spAutoFit/>
          </a:bodyPr>
          <a:lstStyle/>
          <a:p>
            <a:pP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标题数数字等都等都可以通题数字标题可以通题数字标题字等都可以通题数字标题标题数标题题数字标题数标题字等都可以通题数字标题标题数字等字等。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TextBox 51"/>
          <p:cNvSpPr txBox="1"/>
          <p:nvPr/>
        </p:nvSpPr>
        <p:spPr>
          <a:xfrm>
            <a:off x="1392384" y="4380335"/>
            <a:ext cx="3169672" cy="277005"/>
          </a:xfrm>
          <a:prstGeom prst="rect">
            <a:avLst/>
          </a:prstGeom>
          <a:noFill/>
        </p:spPr>
        <p:txBody>
          <a:bodyPr wrap="square" lIns="91445" tIns="45723" rIns="91445" bIns="45723" rtlCol="0">
            <a:spAutoFit/>
          </a:bodyPr>
          <a:lstStyle/>
          <a:p>
            <a:r>
              <a:rPr lang="zh-CN" altLang="en-US" sz="1200" b="1" dirty="0">
                <a:latin typeface="微软雅黑" panose="020B0503020204020204" pitchFamily="34" charset="-122"/>
                <a:ea typeface="微软雅黑" panose="020B0503020204020204" pitchFamily="34" charset="-122"/>
              </a:rPr>
              <a:t>点击输入标题文字</a:t>
            </a:r>
            <a:endParaRPr lang="en-US" altLang="zh-CN" sz="1200" b="1" dirty="0">
              <a:latin typeface="微软雅黑" panose="020B0503020204020204" pitchFamily="34" charset="-122"/>
              <a:ea typeface="微软雅黑" panose="020B0503020204020204" pitchFamily="34" charset="-122"/>
            </a:endParaRPr>
          </a:p>
        </p:txBody>
      </p:sp>
      <p:sp>
        <p:nvSpPr>
          <p:cNvPr id="28" name="Rectangle 52"/>
          <p:cNvSpPr/>
          <p:nvPr/>
        </p:nvSpPr>
        <p:spPr>
          <a:xfrm>
            <a:off x="1392384" y="4665468"/>
            <a:ext cx="3126746" cy="624601"/>
          </a:xfrm>
          <a:prstGeom prst="rect">
            <a:avLst/>
          </a:prstGeom>
        </p:spPr>
        <p:txBody>
          <a:bodyPr wrap="square" lIns="91445" tIns="45723" rIns="91445" bIns="45723">
            <a:spAutoFit/>
          </a:bodyPr>
          <a:lstStyle/>
          <a:p>
            <a:pP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标题数数字等都等都可以通题数字标题可以通题数字标题字等都可以通题数字标题标题数标题题数字标题数标题字等都可以通题数字标题标题数字等字等。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up)">
                                      <p:cBhvr>
                                        <p:cTn id="52" dur="500"/>
                                        <p:tgtEl>
                                          <p:spTgt spid="17"/>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up)">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0-#ppt_w/2"/>
                                          </p:val>
                                        </p:tav>
                                        <p:tav tm="100000">
                                          <p:val>
                                            <p:strVal val="#ppt_x"/>
                                          </p:val>
                                        </p:tav>
                                      </p:tavLst>
                                    </p:anim>
                                    <p:anim calcmode="lin" valueType="num">
                                      <p:cBhvr additive="base">
                                        <p:cTn id="64" dur="500" fill="hold"/>
                                        <p:tgtEl>
                                          <p:spTgt spid="20"/>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0-#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additive="base">
                                        <p:cTn id="71" dur="500" fill="hold"/>
                                        <p:tgtEl>
                                          <p:spTgt spid="22"/>
                                        </p:tgtEl>
                                        <p:attrNameLst>
                                          <p:attrName>ppt_x</p:attrName>
                                        </p:attrNameLst>
                                      </p:cBhvr>
                                      <p:tavLst>
                                        <p:tav tm="0">
                                          <p:val>
                                            <p:strVal val="0-#ppt_w/2"/>
                                          </p:val>
                                        </p:tav>
                                        <p:tav tm="100000">
                                          <p:val>
                                            <p:strVal val="#ppt_x"/>
                                          </p:val>
                                        </p:tav>
                                      </p:tavLst>
                                    </p:anim>
                                    <p:anim calcmode="lin" valueType="num">
                                      <p:cBhvr additive="base">
                                        <p:cTn id="72" dur="500" fill="hold"/>
                                        <p:tgtEl>
                                          <p:spTgt spid="22"/>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additive="base">
                                        <p:cTn id="75" dur="500" fill="hold"/>
                                        <p:tgtEl>
                                          <p:spTgt spid="23"/>
                                        </p:tgtEl>
                                        <p:attrNameLst>
                                          <p:attrName>ppt_x</p:attrName>
                                        </p:attrNameLst>
                                      </p:cBhvr>
                                      <p:tavLst>
                                        <p:tav tm="0">
                                          <p:val>
                                            <p:strVal val="0-#ppt_w/2"/>
                                          </p:val>
                                        </p:tav>
                                        <p:tav tm="100000">
                                          <p:val>
                                            <p:strVal val="#ppt_x"/>
                                          </p:val>
                                        </p:tav>
                                      </p:tavLst>
                                    </p:anim>
                                    <p:anim calcmode="lin" valueType="num">
                                      <p:cBhvr additive="base">
                                        <p:cTn id="76" dur="500" fill="hold"/>
                                        <p:tgtEl>
                                          <p:spTgt spid="23"/>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500" fill="hold"/>
                                        <p:tgtEl>
                                          <p:spTgt spid="24"/>
                                        </p:tgtEl>
                                        <p:attrNameLst>
                                          <p:attrName>ppt_x</p:attrName>
                                        </p:attrNameLst>
                                      </p:cBhvr>
                                      <p:tavLst>
                                        <p:tav tm="0">
                                          <p:val>
                                            <p:strVal val="0-#ppt_w/2"/>
                                          </p:val>
                                        </p:tav>
                                        <p:tav tm="100000">
                                          <p:val>
                                            <p:strVal val="#ppt_x"/>
                                          </p:val>
                                        </p:tav>
                                      </p:tavLst>
                                    </p:anim>
                                    <p:anim calcmode="lin" valueType="num">
                                      <p:cBhvr additive="base">
                                        <p:cTn id="80" dur="500" fill="hold"/>
                                        <p:tgtEl>
                                          <p:spTgt spid="24"/>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additive="base">
                                        <p:cTn id="83" dur="500" fill="hold"/>
                                        <p:tgtEl>
                                          <p:spTgt spid="28"/>
                                        </p:tgtEl>
                                        <p:attrNameLst>
                                          <p:attrName>ppt_x</p:attrName>
                                        </p:attrNameLst>
                                      </p:cBhvr>
                                      <p:tavLst>
                                        <p:tav tm="0">
                                          <p:val>
                                            <p:strVal val="0-#ppt_w/2"/>
                                          </p:val>
                                        </p:tav>
                                        <p:tav tm="100000">
                                          <p:val>
                                            <p:strVal val="#ppt_x"/>
                                          </p:val>
                                        </p:tav>
                                      </p:tavLst>
                                    </p:anim>
                                    <p:anim calcmode="lin" valueType="num">
                                      <p:cBhvr additive="base">
                                        <p:cTn id="84"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p:bldP spid="21" grpId="0"/>
      <p:bldP spid="22" grpId="0"/>
      <p:bldP spid="23" grpId="0"/>
      <p:bldP spid="24" grpId="0"/>
      <p:bldP spid="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0"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898105"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7"/>
          <p:cNvPicPr>
            <a:picLocks noChangeAspect="1" noChangeArrowheads="1"/>
          </p:cNvPicPr>
          <p:nvPr/>
        </p:nvPicPr>
        <p:blipFill>
          <a:blip r:embed="rId1">
            <a:biLevel thresh="75000"/>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32527" y="6351257"/>
            <a:ext cx="1160135" cy="41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1"/>
          <p:cNvSpPr/>
          <p:nvPr/>
        </p:nvSpPr>
        <p:spPr>
          <a:xfrm>
            <a:off x="935907" y="559459"/>
            <a:ext cx="70970" cy="628052"/>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cs typeface="+mn-ea"/>
              <a:sym typeface="+mn-lt"/>
            </a:endParaRPr>
          </a:p>
        </p:txBody>
      </p:sp>
      <p:grpSp>
        <p:nvGrpSpPr>
          <p:cNvPr id="2" name="组合 1"/>
          <p:cNvGrpSpPr/>
          <p:nvPr/>
        </p:nvGrpSpPr>
        <p:grpSpPr>
          <a:xfrm>
            <a:off x="1065178" y="565322"/>
            <a:ext cx="3441290" cy="654273"/>
            <a:chOff x="1065178" y="565322"/>
            <a:chExt cx="3441290" cy="654273"/>
          </a:xfrm>
        </p:grpSpPr>
        <p:sp>
          <p:nvSpPr>
            <p:cNvPr id="5" name="TextBox 49"/>
            <p:cNvSpPr txBox="1"/>
            <p:nvPr/>
          </p:nvSpPr>
          <p:spPr>
            <a:xfrm>
              <a:off x="1065178" y="565322"/>
              <a:ext cx="3057643" cy="396134"/>
            </a:xfrm>
            <a:prstGeom prst="rect">
              <a:avLst/>
            </a:prstGeom>
            <a:noFill/>
          </p:spPr>
          <p:txBody>
            <a:bodyPr wrap="square" rtlCol="0">
              <a:spAutoFit/>
            </a:bodyPr>
            <a:lstStyle/>
            <a:p>
              <a:pPr>
                <a:lnSpc>
                  <a:spcPct val="80000"/>
                </a:lnSpc>
              </a:pPr>
              <a:r>
                <a:rPr lang="zh-CN" altLang="en-US" sz="2400" dirty="0">
                  <a:solidFill>
                    <a:schemeClr val="tx2"/>
                  </a:solidFill>
                  <a:latin typeface="微软雅黑" panose="020B0503020204020204" pitchFamily="34" charset="-122"/>
                  <a:ea typeface="微软雅黑" panose="020B0503020204020204" pitchFamily="34" charset="-122"/>
                  <a:cs typeface="+mn-ea"/>
                  <a:sym typeface="+mn-lt"/>
                </a:rPr>
                <a:t>相应对策</a:t>
              </a:r>
              <a:endParaRPr lang="en-US" sz="240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7" name="矩形 6"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065178" y="973374"/>
              <a:ext cx="3441290" cy="246221"/>
            </a:xfrm>
            <a:prstGeom prst="rect">
              <a:avLst/>
            </a:prstGeom>
          </p:spPr>
          <p:txBody>
            <a:bodyPr wrap="square">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标题数数字标题标题数标题题数字标题数字等。</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8" name="Freeform 76"/>
          <p:cNvSpPr/>
          <p:nvPr/>
        </p:nvSpPr>
        <p:spPr bwMode="auto">
          <a:xfrm>
            <a:off x="6094413" y="2032650"/>
            <a:ext cx="2205363" cy="2203315"/>
          </a:xfrm>
          <a:custGeom>
            <a:avLst/>
            <a:gdLst/>
            <a:ahLst/>
            <a:cxnLst>
              <a:cxn ang="0">
                <a:pos x="183" y="603"/>
              </a:cxn>
              <a:cxn ang="0">
                <a:pos x="256" y="638"/>
              </a:cxn>
              <a:cxn ang="0">
                <a:pos x="218" y="731"/>
              </a:cxn>
              <a:cxn ang="0">
                <a:pos x="386" y="731"/>
              </a:cxn>
              <a:cxn ang="0">
                <a:pos x="347" y="638"/>
              </a:cxn>
              <a:cxn ang="0">
                <a:pos x="420" y="603"/>
              </a:cxn>
              <a:cxn ang="0">
                <a:pos x="603" y="603"/>
              </a:cxn>
              <a:cxn ang="0">
                <a:pos x="603" y="420"/>
              </a:cxn>
              <a:cxn ang="0">
                <a:pos x="639" y="347"/>
              </a:cxn>
              <a:cxn ang="0">
                <a:pos x="731" y="385"/>
              </a:cxn>
              <a:cxn ang="0">
                <a:pos x="731" y="217"/>
              </a:cxn>
              <a:cxn ang="0">
                <a:pos x="639" y="256"/>
              </a:cxn>
              <a:cxn ang="0">
                <a:pos x="603" y="183"/>
              </a:cxn>
              <a:cxn ang="0">
                <a:pos x="603" y="0"/>
              </a:cxn>
              <a:cxn ang="0">
                <a:pos x="420" y="0"/>
              </a:cxn>
              <a:cxn ang="0">
                <a:pos x="347" y="35"/>
              </a:cxn>
              <a:cxn ang="0">
                <a:pos x="386" y="128"/>
              </a:cxn>
              <a:cxn ang="0">
                <a:pos x="218" y="128"/>
              </a:cxn>
              <a:cxn ang="0">
                <a:pos x="256" y="35"/>
              </a:cxn>
              <a:cxn ang="0">
                <a:pos x="183" y="0"/>
              </a:cxn>
              <a:cxn ang="0">
                <a:pos x="0" y="0"/>
              </a:cxn>
              <a:cxn ang="0">
                <a:pos x="0" y="183"/>
              </a:cxn>
              <a:cxn ang="0">
                <a:pos x="35" y="256"/>
              </a:cxn>
              <a:cxn ang="0">
                <a:pos x="128" y="217"/>
              </a:cxn>
              <a:cxn ang="0">
                <a:pos x="128" y="385"/>
              </a:cxn>
              <a:cxn ang="0">
                <a:pos x="35" y="347"/>
              </a:cxn>
              <a:cxn ang="0">
                <a:pos x="0" y="420"/>
              </a:cxn>
              <a:cxn ang="0">
                <a:pos x="0" y="603"/>
              </a:cxn>
              <a:cxn ang="0">
                <a:pos x="183" y="603"/>
              </a:cxn>
            </a:cxnLst>
            <a:rect l="0" t="0" r="r" b="b"/>
            <a:pathLst>
              <a:path w="819" h="819">
                <a:moveTo>
                  <a:pt x="183" y="603"/>
                </a:moveTo>
                <a:cubicBezTo>
                  <a:pt x="249" y="603"/>
                  <a:pt x="265" y="619"/>
                  <a:pt x="256" y="638"/>
                </a:cubicBezTo>
                <a:cubicBezTo>
                  <a:pt x="239" y="675"/>
                  <a:pt x="210" y="680"/>
                  <a:pt x="218" y="731"/>
                </a:cubicBezTo>
                <a:cubicBezTo>
                  <a:pt x="231" y="819"/>
                  <a:pt x="372" y="819"/>
                  <a:pt x="386" y="731"/>
                </a:cubicBezTo>
                <a:cubicBezTo>
                  <a:pt x="394" y="680"/>
                  <a:pt x="364" y="675"/>
                  <a:pt x="347" y="638"/>
                </a:cubicBezTo>
                <a:cubicBezTo>
                  <a:pt x="339" y="619"/>
                  <a:pt x="354" y="603"/>
                  <a:pt x="420" y="603"/>
                </a:cubicBezTo>
                <a:cubicBezTo>
                  <a:pt x="603" y="603"/>
                  <a:pt x="603" y="603"/>
                  <a:pt x="603" y="603"/>
                </a:cubicBezTo>
                <a:cubicBezTo>
                  <a:pt x="603" y="420"/>
                  <a:pt x="603" y="420"/>
                  <a:pt x="603" y="420"/>
                </a:cubicBezTo>
                <a:cubicBezTo>
                  <a:pt x="603" y="354"/>
                  <a:pt x="619" y="338"/>
                  <a:pt x="639" y="347"/>
                </a:cubicBezTo>
                <a:cubicBezTo>
                  <a:pt x="675" y="364"/>
                  <a:pt x="680" y="393"/>
                  <a:pt x="731" y="385"/>
                </a:cubicBezTo>
                <a:cubicBezTo>
                  <a:pt x="819" y="372"/>
                  <a:pt x="819" y="231"/>
                  <a:pt x="731" y="217"/>
                </a:cubicBezTo>
                <a:cubicBezTo>
                  <a:pt x="680" y="209"/>
                  <a:pt x="675" y="239"/>
                  <a:pt x="639" y="256"/>
                </a:cubicBezTo>
                <a:cubicBezTo>
                  <a:pt x="619" y="264"/>
                  <a:pt x="603" y="249"/>
                  <a:pt x="603" y="183"/>
                </a:cubicBezTo>
                <a:cubicBezTo>
                  <a:pt x="603" y="0"/>
                  <a:pt x="603" y="0"/>
                  <a:pt x="603" y="0"/>
                </a:cubicBezTo>
                <a:cubicBezTo>
                  <a:pt x="420" y="0"/>
                  <a:pt x="420" y="0"/>
                  <a:pt x="420" y="0"/>
                </a:cubicBezTo>
                <a:cubicBezTo>
                  <a:pt x="354" y="0"/>
                  <a:pt x="339" y="16"/>
                  <a:pt x="347" y="35"/>
                </a:cubicBezTo>
                <a:cubicBezTo>
                  <a:pt x="364" y="72"/>
                  <a:pt x="394" y="76"/>
                  <a:pt x="386" y="128"/>
                </a:cubicBezTo>
                <a:cubicBezTo>
                  <a:pt x="372" y="216"/>
                  <a:pt x="231" y="216"/>
                  <a:pt x="218" y="128"/>
                </a:cubicBezTo>
                <a:cubicBezTo>
                  <a:pt x="210" y="76"/>
                  <a:pt x="239" y="72"/>
                  <a:pt x="256" y="35"/>
                </a:cubicBezTo>
                <a:cubicBezTo>
                  <a:pt x="265" y="16"/>
                  <a:pt x="249" y="0"/>
                  <a:pt x="183" y="0"/>
                </a:cubicBezTo>
                <a:cubicBezTo>
                  <a:pt x="0" y="0"/>
                  <a:pt x="0" y="0"/>
                  <a:pt x="0" y="0"/>
                </a:cubicBezTo>
                <a:cubicBezTo>
                  <a:pt x="0" y="183"/>
                  <a:pt x="0" y="183"/>
                  <a:pt x="0" y="183"/>
                </a:cubicBezTo>
                <a:cubicBezTo>
                  <a:pt x="0" y="249"/>
                  <a:pt x="16" y="264"/>
                  <a:pt x="35" y="256"/>
                </a:cubicBezTo>
                <a:cubicBezTo>
                  <a:pt x="72" y="239"/>
                  <a:pt x="77" y="209"/>
                  <a:pt x="128" y="217"/>
                </a:cubicBezTo>
                <a:cubicBezTo>
                  <a:pt x="216" y="231"/>
                  <a:pt x="216" y="372"/>
                  <a:pt x="128" y="385"/>
                </a:cubicBezTo>
                <a:cubicBezTo>
                  <a:pt x="77" y="393"/>
                  <a:pt x="72" y="364"/>
                  <a:pt x="35" y="347"/>
                </a:cubicBezTo>
                <a:cubicBezTo>
                  <a:pt x="16" y="338"/>
                  <a:pt x="0" y="354"/>
                  <a:pt x="0" y="420"/>
                </a:cubicBezTo>
                <a:cubicBezTo>
                  <a:pt x="0" y="603"/>
                  <a:pt x="0" y="603"/>
                  <a:pt x="0" y="603"/>
                </a:cubicBezTo>
                <a:lnTo>
                  <a:pt x="183" y="603"/>
                </a:lnTo>
                <a:close/>
              </a:path>
            </a:pathLst>
          </a:custGeom>
          <a:solidFill>
            <a:schemeClr val="tx1">
              <a:lumMod val="65000"/>
              <a:lumOff val="35000"/>
            </a:schemeClr>
          </a:solidFill>
          <a:ln w="19050">
            <a:solidFill>
              <a:srgbClr val="FFFFFF"/>
            </a:solidFill>
            <a:round/>
          </a:ln>
        </p:spPr>
        <p:txBody>
          <a:bodyPr vert="horz" wrap="square" lIns="45720" tIns="22860" rIns="45720" bIns="22860" numCol="1" anchor="t" anchorCtr="0" compatLnSpc="1"/>
          <a:lstStyle/>
          <a:p>
            <a:pPr defTabSz="457200">
              <a:defRPr/>
            </a:pPr>
            <a:endParaRPr lang="en-US" sz="900" kern="0">
              <a:solidFill>
                <a:sysClr val="windowText" lastClr="000000"/>
              </a:solidFill>
              <a:cs typeface="+mn-ea"/>
              <a:sym typeface="+mn-lt"/>
            </a:endParaRPr>
          </a:p>
        </p:txBody>
      </p:sp>
      <p:sp>
        <p:nvSpPr>
          <p:cNvPr id="9" name="Freeform 78"/>
          <p:cNvSpPr/>
          <p:nvPr/>
        </p:nvSpPr>
        <p:spPr bwMode="auto">
          <a:xfrm>
            <a:off x="3889049" y="3073844"/>
            <a:ext cx="2205363" cy="2203315"/>
          </a:xfrm>
          <a:custGeom>
            <a:avLst/>
            <a:gdLst/>
            <a:ahLst/>
            <a:cxnLst>
              <a:cxn ang="0">
                <a:pos x="399" y="216"/>
              </a:cxn>
              <a:cxn ang="0">
                <a:pos x="472" y="181"/>
              </a:cxn>
              <a:cxn ang="0">
                <a:pos x="433" y="88"/>
              </a:cxn>
              <a:cxn ang="0">
                <a:pos x="601" y="88"/>
              </a:cxn>
              <a:cxn ang="0">
                <a:pos x="563" y="181"/>
              </a:cxn>
              <a:cxn ang="0">
                <a:pos x="636" y="216"/>
              </a:cxn>
              <a:cxn ang="0">
                <a:pos x="819" y="216"/>
              </a:cxn>
              <a:cxn ang="0">
                <a:pos x="819" y="399"/>
              </a:cxn>
              <a:cxn ang="0">
                <a:pos x="784" y="472"/>
              </a:cxn>
              <a:cxn ang="0">
                <a:pos x="691" y="434"/>
              </a:cxn>
              <a:cxn ang="0">
                <a:pos x="691" y="602"/>
              </a:cxn>
              <a:cxn ang="0">
                <a:pos x="784" y="563"/>
              </a:cxn>
              <a:cxn ang="0">
                <a:pos x="819" y="636"/>
              </a:cxn>
              <a:cxn ang="0">
                <a:pos x="819" y="819"/>
              </a:cxn>
              <a:cxn ang="0">
                <a:pos x="636" y="819"/>
              </a:cxn>
              <a:cxn ang="0">
                <a:pos x="563" y="784"/>
              </a:cxn>
              <a:cxn ang="0">
                <a:pos x="601" y="691"/>
              </a:cxn>
              <a:cxn ang="0">
                <a:pos x="433" y="691"/>
              </a:cxn>
              <a:cxn ang="0">
                <a:pos x="472" y="784"/>
              </a:cxn>
              <a:cxn ang="0">
                <a:pos x="399" y="819"/>
              </a:cxn>
              <a:cxn ang="0">
                <a:pos x="216" y="819"/>
              </a:cxn>
              <a:cxn ang="0">
                <a:pos x="216" y="636"/>
              </a:cxn>
              <a:cxn ang="0">
                <a:pos x="180" y="563"/>
              </a:cxn>
              <a:cxn ang="0">
                <a:pos x="88" y="602"/>
              </a:cxn>
              <a:cxn ang="0">
                <a:pos x="88" y="434"/>
              </a:cxn>
              <a:cxn ang="0">
                <a:pos x="180" y="472"/>
              </a:cxn>
              <a:cxn ang="0">
                <a:pos x="216" y="399"/>
              </a:cxn>
              <a:cxn ang="0">
                <a:pos x="216" y="216"/>
              </a:cxn>
              <a:cxn ang="0">
                <a:pos x="399" y="216"/>
              </a:cxn>
            </a:cxnLst>
            <a:rect l="0" t="0" r="r" b="b"/>
            <a:pathLst>
              <a:path w="819" h="819">
                <a:moveTo>
                  <a:pt x="399" y="216"/>
                </a:moveTo>
                <a:cubicBezTo>
                  <a:pt x="465" y="216"/>
                  <a:pt x="480" y="200"/>
                  <a:pt x="472" y="181"/>
                </a:cubicBezTo>
                <a:cubicBezTo>
                  <a:pt x="455" y="144"/>
                  <a:pt x="425" y="139"/>
                  <a:pt x="433" y="88"/>
                </a:cubicBezTo>
                <a:cubicBezTo>
                  <a:pt x="447" y="0"/>
                  <a:pt x="588" y="0"/>
                  <a:pt x="601" y="88"/>
                </a:cubicBezTo>
                <a:cubicBezTo>
                  <a:pt x="609" y="139"/>
                  <a:pt x="580" y="144"/>
                  <a:pt x="563" y="181"/>
                </a:cubicBezTo>
                <a:cubicBezTo>
                  <a:pt x="554" y="200"/>
                  <a:pt x="570" y="216"/>
                  <a:pt x="636" y="216"/>
                </a:cubicBezTo>
                <a:cubicBezTo>
                  <a:pt x="819" y="216"/>
                  <a:pt x="819" y="216"/>
                  <a:pt x="819" y="216"/>
                </a:cubicBezTo>
                <a:cubicBezTo>
                  <a:pt x="819" y="399"/>
                  <a:pt x="819" y="399"/>
                  <a:pt x="819" y="399"/>
                </a:cubicBezTo>
                <a:cubicBezTo>
                  <a:pt x="819" y="465"/>
                  <a:pt x="803" y="481"/>
                  <a:pt x="784" y="472"/>
                </a:cubicBezTo>
                <a:cubicBezTo>
                  <a:pt x="747" y="455"/>
                  <a:pt x="742" y="426"/>
                  <a:pt x="691" y="434"/>
                </a:cubicBezTo>
                <a:cubicBezTo>
                  <a:pt x="603" y="447"/>
                  <a:pt x="603" y="588"/>
                  <a:pt x="691" y="602"/>
                </a:cubicBezTo>
                <a:cubicBezTo>
                  <a:pt x="742" y="610"/>
                  <a:pt x="747" y="580"/>
                  <a:pt x="784" y="563"/>
                </a:cubicBezTo>
                <a:cubicBezTo>
                  <a:pt x="803" y="555"/>
                  <a:pt x="819" y="570"/>
                  <a:pt x="819" y="636"/>
                </a:cubicBezTo>
                <a:cubicBezTo>
                  <a:pt x="819" y="819"/>
                  <a:pt x="819" y="819"/>
                  <a:pt x="819" y="819"/>
                </a:cubicBezTo>
                <a:cubicBezTo>
                  <a:pt x="636" y="819"/>
                  <a:pt x="636" y="819"/>
                  <a:pt x="636" y="819"/>
                </a:cubicBezTo>
                <a:cubicBezTo>
                  <a:pt x="570" y="819"/>
                  <a:pt x="554" y="803"/>
                  <a:pt x="563" y="784"/>
                </a:cubicBezTo>
                <a:cubicBezTo>
                  <a:pt x="580" y="747"/>
                  <a:pt x="609" y="743"/>
                  <a:pt x="601" y="691"/>
                </a:cubicBezTo>
                <a:cubicBezTo>
                  <a:pt x="588" y="603"/>
                  <a:pt x="447" y="603"/>
                  <a:pt x="433" y="691"/>
                </a:cubicBezTo>
                <a:cubicBezTo>
                  <a:pt x="425" y="743"/>
                  <a:pt x="455" y="747"/>
                  <a:pt x="472" y="784"/>
                </a:cubicBezTo>
                <a:cubicBezTo>
                  <a:pt x="480" y="803"/>
                  <a:pt x="465" y="819"/>
                  <a:pt x="399" y="819"/>
                </a:cubicBezTo>
                <a:cubicBezTo>
                  <a:pt x="216" y="819"/>
                  <a:pt x="216" y="819"/>
                  <a:pt x="216" y="819"/>
                </a:cubicBezTo>
                <a:cubicBezTo>
                  <a:pt x="216" y="636"/>
                  <a:pt x="216" y="636"/>
                  <a:pt x="216" y="636"/>
                </a:cubicBezTo>
                <a:cubicBezTo>
                  <a:pt x="216" y="570"/>
                  <a:pt x="200" y="555"/>
                  <a:pt x="180" y="563"/>
                </a:cubicBezTo>
                <a:cubicBezTo>
                  <a:pt x="144" y="580"/>
                  <a:pt x="139" y="610"/>
                  <a:pt x="88" y="602"/>
                </a:cubicBezTo>
                <a:cubicBezTo>
                  <a:pt x="0" y="588"/>
                  <a:pt x="0" y="447"/>
                  <a:pt x="88" y="434"/>
                </a:cubicBezTo>
                <a:cubicBezTo>
                  <a:pt x="139" y="426"/>
                  <a:pt x="144" y="455"/>
                  <a:pt x="180" y="472"/>
                </a:cubicBezTo>
                <a:cubicBezTo>
                  <a:pt x="200" y="481"/>
                  <a:pt x="216" y="465"/>
                  <a:pt x="216" y="399"/>
                </a:cubicBezTo>
                <a:cubicBezTo>
                  <a:pt x="216" y="216"/>
                  <a:pt x="216" y="216"/>
                  <a:pt x="216" y="216"/>
                </a:cubicBezTo>
                <a:lnTo>
                  <a:pt x="399" y="216"/>
                </a:lnTo>
                <a:close/>
              </a:path>
            </a:pathLst>
          </a:custGeom>
          <a:solidFill>
            <a:schemeClr val="tx1">
              <a:lumMod val="85000"/>
              <a:lumOff val="15000"/>
            </a:schemeClr>
          </a:solidFill>
          <a:ln w="19050">
            <a:solidFill>
              <a:srgbClr val="FFFFFF"/>
            </a:solidFill>
            <a:round/>
          </a:ln>
        </p:spPr>
        <p:txBody>
          <a:bodyPr vert="horz" wrap="square" lIns="45720" tIns="22860" rIns="45720" bIns="22860" numCol="1" anchor="t" anchorCtr="0" compatLnSpc="1"/>
          <a:lstStyle/>
          <a:p>
            <a:pPr defTabSz="457200">
              <a:defRPr/>
            </a:pPr>
            <a:endParaRPr lang="en-US" sz="900" kern="0">
              <a:solidFill>
                <a:sysClr val="windowText" lastClr="000000"/>
              </a:solidFill>
              <a:cs typeface="+mn-ea"/>
              <a:sym typeface="+mn-lt"/>
            </a:endParaRPr>
          </a:p>
        </p:txBody>
      </p:sp>
      <p:sp>
        <p:nvSpPr>
          <p:cNvPr id="10" name="Freeform 77"/>
          <p:cNvSpPr/>
          <p:nvPr/>
        </p:nvSpPr>
        <p:spPr bwMode="auto">
          <a:xfrm>
            <a:off x="4471134" y="1450565"/>
            <a:ext cx="2205363" cy="2203315"/>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chemeClr val="tx1">
              <a:lumMod val="50000"/>
              <a:lumOff val="50000"/>
            </a:schemeClr>
          </a:solidFill>
          <a:ln w="19050">
            <a:solidFill>
              <a:srgbClr val="FFFFFF"/>
            </a:solidFill>
            <a:round/>
          </a:ln>
        </p:spPr>
        <p:txBody>
          <a:bodyPr vert="horz" wrap="square" lIns="45720" tIns="22860" rIns="45720" bIns="22860" numCol="1" anchor="t" anchorCtr="0" compatLnSpc="1"/>
          <a:lstStyle/>
          <a:p>
            <a:pPr defTabSz="457200">
              <a:defRPr/>
            </a:pPr>
            <a:endParaRPr lang="en-US" sz="900" kern="0">
              <a:solidFill>
                <a:sysClr val="windowText" lastClr="000000"/>
              </a:solidFill>
              <a:cs typeface="+mn-ea"/>
              <a:sym typeface="+mn-lt"/>
            </a:endParaRPr>
          </a:p>
        </p:txBody>
      </p:sp>
      <p:sp>
        <p:nvSpPr>
          <p:cNvPr id="11" name="Freeform 79"/>
          <p:cNvSpPr/>
          <p:nvPr/>
        </p:nvSpPr>
        <p:spPr bwMode="auto">
          <a:xfrm>
            <a:off x="5512328" y="3653879"/>
            <a:ext cx="2205363" cy="2205364"/>
          </a:xfrm>
          <a:custGeom>
            <a:avLst/>
            <a:gdLst/>
            <a:ahLst/>
            <a:cxnLst>
              <a:cxn ang="0">
                <a:pos x="216" y="420"/>
              </a:cxn>
              <a:cxn ang="0">
                <a:pos x="181" y="347"/>
              </a:cxn>
              <a:cxn ang="0">
                <a:pos x="88" y="386"/>
              </a:cxn>
              <a:cxn ang="0">
                <a:pos x="88" y="218"/>
              </a:cxn>
              <a:cxn ang="0">
                <a:pos x="181" y="256"/>
              </a:cxn>
              <a:cxn ang="0">
                <a:pos x="216" y="183"/>
              </a:cxn>
              <a:cxn ang="0">
                <a:pos x="216" y="0"/>
              </a:cxn>
              <a:cxn ang="0">
                <a:pos x="399" y="0"/>
              </a:cxn>
              <a:cxn ang="0">
                <a:pos x="472" y="35"/>
              </a:cxn>
              <a:cxn ang="0">
                <a:pos x="434" y="128"/>
              </a:cxn>
              <a:cxn ang="0">
                <a:pos x="602" y="128"/>
              </a:cxn>
              <a:cxn ang="0">
                <a:pos x="563" y="35"/>
              </a:cxn>
              <a:cxn ang="0">
                <a:pos x="636" y="0"/>
              </a:cxn>
              <a:cxn ang="0">
                <a:pos x="819" y="0"/>
              </a:cxn>
              <a:cxn ang="0">
                <a:pos x="819" y="183"/>
              </a:cxn>
              <a:cxn ang="0">
                <a:pos x="784" y="256"/>
              </a:cxn>
              <a:cxn ang="0">
                <a:pos x="691" y="218"/>
              </a:cxn>
              <a:cxn ang="0">
                <a:pos x="691" y="386"/>
              </a:cxn>
              <a:cxn ang="0">
                <a:pos x="784" y="347"/>
              </a:cxn>
              <a:cxn ang="0">
                <a:pos x="819" y="420"/>
              </a:cxn>
              <a:cxn ang="0">
                <a:pos x="819" y="603"/>
              </a:cxn>
              <a:cxn ang="0">
                <a:pos x="636" y="603"/>
              </a:cxn>
              <a:cxn ang="0">
                <a:pos x="563" y="639"/>
              </a:cxn>
              <a:cxn ang="0">
                <a:pos x="602" y="731"/>
              </a:cxn>
              <a:cxn ang="0">
                <a:pos x="434" y="731"/>
              </a:cxn>
              <a:cxn ang="0">
                <a:pos x="472" y="639"/>
              </a:cxn>
              <a:cxn ang="0">
                <a:pos x="399" y="603"/>
              </a:cxn>
              <a:cxn ang="0">
                <a:pos x="216" y="603"/>
              </a:cxn>
              <a:cxn ang="0">
                <a:pos x="216" y="420"/>
              </a:cxn>
            </a:cxnLst>
            <a:rect l="0" t="0" r="r" b="b"/>
            <a:pathLst>
              <a:path w="819" h="819">
                <a:moveTo>
                  <a:pt x="216" y="420"/>
                </a:moveTo>
                <a:cubicBezTo>
                  <a:pt x="216" y="354"/>
                  <a:pt x="200" y="339"/>
                  <a:pt x="181" y="347"/>
                </a:cubicBezTo>
                <a:cubicBezTo>
                  <a:pt x="144" y="364"/>
                  <a:pt x="139" y="394"/>
                  <a:pt x="88" y="386"/>
                </a:cubicBezTo>
                <a:cubicBezTo>
                  <a:pt x="0" y="372"/>
                  <a:pt x="0" y="231"/>
                  <a:pt x="88" y="218"/>
                </a:cubicBezTo>
                <a:cubicBezTo>
                  <a:pt x="139" y="210"/>
                  <a:pt x="144" y="239"/>
                  <a:pt x="181" y="256"/>
                </a:cubicBezTo>
                <a:cubicBezTo>
                  <a:pt x="200" y="265"/>
                  <a:pt x="216" y="249"/>
                  <a:pt x="216" y="183"/>
                </a:cubicBezTo>
                <a:cubicBezTo>
                  <a:pt x="216" y="0"/>
                  <a:pt x="216" y="0"/>
                  <a:pt x="216" y="0"/>
                </a:cubicBezTo>
                <a:cubicBezTo>
                  <a:pt x="399" y="0"/>
                  <a:pt x="399" y="0"/>
                  <a:pt x="399" y="0"/>
                </a:cubicBezTo>
                <a:cubicBezTo>
                  <a:pt x="465" y="0"/>
                  <a:pt x="481" y="16"/>
                  <a:pt x="472" y="35"/>
                </a:cubicBezTo>
                <a:cubicBezTo>
                  <a:pt x="455" y="72"/>
                  <a:pt x="426" y="77"/>
                  <a:pt x="434" y="128"/>
                </a:cubicBezTo>
                <a:cubicBezTo>
                  <a:pt x="447" y="216"/>
                  <a:pt x="588" y="216"/>
                  <a:pt x="602" y="128"/>
                </a:cubicBezTo>
                <a:cubicBezTo>
                  <a:pt x="610" y="77"/>
                  <a:pt x="580" y="72"/>
                  <a:pt x="563" y="35"/>
                </a:cubicBezTo>
                <a:cubicBezTo>
                  <a:pt x="555" y="16"/>
                  <a:pt x="570" y="0"/>
                  <a:pt x="636" y="0"/>
                </a:cubicBezTo>
                <a:cubicBezTo>
                  <a:pt x="819" y="0"/>
                  <a:pt x="819" y="0"/>
                  <a:pt x="819" y="0"/>
                </a:cubicBezTo>
                <a:cubicBezTo>
                  <a:pt x="819" y="183"/>
                  <a:pt x="819" y="183"/>
                  <a:pt x="819" y="183"/>
                </a:cubicBezTo>
                <a:cubicBezTo>
                  <a:pt x="819" y="249"/>
                  <a:pt x="803" y="265"/>
                  <a:pt x="784" y="256"/>
                </a:cubicBezTo>
                <a:cubicBezTo>
                  <a:pt x="747" y="239"/>
                  <a:pt x="743" y="210"/>
                  <a:pt x="691" y="218"/>
                </a:cubicBezTo>
                <a:cubicBezTo>
                  <a:pt x="603" y="231"/>
                  <a:pt x="603" y="372"/>
                  <a:pt x="691" y="386"/>
                </a:cubicBezTo>
                <a:cubicBezTo>
                  <a:pt x="743" y="394"/>
                  <a:pt x="747" y="364"/>
                  <a:pt x="784" y="347"/>
                </a:cubicBezTo>
                <a:cubicBezTo>
                  <a:pt x="803" y="339"/>
                  <a:pt x="819" y="354"/>
                  <a:pt x="819" y="420"/>
                </a:cubicBezTo>
                <a:cubicBezTo>
                  <a:pt x="819" y="603"/>
                  <a:pt x="819" y="603"/>
                  <a:pt x="819" y="603"/>
                </a:cubicBezTo>
                <a:cubicBezTo>
                  <a:pt x="636" y="603"/>
                  <a:pt x="636" y="603"/>
                  <a:pt x="636" y="603"/>
                </a:cubicBezTo>
                <a:cubicBezTo>
                  <a:pt x="570" y="603"/>
                  <a:pt x="555" y="619"/>
                  <a:pt x="563" y="639"/>
                </a:cubicBezTo>
                <a:cubicBezTo>
                  <a:pt x="580" y="675"/>
                  <a:pt x="610" y="680"/>
                  <a:pt x="602" y="731"/>
                </a:cubicBezTo>
                <a:cubicBezTo>
                  <a:pt x="588" y="819"/>
                  <a:pt x="447" y="819"/>
                  <a:pt x="434" y="731"/>
                </a:cubicBezTo>
                <a:cubicBezTo>
                  <a:pt x="426" y="680"/>
                  <a:pt x="455" y="675"/>
                  <a:pt x="472" y="639"/>
                </a:cubicBezTo>
                <a:cubicBezTo>
                  <a:pt x="481" y="619"/>
                  <a:pt x="465" y="603"/>
                  <a:pt x="399" y="603"/>
                </a:cubicBezTo>
                <a:cubicBezTo>
                  <a:pt x="216" y="603"/>
                  <a:pt x="216" y="603"/>
                  <a:pt x="216" y="603"/>
                </a:cubicBezTo>
                <a:lnTo>
                  <a:pt x="216" y="420"/>
                </a:lnTo>
                <a:close/>
              </a:path>
            </a:pathLst>
          </a:custGeom>
          <a:solidFill>
            <a:schemeClr val="tx1"/>
          </a:solidFill>
          <a:ln w="19050">
            <a:solidFill>
              <a:srgbClr val="FFFFFF"/>
            </a:solidFill>
            <a:round/>
          </a:ln>
        </p:spPr>
        <p:txBody>
          <a:bodyPr vert="horz" wrap="square" lIns="45720" tIns="22860" rIns="45720" bIns="22860" numCol="1" anchor="t" anchorCtr="0" compatLnSpc="1"/>
          <a:lstStyle/>
          <a:p>
            <a:pPr defTabSz="457200">
              <a:defRPr/>
            </a:pPr>
            <a:endParaRPr lang="en-US" sz="900" kern="0">
              <a:solidFill>
                <a:sysClr val="windowText" lastClr="000000"/>
              </a:solidFill>
              <a:cs typeface="+mn-ea"/>
              <a:sym typeface="+mn-lt"/>
            </a:endParaRPr>
          </a:p>
        </p:txBody>
      </p:sp>
      <p:sp>
        <p:nvSpPr>
          <p:cNvPr id="12" name="TextBox 39"/>
          <p:cNvSpPr txBox="1"/>
          <p:nvPr/>
        </p:nvSpPr>
        <p:spPr>
          <a:xfrm>
            <a:off x="1072280" y="2457075"/>
            <a:ext cx="3169672" cy="277005"/>
          </a:xfrm>
          <a:prstGeom prst="rect">
            <a:avLst/>
          </a:prstGeom>
          <a:noFill/>
        </p:spPr>
        <p:txBody>
          <a:bodyPr wrap="square" lIns="91445" tIns="45723" rIns="91445" bIns="45723" rtlCol="0">
            <a:spAutoFit/>
          </a:bodyPr>
          <a:lstStyle/>
          <a:p>
            <a:pPr algn="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Rectangle 40"/>
          <p:cNvSpPr/>
          <p:nvPr/>
        </p:nvSpPr>
        <p:spPr>
          <a:xfrm>
            <a:off x="2173287" y="2726757"/>
            <a:ext cx="2068664" cy="831003"/>
          </a:xfrm>
          <a:prstGeom prst="rect">
            <a:avLst/>
          </a:prstGeom>
        </p:spPr>
        <p:txBody>
          <a:bodyPr wrap="square" lIns="91445" tIns="45723" rIns="91445" bIns="45723">
            <a:spAutoFit/>
          </a:bodyPr>
          <a:lstStyle/>
          <a:p>
            <a:pPr algn="r">
              <a:lnSpc>
                <a:spcPct val="150000"/>
              </a:lnSpc>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标题数数字等都等都可以通题数字标题可以通题数字标题字等都可以通题数字标题标题数标题题数字标题数标题字等都可以通题数字标题标题数字等字等。</a:t>
            </a:r>
            <a:endParaRPr lang="zh-CN" altLang="zh-CN" sz="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TextBox 41"/>
          <p:cNvSpPr txBox="1"/>
          <p:nvPr/>
        </p:nvSpPr>
        <p:spPr>
          <a:xfrm>
            <a:off x="732707" y="4235964"/>
            <a:ext cx="2925045" cy="277005"/>
          </a:xfrm>
          <a:prstGeom prst="rect">
            <a:avLst/>
          </a:prstGeom>
          <a:noFill/>
        </p:spPr>
        <p:txBody>
          <a:bodyPr wrap="square" lIns="91445" tIns="45723" rIns="91445" bIns="45723" rtlCol="0">
            <a:spAutoFit/>
          </a:bodyPr>
          <a:lstStyle/>
          <a:p>
            <a:pPr algn="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Rectangle 42"/>
          <p:cNvSpPr/>
          <p:nvPr/>
        </p:nvSpPr>
        <p:spPr>
          <a:xfrm>
            <a:off x="1418583" y="4505646"/>
            <a:ext cx="2239169" cy="831003"/>
          </a:xfrm>
          <a:prstGeom prst="rect">
            <a:avLst/>
          </a:prstGeom>
        </p:spPr>
        <p:txBody>
          <a:bodyPr wrap="square" lIns="91445" tIns="45723" rIns="91445" bIns="45723">
            <a:spAutoFit/>
          </a:bodyPr>
          <a:lstStyle/>
          <a:p>
            <a:pPr algn="r">
              <a:lnSpc>
                <a:spcPct val="150000"/>
              </a:lnSpc>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标题数数字等都等都可以通题数字标题可以通题数字标题字等都可以通题数字标题标题数标题题数字标题数标题字等都可以通题数字标题标题数字等字等。</a:t>
            </a:r>
            <a:endParaRPr lang="zh-CN" altLang="zh-CN" sz="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TextBox 43"/>
          <p:cNvSpPr txBox="1"/>
          <p:nvPr/>
        </p:nvSpPr>
        <p:spPr>
          <a:xfrm>
            <a:off x="8455805" y="2457075"/>
            <a:ext cx="3169672" cy="277005"/>
          </a:xfrm>
          <a:prstGeom prst="rect">
            <a:avLst/>
          </a:prstGeom>
          <a:noFill/>
        </p:spPr>
        <p:txBody>
          <a:bodyPr wrap="square" lIns="91445" tIns="45723" rIns="91445" bIns="45723" rtlCol="0">
            <a:spAutoFit/>
          </a:bodyPr>
          <a:lstStyle/>
          <a:p>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Rectangle 44"/>
          <p:cNvSpPr/>
          <p:nvPr/>
        </p:nvSpPr>
        <p:spPr>
          <a:xfrm>
            <a:off x="8455805" y="2726757"/>
            <a:ext cx="2340783" cy="831003"/>
          </a:xfrm>
          <a:prstGeom prst="rect">
            <a:avLst/>
          </a:prstGeom>
        </p:spPr>
        <p:txBody>
          <a:bodyPr wrap="square" lIns="91445" tIns="45723" rIns="91445" bIns="45723">
            <a:spAutoFit/>
          </a:bodyPr>
          <a:lstStyle/>
          <a:p>
            <a:pPr>
              <a:lnSpc>
                <a:spcPct val="150000"/>
              </a:lnSpc>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标题数数字等都等都可以通题数字标题可以通题数字标题字等都可以通题数字标题标题数标题题数字标题数标题字等都可以通题数字标题标题数字等字等。</a:t>
            </a:r>
            <a:endParaRPr lang="zh-CN" altLang="zh-CN" sz="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TextBox 45"/>
          <p:cNvSpPr txBox="1"/>
          <p:nvPr/>
        </p:nvSpPr>
        <p:spPr>
          <a:xfrm>
            <a:off x="8035862" y="4043229"/>
            <a:ext cx="3169672" cy="277005"/>
          </a:xfrm>
          <a:prstGeom prst="rect">
            <a:avLst/>
          </a:prstGeom>
          <a:noFill/>
        </p:spPr>
        <p:txBody>
          <a:bodyPr wrap="square" lIns="91445" tIns="45723" rIns="91445" bIns="45723" rtlCol="0">
            <a:spAutoFit/>
          </a:bodyPr>
          <a:lstStyle/>
          <a:p>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Rectangle 46"/>
          <p:cNvSpPr/>
          <p:nvPr/>
        </p:nvSpPr>
        <p:spPr>
          <a:xfrm>
            <a:off x="8035862" y="4312911"/>
            <a:ext cx="2341626" cy="831003"/>
          </a:xfrm>
          <a:prstGeom prst="rect">
            <a:avLst/>
          </a:prstGeom>
        </p:spPr>
        <p:txBody>
          <a:bodyPr wrap="square" lIns="91445" tIns="45723" rIns="91445" bIns="45723">
            <a:spAutoFit/>
          </a:bodyPr>
          <a:lstStyle/>
          <a:p>
            <a:pPr>
              <a:lnSpc>
                <a:spcPct val="150000"/>
              </a:lnSpc>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标题数数字等都等都可以通题数字标题可以通题数字标题字等都可以通题数字标题标题数标题题数字标题数标题字等都可以通题数字标题标题数字等字等。</a:t>
            </a:r>
            <a:endParaRPr lang="zh-CN" altLang="zh-CN" sz="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1+#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0-#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0-#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0-#ppt_w/2"/>
                                          </p:val>
                                        </p:tav>
                                        <p:tav tm="100000">
                                          <p:val>
                                            <p:strVal val="#ppt_x"/>
                                          </p:val>
                                        </p:tav>
                                      </p:tavLst>
                                    </p:anim>
                                    <p:anim calcmode="lin" valueType="num">
                                      <p:cBhvr additive="base">
                                        <p:cTn id="46" dur="500" fill="hold"/>
                                        <p:tgtEl>
                                          <p:spTgt spid="14"/>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0-#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1+#ppt_w/2"/>
                                          </p:val>
                                        </p:tav>
                                        <p:tav tm="100000">
                                          <p:val>
                                            <p:strVal val="#ppt_x"/>
                                          </p:val>
                                        </p:tav>
                                      </p:tavLst>
                                    </p:anim>
                                    <p:anim calcmode="lin" valueType="num">
                                      <p:cBhvr additive="base">
                                        <p:cTn id="54" dur="500" fill="hold"/>
                                        <p:tgtEl>
                                          <p:spTgt spid="16"/>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1+#ppt_w/2"/>
                                          </p:val>
                                        </p:tav>
                                        <p:tav tm="100000">
                                          <p:val>
                                            <p:strVal val="#ppt_x"/>
                                          </p:val>
                                        </p:tav>
                                      </p:tavLst>
                                    </p:anim>
                                    <p:anim calcmode="lin" valueType="num">
                                      <p:cBhvr additive="base">
                                        <p:cTn id="62" dur="500" fill="hold"/>
                                        <p:tgtEl>
                                          <p:spTgt spid="1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1+#ppt_w/2"/>
                                          </p:val>
                                        </p:tav>
                                        <p:tav tm="100000">
                                          <p:val>
                                            <p:strVal val="#ppt_x"/>
                                          </p:val>
                                        </p:tav>
                                      </p:tavLst>
                                    </p:anim>
                                    <p:anim calcmode="lin" valueType="num">
                                      <p:cBhvr additive="base">
                                        <p:cTn id="66"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p:bldP spid="13" grpId="0"/>
      <p:bldP spid="14" grpId="0"/>
      <p:bldP spid="15" grpId="0"/>
      <p:bldP spid="16" grpId="0"/>
      <p:bldP spid="17" grpId="0"/>
      <p:bldP spid="18"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0"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898105"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7"/>
          <p:cNvPicPr>
            <a:picLocks noChangeAspect="1" noChangeArrowheads="1"/>
          </p:cNvPicPr>
          <p:nvPr/>
        </p:nvPicPr>
        <p:blipFill>
          <a:blip r:embed="rId1">
            <a:biLevel thresh="75000"/>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32527" y="6351257"/>
            <a:ext cx="1160135" cy="41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1"/>
          <p:cNvSpPr/>
          <p:nvPr/>
        </p:nvSpPr>
        <p:spPr>
          <a:xfrm>
            <a:off x="935907" y="559459"/>
            <a:ext cx="70970" cy="628052"/>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cs typeface="+mn-ea"/>
              <a:sym typeface="+mn-lt"/>
            </a:endParaRPr>
          </a:p>
        </p:txBody>
      </p:sp>
      <p:grpSp>
        <p:nvGrpSpPr>
          <p:cNvPr id="4" name="组合 3"/>
          <p:cNvGrpSpPr/>
          <p:nvPr/>
        </p:nvGrpSpPr>
        <p:grpSpPr>
          <a:xfrm>
            <a:off x="1065178" y="565322"/>
            <a:ext cx="3441290" cy="654273"/>
            <a:chOff x="1065178" y="565322"/>
            <a:chExt cx="3441290" cy="654273"/>
          </a:xfrm>
        </p:grpSpPr>
        <p:sp>
          <p:nvSpPr>
            <p:cNvPr id="5" name="TextBox 49"/>
            <p:cNvSpPr txBox="1"/>
            <p:nvPr/>
          </p:nvSpPr>
          <p:spPr>
            <a:xfrm>
              <a:off x="1065178" y="565322"/>
              <a:ext cx="3057643" cy="396134"/>
            </a:xfrm>
            <a:prstGeom prst="rect">
              <a:avLst/>
            </a:prstGeom>
            <a:noFill/>
          </p:spPr>
          <p:txBody>
            <a:bodyPr wrap="square" rtlCol="0">
              <a:spAutoFit/>
            </a:bodyPr>
            <a:lstStyle/>
            <a:p>
              <a:pPr>
                <a:lnSpc>
                  <a:spcPct val="80000"/>
                </a:lnSpc>
              </a:pPr>
              <a:r>
                <a:rPr lang="zh-CN" altLang="en-US" sz="2400" dirty="0">
                  <a:solidFill>
                    <a:schemeClr val="tx2"/>
                  </a:solidFill>
                  <a:latin typeface="微软雅黑" panose="020B0503020204020204" pitchFamily="34" charset="-122"/>
                  <a:ea typeface="微软雅黑" panose="020B0503020204020204" pitchFamily="34" charset="-122"/>
                  <a:cs typeface="+mn-ea"/>
                  <a:sym typeface="+mn-lt"/>
                </a:rPr>
                <a:t>研究总结</a:t>
              </a:r>
              <a:endParaRPr lang="en-US" sz="240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7" name="矩形 6"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065178" y="973374"/>
              <a:ext cx="3441290" cy="246221"/>
            </a:xfrm>
            <a:prstGeom prst="rect">
              <a:avLst/>
            </a:prstGeom>
          </p:spPr>
          <p:txBody>
            <a:bodyPr wrap="square">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标题数数字标题标题数标题题数字标题数字等。</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9" name="Rectangle 1"/>
          <p:cNvSpPr/>
          <p:nvPr/>
        </p:nvSpPr>
        <p:spPr>
          <a:xfrm>
            <a:off x="2516761" y="1892829"/>
            <a:ext cx="3552395" cy="182420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400"/>
          </a:p>
        </p:txBody>
      </p:sp>
      <p:sp>
        <p:nvSpPr>
          <p:cNvPr id="10" name="Rectangle 14"/>
          <p:cNvSpPr/>
          <p:nvPr/>
        </p:nvSpPr>
        <p:spPr>
          <a:xfrm>
            <a:off x="6069156" y="1892829"/>
            <a:ext cx="3552395" cy="182420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400"/>
          </a:p>
        </p:txBody>
      </p:sp>
      <p:sp>
        <p:nvSpPr>
          <p:cNvPr id="11" name="Rectangle 15"/>
          <p:cNvSpPr/>
          <p:nvPr/>
        </p:nvSpPr>
        <p:spPr>
          <a:xfrm>
            <a:off x="2516761" y="3717032"/>
            <a:ext cx="3552395" cy="182420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800">
              <a:latin typeface="微软雅黑" panose="020B0503020204020204" pitchFamily="34" charset="-122"/>
              <a:ea typeface="微软雅黑" panose="020B0503020204020204" pitchFamily="34" charset="-122"/>
            </a:endParaRPr>
          </a:p>
        </p:txBody>
      </p:sp>
      <p:sp>
        <p:nvSpPr>
          <p:cNvPr id="12" name="Rectangle 16"/>
          <p:cNvSpPr/>
          <p:nvPr/>
        </p:nvSpPr>
        <p:spPr>
          <a:xfrm>
            <a:off x="6069156" y="3717032"/>
            <a:ext cx="3552395" cy="182420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400"/>
          </a:p>
        </p:txBody>
      </p:sp>
      <p:sp>
        <p:nvSpPr>
          <p:cNvPr id="13" name="Rectangle 30"/>
          <p:cNvSpPr/>
          <p:nvPr/>
        </p:nvSpPr>
        <p:spPr>
          <a:xfrm>
            <a:off x="2941767" y="1987513"/>
            <a:ext cx="800219" cy="338554"/>
          </a:xfrm>
          <a:prstGeom prst="rect">
            <a:avLst/>
          </a:prstGeom>
        </p:spPr>
        <p:txBody>
          <a:bodyPr wrap="none">
            <a:spAutoFit/>
          </a:bodyPr>
          <a:lstStyle/>
          <a:p>
            <a:r>
              <a:rPr lang="zh-CN" altLang="en-US" sz="1600" dirty="0">
                <a:solidFill>
                  <a:schemeClr val="bg1">
                    <a:lumMod val="95000"/>
                  </a:schemeClr>
                </a:solidFill>
                <a:latin typeface="微软雅黑" panose="020B0503020204020204" pitchFamily="34" charset="-122"/>
                <a:ea typeface="微软雅黑" panose="020B0503020204020204" pitchFamily="34" charset="-122"/>
              </a:rPr>
              <a:t>总结一</a:t>
            </a:r>
            <a:endParaRPr lang="bg-BG" sz="16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4" name="Rectangle 31"/>
          <p:cNvSpPr/>
          <p:nvPr/>
        </p:nvSpPr>
        <p:spPr>
          <a:xfrm>
            <a:off x="2575427" y="2468893"/>
            <a:ext cx="3308879" cy="646331"/>
          </a:xfrm>
          <a:prstGeom prst="rect">
            <a:avLst/>
          </a:prstGeom>
        </p:spPr>
        <p:txBody>
          <a:bodyPr wrap="square">
            <a:spAutoFit/>
          </a:bodyPr>
          <a:lstStyle/>
          <a:p>
            <a:pPr>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标题数数字等都等都可以通题数字标题可以通题数字标题字等都可以通题数字标题标题数标题题数字标题数标题字等都可以通题数字标题标题数字等字等。</a:t>
            </a:r>
            <a:endParaRPr lang="zh-CN" altLang="zh-CN" sz="800" dirty="0">
              <a:solidFill>
                <a:schemeClr val="bg1"/>
              </a:solidFill>
              <a:latin typeface="微软雅黑" panose="020B0503020204020204" pitchFamily="34" charset="-122"/>
              <a:ea typeface="微软雅黑" panose="020B0503020204020204" pitchFamily="34" charset="-122"/>
            </a:endParaRPr>
          </a:p>
        </p:txBody>
      </p:sp>
      <p:sp>
        <p:nvSpPr>
          <p:cNvPr id="15" name="Rectangle 32"/>
          <p:cNvSpPr/>
          <p:nvPr/>
        </p:nvSpPr>
        <p:spPr>
          <a:xfrm>
            <a:off x="6354058" y="1987513"/>
            <a:ext cx="800219" cy="338554"/>
          </a:xfrm>
          <a:prstGeom prst="rect">
            <a:avLst/>
          </a:prstGeom>
        </p:spPr>
        <p:txBody>
          <a:bodyPr wrap="none">
            <a:spAutoFit/>
          </a:bodyPr>
          <a:lstStyle/>
          <a:p>
            <a:r>
              <a:rPr lang="zh-CN" altLang="en-US" sz="1600" dirty="0">
                <a:solidFill>
                  <a:schemeClr val="bg1">
                    <a:lumMod val="95000"/>
                  </a:schemeClr>
                </a:solidFill>
                <a:latin typeface="微软雅黑" panose="020B0503020204020204" pitchFamily="34" charset="-122"/>
                <a:ea typeface="微软雅黑" panose="020B0503020204020204" pitchFamily="34" charset="-122"/>
              </a:rPr>
              <a:t>总结二</a:t>
            </a:r>
            <a:endParaRPr lang="bg-BG" altLang="zh-CN" sz="16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6" name="Rectangle 33"/>
          <p:cNvSpPr/>
          <p:nvPr/>
        </p:nvSpPr>
        <p:spPr>
          <a:xfrm>
            <a:off x="6354058" y="3822339"/>
            <a:ext cx="800219" cy="338554"/>
          </a:xfrm>
          <a:prstGeom prst="rect">
            <a:avLst/>
          </a:prstGeom>
        </p:spPr>
        <p:txBody>
          <a:bodyPr wrap="none">
            <a:spAutoFit/>
          </a:bodyPr>
          <a:lstStyle/>
          <a:p>
            <a:r>
              <a:rPr lang="zh-CN" altLang="en-US" sz="1600" dirty="0">
                <a:solidFill>
                  <a:schemeClr val="bg1">
                    <a:lumMod val="95000"/>
                  </a:schemeClr>
                </a:solidFill>
                <a:latin typeface="微软雅黑" panose="020B0503020204020204" pitchFamily="34" charset="-122"/>
                <a:ea typeface="微软雅黑" panose="020B0503020204020204" pitchFamily="34" charset="-122"/>
              </a:rPr>
              <a:t>总结四</a:t>
            </a:r>
            <a:endParaRPr lang="bg-BG" altLang="zh-CN" sz="16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7" name="Rectangle 34"/>
          <p:cNvSpPr/>
          <p:nvPr/>
        </p:nvSpPr>
        <p:spPr>
          <a:xfrm>
            <a:off x="5415702" y="5569701"/>
            <a:ext cx="1426160" cy="502766"/>
          </a:xfrm>
          <a:prstGeom prst="rect">
            <a:avLst/>
          </a:prstGeom>
        </p:spPr>
        <p:txBody>
          <a:bodyPr wrap="none">
            <a:spAutoFit/>
          </a:bodyPr>
          <a:lstStyle/>
          <a:p>
            <a:pPr algn="ctr"/>
            <a:r>
              <a:rPr lang="en-US" sz="2665">
                <a:solidFill>
                  <a:schemeClr val="bg1">
                    <a:lumMod val="95000"/>
                  </a:schemeClr>
                </a:solidFill>
                <a:latin typeface="New Cicle" pitchFamily="2" charset="0"/>
              </a:rPr>
              <a:t>Potential</a:t>
            </a:r>
            <a:endParaRPr lang="bg-BG" sz="2665">
              <a:solidFill>
                <a:schemeClr val="bg1">
                  <a:lumMod val="95000"/>
                </a:schemeClr>
              </a:solidFill>
            </a:endParaRPr>
          </a:p>
        </p:txBody>
      </p:sp>
      <p:sp>
        <p:nvSpPr>
          <p:cNvPr id="18" name="Rectangle 35"/>
          <p:cNvSpPr/>
          <p:nvPr/>
        </p:nvSpPr>
        <p:spPr>
          <a:xfrm>
            <a:off x="2933218" y="3822339"/>
            <a:ext cx="800219" cy="338554"/>
          </a:xfrm>
          <a:prstGeom prst="rect">
            <a:avLst/>
          </a:prstGeom>
        </p:spPr>
        <p:txBody>
          <a:bodyPr wrap="none">
            <a:spAutoFit/>
          </a:bodyPr>
          <a:lstStyle/>
          <a:p>
            <a:r>
              <a:rPr lang="zh-CN" altLang="en-US" sz="1600" dirty="0">
                <a:solidFill>
                  <a:schemeClr val="bg1">
                    <a:lumMod val="95000"/>
                  </a:schemeClr>
                </a:solidFill>
                <a:latin typeface="微软雅黑" panose="020B0503020204020204" pitchFamily="34" charset="-122"/>
                <a:ea typeface="微软雅黑" panose="020B0503020204020204" pitchFamily="34" charset="-122"/>
              </a:rPr>
              <a:t>总结三</a:t>
            </a:r>
            <a:endParaRPr lang="bg-BG" altLang="zh-CN" sz="16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9" name="Rectangle 36"/>
          <p:cNvSpPr/>
          <p:nvPr/>
        </p:nvSpPr>
        <p:spPr>
          <a:xfrm>
            <a:off x="6128783" y="2442943"/>
            <a:ext cx="3308879" cy="646331"/>
          </a:xfrm>
          <a:prstGeom prst="rect">
            <a:avLst/>
          </a:prstGeom>
        </p:spPr>
        <p:txBody>
          <a:bodyPr wrap="square">
            <a:spAutoFit/>
          </a:bodyPr>
          <a:lstStyle/>
          <a:p>
            <a:pPr>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标题数数字等都等都可以通题数字标题可以通题数字标题字等都可以通题数字标题标题数标题题数字标题数标题字等都可以通题数字标题标题数字等字等。</a:t>
            </a:r>
            <a:endParaRPr lang="zh-CN" altLang="zh-CN" sz="800" dirty="0">
              <a:solidFill>
                <a:schemeClr val="bg1"/>
              </a:solidFill>
              <a:latin typeface="微软雅黑" panose="020B0503020204020204" pitchFamily="34" charset="-122"/>
              <a:ea typeface="微软雅黑" panose="020B0503020204020204" pitchFamily="34" charset="-122"/>
            </a:endParaRPr>
          </a:p>
        </p:txBody>
      </p:sp>
      <p:sp>
        <p:nvSpPr>
          <p:cNvPr id="20" name="Rectangle 37"/>
          <p:cNvSpPr/>
          <p:nvPr/>
        </p:nvSpPr>
        <p:spPr>
          <a:xfrm>
            <a:off x="6128783" y="4293096"/>
            <a:ext cx="3308879" cy="646331"/>
          </a:xfrm>
          <a:prstGeom prst="rect">
            <a:avLst/>
          </a:prstGeom>
        </p:spPr>
        <p:txBody>
          <a:bodyPr wrap="square">
            <a:spAutoFit/>
          </a:bodyPr>
          <a:lstStyle/>
          <a:p>
            <a:pPr>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标题数数字等都等都可以通题数字标题可以通题数字标题字等都可以通题数字标题标题数标题题数字标题数标题字等都可以通题数字标题标题数字等字等。</a:t>
            </a:r>
            <a:endParaRPr lang="zh-CN" altLang="zh-CN" sz="800" dirty="0">
              <a:solidFill>
                <a:schemeClr val="bg1"/>
              </a:solidFill>
              <a:latin typeface="微软雅黑" panose="020B0503020204020204" pitchFamily="34" charset="-122"/>
              <a:ea typeface="微软雅黑" panose="020B0503020204020204" pitchFamily="34" charset="-122"/>
            </a:endParaRPr>
          </a:p>
        </p:txBody>
      </p:sp>
      <p:sp>
        <p:nvSpPr>
          <p:cNvPr id="21" name="Rectangle 38"/>
          <p:cNvSpPr/>
          <p:nvPr/>
        </p:nvSpPr>
        <p:spPr>
          <a:xfrm>
            <a:off x="2575427" y="4293096"/>
            <a:ext cx="3308879" cy="646331"/>
          </a:xfrm>
          <a:prstGeom prst="rect">
            <a:avLst/>
          </a:prstGeom>
        </p:spPr>
        <p:txBody>
          <a:bodyPr wrap="square">
            <a:spAutoFit/>
          </a:bodyPr>
          <a:lstStyle/>
          <a:p>
            <a:pPr>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标题数数字等都等都可以通题数字标题可以通题数字标题字等都可以通题数字标题标题数标题题数字标题数标题字等都可以通题数字标题标题数字等字等。</a:t>
            </a:r>
            <a:endParaRPr lang="zh-CN" altLang="zh-CN" sz="800" dirty="0">
              <a:solidFill>
                <a:schemeClr val="bg1"/>
              </a:solidFill>
              <a:latin typeface="微软雅黑" panose="020B0503020204020204" pitchFamily="34" charset="-122"/>
              <a:ea typeface="微软雅黑" panose="020B0503020204020204" pitchFamily="34" charset="-122"/>
            </a:endParaRPr>
          </a:p>
        </p:txBody>
      </p:sp>
      <p:sp>
        <p:nvSpPr>
          <p:cNvPr id="22" name="Isosceles Triangle 39"/>
          <p:cNvSpPr/>
          <p:nvPr/>
        </p:nvSpPr>
        <p:spPr>
          <a:xfrm>
            <a:off x="7713339" y="3606757"/>
            <a:ext cx="264029" cy="158417"/>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400">
              <a:solidFill>
                <a:srgbClr val="F2F2F2"/>
              </a:solidFill>
            </a:endParaRPr>
          </a:p>
        </p:txBody>
      </p:sp>
      <p:sp>
        <p:nvSpPr>
          <p:cNvPr id="23" name="Isosceles Triangle 40"/>
          <p:cNvSpPr/>
          <p:nvPr/>
        </p:nvSpPr>
        <p:spPr>
          <a:xfrm flipV="1">
            <a:off x="4160944" y="3672835"/>
            <a:ext cx="264029" cy="149504"/>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400">
              <a:solidFill>
                <a:srgbClr val="F2F2F2"/>
              </a:solidFill>
            </a:endParaRPr>
          </a:p>
        </p:txBody>
      </p:sp>
      <p:sp>
        <p:nvSpPr>
          <p:cNvPr id="24" name="Isosceles Triangle 42"/>
          <p:cNvSpPr/>
          <p:nvPr/>
        </p:nvSpPr>
        <p:spPr>
          <a:xfrm rot="16200000" flipV="1">
            <a:off x="5985050" y="4558253"/>
            <a:ext cx="264029" cy="149504"/>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400">
              <a:solidFill>
                <a:srgbClr val="F2F2F2"/>
              </a:solidFill>
            </a:endParaRPr>
          </a:p>
        </p:txBody>
      </p:sp>
      <p:sp>
        <p:nvSpPr>
          <p:cNvPr id="28" name="Isosceles Triangle 43"/>
          <p:cNvSpPr/>
          <p:nvPr/>
        </p:nvSpPr>
        <p:spPr>
          <a:xfrm rot="5400000" flipH="1" flipV="1">
            <a:off x="5909214" y="2678795"/>
            <a:ext cx="264029" cy="149504"/>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400">
              <a:solidFill>
                <a:srgbClr val="F2F2F2"/>
              </a:solidFill>
            </a:endParaRPr>
          </a:p>
        </p:txBody>
      </p:sp>
      <p:sp>
        <p:nvSpPr>
          <p:cNvPr id="29" name="Oval 6"/>
          <p:cNvSpPr/>
          <p:nvPr/>
        </p:nvSpPr>
        <p:spPr>
          <a:xfrm>
            <a:off x="5900040" y="3516848"/>
            <a:ext cx="338233" cy="338233"/>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400"/>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0-#ppt_h/2"/>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1+#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0-#ppt_w/2"/>
                                          </p:val>
                                        </p:tav>
                                        <p:tav tm="100000">
                                          <p:val>
                                            <p:strVal val="#ppt_x"/>
                                          </p:val>
                                        </p:tav>
                                      </p:tavLst>
                                    </p:anim>
                                    <p:anim calcmode="lin" valueType="num">
                                      <p:cBhvr additive="base">
                                        <p:cTn id="52" dur="500" fill="hold"/>
                                        <p:tgtEl>
                                          <p:spTgt spid="18"/>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1+#ppt_w/2"/>
                                          </p:val>
                                        </p:tav>
                                        <p:tav tm="100000">
                                          <p:val>
                                            <p:strVal val="#ppt_x"/>
                                          </p:val>
                                        </p:tav>
                                      </p:tavLst>
                                    </p:anim>
                                    <p:anim calcmode="lin" valueType="num">
                                      <p:cBhvr additive="base">
                                        <p:cTn id="56" dur="500" fill="hold"/>
                                        <p:tgtEl>
                                          <p:spTgt spid="19"/>
                                        </p:tgtEl>
                                        <p:attrNameLst>
                                          <p:attrName>ppt_y</p:attrName>
                                        </p:attrNameLst>
                                      </p:cBhvr>
                                      <p:tavLst>
                                        <p:tav tm="0">
                                          <p:val>
                                            <p:strVal val="#ppt_y"/>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ppt_x"/>
                                          </p:val>
                                        </p:tav>
                                        <p:tav tm="100000">
                                          <p:val>
                                            <p:strVal val="#ppt_x"/>
                                          </p:val>
                                        </p:tav>
                                      </p:tavLst>
                                    </p:anim>
                                    <p:anim calcmode="lin" valueType="num">
                                      <p:cBhvr additive="base">
                                        <p:cTn id="60" dur="500" fill="hold"/>
                                        <p:tgtEl>
                                          <p:spTgt spid="20"/>
                                        </p:tgtEl>
                                        <p:attrNameLst>
                                          <p:attrName>ppt_y</p:attrName>
                                        </p:attrNameLst>
                                      </p:cBhvr>
                                      <p:tavLst>
                                        <p:tav tm="0">
                                          <p:val>
                                            <p:strVal val="1+#ppt_h/2"/>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0-#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ppt_x"/>
                                          </p:val>
                                        </p:tav>
                                        <p:tav tm="100000">
                                          <p:val>
                                            <p:strVal val="#ppt_x"/>
                                          </p:val>
                                        </p:tav>
                                      </p:tavLst>
                                    </p:anim>
                                    <p:anim calcmode="lin" valueType="num">
                                      <p:cBhvr additive="base">
                                        <p:cTn id="68" dur="500" fill="hold"/>
                                        <p:tgtEl>
                                          <p:spTgt spid="22"/>
                                        </p:tgtEl>
                                        <p:attrNameLst>
                                          <p:attrName>ppt_y</p:attrName>
                                        </p:attrNameLst>
                                      </p:cBhvr>
                                      <p:tavLst>
                                        <p:tav tm="0">
                                          <p:val>
                                            <p:strVal val="1+#ppt_h/2"/>
                                          </p:val>
                                        </p:tav>
                                        <p:tav tm="100000">
                                          <p:val>
                                            <p:strVal val="#ppt_y"/>
                                          </p:val>
                                        </p:tav>
                                      </p:tavLst>
                                    </p:anim>
                                  </p:childTnLst>
                                </p:cTn>
                              </p:par>
                              <p:par>
                                <p:cTn id="69" presetID="2" presetClass="entr" presetSubtype="1"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fill="hold"/>
                                        <p:tgtEl>
                                          <p:spTgt spid="23"/>
                                        </p:tgtEl>
                                        <p:attrNameLst>
                                          <p:attrName>ppt_x</p:attrName>
                                        </p:attrNameLst>
                                      </p:cBhvr>
                                      <p:tavLst>
                                        <p:tav tm="0">
                                          <p:val>
                                            <p:strVal val="#ppt_x"/>
                                          </p:val>
                                        </p:tav>
                                        <p:tav tm="100000">
                                          <p:val>
                                            <p:strVal val="#ppt_x"/>
                                          </p:val>
                                        </p:tav>
                                      </p:tavLst>
                                    </p:anim>
                                    <p:anim calcmode="lin" valueType="num">
                                      <p:cBhvr additive="base">
                                        <p:cTn id="72" dur="500" fill="hold"/>
                                        <p:tgtEl>
                                          <p:spTgt spid="23"/>
                                        </p:tgtEl>
                                        <p:attrNameLst>
                                          <p:attrName>ppt_y</p:attrName>
                                        </p:attrNameLst>
                                      </p:cBhvr>
                                      <p:tavLst>
                                        <p:tav tm="0">
                                          <p:val>
                                            <p:strVal val="0-#ppt_h/2"/>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additive="base">
                                        <p:cTn id="75" dur="500" fill="hold"/>
                                        <p:tgtEl>
                                          <p:spTgt spid="24"/>
                                        </p:tgtEl>
                                        <p:attrNameLst>
                                          <p:attrName>ppt_x</p:attrName>
                                        </p:attrNameLst>
                                      </p:cBhvr>
                                      <p:tavLst>
                                        <p:tav tm="0">
                                          <p:val>
                                            <p:strVal val="0-#ppt_w/2"/>
                                          </p:val>
                                        </p:tav>
                                        <p:tav tm="100000">
                                          <p:val>
                                            <p:strVal val="#ppt_x"/>
                                          </p:val>
                                        </p:tav>
                                      </p:tavLst>
                                    </p:anim>
                                    <p:anim calcmode="lin" valueType="num">
                                      <p:cBhvr additive="base">
                                        <p:cTn id="76" dur="500" fill="hold"/>
                                        <p:tgtEl>
                                          <p:spTgt spid="24"/>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additive="base">
                                        <p:cTn id="79" dur="500" fill="hold"/>
                                        <p:tgtEl>
                                          <p:spTgt spid="28"/>
                                        </p:tgtEl>
                                        <p:attrNameLst>
                                          <p:attrName>ppt_x</p:attrName>
                                        </p:attrNameLst>
                                      </p:cBhvr>
                                      <p:tavLst>
                                        <p:tav tm="0">
                                          <p:val>
                                            <p:strVal val="1+#ppt_w/2"/>
                                          </p:val>
                                        </p:tav>
                                        <p:tav tm="100000">
                                          <p:val>
                                            <p:strVal val="#ppt_x"/>
                                          </p:val>
                                        </p:tav>
                                      </p:tavLst>
                                    </p:anim>
                                    <p:anim calcmode="lin" valueType="num">
                                      <p:cBhvr additive="base">
                                        <p:cTn id="80"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29"/>
                                        </p:tgtEl>
                                        <p:attrNameLst>
                                          <p:attrName>style.visibility</p:attrName>
                                        </p:attrNameLst>
                                      </p:cBhvr>
                                      <p:to>
                                        <p:strVal val="visible"/>
                                      </p:to>
                                    </p:set>
                                    <p:anim calcmode="lin" valueType="num">
                                      <p:cBhvr>
                                        <p:cTn id="85" dur="500" fill="hold"/>
                                        <p:tgtEl>
                                          <p:spTgt spid="29"/>
                                        </p:tgtEl>
                                        <p:attrNameLst>
                                          <p:attrName>ppt_w</p:attrName>
                                        </p:attrNameLst>
                                      </p:cBhvr>
                                      <p:tavLst>
                                        <p:tav tm="0">
                                          <p:val>
                                            <p:fltVal val="0"/>
                                          </p:val>
                                        </p:tav>
                                        <p:tav tm="100000">
                                          <p:val>
                                            <p:strVal val="#ppt_w"/>
                                          </p:val>
                                        </p:tav>
                                      </p:tavLst>
                                    </p:anim>
                                    <p:anim calcmode="lin" valueType="num">
                                      <p:cBhvr>
                                        <p:cTn id="86" dur="500" fill="hold"/>
                                        <p:tgtEl>
                                          <p:spTgt spid="29"/>
                                        </p:tgtEl>
                                        <p:attrNameLst>
                                          <p:attrName>ppt_h</p:attrName>
                                        </p:attrNameLst>
                                      </p:cBhvr>
                                      <p:tavLst>
                                        <p:tav tm="0">
                                          <p:val>
                                            <p:fltVal val="0"/>
                                          </p:val>
                                        </p:tav>
                                        <p:tav tm="100000">
                                          <p:val>
                                            <p:strVal val="#ppt_h"/>
                                          </p:val>
                                        </p:tav>
                                      </p:tavLst>
                                    </p:anim>
                                    <p:animEffect transition="in" filter="fade">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13" grpId="0"/>
      <p:bldP spid="14" grpId="0"/>
      <p:bldP spid="15" grpId="0"/>
      <p:bldP spid="16" grpId="0"/>
      <p:bldP spid="18" grpId="0"/>
      <p:bldP spid="19" grpId="0"/>
      <p:bldP spid="20" grpId="0"/>
      <p:bldP spid="21" grpId="0"/>
      <p:bldP spid="22" grpId="0" animBg="1"/>
      <p:bldP spid="23" grpId="0" animBg="1"/>
      <p:bldP spid="24"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0"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898105"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7"/>
          <p:cNvPicPr>
            <a:picLocks noChangeAspect="1" noChangeArrowheads="1"/>
          </p:cNvPicPr>
          <p:nvPr/>
        </p:nvPicPr>
        <p:blipFill>
          <a:blip r:embed="rId5">
            <a:biLevel thresh="75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32527" y="6351257"/>
            <a:ext cx="1160135" cy="41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1"/>
          <p:cNvSpPr/>
          <p:nvPr/>
        </p:nvSpPr>
        <p:spPr>
          <a:xfrm>
            <a:off x="935907" y="559459"/>
            <a:ext cx="70970" cy="628052"/>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cs typeface="+mn-ea"/>
              <a:sym typeface="+mn-lt"/>
            </a:endParaRPr>
          </a:p>
        </p:txBody>
      </p:sp>
      <p:grpSp>
        <p:nvGrpSpPr>
          <p:cNvPr id="3" name="组合 2"/>
          <p:cNvGrpSpPr/>
          <p:nvPr/>
        </p:nvGrpSpPr>
        <p:grpSpPr>
          <a:xfrm>
            <a:off x="1065178" y="565322"/>
            <a:ext cx="3441290" cy="654273"/>
            <a:chOff x="1065178" y="565322"/>
            <a:chExt cx="3441290" cy="654273"/>
          </a:xfrm>
        </p:grpSpPr>
        <p:sp>
          <p:nvSpPr>
            <p:cNvPr id="5" name="TextBox 49"/>
            <p:cNvSpPr txBox="1"/>
            <p:nvPr/>
          </p:nvSpPr>
          <p:spPr>
            <a:xfrm>
              <a:off x="1065178" y="565322"/>
              <a:ext cx="3057643" cy="396134"/>
            </a:xfrm>
            <a:prstGeom prst="rect">
              <a:avLst/>
            </a:prstGeom>
            <a:noFill/>
          </p:spPr>
          <p:txBody>
            <a:bodyPr wrap="square" rtlCol="0">
              <a:spAutoFit/>
            </a:bodyPr>
            <a:lstStyle/>
            <a:p>
              <a:pPr>
                <a:lnSpc>
                  <a:spcPct val="80000"/>
                </a:lnSpc>
              </a:pPr>
              <a:r>
                <a:rPr lang="zh-CN" altLang="en-US" sz="2400" dirty="0">
                  <a:solidFill>
                    <a:schemeClr val="tx2"/>
                  </a:solidFill>
                  <a:latin typeface="微软雅黑" panose="020B0503020204020204" pitchFamily="34" charset="-122"/>
                  <a:ea typeface="微软雅黑" panose="020B0503020204020204" pitchFamily="34" charset="-122"/>
                  <a:cs typeface="+mn-ea"/>
                  <a:sym typeface="+mn-lt"/>
                </a:rPr>
                <a:t>成绩与思考</a:t>
              </a:r>
              <a:endParaRPr lang="en-US" sz="240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7" name="矩形 6"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065178" y="973374"/>
              <a:ext cx="3441290" cy="246221"/>
            </a:xfrm>
            <a:prstGeom prst="rect">
              <a:avLst/>
            </a:prstGeom>
          </p:spPr>
          <p:txBody>
            <a:bodyPr wrap="square">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标题数数字标题标题数标题题数字标题数字等。</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aphicFrame>
        <p:nvGraphicFramePr>
          <p:cNvPr id="8" name="Chart 12"/>
          <p:cNvGraphicFramePr/>
          <p:nvPr/>
        </p:nvGraphicFramePr>
        <p:xfrm>
          <a:off x="8965143" y="1658515"/>
          <a:ext cx="2462476" cy="2385625"/>
        </p:xfrm>
        <a:graphic>
          <a:graphicData uri="http://schemas.openxmlformats.org/drawingml/2006/chart">
            <c:chart xmlns:c="http://schemas.openxmlformats.org/drawingml/2006/chart" xmlns:r="http://schemas.openxmlformats.org/officeDocument/2006/relationships" r:id="rId1"/>
          </a:graphicData>
        </a:graphic>
      </p:graphicFrame>
      <p:sp>
        <p:nvSpPr>
          <p:cNvPr id="9" name="Oval 33"/>
          <p:cNvSpPr>
            <a:spLocks noChangeAspect="1"/>
          </p:cNvSpPr>
          <p:nvPr/>
        </p:nvSpPr>
        <p:spPr>
          <a:xfrm>
            <a:off x="9239648" y="1902279"/>
            <a:ext cx="1936254" cy="1936243"/>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550">
              <a:cs typeface="+mn-ea"/>
              <a:sym typeface="+mn-lt"/>
            </a:endParaRPr>
          </a:p>
        </p:txBody>
      </p:sp>
      <p:graphicFrame>
        <p:nvGraphicFramePr>
          <p:cNvPr id="10" name="Chart 17"/>
          <p:cNvGraphicFramePr/>
          <p:nvPr/>
        </p:nvGraphicFramePr>
        <p:xfrm>
          <a:off x="872407" y="1661207"/>
          <a:ext cx="2462476" cy="2385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0"/>
          <p:cNvGraphicFramePr/>
          <p:nvPr/>
        </p:nvGraphicFramePr>
        <p:xfrm>
          <a:off x="3501307" y="1658515"/>
          <a:ext cx="2462476" cy="23856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1"/>
          <p:cNvGraphicFramePr/>
          <p:nvPr/>
        </p:nvGraphicFramePr>
        <p:xfrm>
          <a:off x="6336243" y="1661207"/>
          <a:ext cx="2462476" cy="2385625"/>
        </p:xfrm>
        <a:graphic>
          <a:graphicData uri="http://schemas.openxmlformats.org/drawingml/2006/chart">
            <c:chart xmlns:c="http://schemas.openxmlformats.org/drawingml/2006/chart" xmlns:r="http://schemas.openxmlformats.org/officeDocument/2006/relationships" r:id="rId4"/>
          </a:graphicData>
        </a:graphic>
      </p:graphicFrame>
      <p:sp>
        <p:nvSpPr>
          <p:cNvPr id="14" name="Oval 13"/>
          <p:cNvSpPr>
            <a:spLocks noChangeAspect="1"/>
          </p:cNvSpPr>
          <p:nvPr/>
        </p:nvSpPr>
        <p:spPr>
          <a:xfrm>
            <a:off x="6601073" y="1902279"/>
            <a:ext cx="1936254" cy="1936243"/>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550">
              <a:cs typeface="+mn-ea"/>
              <a:sym typeface="+mn-lt"/>
            </a:endParaRPr>
          </a:p>
        </p:txBody>
      </p:sp>
      <p:sp>
        <p:nvSpPr>
          <p:cNvPr id="15" name="Oval 14"/>
          <p:cNvSpPr>
            <a:spLocks noChangeAspect="1"/>
          </p:cNvSpPr>
          <p:nvPr/>
        </p:nvSpPr>
        <p:spPr>
          <a:xfrm>
            <a:off x="3763933" y="1902279"/>
            <a:ext cx="1936254" cy="1936242"/>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550">
              <a:cs typeface="+mn-ea"/>
              <a:sym typeface="+mn-lt"/>
            </a:endParaRPr>
          </a:p>
        </p:txBody>
      </p:sp>
      <p:sp>
        <p:nvSpPr>
          <p:cNvPr id="16" name="Oval 15"/>
          <p:cNvSpPr>
            <a:spLocks noChangeAspect="1"/>
          </p:cNvSpPr>
          <p:nvPr/>
        </p:nvSpPr>
        <p:spPr>
          <a:xfrm>
            <a:off x="1127373" y="1902279"/>
            <a:ext cx="1936254" cy="1936242"/>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550">
              <a:cs typeface="+mn-ea"/>
              <a:sym typeface="+mn-lt"/>
            </a:endParaRPr>
          </a:p>
        </p:txBody>
      </p:sp>
      <p:sp>
        <p:nvSpPr>
          <p:cNvPr id="17" name="Freeform 11"/>
          <p:cNvSpPr>
            <a:spLocks noChangeArrowheads="1"/>
          </p:cNvSpPr>
          <p:nvPr/>
        </p:nvSpPr>
        <p:spPr bwMode="auto">
          <a:xfrm>
            <a:off x="9881103" y="2501686"/>
            <a:ext cx="660908" cy="660903"/>
          </a:xfrm>
          <a:custGeom>
            <a:avLst/>
            <a:gdLst>
              <a:gd name="T0" fmla="*/ 530 w 609"/>
              <a:gd name="T1" fmla="*/ 608 h 609"/>
              <a:gd name="T2" fmla="*/ 530 w 609"/>
              <a:gd name="T3" fmla="*/ 608 h 609"/>
              <a:gd name="T4" fmla="*/ 78 w 609"/>
              <a:gd name="T5" fmla="*/ 608 h 609"/>
              <a:gd name="T6" fmla="*/ 0 w 609"/>
              <a:gd name="T7" fmla="*/ 530 h 609"/>
              <a:gd name="T8" fmla="*/ 0 w 609"/>
              <a:gd name="T9" fmla="*/ 78 h 609"/>
              <a:gd name="T10" fmla="*/ 78 w 609"/>
              <a:gd name="T11" fmla="*/ 0 h 609"/>
              <a:gd name="T12" fmla="*/ 530 w 609"/>
              <a:gd name="T13" fmla="*/ 0 h 609"/>
              <a:gd name="T14" fmla="*/ 608 w 609"/>
              <a:gd name="T15" fmla="*/ 78 h 609"/>
              <a:gd name="T16" fmla="*/ 608 w 609"/>
              <a:gd name="T17" fmla="*/ 530 h 609"/>
              <a:gd name="T18" fmla="*/ 530 w 609"/>
              <a:gd name="T19" fmla="*/ 608 h 609"/>
              <a:gd name="T20" fmla="*/ 304 w 609"/>
              <a:gd name="T21" fmla="*/ 184 h 609"/>
              <a:gd name="T22" fmla="*/ 304 w 609"/>
              <a:gd name="T23" fmla="*/ 184 h 609"/>
              <a:gd name="T24" fmla="*/ 198 w 609"/>
              <a:gd name="T25" fmla="*/ 254 h 609"/>
              <a:gd name="T26" fmla="*/ 198 w 609"/>
              <a:gd name="T27" fmla="*/ 254 h 609"/>
              <a:gd name="T28" fmla="*/ 198 w 609"/>
              <a:gd name="T29" fmla="*/ 254 h 609"/>
              <a:gd name="T30" fmla="*/ 191 w 609"/>
              <a:gd name="T31" fmla="*/ 261 h 609"/>
              <a:gd name="T32" fmla="*/ 191 w 609"/>
              <a:gd name="T33" fmla="*/ 269 h 609"/>
              <a:gd name="T34" fmla="*/ 191 w 609"/>
              <a:gd name="T35" fmla="*/ 276 h 609"/>
              <a:gd name="T36" fmla="*/ 191 w 609"/>
              <a:gd name="T37" fmla="*/ 283 h 609"/>
              <a:gd name="T38" fmla="*/ 191 w 609"/>
              <a:gd name="T39" fmla="*/ 290 h 609"/>
              <a:gd name="T40" fmla="*/ 191 w 609"/>
              <a:gd name="T41" fmla="*/ 290 h 609"/>
              <a:gd name="T42" fmla="*/ 184 w 609"/>
              <a:gd name="T43" fmla="*/ 304 h 609"/>
              <a:gd name="T44" fmla="*/ 304 w 609"/>
              <a:gd name="T45" fmla="*/ 424 h 609"/>
              <a:gd name="T46" fmla="*/ 424 w 609"/>
              <a:gd name="T47" fmla="*/ 304 h 609"/>
              <a:gd name="T48" fmla="*/ 417 w 609"/>
              <a:gd name="T49" fmla="*/ 290 h 609"/>
              <a:gd name="T50" fmla="*/ 417 w 609"/>
              <a:gd name="T51" fmla="*/ 290 h 609"/>
              <a:gd name="T52" fmla="*/ 417 w 609"/>
              <a:gd name="T53" fmla="*/ 283 h 609"/>
              <a:gd name="T54" fmla="*/ 417 w 609"/>
              <a:gd name="T55" fmla="*/ 276 h 609"/>
              <a:gd name="T56" fmla="*/ 417 w 609"/>
              <a:gd name="T57" fmla="*/ 269 h 609"/>
              <a:gd name="T58" fmla="*/ 417 w 609"/>
              <a:gd name="T59" fmla="*/ 261 h 609"/>
              <a:gd name="T60" fmla="*/ 410 w 609"/>
              <a:gd name="T61" fmla="*/ 254 h 609"/>
              <a:gd name="T62" fmla="*/ 410 w 609"/>
              <a:gd name="T63" fmla="*/ 254 h 609"/>
              <a:gd name="T64" fmla="*/ 410 w 609"/>
              <a:gd name="T65" fmla="*/ 254 h 609"/>
              <a:gd name="T66" fmla="*/ 304 w 609"/>
              <a:gd name="T67" fmla="*/ 184 h 609"/>
              <a:gd name="T68" fmla="*/ 537 w 609"/>
              <a:gd name="T69" fmla="*/ 99 h 609"/>
              <a:gd name="T70" fmla="*/ 537 w 609"/>
              <a:gd name="T71" fmla="*/ 99 h 609"/>
              <a:gd name="T72" fmla="*/ 509 w 609"/>
              <a:gd name="T73" fmla="*/ 71 h 609"/>
              <a:gd name="T74" fmla="*/ 445 w 609"/>
              <a:gd name="T75" fmla="*/ 71 h 609"/>
              <a:gd name="T76" fmla="*/ 417 w 609"/>
              <a:gd name="T77" fmla="*/ 99 h 609"/>
              <a:gd name="T78" fmla="*/ 417 w 609"/>
              <a:gd name="T79" fmla="*/ 162 h 609"/>
              <a:gd name="T80" fmla="*/ 445 w 609"/>
              <a:gd name="T81" fmla="*/ 191 h 609"/>
              <a:gd name="T82" fmla="*/ 509 w 609"/>
              <a:gd name="T83" fmla="*/ 191 h 609"/>
              <a:gd name="T84" fmla="*/ 537 w 609"/>
              <a:gd name="T85" fmla="*/ 162 h 609"/>
              <a:gd name="T86" fmla="*/ 537 w 609"/>
              <a:gd name="T87" fmla="*/ 99 h 609"/>
              <a:gd name="T88" fmla="*/ 537 w 609"/>
              <a:gd name="T89" fmla="*/ 254 h 609"/>
              <a:gd name="T90" fmla="*/ 537 w 609"/>
              <a:gd name="T91" fmla="*/ 254 h 609"/>
              <a:gd name="T92" fmla="*/ 481 w 609"/>
              <a:gd name="T93" fmla="*/ 254 h 609"/>
              <a:gd name="T94" fmla="*/ 488 w 609"/>
              <a:gd name="T95" fmla="*/ 304 h 609"/>
              <a:gd name="T96" fmla="*/ 304 w 609"/>
              <a:gd name="T97" fmla="*/ 488 h 609"/>
              <a:gd name="T98" fmla="*/ 120 w 609"/>
              <a:gd name="T99" fmla="*/ 304 h 609"/>
              <a:gd name="T100" fmla="*/ 127 w 609"/>
              <a:gd name="T101" fmla="*/ 254 h 609"/>
              <a:gd name="T102" fmla="*/ 71 w 609"/>
              <a:gd name="T103" fmla="*/ 254 h 609"/>
              <a:gd name="T104" fmla="*/ 71 w 609"/>
              <a:gd name="T105" fmla="*/ 509 h 609"/>
              <a:gd name="T106" fmla="*/ 99 w 609"/>
              <a:gd name="T107" fmla="*/ 537 h 609"/>
              <a:gd name="T108" fmla="*/ 509 w 609"/>
              <a:gd name="T109" fmla="*/ 537 h 609"/>
              <a:gd name="T110" fmla="*/ 537 w 609"/>
              <a:gd name="T111" fmla="*/ 509 h 609"/>
              <a:gd name="T112" fmla="*/ 537 w 609"/>
              <a:gd name="T113" fmla="*/ 25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9" h="609">
                <a:moveTo>
                  <a:pt x="530" y="608"/>
                </a:moveTo>
                <a:lnTo>
                  <a:pt x="530" y="608"/>
                </a:lnTo>
                <a:cubicBezTo>
                  <a:pt x="78" y="608"/>
                  <a:pt x="78" y="608"/>
                  <a:pt x="78" y="608"/>
                </a:cubicBezTo>
                <a:cubicBezTo>
                  <a:pt x="36" y="608"/>
                  <a:pt x="0" y="572"/>
                  <a:pt x="0" y="530"/>
                </a:cubicBezTo>
                <a:cubicBezTo>
                  <a:pt x="0" y="78"/>
                  <a:pt x="0" y="78"/>
                  <a:pt x="0" y="78"/>
                </a:cubicBezTo>
                <a:cubicBezTo>
                  <a:pt x="0" y="35"/>
                  <a:pt x="36" y="0"/>
                  <a:pt x="78" y="0"/>
                </a:cubicBezTo>
                <a:cubicBezTo>
                  <a:pt x="530" y="0"/>
                  <a:pt x="530" y="0"/>
                  <a:pt x="530" y="0"/>
                </a:cubicBezTo>
                <a:cubicBezTo>
                  <a:pt x="573" y="0"/>
                  <a:pt x="608" y="35"/>
                  <a:pt x="608" y="78"/>
                </a:cubicBezTo>
                <a:cubicBezTo>
                  <a:pt x="608" y="530"/>
                  <a:pt x="608" y="530"/>
                  <a:pt x="608" y="530"/>
                </a:cubicBezTo>
                <a:cubicBezTo>
                  <a:pt x="608" y="572"/>
                  <a:pt x="573" y="608"/>
                  <a:pt x="530" y="608"/>
                </a:cubicBezTo>
                <a:close/>
                <a:moveTo>
                  <a:pt x="304" y="184"/>
                </a:moveTo>
                <a:lnTo>
                  <a:pt x="304" y="184"/>
                </a:lnTo>
                <a:cubicBezTo>
                  <a:pt x="254" y="184"/>
                  <a:pt x="219" y="212"/>
                  <a:pt x="198" y="254"/>
                </a:cubicBezTo>
                <a:lnTo>
                  <a:pt x="198" y="254"/>
                </a:lnTo>
                <a:lnTo>
                  <a:pt x="198" y="254"/>
                </a:lnTo>
                <a:cubicBezTo>
                  <a:pt x="198" y="261"/>
                  <a:pt x="198" y="261"/>
                  <a:pt x="191" y="261"/>
                </a:cubicBezTo>
                <a:lnTo>
                  <a:pt x="191" y="269"/>
                </a:lnTo>
                <a:lnTo>
                  <a:pt x="191" y="276"/>
                </a:lnTo>
                <a:cubicBezTo>
                  <a:pt x="191" y="276"/>
                  <a:pt x="191" y="276"/>
                  <a:pt x="191" y="283"/>
                </a:cubicBezTo>
                <a:cubicBezTo>
                  <a:pt x="191" y="283"/>
                  <a:pt x="191" y="283"/>
                  <a:pt x="191" y="290"/>
                </a:cubicBezTo>
                <a:lnTo>
                  <a:pt x="191" y="290"/>
                </a:lnTo>
                <a:cubicBezTo>
                  <a:pt x="191" y="297"/>
                  <a:pt x="184" y="297"/>
                  <a:pt x="184" y="304"/>
                </a:cubicBezTo>
                <a:cubicBezTo>
                  <a:pt x="184" y="367"/>
                  <a:pt x="240" y="424"/>
                  <a:pt x="304" y="424"/>
                </a:cubicBezTo>
                <a:cubicBezTo>
                  <a:pt x="368" y="424"/>
                  <a:pt x="424" y="367"/>
                  <a:pt x="424" y="304"/>
                </a:cubicBezTo>
                <a:cubicBezTo>
                  <a:pt x="424" y="297"/>
                  <a:pt x="417" y="297"/>
                  <a:pt x="417" y="290"/>
                </a:cubicBezTo>
                <a:lnTo>
                  <a:pt x="417" y="290"/>
                </a:lnTo>
                <a:cubicBezTo>
                  <a:pt x="417" y="283"/>
                  <a:pt x="417" y="283"/>
                  <a:pt x="417" y="283"/>
                </a:cubicBezTo>
                <a:cubicBezTo>
                  <a:pt x="417" y="276"/>
                  <a:pt x="417" y="276"/>
                  <a:pt x="417" y="276"/>
                </a:cubicBezTo>
                <a:lnTo>
                  <a:pt x="417" y="269"/>
                </a:lnTo>
                <a:lnTo>
                  <a:pt x="417" y="261"/>
                </a:lnTo>
                <a:cubicBezTo>
                  <a:pt x="410" y="261"/>
                  <a:pt x="410" y="261"/>
                  <a:pt x="410" y="254"/>
                </a:cubicBezTo>
                <a:lnTo>
                  <a:pt x="410" y="254"/>
                </a:lnTo>
                <a:lnTo>
                  <a:pt x="410" y="254"/>
                </a:lnTo>
                <a:cubicBezTo>
                  <a:pt x="389" y="212"/>
                  <a:pt x="354" y="184"/>
                  <a:pt x="304" y="184"/>
                </a:cubicBezTo>
                <a:close/>
                <a:moveTo>
                  <a:pt x="537" y="99"/>
                </a:moveTo>
                <a:lnTo>
                  <a:pt x="537" y="99"/>
                </a:lnTo>
                <a:cubicBezTo>
                  <a:pt x="537" y="85"/>
                  <a:pt x="523" y="71"/>
                  <a:pt x="509" y="71"/>
                </a:cubicBezTo>
                <a:cubicBezTo>
                  <a:pt x="445" y="71"/>
                  <a:pt x="445" y="71"/>
                  <a:pt x="445" y="71"/>
                </a:cubicBezTo>
                <a:cubicBezTo>
                  <a:pt x="431" y="71"/>
                  <a:pt x="417" y="85"/>
                  <a:pt x="417" y="99"/>
                </a:cubicBezTo>
                <a:cubicBezTo>
                  <a:pt x="417" y="162"/>
                  <a:pt x="417" y="162"/>
                  <a:pt x="417" y="162"/>
                </a:cubicBezTo>
                <a:cubicBezTo>
                  <a:pt x="417" y="177"/>
                  <a:pt x="431" y="191"/>
                  <a:pt x="445" y="191"/>
                </a:cubicBezTo>
                <a:cubicBezTo>
                  <a:pt x="509" y="191"/>
                  <a:pt x="509" y="191"/>
                  <a:pt x="509" y="191"/>
                </a:cubicBezTo>
                <a:cubicBezTo>
                  <a:pt x="523" y="191"/>
                  <a:pt x="537" y="177"/>
                  <a:pt x="537" y="162"/>
                </a:cubicBezTo>
                <a:lnTo>
                  <a:pt x="537" y="99"/>
                </a:lnTo>
                <a:close/>
                <a:moveTo>
                  <a:pt x="537" y="254"/>
                </a:moveTo>
                <a:lnTo>
                  <a:pt x="537" y="254"/>
                </a:lnTo>
                <a:cubicBezTo>
                  <a:pt x="481" y="254"/>
                  <a:pt x="481" y="254"/>
                  <a:pt x="481" y="254"/>
                </a:cubicBezTo>
                <a:cubicBezTo>
                  <a:pt x="488" y="269"/>
                  <a:pt x="488" y="290"/>
                  <a:pt x="488" y="304"/>
                </a:cubicBezTo>
                <a:cubicBezTo>
                  <a:pt x="488" y="403"/>
                  <a:pt x="403" y="488"/>
                  <a:pt x="304" y="488"/>
                </a:cubicBezTo>
                <a:cubicBezTo>
                  <a:pt x="205" y="488"/>
                  <a:pt x="120" y="403"/>
                  <a:pt x="120" y="304"/>
                </a:cubicBezTo>
                <a:cubicBezTo>
                  <a:pt x="120" y="290"/>
                  <a:pt x="120" y="269"/>
                  <a:pt x="127" y="254"/>
                </a:cubicBezTo>
                <a:cubicBezTo>
                  <a:pt x="71" y="254"/>
                  <a:pt x="71" y="254"/>
                  <a:pt x="71" y="254"/>
                </a:cubicBezTo>
                <a:cubicBezTo>
                  <a:pt x="71" y="509"/>
                  <a:pt x="71" y="509"/>
                  <a:pt x="71" y="509"/>
                </a:cubicBezTo>
                <a:cubicBezTo>
                  <a:pt x="71" y="523"/>
                  <a:pt x="85" y="537"/>
                  <a:pt x="99" y="537"/>
                </a:cubicBezTo>
                <a:cubicBezTo>
                  <a:pt x="509" y="537"/>
                  <a:pt x="509" y="537"/>
                  <a:pt x="509" y="537"/>
                </a:cubicBezTo>
                <a:cubicBezTo>
                  <a:pt x="523" y="537"/>
                  <a:pt x="537" y="523"/>
                  <a:pt x="537" y="509"/>
                </a:cubicBezTo>
                <a:lnTo>
                  <a:pt x="537" y="254"/>
                </a:lnTo>
                <a:close/>
              </a:path>
            </a:pathLst>
          </a:custGeom>
          <a:solidFill>
            <a:schemeClr val="tx1">
              <a:lumMod val="50000"/>
              <a:lumOff val="50000"/>
            </a:schemeClr>
          </a:solidFill>
          <a:ln>
            <a:noFill/>
          </a:ln>
          <a:effectLst/>
        </p:spPr>
        <p:txBody>
          <a:bodyPr wrap="none" anchor="ctr"/>
          <a:lstStyle/>
          <a:p>
            <a:pPr>
              <a:defRPr/>
            </a:pPr>
            <a:endParaRPr lang="en-US" sz="900">
              <a:cs typeface="+mn-ea"/>
              <a:sym typeface="+mn-lt"/>
            </a:endParaRPr>
          </a:p>
        </p:txBody>
      </p:sp>
      <p:sp>
        <p:nvSpPr>
          <p:cNvPr id="18" name="Freeform 12"/>
          <p:cNvSpPr>
            <a:spLocks noChangeArrowheads="1"/>
          </p:cNvSpPr>
          <p:nvPr/>
        </p:nvSpPr>
        <p:spPr bwMode="auto">
          <a:xfrm>
            <a:off x="7244769" y="2574980"/>
            <a:ext cx="721733" cy="590028"/>
          </a:xfrm>
          <a:custGeom>
            <a:avLst/>
            <a:gdLst>
              <a:gd name="T0" fmla="*/ 410 w 602"/>
              <a:gd name="T1" fmla="*/ 0 h 496"/>
              <a:gd name="T2" fmla="*/ 410 w 602"/>
              <a:gd name="T3" fmla="*/ 0 h 496"/>
              <a:gd name="T4" fmla="*/ 509 w 602"/>
              <a:gd name="T5" fmla="*/ 43 h 496"/>
              <a:gd name="T6" fmla="*/ 572 w 602"/>
              <a:gd name="T7" fmla="*/ 22 h 496"/>
              <a:gd name="T8" fmla="*/ 587 w 602"/>
              <a:gd name="T9" fmla="*/ 15 h 496"/>
              <a:gd name="T10" fmla="*/ 544 w 602"/>
              <a:gd name="T11" fmla="*/ 71 h 496"/>
              <a:gd name="T12" fmla="*/ 530 w 602"/>
              <a:gd name="T13" fmla="*/ 78 h 496"/>
              <a:gd name="T14" fmla="*/ 530 w 602"/>
              <a:gd name="T15" fmla="*/ 78 h 496"/>
              <a:gd name="T16" fmla="*/ 601 w 602"/>
              <a:gd name="T17" fmla="*/ 64 h 496"/>
              <a:gd name="T18" fmla="*/ 601 w 602"/>
              <a:gd name="T19" fmla="*/ 64 h 496"/>
              <a:gd name="T20" fmla="*/ 558 w 602"/>
              <a:gd name="T21" fmla="*/ 106 h 496"/>
              <a:gd name="T22" fmla="*/ 544 w 602"/>
              <a:gd name="T23" fmla="*/ 128 h 496"/>
              <a:gd name="T24" fmla="*/ 537 w 602"/>
              <a:gd name="T25" fmla="*/ 205 h 496"/>
              <a:gd name="T26" fmla="*/ 297 w 602"/>
              <a:gd name="T27" fmla="*/ 481 h 496"/>
              <a:gd name="T28" fmla="*/ 120 w 602"/>
              <a:gd name="T29" fmla="*/ 488 h 496"/>
              <a:gd name="T30" fmla="*/ 42 w 602"/>
              <a:gd name="T31" fmla="*/ 460 h 496"/>
              <a:gd name="T32" fmla="*/ 14 w 602"/>
              <a:gd name="T33" fmla="*/ 446 h 496"/>
              <a:gd name="T34" fmla="*/ 0 w 602"/>
              <a:gd name="T35" fmla="*/ 439 h 496"/>
              <a:gd name="T36" fmla="*/ 42 w 602"/>
              <a:gd name="T37" fmla="*/ 439 h 496"/>
              <a:gd name="T38" fmla="*/ 78 w 602"/>
              <a:gd name="T39" fmla="*/ 432 h 496"/>
              <a:gd name="T40" fmla="*/ 148 w 602"/>
              <a:gd name="T41" fmla="*/ 410 h 496"/>
              <a:gd name="T42" fmla="*/ 184 w 602"/>
              <a:gd name="T43" fmla="*/ 382 h 496"/>
              <a:gd name="T44" fmla="*/ 148 w 602"/>
              <a:gd name="T45" fmla="*/ 382 h 496"/>
              <a:gd name="T46" fmla="*/ 71 w 602"/>
              <a:gd name="T47" fmla="*/ 297 h 496"/>
              <a:gd name="T48" fmla="*/ 120 w 602"/>
              <a:gd name="T49" fmla="*/ 297 h 496"/>
              <a:gd name="T50" fmla="*/ 85 w 602"/>
              <a:gd name="T51" fmla="*/ 283 h 496"/>
              <a:gd name="T52" fmla="*/ 21 w 602"/>
              <a:gd name="T53" fmla="*/ 177 h 496"/>
              <a:gd name="T54" fmla="*/ 35 w 602"/>
              <a:gd name="T55" fmla="*/ 184 h 496"/>
              <a:gd name="T56" fmla="*/ 64 w 602"/>
              <a:gd name="T57" fmla="*/ 191 h 496"/>
              <a:gd name="T58" fmla="*/ 78 w 602"/>
              <a:gd name="T59" fmla="*/ 191 h 496"/>
              <a:gd name="T60" fmla="*/ 78 w 602"/>
              <a:gd name="T61" fmla="*/ 191 h 496"/>
              <a:gd name="T62" fmla="*/ 57 w 602"/>
              <a:gd name="T63" fmla="*/ 170 h 496"/>
              <a:gd name="T64" fmla="*/ 28 w 602"/>
              <a:gd name="T65" fmla="*/ 57 h 496"/>
              <a:gd name="T66" fmla="*/ 42 w 602"/>
              <a:gd name="T67" fmla="*/ 29 h 496"/>
              <a:gd name="T68" fmla="*/ 42 w 602"/>
              <a:gd name="T69" fmla="*/ 29 h 496"/>
              <a:gd name="T70" fmla="*/ 57 w 602"/>
              <a:gd name="T71" fmla="*/ 36 h 496"/>
              <a:gd name="T72" fmla="*/ 92 w 602"/>
              <a:gd name="T73" fmla="*/ 71 h 496"/>
              <a:gd name="T74" fmla="*/ 240 w 602"/>
              <a:gd name="T75" fmla="*/ 149 h 496"/>
              <a:gd name="T76" fmla="*/ 297 w 602"/>
              <a:gd name="T77" fmla="*/ 156 h 496"/>
              <a:gd name="T78" fmla="*/ 297 w 602"/>
              <a:gd name="T79" fmla="*/ 99 h 496"/>
              <a:gd name="T80" fmla="*/ 368 w 602"/>
              <a:gd name="T81" fmla="*/ 15 h 496"/>
              <a:gd name="T82" fmla="*/ 396 w 602"/>
              <a:gd name="T83" fmla="*/ 8 h 496"/>
              <a:gd name="T84" fmla="*/ 410 w 602"/>
              <a:gd name="T85"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2" h="496">
                <a:moveTo>
                  <a:pt x="410" y="0"/>
                </a:moveTo>
                <a:lnTo>
                  <a:pt x="410" y="0"/>
                </a:lnTo>
                <a:cubicBezTo>
                  <a:pt x="459" y="0"/>
                  <a:pt x="481" y="22"/>
                  <a:pt x="509" y="43"/>
                </a:cubicBezTo>
                <a:cubicBezTo>
                  <a:pt x="530" y="43"/>
                  <a:pt x="558" y="29"/>
                  <a:pt x="572" y="22"/>
                </a:cubicBezTo>
                <a:cubicBezTo>
                  <a:pt x="580" y="15"/>
                  <a:pt x="580" y="15"/>
                  <a:pt x="587" y="15"/>
                </a:cubicBezTo>
                <a:cubicBezTo>
                  <a:pt x="580" y="36"/>
                  <a:pt x="565" y="57"/>
                  <a:pt x="544" y="71"/>
                </a:cubicBezTo>
                <a:cubicBezTo>
                  <a:pt x="544" y="71"/>
                  <a:pt x="537" y="78"/>
                  <a:pt x="530" y="78"/>
                </a:cubicBezTo>
                <a:lnTo>
                  <a:pt x="530" y="78"/>
                </a:lnTo>
                <a:cubicBezTo>
                  <a:pt x="558" y="78"/>
                  <a:pt x="580" y="64"/>
                  <a:pt x="601" y="64"/>
                </a:cubicBezTo>
                <a:lnTo>
                  <a:pt x="601" y="64"/>
                </a:lnTo>
                <a:cubicBezTo>
                  <a:pt x="594" y="78"/>
                  <a:pt x="580" y="99"/>
                  <a:pt x="558" y="106"/>
                </a:cubicBezTo>
                <a:cubicBezTo>
                  <a:pt x="551" y="113"/>
                  <a:pt x="551" y="121"/>
                  <a:pt x="544" y="128"/>
                </a:cubicBezTo>
                <a:cubicBezTo>
                  <a:pt x="544" y="156"/>
                  <a:pt x="544" y="177"/>
                  <a:pt x="537" y="205"/>
                </a:cubicBezTo>
                <a:cubicBezTo>
                  <a:pt x="502" y="340"/>
                  <a:pt x="424" y="439"/>
                  <a:pt x="297" y="481"/>
                </a:cubicBezTo>
                <a:cubicBezTo>
                  <a:pt x="247" y="495"/>
                  <a:pt x="170" y="495"/>
                  <a:pt x="120" y="488"/>
                </a:cubicBezTo>
                <a:cubicBezTo>
                  <a:pt x="92" y="481"/>
                  <a:pt x="71" y="474"/>
                  <a:pt x="42" y="460"/>
                </a:cubicBezTo>
                <a:cubicBezTo>
                  <a:pt x="35" y="453"/>
                  <a:pt x="21" y="453"/>
                  <a:pt x="14" y="446"/>
                </a:cubicBezTo>
                <a:cubicBezTo>
                  <a:pt x="7" y="439"/>
                  <a:pt x="7" y="439"/>
                  <a:pt x="0" y="439"/>
                </a:cubicBezTo>
                <a:cubicBezTo>
                  <a:pt x="14" y="439"/>
                  <a:pt x="28" y="439"/>
                  <a:pt x="42" y="439"/>
                </a:cubicBezTo>
                <a:cubicBezTo>
                  <a:pt x="50" y="439"/>
                  <a:pt x="64" y="439"/>
                  <a:pt x="78" y="432"/>
                </a:cubicBezTo>
                <a:cubicBezTo>
                  <a:pt x="106" y="424"/>
                  <a:pt x="127" y="417"/>
                  <a:pt x="148" y="410"/>
                </a:cubicBezTo>
                <a:cubicBezTo>
                  <a:pt x="163" y="403"/>
                  <a:pt x="177" y="396"/>
                  <a:pt x="184" y="382"/>
                </a:cubicBezTo>
                <a:cubicBezTo>
                  <a:pt x="170" y="382"/>
                  <a:pt x="156" y="382"/>
                  <a:pt x="148" y="382"/>
                </a:cubicBezTo>
                <a:cubicBezTo>
                  <a:pt x="106" y="368"/>
                  <a:pt x="85" y="340"/>
                  <a:pt x="71" y="297"/>
                </a:cubicBezTo>
                <a:cubicBezTo>
                  <a:pt x="78" y="304"/>
                  <a:pt x="113" y="304"/>
                  <a:pt x="120" y="297"/>
                </a:cubicBezTo>
                <a:cubicBezTo>
                  <a:pt x="106" y="297"/>
                  <a:pt x="92" y="290"/>
                  <a:pt x="85" y="283"/>
                </a:cubicBezTo>
                <a:cubicBezTo>
                  <a:pt x="50" y="262"/>
                  <a:pt x="21" y="227"/>
                  <a:pt x="21" y="177"/>
                </a:cubicBezTo>
                <a:cubicBezTo>
                  <a:pt x="28" y="177"/>
                  <a:pt x="35" y="177"/>
                  <a:pt x="35" y="184"/>
                </a:cubicBezTo>
                <a:cubicBezTo>
                  <a:pt x="42" y="184"/>
                  <a:pt x="50" y="184"/>
                  <a:pt x="64" y="191"/>
                </a:cubicBezTo>
                <a:lnTo>
                  <a:pt x="78" y="191"/>
                </a:lnTo>
                <a:lnTo>
                  <a:pt x="78" y="191"/>
                </a:lnTo>
                <a:cubicBezTo>
                  <a:pt x="71" y="184"/>
                  <a:pt x="64" y="177"/>
                  <a:pt x="57" y="170"/>
                </a:cubicBezTo>
                <a:cubicBezTo>
                  <a:pt x="35" y="142"/>
                  <a:pt x="14" y="106"/>
                  <a:pt x="28" y="57"/>
                </a:cubicBezTo>
                <a:cubicBezTo>
                  <a:pt x="28" y="43"/>
                  <a:pt x="35" y="36"/>
                  <a:pt x="42" y="29"/>
                </a:cubicBezTo>
                <a:lnTo>
                  <a:pt x="42" y="29"/>
                </a:lnTo>
                <a:cubicBezTo>
                  <a:pt x="42" y="29"/>
                  <a:pt x="50" y="36"/>
                  <a:pt x="57" y="36"/>
                </a:cubicBezTo>
                <a:cubicBezTo>
                  <a:pt x="64" y="50"/>
                  <a:pt x="78" y="64"/>
                  <a:pt x="92" y="71"/>
                </a:cubicBezTo>
                <a:cubicBezTo>
                  <a:pt x="134" y="106"/>
                  <a:pt x="177" y="128"/>
                  <a:pt x="240" y="149"/>
                </a:cubicBezTo>
                <a:cubicBezTo>
                  <a:pt x="261" y="149"/>
                  <a:pt x="276" y="156"/>
                  <a:pt x="297" y="156"/>
                </a:cubicBezTo>
                <a:cubicBezTo>
                  <a:pt x="290" y="135"/>
                  <a:pt x="290" y="113"/>
                  <a:pt x="297" y="99"/>
                </a:cubicBezTo>
                <a:cubicBezTo>
                  <a:pt x="311" y="57"/>
                  <a:pt x="332" y="29"/>
                  <a:pt x="368" y="15"/>
                </a:cubicBezTo>
                <a:cubicBezTo>
                  <a:pt x="375" y="8"/>
                  <a:pt x="389" y="8"/>
                  <a:pt x="396" y="8"/>
                </a:cubicBezTo>
                <a:cubicBezTo>
                  <a:pt x="403" y="8"/>
                  <a:pt x="403" y="0"/>
                  <a:pt x="410" y="0"/>
                </a:cubicBezTo>
              </a:path>
            </a:pathLst>
          </a:custGeom>
          <a:solidFill>
            <a:schemeClr val="tx1">
              <a:lumMod val="85000"/>
              <a:lumOff val="15000"/>
            </a:schemeClr>
          </a:solidFill>
          <a:ln>
            <a:noFill/>
          </a:ln>
          <a:effectLst/>
        </p:spPr>
        <p:txBody>
          <a:bodyPr wrap="none" anchor="ctr"/>
          <a:lstStyle/>
          <a:p>
            <a:pPr>
              <a:defRPr/>
            </a:pPr>
            <a:endParaRPr lang="en-US" sz="900">
              <a:cs typeface="+mn-ea"/>
              <a:sym typeface="+mn-lt"/>
            </a:endParaRPr>
          </a:p>
        </p:txBody>
      </p:sp>
      <p:sp>
        <p:nvSpPr>
          <p:cNvPr id="19" name="Freeform 23"/>
          <p:cNvSpPr>
            <a:spLocks noChangeArrowheads="1"/>
          </p:cNvSpPr>
          <p:nvPr/>
        </p:nvSpPr>
        <p:spPr bwMode="auto">
          <a:xfrm>
            <a:off x="4378593" y="2452003"/>
            <a:ext cx="669052" cy="726993"/>
          </a:xfrm>
          <a:custGeom>
            <a:avLst/>
            <a:gdLst>
              <a:gd name="T0" fmla="*/ 474 w 559"/>
              <a:gd name="T1" fmla="*/ 318 h 609"/>
              <a:gd name="T2" fmla="*/ 474 w 559"/>
              <a:gd name="T3" fmla="*/ 318 h 609"/>
              <a:gd name="T4" fmla="*/ 558 w 559"/>
              <a:gd name="T5" fmla="*/ 445 h 609"/>
              <a:gd name="T6" fmla="*/ 516 w 559"/>
              <a:gd name="T7" fmla="*/ 530 h 609"/>
              <a:gd name="T8" fmla="*/ 417 w 559"/>
              <a:gd name="T9" fmla="*/ 600 h 609"/>
              <a:gd name="T10" fmla="*/ 311 w 559"/>
              <a:gd name="T11" fmla="*/ 579 h 609"/>
              <a:gd name="T12" fmla="*/ 205 w 559"/>
              <a:gd name="T13" fmla="*/ 600 h 609"/>
              <a:gd name="T14" fmla="*/ 99 w 559"/>
              <a:gd name="T15" fmla="*/ 530 h 609"/>
              <a:gd name="T16" fmla="*/ 64 w 559"/>
              <a:gd name="T17" fmla="*/ 226 h 609"/>
              <a:gd name="T18" fmla="*/ 191 w 559"/>
              <a:gd name="T19" fmla="*/ 148 h 609"/>
              <a:gd name="T20" fmla="*/ 304 w 559"/>
              <a:gd name="T21" fmla="*/ 176 h 609"/>
              <a:gd name="T22" fmla="*/ 424 w 559"/>
              <a:gd name="T23" fmla="*/ 148 h 609"/>
              <a:gd name="T24" fmla="*/ 544 w 559"/>
              <a:gd name="T25" fmla="*/ 205 h 609"/>
              <a:gd name="T26" fmla="*/ 474 w 559"/>
              <a:gd name="T27" fmla="*/ 318 h 609"/>
              <a:gd name="T28" fmla="*/ 297 w 559"/>
              <a:gd name="T29" fmla="*/ 141 h 609"/>
              <a:gd name="T30" fmla="*/ 297 w 559"/>
              <a:gd name="T31" fmla="*/ 141 h 609"/>
              <a:gd name="T32" fmla="*/ 332 w 559"/>
              <a:gd name="T33" fmla="*/ 42 h 609"/>
              <a:gd name="T34" fmla="*/ 424 w 559"/>
              <a:gd name="T35" fmla="*/ 0 h 609"/>
              <a:gd name="T36" fmla="*/ 389 w 559"/>
              <a:gd name="T37" fmla="*/ 99 h 609"/>
              <a:gd name="T38" fmla="*/ 297 w 559"/>
              <a:gd name="T39" fmla="*/ 141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9" h="609">
                <a:moveTo>
                  <a:pt x="474" y="318"/>
                </a:moveTo>
                <a:lnTo>
                  <a:pt x="474" y="318"/>
                </a:lnTo>
                <a:cubicBezTo>
                  <a:pt x="474" y="410"/>
                  <a:pt x="558" y="445"/>
                  <a:pt x="558" y="445"/>
                </a:cubicBezTo>
                <a:cubicBezTo>
                  <a:pt x="558" y="445"/>
                  <a:pt x="544" y="487"/>
                  <a:pt x="516" y="530"/>
                </a:cubicBezTo>
                <a:cubicBezTo>
                  <a:pt x="488" y="565"/>
                  <a:pt x="460" y="600"/>
                  <a:pt x="417" y="600"/>
                </a:cubicBezTo>
                <a:cubicBezTo>
                  <a:pt x="375" y="600"/>
                  <a:pt x="361" y="579"/>
                  <a:pt x="311" y="579"/>
                </a:cubicBezTo>
                <a:cubicBezTo>
                  <a:pt x="262" y="579"/>
                  <a:pt x="247" y="600"/>
                  <a:pt x="205" y="600"/>
                </a:cubicBezTo>
                <a:cubicBezTo>
                  <a:pt x="163" y="608"/>
                  <a:pt x="127" y="565"/>
                  <a:pt x="99" y="530"/>
                </a:cubicBezTo>
                <a:cubicBezTo>
                  <a:pt x="43" y="452"/>
                  <a:pt x="0" y="318"/>
                  <a:pt x="64" y="226"/>
                </a:cubicBezTo>
                <a:cubicBezTo>
                  <a:pt x="92" y="176"/>
                  <a:pt x="142" y="148"/>
                  <a:pt x="191" y="148"/>
                </a:cubicBezTo>
                <a:cubicBezTo>
                  <a:pt x="233" y="148"/>
                  <a:pt x="276" y="176"/>
                  <a:pt x="304" y="176"/>
                </a:cubicBezTo>
                <a:cubicBezTo>
                  <a:pt x="325" y="176"/>
                  <a:pt x="375" y="141"/>
                  <a:pt x="424" y="148"/>
                </a:cubicBezTo>
                <a:cubicBezTo>
                  <a:pt x="445" y="148"/>
                  <a:pt x="509" y="155"/>
                  <a:pt x="544" y="205"/>
                </a:cubicBezTo>
                <a:cubicBezTo>
                  <a:pt x="544" y="205"/>
                  <a:pt x="474" y="247"/>
                  <a:pt x="474" y="318"/>
                </a:cubicBezTo>
                <a:close/>
                <a:moveTo>
                  <a:pt x="297" y="141"/>
                </a:moveTo>
                <a:lnTo>
                  <a:pt x="297" y="141"/>
                </a:lnTo>
                <a:cubicBezTo>
                  <a:pt x="290" y="106"/>
                  <a:pt x="311" y="71"/>
                  <a:pt x="332" y="42"/>
                </a:cubicBezTo>
                <a:cubicBezTo>
                  <a:pt x="354" y="21"/>
                  <a:pt x="396" y="0"/>
                  <a:pt x="424" y="0"/>
                </a:cubicBezTo>
                <a:cubicBezTo>
                  <a:pt x="431" y="35"/>
                  <a:pt x="417" y="71"/>
                  <a:pt x="389" y="99"/>
                </a:cubicBezTo>
                <a:cubicBezTo>
                  <a:pt x="368" y="120"/>
                  <a:pt x="332" y="141"/>
                  <a:pt x="297" y="141"/>
                </a:cubicBezTo>
                <a:close/>
              </a:path>
            </a:pathLst>
          </a:custGeom>
          <a:solidFill>
            <a:schemeClr val="tx1">
              <a:lumMod val="50000"/>
              <a:lumOff val="50000"/>
            </a:schemeClr>
          </a:solidFill>
          <a:ln>
            <a:noFill/>
          </a:ln>
          <a:effectLst/>
        </p:spPr>
        <p:txBody>
          <a:bodyPr wrap="none" anchor="ctr"/>
          <a:lstStyle/>
          <a:p>
            <a:pPr>
              <a:defRPr/>
            </a:pPr>
            <a:endParaRPr lang="en-US" sz="900">
              <a:cs typeface="+mn-ea"/>
              <a:sym typeface="+mn-lt"/>
            </a:endParaRPr>
          </a:p>
        </p:txBody>
      </p:sp>
      <p:sp>
        <p:nvSpPr>
          <p:cNvPr id="20" name="Freeform 24"/>
          <p:cNvSpPr>
            <a:spLocks noChangeArrowheads="1"/>
          </p:cNvSpPr>
          <p:nvPr/>
        </p:nvSpPr>
        <p:spPr bwMode="auto">
          <a:xfrm>
            <a:off x="1772562" y="2443878"/>
            <a:ext cx="660621" cy="788105"/>
          </a:xfrm>
          <a:custGeom>
            <a:avLst/>
            <a:gdLst>
              <a:gd name="T0" fmla="*/ 466 w 502"/>
              <a:gd name="T1" fmla="*/ 410 h 601"/>
              <a:gd name="T2" fmla="*/ 431 w 502"/>
              <a:gd name="T3" fmla="*/ 226 h 601"/>
              <a:gd name="T4" fmla="*/ 501 w 502"/>
              <a:gd name="T5" fmla="*/ 226 h 601"/>
              <a:gd name="T6" fmla="*/ 466 w 502"/>
              <a:gd name="T7" fmla="*/ 410 h 601"/>
              <a:gd name="T8" fmla="*/ 374 w 502"/>
              <a:gd name="T9" fmla="*/ 487 h 601"/>
              <a:gd name="T10" fmla="*/ 353 w 502"/>
              <a:gd name="T11" fmla="*/ 495 h 601"/>
              <a:gd name="T12" fmla="*/ 353 w 502"/>
              <a:gd name="T13" fmla="*/ 509 h 601"/>
              <a:gd name="T14" fmla="*/ 318 w 502"/>
              <a:gd name="T15" fmla="*/ 600 h 601"/>
              <a:gd name="T16" fmla="*/ 282 w 502"/>
              <a:gd name="T17" fmla="*/ 509 h 601"/>
              <a:gd name="T18" fmla="*/ 282 w 502"/>
              <a:gd name="T19" fmla="*/ 495 h 601"/>
              <a:gd name="T20" fmla="*/ 219 w 502"/>
              <a:gd name="T21" fmla="*/ 487 h 601"/>
              <a:gd name="T22" fmla="*/ 219 w 502"/>
              <a:gd name="T23" fmla="*/ 495 h 601"/>
              <a:gd name="T24" fmla="*/ 219 w 502"/>
              <a:gd name="T25" fmla="*/ 565 h 601"/>
              <a:gd name="T26" fmla="*/ 155 w 502"/>
              <a:gd name="T27" fmla="*/ 565 h 601"/>
              <a:gd name="T28" fmla="*/ 155 w 502"/>
              <a:gd name="T29" fmla="*/ 495 h 601"/>
              <a:gd name="T30" fmla="*/ 155 w 502"/>
              <a:gd name="T31" fmla="*/ 487 h 601"/>
              <a:gd name="T32" fmla="*/ 92 w 502"/>
              <a:gd name="T33" fmla="*/ 445 h 601"/>
              <a:gd name="T34" fmla="*/ 92 w 502"/>
              <a:gd name="T35" fmla="*/ 219 h 601"/>
              <a:gd name="T36" fmla="*/ 99 w 502"/>
              <a:gd name="T37" fmla="*/ 191 h 601"/>
              <a:gd name="T38" fmla="*/ 410 w 502"/>
              <a:gd name="T39" fmla="*/ 191 h 601"/>
              <a:gd name="T40" fmla="*/ 410 w 502"/>
              <a:gd name="T41" fmla="*/ 240 h 601"/>
              <a:gd name="T42" fmla="*/ 374 w 502"/>
              <a:gd name="T43" fmla="*/ 487 h 601"/>
              <a:gd name="T44" fmla="*/ 176 w 502"/>
              <a:gd name="T45" fmla="*/ 49 h 601"/>
              <a:gd name="T46" fmla="*/ 162 w 502"/>
              <a:gd name="T47" fmla="*/ 28 h 601"/>
              <a:gd name="T48" fmla="*/ 148 w 502"/>
              <a:gd name="T49" fmla="*/ 0 h 601"/>
              <a:gd name="T50" fmla="*/ 169 w 502"/>
              <a:gd name="T51" fmla="*/ 28 h 601"/>
              <a:gd name="T52" fmla="*/ 183 w 502"/>
              <a:gd name="T53" fmla="*/ 42 h 601"/>
              <a:gd name="T54" fmla="*/ 318 w 502"/>
              <a:gd name="T55" fmla="*/ 42 h 601"/>
              <a:gd name="T56" fmla="*/ 332 w 502"/>
              <a:gd name="T57" fmla="*/ 28 h 601"/>
              <a:gd name="T58" fmla="*/ 353 w 502"/>
              <a:gd name="T59" fmla="*/ 0 h 601"/>
              <a:gd name="T60" fmla="*/ 346 w 502"/>
              <a:gd name="T61" fmla="*/ 28 h 601"/>
              <a:gd name="T62" fmla="*/ 332 w 502"/>
              <a:gd name="T63" fmla="*/ 49 h 601"/>
              <a:gd name="T64" fmla="*/ 92 w 502"/>
              <a:gd name="T65" fmla="*/ 169 h 601"/>
              <a:gd name="T66" fmla="*/ 318 w 502"/>
              <a:gd name="T67" fmla="*/ 120 h 601"/>
              <a:gd name="T68" fmla="*/ 339 w 502"/>
              <a:gd name="T69" fmla="*/ 106 h 601"/>
              <a:gd name="T70" fmla="*/ 304 w 502"/>
              <a:gd name="T71" fmla="*/ 106 h 601"/>
              <a:gd name="T72" fmla="*/ 183 w 502"/>
              <a:gd name="T73" fmla="*/ 120 h 601"/>
              <a:gd name="T74" fmla="*/ 197 w 502"/>
              <a:gd name="T75" fmla="*/ 106 h 601"/>
              <a:gd name="T76" fmla="*/ 169 w 502"/>
              <a:gd name="T77" fmla="*/ 106 h 601"/>
              <a:gd name="T78" fmla="*/ 35 w 502"/>
              <a:gd name="T79" fmla="*/ 410 h 601"/>
              <a:gd name="T80" fmla="*/ 0 w 502"/>
              <a:gd name="T81" fmla="*/ 374 h 601"/>
              <a:gd name="T82" fmla="*/ 35 w 502"/>
              <a:gd name="T83" fmla="*/ 191 h 601"/>
              <a:gd name="T84" fmla="*/ 70 w 502"/>
              <a:gd name="T85" fmla="*/ 374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2" h="601">
                <a:moveTo>
                  <a:pt x="466" y="410"/>
                </a:moveTo>
                <a:lnTo>
                  <a:pt x="466" y="410"/>
                </a:lnTo>
                <a:cubicBezTo>
                  <a:pt x="452" y="410"/>
                  <a:pt x="431" y="396"/>
                  <a:pt x="431" y="374"/>
                </a:cubicBezTo>
                <a:cubicBezTo>
                  <a:pt x="431" y="226"/>
                  <a:pt x="431" y="226"/>
                  <a:pt x="431" y="226"/>
                </a:cubicBezTo>
                <a:cubicBezTo>
                  <a:pt x="431" y="205"/>
                  <a:pt x="452" y="191"/>
                  <a:pt x="466" y="191"/>
                </a:cubicBezTo>
                <a:cubicBezTo>
                  <a:pt x="487" y="191"/>
                  <a:pt x="501" y="205"/>
                  <a:pt x="501" y="226"/>
                </a:cubicBezTo>
                <a:cubicBezTo>
                  <a:pt x="501" y="374"/>
                  <a:pt x="501" y="374"/>
                  <a:pt x="501" y="374"/>
                </a:cubicBezTo>
                <a:cubicBezTo>
                  <a:pt x="501" y="396"/>
                  <a:pt x="487" y="410"/>
                  <a:pt x="466" y="410"/>
                </a:cubicBezTo>
                <a:close/>
                <a:moveTo>
                  <a:pt x="374" y="487"/>
                </a:moveTo>
                <a:lnTo>
                  <a:pt x="374" y="487"/>
                </a:lnTo>
                <a:cubicBezTo>
                  <a:pt x="346" y="487"/>
                  <a:pt x="346" y="487"/>
                  <a:pt x="346" y="487"/>
                </a:cubicBezTo>
                <a:cubicBezTo>
                  <a:pt x="353" y="487"/>
                  <a:pt x="353" y="487"/>
                  <a:pt x="353" y="495"/>
                </a:cubicBezTo>
                <a:lnTo>
                  <a:pt x="353" y="495"/>
                </a:lnTo>
                <a:cubicBezTo>
                  <a:pt x="353" y="509"/>
                  <a:pt x="353" y="509"/>
                  <a:pt x="353" y="509"/>
                </a:cubicBezTo>
                <a:cubicBezTo>
                  <a:pt x="353" y="565"/>
                  <a:pt x="353" y="565"/>
                  <a:pt x="353" y="565"/>
                </a:cubicBezTo>
                <a:cubicBezTo>
                  <a:pt x="353" y="586"/>
                  <a:pt x="332" y="600"/>
                  <a:pt x="318" y="600"/>
                </a:cubicBezTo>
                <a:cubicBezTo>
                  <a:pt x="297" y="600"/>
                  <a:pt x="282" y="586"/>
                  <a:pt x="282" y="565"/>
                </a:cubicBezTo>
                <a:cubicBezTo>
                  <a:pt x="282" y="509"/>
                  <a:pt x="282" y="509"/>
                  <a:pt x="282" y="509"/>
                </a:cubicBezTo>
                <a:cubicBezTo>
                  <a:pt x="282" y="495"/>
                  <a:pt x="282" y="495"/>
                  <a:pt x="282" y="495"/>
                </a:cubicBezTo>
                <a:lnTo>
                  <a:pt x="282" y="495"/>
                </a:lnTo>
                <a:cubicBezTo>
                  <a:pt x="282" y="487"/>
                  <a:pt x="282" y="487"/>
                  <a:pt x="282" y="487"/>
                </a:cubicBezTo>
                <a:cubicBezTo>
                  <a:pt x="219" y="487"/>
                  <a:pt x="219" y="487"/>
                  <a:pt x="219" y="487"/>
                </a:cubicBezTo>
                <a:cubicBezTo>
                  <a:pt x="219" y="487"/>
                  <a:pt x="219" y="487"/>
                  <a:pt x="219" y="495"/>
                </a:cubicBezTo>
                <a:lnTo>
                  <a:pt x="219" y="495"/>
                </a:lnTo>
                <a:cubicBezTo>
                  <a:pt x="219" y="509"/>
                  <a:pt x="219" y="509"/>
                  <a:pt x="219" y="509"/>
                </a:cubicBezTo>
                <a:cubicBezTo>
                  <a:pt x="219" y="565"/>
                  <a:pt x="219" y="565"/>
                  <a:pt x="219" y="565"/>
                </a:cubicBezTo>
                <a:cubicBezTo>
                  <a:pt x="219" y="586"/>
                  <a:pt x="205" y="600"/>
                  <a:pt x="190" y="600"/>
                </a:cubicBezTo>
                <a:cubicBezTo>
                  <a:pt x="169" y="600"/>
                  <a:pt x="155" y="586"/>
                  <a:pt x="155" y="565"/>
                </a:cubicBezTo>
                <a:cubicBezTo>
                  <a:pt x="155" y="509"/>
                  <a:pt x="155" y="509"/>
                  <a:pt x="155" y="509"/>
                </a:cubicBezTo>
                <a:cubicBezTo>
                  <a:pt x="155" y="495"/>
                  <a:pt x="155" y="495"/>
                  <a:pt x="155" y="495"/>
                </a:cubicBezTo>
                <a:lnTo>
                  <a:pt x="155" y="495"/>
                </a:lnTo>
                <a:cubicBezTo>
                  <a:pt x="155" y="487"/>
                  <a:pt x="155" y="487"/>
                  <a:pt x="155" y="487"/>
                </a:cubicBezTo>
                <a:cubicBezTo>
                  <a:pt x="127" y="487"/>
                  <a:pt x="127" y="487"/>
                  <a:pt x="127" y="487"/>
                </a:cubicBezTo>
                <a:cubicBezTo>
                  <a:pt x="106" y="487"/>
                  <a:pt x="92" y="466"/>
                  <a:pt x="92" y="445"/>
                </a:cubicBezTo>
                <a:cubicBezTo>
                  <a:pt x="92" y="240"/>
                  <a:pt x="92" y="240"/>
                  <a:pt x="92" y="240"/>
                </a:cubicBezTo>
                <a:cubicBezTo>
                  <a:pt x="92" y="219"/>
                  <a:pt x="92" y="219"/>
                  <a:pt x="92" y="219"/>
                </a:cubicBezTo>
                <a:cubicBezTo>
                  <a:pt x="92" y="191"/>
                  <a:pt x="92" y="191"/>
                  <a:pt x="92" y="191"/>
                </a:cubicBezTo>
                <a:cubicBezTo>
                  <a:pt x="99" y="191"/>
                  <a:pt x="99" y="191"/>
                  <a:pt x="99" y="191"/>
                </a:cubicBezTo>
                <a:cubicBezTo>
                  <a:pt x="410" y="191"/>
                  <a:pt x="410" y="191"/>
                  <a:pt x="410" y="191"/>
                </a:cubicBezTo>
                <a:lnTo>
                  <a:pt x="410" y="191"/>
                </a:lnTo>
                <a:cubicBezTo>
                  <a:pt x="410" y="219"/>
                  <a:pt x="410" y="219"/>
                  <a:pt x="410" y="219"/>
                </a:cubicBezTo>
                <a:cubicBezTo>
                  <a:pt x="410" y="240"/>
                  <a:pt x="410" y="240"/>
                  <a:pt x="410" y="240"/>
                </a:cubicBezTo>
                <a:cubicBezTo>
                  <a:pt x="410" y="445"/>
                  <a:pt x="410" y="445"/>
                  <a:pt x="410" y="445"/>
                </a:cubicBezTo>
                <a:cubicBezTo>
                  <a:pt x="410" y="466"/>
                  <a:pt x="395" y="487"/>
                  <a:pt x="374" y="487"/>
                </a:cubicBezTo>
                <a:close/>
                <a:moveTo>
                  <a:pt x="176" y="49"/>
                </a:moveTo>
                <a:lnTo>
                  <a:pt x="176" y="49"/>
                </a:lnTo>
                <a:cubicBezTo>
                  <a:pt x="169" y="42"/>
                  <a:pt x="169" y="42"/>
                  <a:pt x="169" y="42"/>
                </a:cubicBezTo>
                <a:cubicBezTo>
                  <a:pt x="162" y="28"/>
                  <a:pt x="162" y="28"/>
                  <a:pt x="162" y="28"/>
                </a:cubicBezTo>
                <a:cubicBezTo>
                  <a:pt x="148" y="7"/>
                  <a:pt x="148" y="7"/>
                  <a:pt x="148" y="7"/>
                </a:cubicBezTo>
                <a:lnTo>
                  <a:pt x="148" y="0"/>
                </a:lnTo>
                <a:lnTo>
                  <a:pt x="155" y="0"/>
                </a:lnTo>
                <a:cubicBezTo>
                  <a:pt x="169" y="28"/>
                  <a:pt x="169" y="28"/>
                  <a:pt x="169" y="28"/>
                </a:cubicBezTo>
                <a:cubicBezTo>
                  <a:pt x="176" y="35"/>
                  <a:pt x="176" y="35"/>
                  <a:pt x="176" y="35"/>
                </a:cubicBezTo>
                <a:cubicBezTo>
                  <a:pt x="183" y="42"/>
                  <a:pt x="183" y="42"/>
                  <a:pt x="183" y="42"/>
                </a:cubicBezTo>
                <a:cubicBezTo>
                  <a:pt x="205" y="35"/>
                  <a:pt x="226" y="35"/>
                  <a:pt x="254" y="35"/>
                </a:cubicBezTo>
                <a:cubicBezTo>
                  <a:pt x="275" y="35"/>
                  <a:pt x="297" y="35"/>
                  <a:pt x="318" y="42"/>
                </a:cubicBezTo>
                <a:cubicBezTo>
                  <a:pt x="325" y="35"/>
                  <a:pt x="325" y="35"/>
                  <a:pt x="325" y="35"/>
                </a:cubicBezTo>
                <a:cubicBezTo>
                  <a:pt x="332" y="28"/>
                  <a:pt x="332" y="28"/>
                  <a:pt x="332" y="28"/>
                </a:cubicBezTo>
                <a:cubicBezTo>
                  <a:pt x="346" y="0"/>
                  <a:pt x="346" y="0"/>
                  <a:pt x="346" y="0"/>
                </a:cubicBezTo>
                <a:lnTo>
                  <a:pt x="353" y="0"/>
                </a:lnTo>
                <a:cubicBezTo>
                  <a:pt x="360" y="0"/>
                  <a:pt x="360" y="7"/>
                  <a:pt x="360" y="7"/>
                </a:cubicBezTo>
                <a:cubicBezTo>
                  <a:pt x="346" y="28"/>
                  <a:pt x="346" y="28"/>
                  <a:pt x="346" y="28"/>
                </a:cubicBezTo>
                <a:cubicBezTo>
                  <a:pt x="339" y="42"/>
                  <a:pt x="339" y="42"/>
                  <a:pt x="339" y="42"/>
                </a:cubicBezTo>
                <a:cubicBezTo>
                  <a:pt x="332" y="49"/>
                  <a:pt x="332" y="49"/>
                  <a:pt x="332" y="49"/>
                </a:cubicBezTo>
                <a:cubicBezTo>
                  <a:pt x="381" y="71"/>
                  <a:pt x="410" y="120"/>
                  <a:pt x="410" y="169"/>
                </a:cubicBezTo>
                <a:cubicBezTo>
                  <a:pt x="92" y="169"/>
                  <a:pt x="92" y="169"/>
                  <a:pt x="92" y="169"/>
                </a:cubicBezTo>
                <a:cubicBezTo>
                  <a:pt x="92" y="120"/>
                  <a:pt x="127" y="71"/>
                  <a:pt x="176" y="49"/>
                </a:cubicBezTo>
                <a:close/>
                <a:moveTo>
                  <a:pt x="318" y="120"/>
                </a:moveTo>
                <a:lnTo>
                  <a:pt x="318" y="120"/>
                </a:lnTo>
                <a:cubicBezTo>
                  <a:pt x="332" y="120"/>
                  <a:pt x="339" y="113"/>
                  <a:pt x="339" y="106"/>
                </a:cubicBezTo>
                <a:cubicBezTo>
                  <a:pt x="339" y="92"/>
                  <a:pt x="332" y="85"/>
                  <a:pt x="318" y="85"/>
                </a:cubicBezTo>
                <a:cubicBezTo>
                  <a:pt x="311" y="85"/>
                  <a:pt x="304" y="92"/>
                  <a:pt x="304" y="106"/>
                </a:cubicBezTo>
                <a:cubicBezTo>
                  <a:pt x="304" y="113"/>
                  <a:pt x="311" y="120"/>
                  <a:pt x="318" y="120"/>
                </a:cubicBezTo>
                <a:close/>
                <a:moveTo>
                  <a:pt x="183" y="120"/>
                </a:moveTo>
                <a:lnTo>
                  <a:pt x="183" y="120"/>
                </a:lnTo>
                <a:cubicBezTo>
                  <a:pt x="190" y="120"/>
                  <a:pt x="197" y="113"/>
                  <a:pt x="197" y="106"/>
                </a:cubicBezTo>
                <a:cubicBezTo>
                  <a:pt x="197" y="92"/>
                  <a:pt x="190" y="85"/>
                  <a:pt x="183" y="85"/>
                </a:cubicBezTo>
                <a:cubicBezTo>
                  <a:pt x="176" y="85"/>
                  <a:pt x="169" y="92"/>
                  <a:pt x="169" y="106"/>
                </a:cubicBezTo>
                <a:cubicBezTo>
                  <a:pt x="169" y="113"/>
                  <a:pt x="176" y="120"/>
                  <a:pt x="183" y="120"/>
                </a:cubicBezTo>
                <a:close/>
                <a:moveTo>
                  <a:pt x="35" y="410"/>
                </a:moveTo>
                <a:lnTo>
                  <a:pt x="35" y="410"/>
                </a:lnTo>
                <a:cubicBezTo>
                  <a:pt x="21" y="410"/>
                  <a:pt x="0" y="396"/>
                  <a:pt x="0" y="374"/>
                </a:cubicBezTo>
                <a:cubicBezTo>
                  <a:pt x="0" y="226"/>
                  <a:pt x="0" y="226"/>
                  <a:pt x="0" y="226"/>
                </a:cubicBezTo>
                <a:cubicBezTo>
                  <a:pt x="0" y="205"/>
                  <a:pt x="21" y="191"/>
                  <a:pt x="35" y="191"/>
                </a:cubicBezTo>
                <a:cubicBezTo>
                  <a:pt x="56" y="191"/>
                  <a:pt x="70" y="205"/>
                  <a:pt x="70" y="226"/>
                </a:cubicBezTo>
                <a:cubicBezTo>
                  <a:pt x="70" y="374"/>
                  <a:pt x="70" y="374"/>
                  <a:pt x="70" y="374"/>
                </a:cubicBezTo>
                <a:cubicBezTo>
                  <a:pt x="70" y="396"/>
                  <a:pt x="56" y="410"/>
                  <a:pt x="35" y="410"/>
                </a:cubicBezTo>
                <a:close/>
              </a:path>
            </a:pathLst>
          </a:custGeom>
          <a:solidFill>
            <a:schemeClr val="tx1">
              <a:lumMod val="85000"/>
              <a:lumOff val="15000"/>
            </a:schemeClr>
          </a:solidFill>
          <a:ln>
            <a:noFill/>
          </a:ln>
          <a:effectLst/>
        </p:spPr>
        <p:txBody>
          <a:bodyPr wrap="none" anchor="ctr"/>
          <a:lstStyle/>
          <a:p>
            <a:pPr>
              <a:defRPr/>
            </a:pPr>
            <a:endParaRPr lang="en-US" sz="900">
              <a:cs typeface="+mn-ea"/>
              <a:sym typeface="+mn-lt"/>
            </a:endParaRPr>
          </a:p>
        </p:txBody>
      </p:sp>
      <p:sp>
        <p:nvSpPr>
          <p:cNvPr id="21" name="TextBox 25"/>
          <p:cNvSpPr txBox="1"/>
          <p:nvPr/>
        </p:nvSpPr>
        <p:spPr>
          <a:xfrm>
            <a:off x="1197977" y="4475938"/>
            <a:ext cx="1908340" cy="276999"/>
          </a:xfrm>
          <a:prstGeom prst="rect">
            <a:avLst/>
          </a:prstGeom>
          <a:noFill/>
        </p:spPr>
        <p:txBody>
          <a:bodyPr wrap="square" rtlCol="0">
            <a:spAutoFit/>
          </a:bodyPr>
          <a:lstStyle/>
          <a:p>
            <a:pPr algn="ct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TextBox 26"/>
          <p:cNvSpPr txBox="1"/>
          <p:nvPr/>
        </p:nvSpPr>
        <p:spPr>
          <a:xfrm>
            <a:off x="1197977" y="4768326"/>
            <a:ext cx="1908340" cy="830997"/>
          </a:xfrm>
          <a:prstGeom prst="rect">
            <a:avLst/>
          </a:prstGeom>
          <a:noFill/>
        </p:spPr>
        <p:txBody>
          <a:bodyPr wrap="square" rtlCol="0">
            <a:spAutoFit/>
          </a:bodyPr>
          <a:lstStyle/>
          <a:p>
            <a:pPr algn="ctr">
              <a:lnSpc>
                <a:spcPct val="150000"/>
              </a:lnSpc>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标题数题数字等标题标题数字等都可以通过点击和重新板中可以标题数字等都可以通过点击和重新板中可以标题题数字标题数字等。</a:t>
            </a:r>
            <a:endParaRPr lang="zh-CN" altLang="zh-CN" sz="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TextBox 27"/>
          <p:cNvSpPr txBox="1"/>
          <p:nvPr/>
        </p:nvSpPr>
        <p:spPr>
          <a:xfrm>
            <a:off x="3776077" y="4475938"/>
            <a:ext cx="1908340" cy="276999"/>
          </a:xfrm>
          <a:prstGeom prst="rect">
            <a:avLst/>
          </a:prstGeom>
          <a:noFill/>
        </p:spPr>
        <p:txBody>
          <a:bodyPr wrap="square" rtlCol="0">
            <a:spAutoFit/>
          </a:bodyPr>
          <a:lstStyle/>
          <a:p>
            <a:pPr algn="ct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TextBox 28"/>
          <p:cNvSpPr txBox="1"/>
          <p:nvPr/>
        </p:nvSpPr>
        <p:spPr>
          <a:xfrm>
            <a:off x="3776077" y="4768326"/>
            <a:ext cx="1908340" cy="830997"/>
          </a:xfrm>
          <a:prstGeom prst="rect">
            <a:avLst/>
          </a:prstGeom>
          <a:noFill/>
        </p:spPr>
        <p:txBody>
          <a:bodyPr wrap="square" rtlCol="0">
            <a:spAutoFit/>
          </a:bodyPr>
          <a:lstStyle/>
          <a:p>
            <a:pPr algn="ctr">
              <a:lnSpc>
                <a:spcPct val="150000"/>
              </a:lnSpc>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标题数题数字等标题标题数字等都可以通过点击和重新板中可以标题数字等都可以通过点击和重新板中可以标题题数字标题数字等。</a:t>
            </a:r>
            <a:endParaRPr lang="zh-CN" altLang="zh-CN" sz="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TextBox 29"/>
          <p:cNvSpPr txBox="1"/>
          <p:nvPr/>
        </p:nvSpPr>
        <p:spPr>
          <a:xfrm>
            <a:off x="6666071" y="4475938"/>
            <a:ext cx="1908340" cy="276999"/>
          </a:xfrm>
          <a:prstGeom prst="rect">
            <a:avLst/>
          </a:prstGeom>
          <a:noFill/>
        </p:spPr>
        <p:txBody>
          <a:bodyPr wrap="square" rtlCol="0">
            <a:spAutoFit/>
          </a:bodyPr>
          <a:lstStyle/>
          <a:p>
            <a:pPr algn="ct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TextBox 30"/>
          <p:cNvSpPr txBox="1"/>
          <p:nvPr/>
        </p:nvSpPr>
        <p:spPr>
          <a:xfrm>
            <a:off x="6666071" y="4768326"/>
            <a:ext cx="1908340" cy="830997"/>
          </a:xfrm>
          <a:prstGeom prst="rect">
            <a:avLst/>
          </a:prstGeom>
          <a:noFill/>
        </p:spPr>
        <p:txBody>
          <a:bodyPr wrap="square" rtlCol="0">
            <a:spAutoFit/>
          </a:bodyPr>
          <a:lstStyle/>
          <a:p>
            <a:pPr algn="ctr">
              <a:lnSpc>
                <a:spcPct val="150000"/>
              </a:lnSpc>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标题数题数字等标题标题数字等都可以通过点击和重新板中可以标题数字等都可以通过点击和重新板中可以标题题数字标题数字等。</a:t>
            </a:r>
            <a:endParaRPr lang="zh-CN" altLang="zh-CN" sz="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TextBox 31"/>
          <p:cNvSpPr txBox="1"/>
          <p:nvPr/>
        </p:nvSpPr>
        <p:spPr>
          <a:xfrm>
            <a:off x="9294971" y="4481477"/>
            <a:ext cx="1908340" cy="276999"/>
          </a:xfrm>
          <a:prstGeom prst="rect">
            <a:avLst/>
          </a:prstGeom>
          <a:noFill/>
        </p:spPr>
        <p:txBody>
          <a:bodyPr wrap="square" rtlCol="0">
            <a:spAutoFit/>
          </a:bodyPr>
          <a:lstStyle/>
          <a:p>
            <a:pPr algn="ct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TextBox 32"/>
          <p:cNvSpPr txBox="1"/>
          <p:nvPr/>
        </p:nvSpPr>
        <p:spPr>
          <a:xfrm>
            <a:off x="9294971" y="4773865"/>
            <a:ext cx="1908340" cy="830997"/>
          </a:xfrm>
          <a:prstGeom prst="rect">
            <a:avLst/>
          </a:prstGeom>
          <a:noFill/>
        </p:spPr>
        <p:txBody>
          <a:bodyPr wrap="square" rtlCol="0">
            <a:spAutoFit/>
          </a:bodyPr>
          <a:lstStyle/>
          <a:p>
            <a:pPr algn="ctr">
              <a:lnSpc>
                <a:spcPct val="150000"/>
              </a:lnSpc>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标题数题数字等标题标题数字等都可以通过点击和重新板中可以标题数字等都可以通过点击和重新板中可以标题题数字标题数字等。</a:t>
            </a:r>
            <a:endParaRPr lang="zh-CN" altLang="zh-CN" sz="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Effect transition="in" filter="fade">
                                      <p:cBhvr>
                                        <p:cTn id="56" dur="500"/>
                                        <p:tgtEl>
                                          <p:spTgt spid="16"/>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fltVal val="0"/>
                                          </p:val>
                                        </p:tav>
                                        <p:tav tm="100000">
                                          <p:val>
                                            <p:strVal val="#ppt_w"/>
                                          </p:val>
                                        </p:tav>
                                      </p:tavLst>
                                    </p:anim>
                                    <p:anim calcmode="lin" valueType="num">
                                      <p:cBhvr>
                                        <p:cTn id="65" dur="500" fill="hold"/>
                                        <p:tgtEl>
                                          <p:spTgt spid="18"/>
                                        </p:tgtEl>
                                        <p:attrNameLst>
                                          <p:attrName>ppt_h</p:attrName>
                                        </p:attrNameLst>
                                      </p:cBhvr>
                                      <p:tavLst>
                                        <p:tav tm="0">
                                          <p:val>
                                            <p:fltVal val="0"/>
                                          </p:val>
                                        </p:tav>
                                        <p:tav tm="100000">
                                          <p:val>
                                            <p:strVal val="#ppt_h"/>
                                          </p:val>
                                        </p:tav>
                                      </p:tavLst>
                                    </p:anim>
                                    <p:animEffect transition="in" filter="fade">
                                      <p:cBhvr>
                                        <p:cTn id="66" dur="500"/>
                                        <p:tgtEl>
                                          <p:spTgt spid="1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p:cTn id="69" dur="500" fill="hold"/>
                                        <p:tgtEl>
                                          <p:spTgt spid="19"/>
                                        </p:tgtEl>
                                        <p:attrNameLst>
                                          <p:attrName>ppt_w</p:attrName>
                                        </p:attrNameLst>
                                      </p:cBhvr>
                                      <p:tavLst>
                                        <p:tav tm="0">
                                          <p:val>
                                            <p:fltVal val="0"/>
                                          </p:val>
                                        </p:tav>
                                        <p:tav tm="100000">
                                          <p:val>
                                            <p:strVal val="#ppt_w"/>
                                          </p:val>
                                        </p:tav>
                                      </p:tavLst>
                                    </p:anim>
                                    <p:anim calcmode="lin" valueType="num">
                                      <p:cBhvr>
                                        <p:cTn id="70" dur="500" fill="hold"/>
                                        <p:tgtEl>
                                          <p:spTgt spid="19"/>
                                        </p:tgtEl>
                                        <p:attrNameLst>
                                          <p:attrName>ppt_h</p:attrName>
                                        </p:attrNameLst>
                                      </p:cBhvr>
                                      <p:tavLst>
                                        <p:tav tm="0">
                                          <p:val>
                                            <p:fltVal val="0"/>
                                          </p:val>
                                        </p:tav>
                                        <p:tav tm="100000">
                                          <p:val>
                                            <p:strVal val="#ppt_h"/>
                                          </p:val>
                                        </p:tav>
                                      </p:tavLst>
                                    </p:anim>
                                    <p:animEffect transition="in" filter="fade">
                                      <p:cBhvr>
                                        <p:cTn id="71" dur="500"/>
                                        <p:tgtEl>
                                          <p:spTgt spid="19"/>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additive="base">
                                        <p:cTn id="81" dur="500" fill="hold"/>
                                        <p:tgtEl>
                                          <p:spTgt spid="21"/>
                                        </p:tgtEl>
                                        <p:attrNameLst>
                                          <p:attrName>ppt_x</p:attrName>
                                        </p:attrNameLst>
                                      </p:cBhvr>
                                      <p:tavLst>
                                        <p:tav tm="0">
                                          <p:val>
                                            <p:strVal val="#ppt_x"/>
                                          </p:val>
                                        </p:tav>
                                        <p:tav tm="100000">
                                          <p:val>
                                            <p:strVal val="#ppt_x"/>
                                          </p:val>
                                        </p:tav>
                                      </p:tavLst>
                                    </p:anim>
                                    <p:anim calcmode="lin" valueType="num">
                                      <p:cBhvr additive="base">
                                        <p:cTn id="82" dur="500" fill="hold"/>
                                        <p:tgtEl>
                                          <p:spTgt spid="21"/>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additive="base">
                                        <p:cTn id="85" dur="500" fill="hold"/>
                                        <p:tgtEl>
                                          <p:spTgt spid="22"/>
                                        </p:tgtEl>
                                        <p:attrNameLst>
                                          <p:attrName>ppt_x</p:attrName>
                                        </p:attrNameLst>
                                      </p:cBhvr>
                                      <p:tavLst>
                                        <p:tav tm="0">
                                          <p:val>
                                            <p:strVal val="#ppt_x"/>
                                          </p:val>
                                        </p:tav>
                                        <p:tav tm="100000">
                                          <p:val>
                                            <p:strVal val="#ppt_x"/>
                                          </p:val>
                                        </p:tav>
                                      </p:tavLst>
                                    </p:anim>
                                    <p:anim calcmode="lin" valueType="num">
                                      <p:cBhvr additive="base">
                                        <p:cTn id="86" dur="500" fill="hold"/>
                                        <p:tgtEl>
                                          <p:spTgt spid="22"/>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additive="base">
                                        <p:cTn id="89" dur="500" fill="hold"/>
                                        <p:tgtEl>
                                          <p:spTgt spid="23"/>
                                        </p:tgtEl>
                                        <p:attrNameLst>
                                          <p:attrName>ppt_x</p:attrName>
                                        </p:attrNameLst>
                                      </p:cBhvr>
                                      <p:tavLst>
                                        <p:tav tm="0">
                                          <p:val>
                                            <p:strVal val="#ppt_x"/>
                                          </p:val>
                                        </p:tav>
                                        <p:tav tm="100000">
                                          <p:val>
                                            <p:strVal val="#ppt_x"/>
                                          </p:val>
                                        </p:tav>
                                      </p:tavLst>
                                    </p:anim>
                                    <p:anim calcmode="lin" valueType="num">
                                      <p:cBhvr additive="base">
                                        <p:cTn id="90" dur="500" fill="hold"/>
                                        <p:tgtEl>
                                          <p:spTgt spid="23"/>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4"/>
                                        </p:tgtEl>
                                        <p:attrNameLst>
                                          <p:attrName>style.visibility</p:attrName>
                                        </p:attrNameLst>
                                      </p:cBhvr>
                                      <p:to>
                                        <p:strVal val="visible"/>
                                      </p:to>
                                    </p:set>
                                    <p:anim calcmode="lin" valueType="num">
                                      <p:cBhvr additive="base">
                                        <p:cTn id="93" dur="500" fill="hold"/>
                                        <p:tgtEl>
                                          <p:spTgt spid="24"/>
                                        </p:tgtEl>
                                        <p:attrNameLst>
                                          <p:attrName>ppt_x</p:attrName>
                                        </p:attrNameLst>
                                      </p:cBhvr>
                                      <p:tavLst>
                                        <p:tav tm="0">
                                          <p:val>
                                            <p:strVal val="#ppt_x"/>
                                          </p:val>
                                        </p:tav>
                                        <p:tav tm="100000">
                                          <p:val>
                                            <p:strVal val="#ppt_x"/>
                                          </p:val>
                                        </p:tav>
                                      </p:tavLst>
                                    </p:anim>
                                    <p:anim calcmode="lin" valueType="num">
                                      <p:cBhvr additive="base">
                                        <p:cTn id="94" dur="500" fill="hold"/>
                                        <p:tgtEl>
                                          <p:spTgt spid="24"/>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28"/>
                                        </p:tgtEl>
                                        <p:attrNameLst>
                                          <p:attrName>style.visibility</p:attrName>
                                        </p:attrNameLst>
                                      </p:cBhvr>
                                      <p:to>
                                        <p:strVal val="visible"/>
                                      </p:to>
                                    </p:set>
                                    <p:anim calcmode="lin" valueType="num">
                                      <p:cBhvr additive="base">
                                        <p:cTn id="97" dur="500" fill="hold"/>
                                        <p:tgtEl>
                                          <p:spTgt spid="28"/>
                                        </p:tgtEl>
                                        <p:attrNameLst>
                                          <p:attrName>ppt_x</p:attrName>
                                        </p:attrNameLst>
                                      </p:cBhvr>
                                      <p:tavLst>
                                        <p:tav tm="0">
                                          <p:val>
                                            <p:strVal val="#ppt_x"/>
                                          </p:val>
                                        </p:tav>
                                        <p:tav tm="100000">
                                          <p:val>
                                            <p:strVal val="#ppt_x"/>
                                          </p:val>
                                        </p:tav>
                                      </p:tavLst>
                                    </p:anim>
                                    <p:anim calcmode="lin" valueType="num">
                                      <p:cBhvr additive="base">
                                        <p:cTn id="98" dur="500" fill="hold"/>
                                        <p:tgtEl>
                                          <p:spTgt spid="28"/>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additive="base">
                                        <p:cTn id="101" dur="500" fill="hold"/>
                                        <p:tgtEl>
                                          <p:spTgt spid="29"/>
                                        </p:tgtEl>
                                        <p:attrNameLst>
                                          <p:attrName>ppt_x</p:attrName>
                                        </p:attrNameLst>
                                      </p:cBhvr>
                                      <p:tavLst>
                                        <p:tav tm="0">
                                          <p:val>
                                            <p:strVal val="#ppt_x"/>
                                          </p:val>
                                        </p:tav>
                                        <p:tav tm="100000">
                                          <p:val>
                                            <p:strVal val="#ppt_x"/>
                                          </p:val>
                                        </p:tav>
                                      </p:tavLst>
                                    </p:anim>
                                    <p:anim calcmode="lin" valueType="num">
                                      <p:cBhvr additive="base">
                                        <p:cTn id="102" dur="500" fill="hold"/>
                                        <p:tgtEl>
                                          <p:spTgt spid="29"/>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 calcmode="lin" valueType="num">
                                      <p:cBhvr additive="base">
                                        <p:cTn id="105" dur="500" fill="hold"/>
                                        <p:tgtEl>
                                          <p:spTgt spid="30"/>
                                        </p:tgtEl>
                                        <p:attrNameLst>
                                          <p:attrName>ppt_x</p:attrName>
                                        </p:attrNameLst>
                                      </p:cBhvr>
                                      <p:tavLst>
                                        <p:tav tm="0">
                                          <p:val>
                                            <p:strVal val="#ppt_x"/>
                                          </p:val>
                                        </p:tav>
                                        <p:tav tm="100000">
                                          <p:val>
                                            <p:strVal val="#ppt_x"/>
                                          </p:val>
                                        </p:tav>
                                      </p:tavLst>
                                    </p:anim>
                                    <p:anim calcmode="lin" valueType="num">
                                      <p:cBhvr additive="base">
                                        <p:cTn id="106" dur="500" fill="hold"/>
                                        <p:tgtEl>
                                          <p:spTgt spid="30"/>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31"/>
                                        </p:tgtEl>
                                        <p:attrNameLst>
                                          <p:attrName>style.visibility</p:attrName>
                                        </p:attrNameLst>
                                      </p:cBhvr>
                                      <p:to>
                                        <p:strVal val="visible"/>
                                      </p:to>
                                    </p:set>
                                    <p:anim calcmode="lin" valueType="num">
                                      <p:cBhvr additive="base">
                                        <p:cTn id="109" dur="500" fill="hold"/>
                                        <p:tgtEl>
                                          <p:spTgt spid="31"/>
                                        </p:tgtEl>
                                        <p:attrNameLst>
                                          <p:attrName>ppt_x</p:attrName>
                                        </p:attrNameLst>
                                      </p:cBhvr>
                                      <p:tavLst>
                                        <p:tav tm="0">
                                          <p:val>
                                            <p:strVal val="#ppt_x"/>
                                          </p:val>
                                        </p:tav>
                                        <p:tav tm="100000">
                                          <p:val>
                                            <p:strVal val="#ppt_x"/>
                                          </p:val>
                                        </p:tav>
                                      </p:tavLst>
                                    </p:anim>
                                    <p:anim calcmode="lin" valueType="num">
                                      <p:cBhvr additive="base">
                                        <p:cTn id="11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8" grpId="0">
        <p:bldAsOne/>
      </p:bldGraphic>
      <p:bldP spid="9" grpId="0" animBg="1"/>
      <p:bldGraphic spid="10" grpId="0">
        <p:bldAsOne/>
      </p:bldGraphic>
      <p:bldGraphic spid="12" grpId="0">
        <p:bldAsOne/>
      </p:bldGraphic>
      <p:bldGraphic spid="13" grpId="0">
        <p:bldAsOne/>
      </p:bldGraphic>
      <p:bldP spid="14" grpId="0" animBg="1"/>
      <p:bldP spid="15" grpId="0" animBg="1"/>
      <p:bldP spid="16" grpId="0" animBg="1"/>
      <p:bldP spid="17" grpId="0" animBg="1"/>
      <p:bldP spid="18" grpId="0" animBg="1"/>
      <p:bldP spid="19" grpId="0" animBg="1"/>
      <p:bldP spid="20" grpId="0" animBg="1"/>
      <p:bldP spid="21" grpId="0"/>
      <p:bldP spid="22" grpId="0"/>
      <p:bldP spid="23" grpId="0"/>
      <p:bldP spid="24" grpId="0"/>
      <p:bldP spid="28" grpId="0"/>
      <p:bldP spid="29" grpId="0"/>
      <p:bldP spid="30" grpId="0"/>
      <p:bldP spid="3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0"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898105"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7"/>
          <p:cNvPicPr>
            <a:picLocks noChangeAspect="1" noChangeArrowheads="1"/>
          </p:cNvPicPr>
          <p:nvPr/>
        </p:nvPicPr>
        <p:blipFill>
          <a:blip r:embed="rId1">
            <a:biLevel thresh="75000"/>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32527" y="6351257"/>
            <a:ext cx="1160135" cy="41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1"/>
          <p:cNvSpPr/>
          <p:nvPr/>
        </p:nvSpPr>
        <p:spPr>
          <a:xfrm>
            <a:off x="935907" y="559459"/>
            <a:ext cx="70970" cy="628052"/>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cs typeface="+mn-ea"/>
              <a:sym typeface="+mn-lt"/>
            </a:endParaRPr>
          </a:p>
        </p:txBody>
      </p:sp>
      <p:grpSp>
        <p:nvGrpSpPr>
          <p:cNvPr id="2" name="组合 1"/>
          <p:cNvGrpSpPr/>
          <p:nvPr/>
        </p:nvGrpSpPr>
        <p:grpSpPr>
          <a:xfrm>
            <a:off x="1065178" y="565322"/>
            <a:ext cx="3441290" cy="654273"/>
            <a:chOff x="1065178" y="565322"/>
            <a:chExt cx="3441290" cy="654273"/>
          </a:xfrm>
        </p:grpSpPr>
        <p:sp>
          <p:nvSpPr>
            <p:cNvPr id="5" name="TextBox 49"/>
            <p:cNvSpPr txBox="1"/>
            <p:nvPr/>
          </p:nvSpPr>
          <p:spPr>
            <a:xfrm>
              <a:off x="1065178" y="565322"/>
              <a:ext cx="3057643" cy="396134"/>
            </a:xfrm>
            <a:prstGeom prst="rect">
              <a:avLst/>
            </a:prstGeom>
            <a:noFill/>
          </p:spPr>
          <p:txBody>
            <a:bodyPr wrap="square" rtlCol="0">
              <a:spAutoFit/>
            </a:bodyPr>
            <a:lstStyle/>
            <a:p>
              <a:pPr>
                <a:lnSpc>
                  <a:spcPct val="80000"/>
                </a:lnSpc>
              </a:pPr>
              <a:r>
                <a:rPr lang="zh-CN" altLang="en-US" sz="2400" dirty="0">
                  <a:solidFill>
                    <a:schemeClr val="tx2"/>
                  </a:solidFill>
                  <a:latin typeface="微软雅黑" panose="020B0503020204020204" pitchFamily="34" charset="-122"/>
                  <a:ea typeface="微软雅黑" panose="020B0503020204020204" pitchFamily="34" charset="-122"/>
                  <a:cs typeface="+mn-ea"/>
                  <a:sym typeface="+mn-lt"/>
                </a:rPr>
                <a:t>参考的文献</a:t>
              </a:r>
              <a:endParaRPr lang="en-US" sz="240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7" name="矩形 6"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065178" y="973374"/>
              <a:ext cx="3441290" cy="246221"/>
            </a:xfrm>
            <a:prstGeom prst="rect">
              <a:avLst/>
            </a:prstGeom>
          </p:spPr>
          <p:txBody>
            <a:bodyPr wrap="square">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标题数数字标题标题数标题题数字标题数字等。</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9" name="椭圆 28"/>
          <p:cNvSpPr/>
          <p:nvPr/>
        </p:nvSpPr>
        <p:spPr>
          <a:xfrm>
            <a:off x="693333" y="2032273"/>
            <a:ext cx="691487" cy="691487"/>
          </a:xfrm>
          <a:prstGeom prst="ellipse">
            <a:avLst/>
          </a:prstGeom>
          <a:solidFill>
            <a:schemeClr val="tx1">
              <a:lumMod val="50000"/>
              <a:lumOff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Impact" panose="020B0806030902050204" pitchFamily="34" charset="0"/>
              </a:rPr>
              <a:t>01</a:t>
            </a:r>
            <a:endParaRPr lang="zh-CN" altLang="en-US" sz="1600" dirty="0">
              <a:latin typeface="Impact" panose="020B0806030902050204" pitchFamily="34" charset="0"/>
            </a:endParaRPr>
          </a:p>
        </p:txBody>
      </p:sp>
      <p:sp>
        <p:nvSpPr>
          <p:cNvPr id="30" name="矩形 29"/>
          <p:cNvSpPr/>
          <p:nvPr/>
        </p:nvSpPr>
        <p:spPr>
          <a:xfrm>
            <a:off x="1495419" y="2299506"/>
            <a:ext cx="3767203" cy="461665"/>
          </a:xfrm>
          <a:prstGeom prst="rect">
            <a:avLst/>
          </a:prstGeom>
        </p:spPr>
        <p:txBody>
          <a:bodyPr wrap="square">
            <a:spAutoFit/>
          </a:bodyPr>
          <a:lstStyle/>
          <a:p>
            <a:pPr>
              <a:lnSpc>
                <a:spcPct val="150000"/>
              </a:lnSpc>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标题数题数字等标题标题数字等都可以通过点击和重新板中可以标题数字等都可以通过点击和重新板中可以标题题数字标题数字等。</a:t>
            </a:r>
            <a:endParaRPr lang="zh-CN" altLang="zh-CN" sz="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1504087" y="2068716"/>
            <a:ext cx="1415772" cy="276999"/>
          </a:xfrm>
          <a:prstGeom prst="rect">
            <a:avLst/>
          </a:prstGeom>
        </p:spPr>
        <p:txBody>
          <a:bodyPr wrap="none">
            <a:spAutoFit/>
          </a:bodyPr>
          <a:lstStyle/>
          <a:p>
            <a:r>
              <a:rPr lang="zh-CN" altLang="en-US" sz="1200" b="1" dirty="0">
                <a:solidFill>
                  <a:schemeClr val="tx1">
                    <a:lumMod val="95000"/>
                    <a:lumOff val="5000"/>
                  </a:schemeClr>
                </a:solidFill>
                <a:latin typeface="微软雅黑" panose="020B0503020204020204" pitchFamily="34" charset="-122"/>
                <a:ea typeface="微软雅黑" panose="020B0503020204020204" pitchFamily="34" charset="-122"/>
              </a:rPr>
              <a:t>国内外参考文献一</a:t>
            </a:r>
            <a:endParaRPr lang="zh-CN" altLang="en-US" sz="12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2" name="椭圆 31"/>
          <p:cNvSpPr/>
          <p:nvPr/>
        </p:nvSpPr>
        <p:spPr>
          <a:xfrm>
            <a:off x="684665" y="3344738"/>
            <a:ext cx="691487" cy="691487"/>
          </a:xfrm>
          <a:prstGeom prst="ellipse">
            <a:avLst/>
          </a:prstGeom>
          <a:solidFill>
            <a:schemeClr val="tx1">
              <a:lumMod val="50000"/>
              <a:lumOff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Impact" panose="020B0806030902050204" pitchFamily="34" charset="0"/>
              </a:rPr>
              <a:t>02</a:t>
            </a:r>
            <a:endParaRPr lang="zh-CN" altLang="en-US" sz="1600" dirty="0">
              <a:latin typeface="Impact" panose="020B0806030902050204" pitchFamily="34" charset="0"/>
            </a:endParaRPr>
          </a:p>
        </p:txBody>
      </p:sp>
      <p:sp>
        <p:nvSpPr>
          <p:cNvPr id="33" name="矩形 32"/>
          <p:cNvSpPr/>
          <p:nvPr/>
        </p:nvSpPr>
        <p:spPr>
          <a:xfrm>
            <a:off x="1486751" y="3611972"/>
            <a:ext cx="3767203" cy="461665"/>
          </a:xfrm>
          <a:prstGeom prst="rect">
            <a:avLst/>
          </a:prstGeom>
        </p:spPr>
        <p:txBody>
          <a:bodyPr wrap="square">
            <a:spAutoFit/>
          </a:bodyPr>
          <a:lstStyle/>
          <a:p>
            <a:pPr>
              <a:lnSpc>
                <a:spcPct val="150000"/>
              </a:lnSpc>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标题数题数字等标题数字等都可以通过点标题数字等都可以通过点击和重新板中可以标题击和重新板中可以标题题数字标题数字等。</a:t>
            </a:r>
            <a:endParaRPr lang="zh-CN" altLang="zh-CN" sz="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1495419" y="3381181"/>
            <a:ext cx="1415772" cy="276999"/>
          </a:xfrm>
          <a:prstGeom prst="rect">
            <a:avLst/>
          </a:prstGeom>
        </p:spPr>
        <p:txBody>
          <a:bodyPr wrap="none">
            <a:spAutoFit/>
          </a:bodyPr>
          <a:lstStyle/>
          <a:p>
            <a:r>
              <a:rPr lang="zh-CN" altLang="en-US" sz="1200" b="1" dirty="0">
                <a:solidFill>
                  <a:schemeClr val="tx1">
                    <a:lumMod val="95000"/>
                    <a:lumOff val="5000"/>
                  </a:schemeClr>
                </a:solidFill>
                <a:latin typeface="微软雅黑" panose="020B0503020204020204" pitchFamily="34" charset="-122"/>
                <a:ea typeface="微软雅黑" panose="020B0503020204020204" pitchFamily="34" charset="-122"/>
              </a:rPr>
              <a:t>国内外参考文献二</a:t>
            </a:r>
            <a:endParaRPr lang="zh-CN" altLang="en-US" sz="12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5" name="椭圆 34"/>
          <p:cNvSpPr/>
          <p:nvPr/>
        </p:nvSpPr>
        <p:spPr>
          <a:xfrm>
            <a:off x="684665" y="4667377"/>
            <a:ext cx="691487" cy="691487"/>
          </a:xfrm>
          <a:prstGeom prst="ellipse">
            <a:avLst/>
          </a:prstGeom>
          <a:solidFill>
            <a:schemeClr val="tx1">
              <a:lumMod val="50000"/>
              <a:lumOff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Impact" panose="020B0806030902050204" pitchFamily="34" charset="0"/>
              </a:rPr>
              <a:t>03</a:t>
            </a:r>
            <a:endParaRPr lang="zh-CN" altLang="en-US" sz="1600" dirty="0">
              <a:latin typeface="Impact" panose="020B0806030902050204" pitchFamily="34" charset="0"/>
            </a:endParaRPr>
          </a:p>
        </p:txBody>
      </p:sp>
      <p:sp>
        <p:nvSpPr>
          <p:cNvPr id="36" name="矩形 35"/>
          <p:cNvSpPr/>
          <p:nvPr/>
        </p:nvSpPr>
        <p:spPr>
          <a:xfrm>
            <a:off x="1486751" y="4934610"/>
            <a:ext cx="3767203" cy="461665"/>
          </a:xfrm>
          <a:prstGeom prst="rect">
            <a:avLst/>
          </a:prstGeom>
        </p:spPr>
        <p:txBody>
          <a:bodyPr wrap="square">
            <a:spAutoFit/>
          </a:bodyPr>
          <a:lstStyle/>
          <a:p>
            <a:pPr>
              <a:lnSpc>
                <a:spcPct val="150000"/>
              </a:lnSpc>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标题数题数字等标题数字等都可以通过点标题数字等都可以通过点击和重新板中可以标题击和重新板中可以标题题数字标题数字等。</a:t>
            </a:r>
            <a:endParaRPr lang="zh-CN" altLang="zh-CN" sz="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 name="矩形 36"/>
          <p:cNvSpPr/>
          <p:nvPr/>
        </p:nvSpPr>
        <p:spPr>
          <a:xfrm>
            <a:off x="1495419" y="4703820"/>
            <a:ext cx="1415772" cy="276999"/>
          </a:xfrm>
          <a:prstGeom prst="rect">
            <a:avLst/>
          </a:prstGeom>
        </p:spPr>
        <p:txBody>
          <a:bodyPr wrap="none">
            <a:spAutoFit/>
          </a:bodyPr>
          <a:lstStyle/>
          <a:p>
            <a:r>
              <a:rPr lang="zh-CN" altLang="en-US" sz="1200" b="1" dirty="0">
                <a:solidFill>
                  <a:schemeClr val="tx1">
                    <a:lumMod val="95000"/>
                    <a:lumOff val="5000"/>
                  </a:schemeClr>
                </a:solidFill>
                <a:latin typeface="微软雅黑" panose="020B0503020204020204" pitchFamily="34" charset="-122"/>
                <a:ea typeface="微软雅黑" panose="020B0503020204020204" pitchFamily="34" charset="-122"/>
              </a:rPr>
              <a:t>国内外参考文献三</a:t>
            </a:r>
            <a:endParaRPr lang="zh-CN" altLang="en-US" sz="12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8" name="椭圆 37"/>
          <p:cNvSpPr/>
          <p:nvPr/>
        </p:nvSpPr>
        <p:spPr>
          <a:xfrm>
            <a:off x="6733414" y="2032273"/>
            <a:ext cx="691487" cy="691487"/>
          </a:xfrm>
          <a:prstGeom prst="ellipse">
            <a:avLst/>
          </a:prstGeom>
          <a:solidFill>
            <a:schemeClr val="tx1">
              <a:lumMod val="50000"/>
              <a:lumOff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Impact" panose="020B0806030902050204" pitchFamily="34" charset="0"/>
              </a:rPr>
              <a:t>04</a:t>
            </a:r>
            <a:endParaRPr lang="zh-CN" altLang="en-US" sz="1600" dirty="0">
              <a:latin typeface="Impact" panose="020B0806030902050204" pitchFamily="34" charset="0"/>
            </a:endParaRPr>
          </a:p>
        </p:txBody>
      </p:sp>
      <p:sp>
        <p:nvSpPr>
          <p:cNvPr id="39" name="矩形 38"/>
          <p:cNvSpPr/>
          <p:nvPr/>
        </p:nvSpPr>
        <p:spPr>
          <a:xfrm>
            <a:off x="7535500" y="2299506"/>
            <a:ext cx="3767203" cy="461665"/>
          </a:xfrm>
          <a:prstGeom prst="rect">
            <a:avLst/>
          </a:prstGeom>
        </p:spPr>
        <p:txBody>
          <a:bodyPr wrap="square">
            <a:spAutoFit/>
          </a:bodyPr>
          <a:lstStyle/>
          <a:p>
            <a:pPr>
              <a:lnSpc>
                <a:spcPct val="150000"/>
              </a:lnSpc>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标题数题数字等标题数字等都可以通过点击标题数字等都可以通过点击和重新板中可以标题和重新板中可以标题题数字标题数字等。</a:t>
            </a:r>
            <a:endParaRPr lang="zh-CN" altLang="zh-CN" sz="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0" name="矩形 39"/>
          <p:cNvSpPr/>
          <p:nvPr/>
        </p:nvSpPr>
        <p:spPr>
          <a:xfrm>
            <a:off x="7544168" y="2068716"/>
            <a:ext cx="1415772" cy="276999"/>
          </a:xfrm>
          <a:prstGeom prst="rect">
            <a:avLst/>
          </a:prstGeom>
        </p:spPr>
        <p:txBody>
          <a:bodyPr wrap="none">
            <a:spAutoFit/>
          </a:bodyPr>
          <a:lstStyle/>
          <a:p>
            <a:r>
              <a:rPr lang="zh-CN" altLang="en-US" sz="1200" b="1" dirty="0">
                <a:solidFill>
                  <a:schemeClr val="tx1">
                    <a:lumMod val="95000"/>
                    <a:lumOff val="5000"/>
                  </a:schemeClr>
                </a:solidFill>
                <a:latin typeface="微软雅黑" panose="020B0503020204020204" pitchFamily="34" charset="-122"/>
                <a:ea typeface="微软雅黑" panose="020B0503020204020204" pitchFamily="34" charset="-122"/>
              </a:rPr>
              <a:t>国内外参考文献四</a:t>
            </a:r>
            <a:endParaRPr lang="zh-CN" altLang="en-US" sz="12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1" name="椭圆 40"/>
          <p:cNvSpPr/>
          <p:nvPr/>
        </p:nvSpPr>
        <p:spPr>
          <a:xfrm>
            <a:off x="6724746" y="3344738"/>
            <a:ext cx="691487" cy="691487"/>
          </a:xfrm>
          <a:prstGeom prst="ellipse">
            <a:avLst/>
          </a:prstGeom>
          <a:solidFill>
            <a:schemeClr val="tx1">
              <a:lumMod val="50000"/>
              <a:lumOff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Impact" panose="020B0806030902050204" pitchFamily="34" charset="0"/>
              </a:rPr>
              <a:t>05</a:t>
            </a:r>
            <a:endParaRPr lang="zh-CN" altLang="en-US" sz="1600" dirty="0">
              <a:latin typeface="Impact" panose="020B0806030902050204" pitchFamily="34" charset="0"/>
            </a:endParaRPr>
          </a:p>
        </p:txBody>
      </p:sp>
      <p:sp>
        <p:nvSpPr>
          <p:cNvPr id="42" name="矩形 41"/>
          <p:cNvSpPr/>
          <p:nvPr/>
        </p:nvSpPr>
        <p:spPr>
          <a:xfrm>
            <a:off x="7526832" y="3611972"/>
            <a:ext cx="3767203" cy="461665"/>
          </a:xfrm>
          <a:prstGeom prst="rect">
            <a:avLst/>
          </a:prstGeom>
        </p:spPr>
        <p:txBody>
          <a:bodyPr wrap="square">
            <a:spAutoFit/>
          </a:bodyPr>
          <a:lstStyle/>
          <a:p>
            <a:pPr>
              <a:lnSpc>
                <a:spcPct val="150000"/>
              </a:lnSpc>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标题数题数字等标题数字等都可以通过点击和重标题数字等都可以通过点击和重新板中可以标题新板中可以标题题数字标题数字等。</a:t>
            </a:r>
            <a:endParaRPr lang="zh-CN" altLang="zh-CN" sz="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3" name="矩形 42"/>
          <p:cNvSpPr/>
          <p:nvPr/>
        </p:nvSpPr>
        <p:spPr>
          <a:xfrm>
            <a:off x="7535500" y="3381181"/>
            <a:ext cx="1415772" cy="276999"/>
          </a:xfrm>
          <a:prstGeom prst="rect">
            <a:avLst/>
          </a:prstGeom>
        </p:spPr>
        <p:txBody>
          <a:bodyPr wrap="none">
            <a:spAutoFit/>
          </a:bodyPr>
          <a:lstStyle/>
          <a:p>
            <a:r>
              <a:rPr lang="zh-CN" altLang="en-US" sz="1200" b="1" dirty="0">
                <a:solidFill>
                  <a:schemeClr val="tx1">
                    <a:lumMod val="95000"/>
                    <a:lumOff val="5000"/>
                  </a:schemeClr>
                </a:solidFill>
                <a:latin typeface="微软雅黑" panose="020B0503020204020204" pitchFamily="34" charset="-122"/>
                <a:ea typeface="微软雅黑" panose="020B0503020204020204" pitchFamily="34" charset="-122"/>
              </a:rPr>
              <a:t>国内外参考文献五</a:t>
            </a:r>
            <a:endParaRPr lang="zh-CN" altLang="en-US" sz="12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4" name="椭圆 43"/>
          <p:cNvSpPr/>
          <p:nvPr/>
        </p:nvSpPr>
        <p:spPr>
          <a:xfrm>
            <a:off x="6724746" y="4667377"/>
            <a:ext cx="691487" cy="691487"/>
          </a:xfrm>
          <a:prstGeom prst="ellipse">
            <a:avLst/>
          </a:prstGeom>
          <a:solidFill>
            <a:schemeClr val="tx1">
              <a:lumMod val="50000"/>
              <a:lumOff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Impact" panose="020B0806030902050204" pitchFamily="34" charset="0"/>
              </a:rPr>
              <a:t>06</a:t>
            </a:r>
            <a:endParaRPr lang="zh-CN" altLang="en-US" sz="1600" dirty="0">
              <a:latin typeface="Impact" panose="020B0806030902050204" pitchFamily="34" charset="0"/>
            </a:endParaRPr>
          </a:p>
        </p:txBody>
      </p:sp>
      <p:sp>
        <p:nvSpPr>
          <p:cNvPr id="45" name="矩形 44"/>
          <p:cNvSpPr/>
          <p:nvPr/>
        </p:nvSpPr>
        <p:spPr>
          <a:xfrm>
            <a:off x="7526832" y="4934610"/>
            <a:ext cx="3767203" cy="461665"/>
          </a:xfrm>
          <a:prstGeom prst="rect">
            <a:avLst/>
          </a:prstGeom>
        </p:spPr>
        <p:txBody>
          <a:bodyPr wrap="square">
            <a:spAutoFit/>
          </a:bodyPr>
          <a:lstStyle/>
          <a:p>
            <a:pPr>
              <a:lnSpc>
                <a:spcPct val="150000"/>
              </a:lnSpc>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标题数题数字等标题数字等都可以通过点击标题数字等都可以通过点击和重新板中可以标题和重新板中可以标题题数字标题数字等。</a:t>
            </a:r>
            <a:endParaRPr lang="zh-CN" altLang="zh-CN" sz="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6" name="矩形 45"/>
          <p:cNvSpPr/>
          <p:nvPr/>
        </p:nvSpPr>
        <p:spPr>
          <a:xfrm>
            <a:off x="7535500" y="4703820"/>
            <a:ext cx="1415772" cy="276999"/>
          </a:xfrm>
          <a:prstGeom prst="rect">
            <a:avLst/>
          </a:prstGeom>
        </p:spPr>
        <p:txBody>
          <a:bodyPr wrap="none">
            <a:spAutoFit/>
          </a:bodyPr>
          <a:lstStyle/>
          <a:p>
            <a:r>
              <a:rPr lang="zh-CN" altLang="en-US" sz="1200" b="1" dirty="0">
                <a:solidFill>
                  <a:schemeClr val="tx1">
                    <a:lumMod val="95000"/>
                    <a:lumOff val="5000"/>
                  </a:schemeClr>
                </a:solidFill>
                <a:latin typeface="微软雅黑" panose="020B0503020204020204" pitchFamily="34" charset="-122"/>
                <a:ea typeface="微软雅黑" panose="020B0503020204020204" pitchFamily="34" charset="-122"/>
              </a:rPr>
              <a:t>国内外参考文献六</a:t>
            </a:r>
            <a:endParaRPr lang="zh-CN" altLang="en-US" sz="12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 calcmode="lin" valueType="num">
                                      <p:cBhvr>
                                        <p:cTn id="21" dur="500" fill="hold"/>
                                        <p:tgtEl>
                                          <p:spTgt spid="29"/>
                                        </p:tgtEl>
                                        <p:attrNameLst>
                                          <p:attrName>style.rotation</p:attrName>
                                        </p:attrNameLst>
                                      </p:cBhvr>
                                      <p:tavLst>
                                        <p:tav tm="0">
                                          <p:val>
                                            <p:fltVal val="360"/>
                                          </p:val>
                                        </p:tav>
                                        <p:tav tm="100000">
                                          <p:val>
                                            <p:fltVal val="0"/>
                                          </p:val>
                                        </p:tav>
                                      </p:tavLst>
                                    </p:anim>
                                    <p:animEffect transition="in" filter="fade">
                                      <p:cBhvr>
                                        <p:cTn id="22" dur="500"/>
                                        <p:tgtEl>
                                          <p:spTgt spid="29"/>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 calcmode="lin" valueType="num">
                                      <p:cBhvr>
                                        <p:cTn id="27" dur="500" fill="hold"/>
                                        <p:tgtEl>
                                          <p:spTgt spid="32"/>
                                        </p:tgtEl>
                                        <p:attrNameLst>
                                          <p:attrName>style.rotation</p:attrName>
                                        </p:attrNameLst>
                                      </p:cBhvr>
                                      <p:tavLst>
                                        <p:tav tm="0">
                                          <p:val>
                                            <p:fltVal val="360"/>
                                          </p:val>
                                        </p:tav>
                                        <p:tav tm="100000">
                                          <p:val>
                                            <p:fltVal val="0"/>
                                          </p:val>
                                        </p:tav>
                                      </p:tavLst>
                                    </p:anim>
                                    <p:animEffect transition="in" filter="fade">
                                      <p:cBhvr>
                                        <p:cTn id="28" dur="500"/>
                                        <p:tgtEl>
                                          <p:spTgt spid="32"/>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 calcmode="lin" valueType="num">
                                      <p:cBhvr>
                                        <p:cTn id="33" dur="500" fill="hold"/>
                                        <p:tgtEl>
                                          <p:spTgt spid="35"/>
                                        </p:tgtEl>
                                        <p:attrNameLst>
                                          <p:attrName>style.rotation</p:attrName>
                                        </p:attrNameLst>
                                      </p:cBhvr>
                                      <p:tavLst>
                                        <p:tav tm="0">
                                          <p:val>
                                            <p:fltVal val="360"/>
                                          </p:val>
                                        </p:tav>
                                        <p:tav tm="100000">
                                          <p:val>
                                            <p:fltVal val="0"/>
                                          </p:val>
                                        </p:tav>
                                      </p:tavLst>
                                    </p:anim>
                                    <p:animEffect transition="in" filter="fade">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left)">
                                      <p:cBhvr>
                                        <p:cTn id="48" dur="500"/>
                                        <p:tgtEl>
                                          <p:spTgt spid="34"/>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left)">
                                      <p:cBhvr>
                                        <p:cTn id="51" dur="500"/>
                                        <p:tgtEl>
                                          <p:spTgt spid="36"/>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wipe(left)">
                                      <p:cBhvr>
                                        <p:cTn id="54" dur="500"/>
                                        <p:tgtEl>
                                          <p:spTgt spid="37"/>
                                        </p:tgtEl>
                                      </p:cBhvr>
                                    </p:animEffect>
                                  </p:childTnLst>
                                </p:cTn>
                              </p:par>
                            </p:childTnLst>
                          </p:cTn>
                        </p:par>
                      </p:childTnLst>
                    </p:cTn>
                  </p:par>
                  <p:par>
                    <p:cTn id="55" fill="hold">
                      <p:stCondLst>
                        <p:cond delay="indefinite"/>
                      </p:stCondLst>
                      <p:childTnLst>
                        <p:par>
                          <p:cTn id="56" fill="hold">
                            <p:stCondLst>
                              <p:cond delay="0"/>
                            </p:stCondLst>
                            <p:childTnLst>
                              <p:par>
                                <p:cTn id="57" presetID="49" presetClass="entr" presetSubtype="0" decel="100000"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p:cTn id="59" dur="500" fill="hold"/>
                                        <p:tgtEl>
                                          <p:spTgt spid="38"/>
                                        </p:tgtEl>
                                        <p:attrNameLst>
                                          <p:attrName>ppt_w</p:attrName>
                                        </p:attrNameLst>
                                      </p:cBhvr>
                                      <p:tavLst>
                                        <p:tav tm="0">
                                          <p:val>
                                            <p:fltVal val="0"/>
                                          </p:val>
                                        </p:tav>
                                        <p:tav tm="100000">
                                          <p:val>
                                            <p:strVal val="#ppt_w"/>
                                          </p:val>
                                        </p:tav>
                                      </p:tavLst>
                                    </p:anim>
                                    <p:anim calcmode="lin" valueType="num">
                                      <p:cBhvr>
                                        <p:cTn id="60" dur="500" fill="hold"/>
                                        <p:tgtEl>
                                          <p:spTgt spid="38"/>
                                        </p:tgtEl>
                                        <p:attrNameLst>
                                          <p:attrName>ppt_h</p:attrName>
                                        </p:attrNameLst>
                                      </p:cBhvr>
                                      <p:tavLst>
                                        <p:tav tm="0">
                                          <p:val>
                                            <p:fltVal val="0"/>
                                          </p:val>
                                        </p:tav>
                                        <p:tav tm="100000">
                                          <p:val>
                                            <p:strVal val="#ppt_h"/>
                                          </p:val>
                                        </p:tav>
                                      </p:tavLst>
                                    </p:anim>
                                    <p:anim calcmode="lin" valueType="num">
                                      <p:cBhvr>
                                        <p:cTn id="61" dur="500" fill="hold"/>
                                        <p:tgtEl>
                                          <p:spTgt spid="38"/>
                                        </p:tgtEl>
                                        <p:attrNameLst>
                                          <p:attrName>style.rotation</p:attrName>
                                        </p:attrNameLst>
                                      </p:cBhvr>
                                      <p:tavLst>
                                        <p:tav tm="0">
                                          <p:val>
                                            <p:fltVal val="360"/>
                                          </p:val>
                                        </p:tav>
                                        <p:tav tm="100000">
                                          <p:val>
                                            <p:fltVal val="0"/>
                                          </p:val>
                                        </p:tav>
                                      </p:tavLst>
                                    </p:anim>
                                    <p:animEffect transition="in" filter="fade">
                                      <p:cBhvr>
                                        <p:cTn id="62" dur="500"/>
                                        <p:tgtEl>
                                          <p:spTgt spid="38"/>
                                        </p:tgtEl>
                                      </p:cBhvr>
                                    </p:animEffect>
                                  </p:childTnLst>
                                </p:cTn>
                              </p:par>
                              <p:par>
                                <p:cTn id="63" presetID="49" presetClass="entr" presetSubtype="0" decel="100000" fill="hold" grpId="0" nodeType="with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p:cTn id="65" dur="500" fill="hold"/>
                                        <p:tgtEl>
                                          <p:spTgt spid="41"/>
                                        </p:tgtEl>
                                        <p:attrNameLst>
                                          <p:attrName>ppt_w</p:attrName>
                                        </p:attrNameLst>
                                      </p:cBhvr>
                                      <p:tavLst>
                                        <p:tav tm="0">
                                          <p:val>
                                            <p:fltVal val="0"/>
                                          </p:val>
                                        </p:tav>
                                        <p:tav tm="100000">
                                          <p:val>
                                            <p:strVal val="#ppt_w"/>
                                          </p:val>
                                        </p:tav>
                                      </p:tavLst>
                                    </p:anim>
                                    <p:anim calcmode="lin" valueType="num">
                                      <p:cBhvr>
                                        <p:cTn id="66" dur="500" fill="hold"/>
                                        <p:tgtEl>
                                          <p:spTgt spid="41"/>
                                        </p:tgtEl>
                                        <p:attrNameLst>
                                          <p:attrName>ppt_h</p:attrName>
                                        </p:attrNameLst>
                                      </p:cBhvr>
                                      <p:tavLst>
                                        <p:tav tm="0">
                                          <p:val>
                                            <p:fltVal val="0"/>
                                          </p:val>
                                        </p:tav>
                                        <p:tav tm="100000">
                                          <p:val>
                                            <p:strVal val="#ppt_h"/>
                                          </p:val>
                                        </p:tav>
                                      </p:tavLst>
                                    </p:anim>
                                    <p:anim calcmode="lin" valueType="num">
                                      <p:cBhvr>
                                        <p:cTn id="67" dur="500" fill="hold"/>
                                        <p:tgtEl>
                                          <p:spTgt spid="41"/>
                                        </p:tgtEl>
                                        <p:attrNameLst>
                                          <p:attrName>style.rotation</p:attrName>
                                        </p:attrNameLst>
                                      </p:cBhvr>
                                      <p:tavLst>
                                        <p:tav tm="0">
                                          <p:val>
                                            <p:fltVal val="360"/>
                                          </p:val>
                                        </p:tav>
                                        <p:tav tm="100000">
                                          <p:val>
                                            <p:fltVal val="0"/>
                                          </p:val>
                                        </p:tav>
                                      </p:tavLst>
                                    </p:anim>
                                    <p:animEffect transition="in" filter="fade">
                                      <p:cBhvr>
                                        <p:cTn id="68" dur="500"/>
                                        <p:tgtEl>
                                          <p:spTgt spid="41"/>
                                        </p:tgtEl>
                                      </p:cBhvr>
                                    </p:animEffect>
                                  </p:childTnLst>
                                </p:cTn>
                              </p:par>
                              <p:par>
                                <p:cTn id="69" presetID="49" presetClass="entr" presetSubtype="0" decel="100000"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p:cTn id="71" dur="500" fill="hold"/>
                                        <p:tgtEl>
                                          <p:spTgt spid="44"/>
                                        </p:tgtEl>
                                        <p:attrNameLst>
                                          <p:attrName>ppt_w</p:attrName>
                                        </p:attrNameLst>
                                      </p:cBhvr>
                                      <p:tavLst>
                                        <p:tav tm="0">
                                          <p:val>
                                            <p:fltVal val="0"/>
                                          </p:val>
                                        </p:tav>
                                        <p:tav tm="100000">
                                          <p:val>
                                            <p:strVal val="#ppt_w"/>
                                          </p:val>
                                        </p:tav>
                                      </p:tavLst>
                                    </p:anim>
                                    <p:anim calcmode="lin" valueType="num">
                                      <p:cBhvr>
                                        <p:cTn id="72" dur="500" fill="hold"/>
                                        <p:tgtEl>
                                          <p:spTgt spid="44"/>
                                        </p:tgtEl>
                                        <p:attrNameLst>
                                          <p:attrName>ppt_h</p:attrName>
                                        </p:attrNameLst>
                                      </p:cBhvr>
                                      <p:tavLst>
                                        <p:tav tm="0">
                                          <p:val>
                                            <p:fltVal val="0"/>
                                          </p:val>
                                        </p:tav>
                                        <p:tav tm="100000">
                                          <p:val>
                                            <p:strVal val="#ppt_h"/>
                                          </p:val>
                                        </p:tav>
                                      </p:tavLst>
                                    </p:anim>
                                    <p:anim calcmode="lin" valueType="num">
                                      <p:cBhvr>
                                        <p:cTn id="73" dur="500" fill="hold"/>
                                        <p:tgtEl>
                                          <p:spTgt spid="44"/>
                                        </p:tgtEl>
                                        <p:attrNameLst>
                                          <p:attrName>style.rotation</p:attrName>
                                        </p:attrNameLst>
                                      </p:cBhvr>
                                      <p:tavLst>
                                        <p:tav tm="0">
                                          <p:val>
                                            <p:fltVal val="360"/>
                                          </p:val>
                                        </p:tav>
                                        <p:tav tm="100000">
                                          <p:val>
                                            <p:fltVal val="0"/>
                                          </p:val>
                                        </p:tav>
                                      </p:tavLst>
                                    </p:anim>
                                    <p:animEffect transition="in" filter="fade">
                                      <p:cBhvr>
                                        <p:cTn id="74" dur="500"/>
                                        <p:tgtEl>
                                          <p:spTgt spid="4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wipe(left)">
                                      <p:cBhvr>
                                        <p:cTn id="79" dur="500"/>
                                        <p:tgtEl>
                                          <p:spTgt spid="39"/>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500"/>
                                        <p:tgtEl>
                                          <p:spTgt spid="40"/>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left)">
                                      <p:cBhvr>
                                        <p:cTn id="85" dur="500"/>
                                        <p:tgtEl>
                                          <p:spTgt spid="42"/>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wipe(left)">
                                      <p:cBhvr>
                                        <p:cTn id="88" dur="500"/>
                                        <p:tgtEl>
                                          <p:spTgt spid="43"/>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left)">
                                      <p:cBhvr>
                                        <p:cTn id="9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9" grpId="0" animBg="1"/>
      <p:bldP spid="30" grpId="0"/>
      <p:bldP spid="31" grpId="0"/>
      <p:bldP spid="32" grpId="0" animBg="1"/>
      <p:bldP spid="33" grpId="0"/>
      <p:bldP spid="34" grpId="0"/>
      <p:bldP spid="35" grpId="0" animBg="1"/>
      <p:bldP spid="36" grpId="0"/>
      <p:bldP spid="37" grpId="0"/>
      <p:bldP spid="38" grpId="0" animBg="1"/>
      <p:bldP spid="39" grpId="0"/>
      <p:bldP spid="40" grpId="0"/>
      <p:bldP spid="41" grpId="0" animBg="1"/>
      <p:bldP spid="42" grpId="0"/>
      <p:bldP spid="43" grpId="0"/>
      <p:bldP spid="44" grpId="0" animBg="1"/>
      <p:bldP spid="45" grpId="0"/>
      <p:bldP spid="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b="15666"/>
          <a:stretch>
            <a:fillRect/>
          </a:stretch>
        </p:blipFill>
        <p:spPr>
          <a:xfrm>
            <a:off x="0" y="-1"/>
            <a:ext cx="12192000" cy="6850744"/>
          </a:xfrm>
          <a:prstGeom prst="rect">
            <a:avLst/>
          </a:prstGeom>
        </p:spPr>
      </p:pic>
      <p:grpSp>
        <p:nvGrpSpPr>
          <p:cNvPr id="9" name="组合 8"/>
          <p:cNvGrpSpPr/>
          <p:nvPr/>
        </p:nvGrpSpPr>
        <p:grpSpPr>
          <a:xfrm>
            <a:off x="-2" y="2093494"/>
            <a:ext cx="5916563" cy="2663754"/>
            <a:chOff x="-2" y="2093494"/>
            <a:chExt cx="5916563" cy="2663754"/>
          </a:xfrm>
        </p:grpSpPr>
        <p:sp>
          <p:nvSpPr>
            <p:cNvPr id="3" name="矩形 2"/>
            <p:cNvSpPr/>
            <p:nvPr/>
          </p:nvSpPr>
          <p:spPr>
            <a:xfrm>
              <a:off x="-2" y="2093494"/>
              <a:ext cx="5916563" cy="2663754"/>
            </a:xfrm>
            <a:prstGeom prst="rect">
              <a:avLst/>
            </a:prstGeom>
            <a:solidFill>
              <a:schemeClr val="tx1">
                <a:lumMod val="95000"/>
                <a:lumOff val="5000"/>
                <a:alpha val="3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13"/>
            <p:cNvSpPr>
              <a:spLocks noEditPoints="1"/>
            </p:cNvSpPr>
            <p:nvPr/>
          </p:nvSpPr>
          <p:spPr bwMode="auto">
            <a:xfrm>
              <a:off x="4015502" y="2863369"/>
              <a:ext cx="1353460" cy="1124003"/>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grpSp>
      <p:grpSp>
        <p:nvGrpSpPr>
          <p:cNvPr id="10" name="组合 9"/>
          <p:cNvGrpSpPr/>
          <p:nvPr/>
        </p:nvGrpSpPr>
        <p:grpSpPr>
          <a:xfrm>
            <a:off x="5916561" y="2093494"/>
            <a:ext cx="6298522" cy="2663754"/>
            <a:chOff x="5916561" y="2093494"/>
            <a:chExt cx="6298522" cy="2663754"/>
          </a:xfrm>
        </p:grpSpPr>
        <p:sp>
          <p:nvSpPr>
            <p:cNvPr id="4" name="矩形 3"/>
            <p:cNvSpPr/>
            <p:nvPr/>
          </p:nvSpPr>
          <p:spPr>
            <a:xfrm>
              <a:off x="6585975" y="3220183"/>
              <a:ext cx="1338828" cy="1246495"/>
            </a:xfrm>
            <a:prstGeom prst="rect">
              <a:avLst/>
            </a:prstGeom>
          </p:spPr>
          <p:txBody>
            <a:bodyPr wrap="none">
              <a:spAutoFit/>
            </a:bodyPr>
            <a:lstStyle/>
            <a:p>
              <a:pPr>
                <a:lnSpc>
                  <a:spcPct val="150000"/>
                </a:lnSpc>
              </a:pPr>
              <a:r>
                <a:rPr lang="zh-CN" altLang="en-US" sz="1000" dirty="0">
                  <a:ln w="6350">
                    <a:noFill/>
                  </a:ln>
                  <a:solidFill>
                    <a:schemeClr val="tx1">
                      <a:lumMod val="95000"/>
                      <a:lumOff val="5000"/>
                    </a:schemeClr>
                  </a:solidFill>
                  <a:latin typeface="Impact" panose="020B0806030902050204" pitchFamily="34" charset="0"/>
                  <a:ea typeface="微软雅黑" panose="020B0503020204020204" pitchFamily="34" charset="-122"/>
                </a:rPr>
                <a:t>选题背景</a:t>
              </a:r>
              <a:endParaRPr lang="zh-CN" altLang="en-US" sz="1000" dirty="0">
                <a:ln w="6350">
                  <a:noFill/>
                </a:ln>
                <a:solidFill>
                  <a:schemeClr val="tx1">
                    <a:lumMod val="95000"/>
                    <a:lumOff val="5000"/>
                  </a:schemeClr>
                </a:solidFill>
                <a:latin typeface="Impact" panose="020B0806030902050204" pitchFamily="34" charset="0"/>
                <a:ea typeface="微软雅黑" panose="020B0503020204020204" pitchFamily="34" charset="-122"/>
              </a:endParaRPr>
            </a:p>
            <a:p>
              <a:pPr>
                <a:lnSpc>
                  <a:spcPct val="150000"/>
                </a:lnSpc>
              </a:pPr>
              <a:r>
                <a:rPr lang="zh-CN" altLang="en-US" sz="1000" dirty="0">
                  <a:ln w="6350">
                    <a:noFill/>
                  </a:ln>
                  <a:solidFill>
                    <a:schemeClr val="tx1">
                      <a:lumMod val="95000"/>
                      <a:lumOff val="5000"/>
                    </a:schemeClr>
                  </a:solidFill>
                  <a:latin typeface="Impact" panose="020B0806030902050204" pitchFamily="34" charset="0"/>
                  <a:ea typeface="微软雅黑" panose="020B0503020204020204" pitchFamily="34" charset="-122"/>
                </a:rPr>
                <a:t>研究意义</a:t>
              </a:r>
              <a:endParaRPr lang="zh-CN" altLang="en-US" sz="1000" dirty="0">
                <a:ln w="6350">
                  <a:noFill/>
                </a:ln>
                <a:solidFill>
                  <a:schemeClr val="tx1">
                    <a:lumMod val="95000"/>
                    <a:lumOff val="5000"/>
                  </a:schemeClr>
                </a:solidFill>
                <a:latin typeface="Impact" panose="020B0806030902050204" pitchFamily="34" charset="0"/>
                <a:ea typeface="微软雅黑" panose="020B0503020204020204" pitchFamily="34" charset="-122"/>
              </a:endParaRPr>
            </a:p>
            <a:p>
              <a:pPr>
                <a:lnSpc>
                  <a:spcPct val="150000"/>
                </a:lnSpc>
              </a:pPr>
              <a:r>
                <a:rPr lang="zh-CN" altLang="en-US" sz="1000" dirty="0">
                  <a:ln w="6350">
                    <a:noFill/>
                  </a:ln>
                  <a:solidFill>
                    <a:schemeClr val="tx1">
                      <a:lumMod val="95000"/>
                      <a:lumOff val="5000"/>
                    </a:schemeClr>
                  </a:solidFill>
                  <a:latin typeface="Impact" panose="020B0806030902050204" pitchFamily="34" charset="0"/>
                  <a:ea typeface="微软雅黑" panose="020B0503020204020204" pitchFamily="34" charset="-122"/>
                </a:rPr>
                <a:t>国内外相关研究综述</a:t>
              </a:r>
              <a:endParaRPr lang="zh-CN" altLang="en-US" sz="1000" dirty="0">
                <a:ln w="6350">
                  <a:noFill/>
                </a:ln>
                <a:solidFill>
                  <a:schemeClr val="tx1">
                    <a:lumMod val="95000"/>
                    <a:lumOff val="5000"/>
                  </a:schemeClr>
                </a:solidFill>
                <a:latin typeface="Impact" panose="020B0806030902050204" pitchFamily="34" charset="0"/>
                <a:ea typeface="微软雅黑" panose="020B0503020204020204" pitchFamily="34" charset="-122"/>
              </a:endParaRPr>
            </a:p>
            <a:p>
              <a:pPr>
                <a:lnSpc>
                  <a:spcPct val="150000"/>
                </a:lnSpc>
              </a:pPr>
              <a:r>
                <a:rPr lang="zh-CN" altLang="en-US" sz="1000" dirty="0">
                  <a:ln w="6350">
                    <a:noFill/>
                  </a:ln>
                  <a:solidFill>
                    <a:schemeClr val="tx1">
                      <a:lumMod val="95000"/>
                      <a:lumOff val="5000"/>
                    </a:schemeClr>
                  </a:solidFill>
                  <a:latin typeface="Impact" panose="020B0806030902050204" pitchFamily="34" charset="0"/>
                  <a:ea typeface="微软雅黑" panose="020B0503020204020204" pitchFamily="34" charset="-122"/>
                </a:rPr>
                <a:t>理论基础与文献综述</a:t>
              </a:r>
              <a:endParaRPr lang="zh-CN" altLang="en-US" sz="1000" dirty="0">
                <a:ln w="6350">
                  <a:noFill/>
                </a:ln>
                <a:solidFill>
                  <a:schemeClr val="tx1">
                    <a:lumMod val="95000"/>
                    <a:lumOff val="5000"/>
                  </a:schemeClr>
                </a:solidFill>
                <a:latin typeface="Impact" panose="020B0806030902050204" pitchFamily="34" charset="0"/>
                <a:ea typeface="微软雅黑" panose="020B0503020204020204" pitchFamily="34" charset="-122"/>
              </a:endParaRPr>
            </a:p>
            <a:p>
              <a:pPr>
                <a:lnSpc>
                  <a:spcPct val="150000"/>
                </a:lnSpc>
              </a:pPr>
              <a:r>
                <a:rPr lang="zh-CN" altLang="en-US" sz="1000" dirty="0">
                  <a:ln w="6350">
                    <a:noFill/>
                  </a:ln>
                  <a:solidFill>
                    <a:schemeClr val="tx1">
                      <a:lumMod val="95000"/>
                      <a:lumOff val="5000"/>
                    </a:schemeClr>
                  </a:solidFill>
                  <a:latin typeface="Impact" panose="020B0806030902050204" pitchFamily="34" charset="0"/>
                  <a:ea typeface="微软雅黑" panose="020B0503020204020204" pitchFamily="34" charset="-122"/>
                </a:rPr>
                <a:t>主要贡献与创新</a:t>
              </a:r>
              <a:endParaRPr lang="zh-CN" altLang="en-US" sz="1000" dirty="0">
                <a:ln w="6350">
                  <a:noFill/>
                </a:ln>
                <a:solidFill>
                  <a:schemeClr val="tx1">
                    <a:lumMod val="95000"/>
                    <a:lumOff val="5000"/>
                  </a:schemeClr>
                </a:solidFill>
                <a:latin typeface="Impact" panose="020B0806030902050204" pitchFamily="34" charset="0"/>
                <a:ea typeface="微软雅黑" panose="020B0503020204020204" pitchFamily="34" charset="-122"/>
              </a:endParaRPr>
            </a:p>
          </p:txBody>
        </p:sp>
        <p:sp>
          <p:nvSpPr>
            <p:cNvPr id="6" name="矩形 5"/>
            <p:cNvSpPr/>
            <p:nvPr/>
          </p:nvSpPr>
          <p:spPr>
            <a:xfrm>
              <a:off x="6609058" y="2881401"/>
              <a:ext cx="646331" cy="369332"/>
            </a:xfrm>
            <a:prstGeom prst="rect">
              <a:avLst/>
            </a:prstGeom>
          </p:spPr>
          <p:txBody>
            <a:bodyPr wrap="none">
              <a:spAutoFit/>
            </a:bodyPr>
            <a:lstStyle/>
            <a:p>
              <a:r>
                <a:rPr lang="zh-CN" altLang="en-US" b="1" dirty="0">
                  <a:ln w="6350">
                    <a:noFill/>
                  </a:ln>
                  <a:solidFill>
                    <a:schemeClr val="tx1">
                      <a:lumMod val="95000"/>
                      <a:lumOff val="5000"/>
                    </a:schemeClr>
                  </a:solidFill>
                  <a:latin typeface="Impact" panose="020B0806030902050204" pitchFamily="34" charset="0"/>
                  <a:ea typeface="微软雅黑" panose="020B0503020204020204" pitchFamily="34" charset="-122"/>
                </a:rPr>
                <a:t>绪论</a:t>
              </a:r>
              <a:endParaRPr lang="zh-CN" altLang="en-US" b="1" dirty="0">
                <a:ln w="6350">
                  <a:noFill/>
                </a:ln>
                <a:solidFill>
                  <a:schemeClr val="tx1">
                    <a:lumMod val="95000"/>
                    <a:lumOff val="5000"/>
                  </a:schemeClr>
                </a:solidFill>
                <a:latin typeface="Impact" panose="020B0806030902050204" pitchFamily="34" charset="0"/>
                <a:ea typeface="微软雅黑" panose="020B0503020204020204" pitchFamily="34" charset="-122"/>
              </a:endParaRPr>
            </a:p>
          </p:txBody>
        </p:sp>
        <p:sp>
          <p:nvSpPr>
            <p:cNvPr id="7" name="矩形 6"/>
            <p:cNvSpPr/>
            <p:nvPr/>
          </p:nvSpPr>
          <p:spPr>
            <a:xfrm>
              <a:off x="5916561" y="2093494"/>
              <a:ext cx="6298522" cy="266375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icture 7"/>
            <p:cNvPicPr>
              <a:picLocks noChangeAspect="1" noChangeArrowheads="1"/>
            </p:cNvPicPr>
            <p:nvPr/>
          </p:nvPicPr>
          <p:blipFill>
            <a:blip r:embed="rId2">
              <a:biLevel thresh="7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609058" y="2466361"/>
              <a:ext cx="825483" cy="298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0"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898105"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7"/>
          <p:cNvPicPr>
            <a:picLocks noChangeAspect="1" noChangeArrowheads="1"/>
          </p:cNvPicPr>
          <p:nvPr/>
        </p:nvPicPr>
        <p:blipFill>
          <a:blip r:embed="rId1">
            <a:biLevel thresh="75000"/>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32527" y="6351257"/>
            <a:ext cx="1160135" cy="41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a:spLocks noChangeArrowheads="1"/>
          </p:cNvSpPr>
          <p:nvPr/>
        </p:nvSpPr>
        <p:spPr bwMode="auto">
          <a:xfrm>
            <a:off x="5483030" y="1448069"/>
            <a:ext cx="13805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600" dirty="0">
                <a:solidFill>
                  <a:schemeClr val="tx1">
                    <a:lumMod val="85000"/>
                    <a:lumOff val="15000"/>
                  </a:schemeClr>
                </a:solidFill>
                <a:latin typeface="微软雅黑" panose="020B0503020204020204" pitchFamily="34" charset="-122"/>
                <a:ea typeface="微软雅黑" panose="020B0503020204020204" pitchFamily="34" charset="-122"/>
              </a:rPr>
              <a:t>致  谢</a:t>
            </a:r>
            <a:endParaRPr lang="zh-CN" altLang="en-US"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TextBox 5"/>
          <p:cNvSpPr txBox="1">
            <a:spLocks noChangeArrowheads="1"/>
          </p:cNvSpPr>
          <p:nvPr/>
        </p:nvSpPr>
        <p:spPr bwMode="auto">
          <a:xfrm>
            <a:off x="1633219" y="2637141"/>
            <a:ext cx="9080128"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感谢母校提供的学习与实践的机会；</a:t>
            </a:r>
            <a:endParaRPr 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eaLnBrk="1" hangingPunct="1">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感谢导师团队，特别感谢教授给予的耐心指导；</a:t>
            </a:r>
            <a:endParaRPr 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eaLnBrk="1" hangingPunct="1">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感谢同学及室友的热心帮助；</a:t>
            </a:r>
            <a:endParaRPr 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eaLnBrk="1" hangingPunct="1">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感谢答辩评审！</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par>
                          <p:cTn id="11" fill="hold">
                            <p:stCondLst>
                              <p:cond delay="1299"/>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by="(-#ppt_w*2)" calcmode="lin" valueType="num">
                                      <p:cBhvr rctx="PPT">
                                        <p:cTn id="14" dur="500" autoRev="1" fill="hold">
                                          <p:stCondLst>
                                            <p:cond delay="0"/>
                                          </p:stCondLst>
                                        </p:cTn>
                                        <p:tgtEl>
                                          <p:spTgt spid="6"/>
                                        </p:tgtEl>
                                        <p:attrNameLst>
                                          <p:attrName>ppt_w</p:attrName>
                                        </p:attrNameLst>
                                      </p:cBhvr>
                                    </p:anim>
                                    <p:anim by="(#ppt_w*0.50)" calcmode="lin" valueType="num">
                                      <p:cBhvr>
                                        <p:cTn id="15" dur="500" decel="50000" autoRev="1" fill="hold">
                                          <p:stCondLst>
                                            <p:cond delay="0"/>
                                          </p:stCondLst>
                                        </p:cTn>
                                        <p:tgtEl>
                                          <p:spTgt spid="6"/>
                                        </p:tgtEl>
                                        <p:attrNameLst>
                                          <p:attrName>ppt_x</p:attrName>
                                        </p:attrNameLst>
                                      </p:cBhvr>
                                    </p:anim>
                                    <p:anim from="(-#ppt_h/2)" to="(#ppt_y)" calcmode="lin" valueType="num">
                                      <p:cBhvr>
                                        <p:cTn id="16" dur="1000" fill="hold">
                                          <p:stCondLst>
                                            <p:cond delay="0"/>
                                          </p:stCondLst>
                                        </p:cTn>
                                        <p:tgtEl>
                                          <p:spTgt spid="6"/>
                                        </p:tgtEl>
                                        <p:attrNameLst>
                                          <p:attrName>ppt_y</p:attrName>
                                        </p:attrNameLst>
                                      </p:cBhvr>
                                    </p:anim>
                                    <p:animRot by="21600000">
                                      <p:cBhvr>
                                        <p:cTn id="17"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b="15666"/>
          <a:stretch>
            <a:fillRect/>
          </a:stretch>
        </p:blipFill>
        <p:spPr>
          <a:xfrm>
            <a:off x="0" y="-1"/>
            <a:ext cx="12192000" cy="6850744"/>
          </a:xfrm>
          <a:prstGeom prst="rect">
            <a:avLst/>
          </a:prstGeom>
        </p:spPr>
      </p:pic>
      <p:sp>
        <p:nvSpPr>
          <p:cNvPr id="3" name="矩形 2"/>
          <p:cNvSpPr/>
          <p:nvPr/>
        </p:nvSpPr>
        <p:spPr>
          <a:xfrm>
            <a:off x="0" y="1716504"/>
            <a:ext cx="12192000" cy="3834063"/>
          </a:xfrm>
          <a:prstGeom prst="rect">
            <a:avLst/>
          </a:prstGeom>
          <a:solidFill>
            <a:schemeClr val="tx1">
              <a:lumMod val="75000"/>
              <a:lumOff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2357637" y="3275581"/>
            <a:ext cx="7476727" cy="646331"/>
          </a:xfrm>
          <a:prstGeom prst="rect">
            <a:avLst/>
          </a:prstGeom>
        </p:spPr>
        <p:txBody>
          <a:bodyPr wrap="none">
            <a:spAutoFit/>
          </a:bodyPr>
          <a:lstStyle/>
          <a:p>
            <a:pPr algn="ctr"/>
            <a:r>
              <a:rPr lang="zh-CN" altLang="en-US" sz="3600" dirty="0">
                <a:ln w="6350">
                  <a:noFill/>
                </a:ln>
                <a:solidFill>
                  <a:schemeClr val="bg1">
                    <a:lumMod val="95000"/>
                  </a:schemeClr>
                </a:solidFill>
                <a:latin typeface="微软雅黑" panose="020B0503020204020204" pitchFamily="34" charset="-122"/>
                <a:ea typeface="微软雅黑" panose="020B0503020204020204" pitchFamily="34" charset="-122"/>
              </a:rPr>
              <a:t>高校开题报告毕业论文答辩</a:t>
            </a:r>
            <a:r>
              <a:rPr lang="en-US" altLang="zh-CN" sz="3600" dirty="0">
                <a:ln w="6350">
                  <a:noFill/>
                </a:ln>
                <a:solidFill>
                  <a:schemeClr val="bg1">
                    <a:lumMod val="95000"/>
                  </a:schemeClr>
                </a:solidFill>
                <a:latin typeface="微软雅黑" panose="020B0503020204020204" pitchFamily="34" charset="-122"/>
                <a:ea typeface="微软雅黑" panose="020B0503020204020204" pitchFamily="34" charset="-122"/>
              </a:rPr>
              <a:t>PPT</a:t>
            </a:r>
            <a:r>
              <a:rPr lang="zh-CN" altLang="en-US" sz="3600" dirty="0">
                <a:ln w="6350">
                  <a:noFill/>
                </a:ln>
                <a:solidFill>
                  <a:schemeClr val="bg1">
                    <a:lumMod val="95000"/>
                  </a:schemeClr>
                </a:solidFill>
                <a:latin typeface="微软雅黑" panose="020B0503020204020204" pitchFamily="34" charset="-122"/>
                <a:ea typeface="微软雅黑" panose="020B0503020204020204" pitchFamily="34" charset="-122"/>
              </a:rPr>
              <a:t>模板</a:t>
            </a:r>
            <a:endParaRPr lang="zh-CN" altLang="en-US" sz="3600" dirty="0">
              <a:ln w="6350">
                <a:noFill/>
              </a:ln>
              <a:solidFill>
                <a:schemeClr val="bg1">
                  <a:lumMod val="95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4540727" y="4973781"/>
            <a:ext cx="3168812" cy="245110"/>
            <a:chOff x="942183" y="4995921"/>
            <a:chExt cx="3168812" cy="245110"/>
          </a:xfrm>
        </p:grpSpPr>
        <p:grpSp>
          <p:nvGrpSpPr>
            <p:cNvPr id="27" name="组合 26"/>
            <p:cNvGrpSpPr/>
            <p:nvPr/>
          </p:nvGrpSpPr>
          <p:grpSpPr>
            <a:xfrm>
              <a:off x="942183" y="5031226"/>
              <a:ext cx="174306" cy="174304"/>
              <a:chOff x="801291" y="3535885"/>
              <a:chExt cx="219347" cy="219347"/>
            </a:xfrm>
          </p:grpSpPr>
          <p:sp>
            <p:nvSpPr>
              <p:cNvPr id="28" name="Oval 10"/>
              <p:cNvSpPr>
                <a:spLocks noChangeArrowheads="1"/>
              </p:cNvSpPr>
              <p:nvPr/>
            </p:nvSpPr>
            <p:spPr bwMode="auto">
              <a:xfrm>
                <a:off x="801291" y="3535885"/>
                <a:ext cx="219347" cy="219347"/>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860980" y="3583766"/>
                <a:ext cx="100336" cy="114060"/>
                <a:chOff x="860980" y="3583766"/>
                <a:chExt cx="100336" cy="114060"/>
              </a:xfrm>
            </p:grpSpPr>
            <p:sp>
              <p:nvSpPr>
                <p:cNvPr id="30" name="Freeform 12"/>
                <p:cNvSpPr>
                  <a:spLocks noEditPoints="1"/>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31" name="Freeform 13"/>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grpSp>
          <p:nvGrpSpPr>
            <p:cNvPr id="32" name="Group 14"/>
            <p:cNvGrpSpPr/>
            <p:nvPr/>
          </p:nvGrpSpPr>
          <p:grpSpPr bwMode="auto">
            <a:xfrm>
              <a:off x="2767205" y="5031226"/>
              <a:ext cx="174306" cy="174304"/>
              <a:chOff x="4248" y="3024"/>
              <a:chExt cx="600" cy="599"/>
            </a:xfrm>
          </p:grpSpPr>
          <p:sp>
            <p:nvSpPr>
              <p:cNvPr id="33" name="Oval 15"/>
              <p:cNvSpPr>
                <a:spLocks noChangeArrowheads="1"/>
              </p:cNvSpPr>
              <p:nvPr/>
            </p:nvSpPr>
            <p:spPr bwMode="auto">
              <a:xfrm>
                <a:off x="4248" y="3024"/>
                <a:ext cx="600" cy="599"/>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grpSp>
            <p:nvGrpSpPr>
              <p:cNvPr id="34" name="Group 16"/>
              <p:cNvGrpSpPr/>
              <p:nvPr/>
            </p:nvGrpSpPr>
            <p:grpSpPr bwMode="auto">
              <a:xfrm>
                <a:off x="4441" y="3144"/>
                <a:ext cx="215" cy="345"/>
                <a:chOff x="4441" y="3144"/>
                <a:chExt cx="215" cy="345"/>
              </a:xfrm>
            </p:grpSpPr>
            <p:sp>
              <p:nvSpPr>
                <p:cNvPr id="35" name="Freeform 17"/>
                <p:cNvSpPr>
                  <a:spLocks noEditPoints="1"/>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36" name="Freeform 18"/>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sp>
          <p:nvSpPr>
            <p:cNvPr id="37" name="Text Box 19"/>
            <p:cNvSpPr txBox="1">
              <a:spLocks noChangeArrowheads="1"/>
            </p:cNvSpPr>
            <p:nvPr/>
          </p:nvSpPr>
          <p:spPr bwMode="auto">
            <a:xfrm>
              <a:off x="1087881" y="4995921"/>
              <a:ext cx="13258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000" dirty="0">
                  <a:solidFill>
                    <a:schemeClr val="bg1"/>
                  </a:solidFill>
                  <a:latin typeface="微软雅黑" panose="020B0503020204020204" pitchFamily="34" charset="-122"/>
                  <a:ea typeface="微软雅黑" panose="020B0503020204020204" pitchFamily="34" charset="-122"/>
                </a:rPr>
                <a:t>指导老师：情缘素材</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38" name="Text Box 20"/>
            <p:cNvSpPr txBox="1">
              <a:spLocks noChangeArrowheads="1"/>
            </p:cNvSpPr>
            <p:nvPr/>
          </p:nvSpPr>
          <p:spPr bwMode="auto">
            <a:xfrm>
              <a:off x="2912115" y="4995921"/>
              <a:ext cx="11988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000" dirty="0">
                  <a:solidFill>
                    <a:schemeClr val="bg1"/>
                  </a:solidFill>
                  <a:latin typeface="微软雅黑" panose="020B0503020204020204" pitchFamily="34" charset="-122"/>
                  <a:ea typeface="微软雅黑" panose="020B0503020204020204" pitchFamily="34" charset="-122"/>
                </a:rPr>
                <a:t>答辩人：情缘素材</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sp>
        <p:nvSpPr>
          <p:cNvPr id="39" name="矩形 38"/>
          <p:cNvSpPr/>
          <p:nvPr/>
        </p:nvSpPr>
        <p:spPr>
          <a:xfrm>
            <a:off x="3663124" y="3922469"/>
            <a:ext cx="4865753" cy="246221"/>
          </a:xfrm>
          <a:prstGeom prst="rect">
            <a:avLst/>
          </a:prstGeom>
        </p:spPr>
        <p:txBody>
          <a:bodyPr wrap="square">
            <a:spAutoFit/>
          </a:bodyPr>
          <a:lstStyle/>
          <a:p>
            <a:pPr algn="ctr"/>
            <a:r>
              <a:rPr lang="zh-CN" altLang="en-US" sz="1000" dirty="0">
                <a:solidFill>
                  <a:schemeClr val="bg1"/>
                </a:solidFill>
                <a:latin typeface="微软雅黑" panose="020B0503020204020204" pitchFamily="34" charset="-122"/>
                <a:ea typeface="微软雅黑" panose="020B0503020204020204" pitchFamily="34" charset="-122"/>
              </a:rPr>
              <a:t>本模板有完整逻辑框架，贴近实用易于驾驭，学校</a:t>
            </a:r>
            <a:r>
              <a:rPr lang="en-US" altLang="zh-CN" sz="1000" dirty="0">
                <a:solidFill>
                  <a:schemeClr val="bg1"/>
                </a:solidFill>
                <a:latin typeface="微软雅黑" panose="020B0503020204020204" pitchFamily="34" charset="-122"/>
                <a:ea typeface="微软雅黑" panose="020B0503020204020204" pitchFamily="34" charset="-122"/>
              </a:rPr>
              <a:t>LOGO</a:t>
            </a:r>
            <a:r>
              <a:rPr lang="zh-CN" altLang="en-US" sz="1000" dirty="0">
                <a:solidFill>
                  <a:schemeClr val="bg1"/>
                </a:solidFill>
                <a:latin typeface="微软雅黑" panose="020B0503020204020204" pitchFamily="34" charset="-122"/>
                <a:ea typeface="微软雅黑" panose="020B0503020204020204" pitchFamily="34" charset="-122"/>
              </a:rPr>
              <a:t>请自行替换</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3668575" y="4567157"/>
            <a:ext cx="4854850" cy="277000"/>
            <a:chOff x="3763636" y="3743897"/>
            <a:chExt cx="4854850" cy="277000"/>
          </a:xfrm>
        </p:grpSpPr>
        <p:sp>
          <p:nvSpPr>
            <p:cNvPr id="40" name="Text Box 19"/>
            <p:cNvSpPr txBox="1">
              <a:spLocks noChangeArrowheads="1"/>
            </p:cNvSpPr>
            <p:nvPr/>
          </p:nvSpPr>
          <p:spPr bwMode="auto">
            <a:xfrm>
              <a:off x="3763636" y="3743898"/>
              <a:ext cx="14606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学院：外国语学院 </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41" name="Text Box 19"/>
            <p:cNvSpPr txBox="1">
              <a:spLocks noChangeArrowheads="1"/>
            </p:cNvSpPr>
            <p:nvPr/>
          </p:nvSpPr>
          <p:spPr bwMode="auto">
            <a:xfrm>
              <a:off x="5521647" y="3743898"/>
              <a:ext cx="130676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专业：商务英语 </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42" name="Text Box 19"/>
            <p:cNvSpPr txBox="1">
              <a:spLocks noChangeArrowheads="1"/>
            </p:cNvSpPr>
            <p:nvPr/>
          </p:nvSpPr>
          <p:spPr bwMode="auto">
            <a:xfrm>
              <a:off x="7125770" y="3743897"/>
              <a:ext cx="149271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班级：</a:t>
              </a:r>
              <a:r>
                <a:rPr lang="en-US" altLang="zh-CN" sz="1200" dirty="0">
                  <a:solidFill>
                    <a:schemeClr val="bg1"/>
                  </a:solidFill>
                  <a:latin typeface="微软雅黑" panose="020B0503020204020204" pitchFamily="34" charset="-122"/>
                  <a:ea typeface="微软雅黑" panose="020B0503020204020204" pitchFamily="34" charset="-122"/>
                </a:rPr>
                <a:t>2014</a:t>
              </a:r>
              <a:r>
                <a:rPr lang="zh-CN" altLang="en-US" sz="1200" dirty="0">
                  <a:solidFill>
                    <a:schemeClr val="bg1"/>
                  </a:solidFill>
                  <a:latin typeface="微软雅黑" panose="020B0503020204020204" pitchFamily="34" charset="-122"/>
                  <a:ea typeface="微软雅黑" panose="020B0503020204020204" pitchFamily="34" charset="-122"/>
                </a:rPr>
                <a:t>级</a:t>
              </a:r>
              <a:r>
                <a:rPr lang="en-US" altLang="zh-CN" sz="1200" dirty="0">
                  <a:solidFill>
                    <a:schemeClr val="bg1"/>
                  </a:solidFill>
                  <a:latin typeface="微软雅黑" panose="020B0503020204020204" pitchFamily="34" charset="-122"/>
                  <a:ea typeface="微软雅黑" panose="020B0503020204020204" pitchFamily="34" charset="-122"/>
                </a:rPr>
                <a:t>05</a:t>
              </a:r>
              <a:r>
                <a:rPr lang="zh-CN" altLang="en-US" sz="1200" dirty="0">
                  <a:solidFill>
                    <a:schemeClr val="bg1"/>
                  </a:solidFill>
                  <a:latin typeface="微软雅黑" panose="020B0503020204020204" pitchFamily="34" charset="-122"/>
                  <a:ea typeface="微软雅黑" panose="020B0503020204020204" pitchFamily="34" charset="-122"/>
                </a:rPr>
                <a:t>班</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pic>
        <p:nvPicPr>
          <p:cNvPr id="43" name="组合 1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0069" y="2102856"/>
            <a:ext cx="2551862" cy="92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 calcmode="lin" valueType="num">
                                      <p:cBhvr>
                                        <p:cTn id="19" dur="500" fill="hold"/>
                                        <p:tgtEl>
                                          <p:spTgt spid="43"/>
                                        </p:tgtEl>
                                        <p:attrNameLst>
                                          <p:attrName>style.rotation</p:attrName>
                                        </p:attrNameLst>
                                      </p:cBhvr>
                                      <p:tavLst>
                                        <p:tav tm="0">
                                          <p:val>
                                            <p:fltVal val="90"/>
                                          </p:val>
                                        </p:tav>
                                        <p:tav tm="100000">
                                          <p:val>
                                            <p:fltVal val="0"/>
                                          </p:val>
                                        </p:tav>
                                      </p:tavLst>
                                    </p:anim>
                                    <p:animEffect transition="in" filter="fade">
                                      <p:cBhvr>
                                        <p:cTn id="20" dur="5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25"/>
                                        </p:tgtEl>
                                        <p:attrNameLst>
                                          <p:attrName>style.visibility</p:attrName>
                                        </p:attrNameLst>
                                      </p:cBhvr>
                                      <p:to>
                                        <p:strVal val="visible"/>
                                      </p:to>
                                    </p:set>
                                    <p:anim by="(-#ppt_w*2)" calcmode="lin" valueType="num">
                                      <p:cBhvr rctx="PPT">
                                        <p:cTn id="25" dur="500" autoRev="1" fill="hold">
                                          <p:stCondLst>
                                            <p:cond delay="0"/>
                                          </p:stCondLst>
                                        </p:cTn>
                                        <p:tgtEl>
                                          <p:spTgt spid="25"/>
                                        </p:tgtEl>
                                        <p:attrNameLst>
                                          <p:attrName>ppt_w</p:attrName>
                                        </p:attrNameLst>
                                      </p:cBhvr>
                                    </p:anim>
                                    <p:anim by="(#ppt_w*0.50)" calcmode="lin" valueType="num">
                                      <p:cBhvr>
                                        <p:cTn id="26" dur="500" decel="50000" autoRev="1" fill="hold">
                                          <p:stCondLst>
                                            <p:cond delay="0"/>
                                          </p:stCondLst>
                                        </p:cTn>
                                        <p:tgtEl>
                                          <p:spTgt spid="25"/>
                                        </p:tgtEl>
                                        <p:attrNameLst>
                                          <p:attrName>ppt_x</p:attrName>
                                        </p:attrNameLst>
                                      </p:cBhvr>
                                    </p:anim>
                                    <p:anim from="(-#ppt_h/2)" to="(#ppt_y)" calcmode="lin" valueType="num">
                                      <p:cBhvr>
                                        <p:cTn id="27" dur="1000" fill="hold">
                                          <p:stCondLst>
                                            <p:cond delay="0"/>
                                          </p:stCondLst>
                                        </p:cTn>
                                        <p:tgtEl>
                                          <p:spTgt spid="25"/>
                                        </p:tgtEl>
                                        <p:attrNameLst>
                                          <p:attrName>ppt_y</p:attrName>
                                        </p:attrNameLst>
                                      </p:cBhvr>
                                    </p:anim>
                                    <p:animRot by="21600000">
                                      <p:cBhvr>
                                        <p:cTn id="28" dur="1000" fill="hold">
                                          <p:stCondLst>
                                            <p:cond delay="0"/>
                                          </p:stCondLst>
                                        </p:cTn>
                                        <p:tgtEl>
                                          <p:spTgt spid="25"/>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1000"/>
                                        <p:tgtEl>
                                          <p:spTgt spid="39"/>
                                        </p:tgtEl>
                                      </p:cBhvr>
                                    </p:animEffect>
                                    <p:anim calcmode="lin" valueType="num">
                                      <p:cBhvr>
                                        <p:cTn id="34" dur="1000" fill="hold"/>
                                        <p:tgtEl>
                                          <p:spTgt spid="39"/>
                                        </p:tgtEl>
                                        <p:attrNameLst>
                                          <p:attrName>ppt_x</p:attrName>
                                        </p:attrNameLst>
                                      </p:cBhvr>
                                      <p:tavLst>
                                        <p:tav tm="0">
                                          <p:val>
                                            <p:strVal val="#ppt_x"/>
                                          </p:val>
                                        </p:tav>
                                        <p:tav tm="100000">
                                          <p:val>
                                            <p:strVal val="#ppt_x"/>
                                          </p:val>
                                        </p:tav>
                                      </p:tavLst>
                                    </p:anim>
                                    <p:anim calcmode="lin" valueType="num">
                                      <p:cBhvr>
                                        <p:cTn id="35"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up)">
                                      <p:cBhvr>
                                        <p:cTn id="40" dur="500"/>
                                        <p:tgtEl>
                                          <p:spTgt spid="5"/>
                                        </p:tgtEl>
                                      </p:cBhvr>
                                    </p:animEffect>
                                  </p:childTnLst>
                                </p:cTn>
                              </p:par>
                              <p:par>
                                <p:cTn id="41" presetID="22" presetClass="entr" presetSubtype="1"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up)">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 grpId="0"/>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0"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898105"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7"/>
          <p:cNvPicPr>
            <a:picLocks noChangeAspect="1" noChangeArrowheads="1"/>
          </p:cNvPicPr>
          <p:nvPr/>
        </p:nvPicPr>
        <p:blipFill>
          <a:blip r:embed="rId1">
            <a:biLevel thresh="75000"/>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32527" y="6351257"/>
            <a:ext cx="1160135" cy="41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51"/>
          <p:cNvSpPr/>
          <p:nvPr/>
        </p:nvSpPr>
        <p:spPr>
          <a:xfrm>
            <a:off x="935907" y="559459"/>
            <a:ext cx="70970" cy="628052"/>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cs typeface="+mn-ea"/>
              <a:sym typeface="+mn-lt"/>
            </a:endParaRPr>
          </a:p>
        </p:txBody>
      </p:sp>
      <p:grpSp>
        <p:nvGrpSpPr>
          <p:cNvPr id="2" name="组合 1"/>
          <p:cNvGrpSpPr/>
          <p:nvPr/>
        </p:nvGrpSpPr>
        <p:grpSpPr>
          <a:xfrm>
            <a:off x="1065178" y="565322"/>
            <a:ext cx="3441290" cy="654273"/>
            <a:chOff x="1065178" y="565322"/>
            <a:chExt cx="3441290" cy="654273"/>
          </a:xfrm>
        </p:grpSpPr>
        <p:sp>
          <p:nvSpPr>
            <p:cNvPr id="5" name="TextBox 49"/>
            <p:cNvSpPr txBox="1"/>
            <p:nvPr/>
          </p:nvSpPr>
          <p:spPr>
            <a:xfrm>
              <a:off x="1065178" y="565322"/>
              <a:ext cx="3057643" cy="396134"/>
            </a:xfrm>
            <a:prstGeom prst="rect">
              <a:avLst/>
            </a:prstGeom>
            <a:noFill/>
          </p:spPr>
          <p:txBody>
            <a:bodyPr wrap="square" rtlCol="0">
              <a:spAutoFit/>
            </a:bodyPr>
            <a:lstStyle/>
            <a:p>
              <a:pPr>
                <a:lnSpc>
                  <a:spcPct val="80000"/>
                </a:lnSpc>
              </a:pPr>
              <a:r>
                <a:rPr lang="zh-CN" altLang="en-US" sz="2400" dirty="0">
                  <a:solidFill>
                    <a:schemeClr val="tx2"/>
                  </a:solidFill>
                  <a:latin typeface="微软雅黑" panose="020B0503020204020204" pitchFamily="34" charset="-122"/>
                  <a:ea typeface="微软雅黑" panose="020B0503020204020204" pitchFamily="34" charset="-122"/>
                  <a:cs typeface="+mn-ea"/>
                  <a:sym typeface="+mn-lt"/>
                </a:rPr>
                <a:t>选题的背景</a:t>
              </a:r>
              <a:endParaRPr lang="en-US" sz="240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8" name="矩形 7"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065178" y="973374"/>
              <a:ext cx="3441290" cy="246221"/>
            </a:xfrm>
            <a:prstGeom prst="rect">
              <a:avLst/>
            </a:prstGeom>
          </p:spPr>
          <p:txBody>
            <a:bodyPr wrap="square">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标题数数字标题标题数标题题数字标题数字等。</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0" name="TextBox 15"/>
          <p:cNvSpPr txBox="1"/>
          <p:nvPr/>
        </p:nvSpPr>
        <p:spPr>
          <a:xfrm>
            <a:off x="860425" y="1438906"/>
            <a:ext cx="10478295" cy="646313"/>
          </a:xfrm>
          <a:prstGeom prst="rect">
            <a:avLst/>
          </a:prstGeom>
          <a:noFill/>
        </p:spPr>
        <p:txBody>
          <a:bodyPr wrap="square" lIns="91422" tIns="45711" rIns="91422" bIns="45711" rtlCol="0">
            <a:spAutoFit/>
          </a:bodyPr>
          <a:lstStyle/>
          <a:p>
            <a:pPr algn="ct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可以通字等都可以通题数字标题字等都可以通题数字标题标题数字等都可以通题数字标题字等都可以通题数字标题标题数标题标题题数字标题字等都可以通题数字标题标题数标题题数字标题数字等。</a:t>
            </a:r>
            <a:endPar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1" name="Group 81"/>
          <p:cNvGrpSpPr/>
          <p:nvPr/>
        </p:nvGrpSpPr>
        <p:grpSpPr>
          <a:xfrm>
            <a:off x="9494563" y="2697732"/>
            <a:ext cx="1828115" cy="699606"/>
            <a:chOff x="1106692" y="1348755"/>
            <a:chExt cx="1926096" cy="524703"/>
          </a:xfrm>
        </p:grpSpPr>
        <p:sp>
          <p:nvSpPr>
            <p:cNvPr id="12" name="Title 20"/>
            <p:cNvSpPr txBox="1"/>
            <p:nvPr/>
          </p:nvSpPr>
          <p:spPr>
            <a:xfrm>
              <a:off x="1106692" y="1348755"/>
              <a:ext cx="1926096" cy="138499"/>
            </a:xfrm>
            <a:prstGeom prst="rect">
              <a:avLst/>
            </a:prstGeom>
          </p:spPr>
          <p:txBody>
            <a:bodyPr vert="horz" wrap="square" lIns="45720" tIns="0" rIns="4572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点击输入标题文字内容</a:t>
              </a:r>
              <a:endParaRPr 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3" name="Title 20"/>
            <p:cNvSpPr txBox="1"/>
            <p:nvPr/>
          </p:nvSpPr>
          <p:spPr>
            <a:xfrm>
              <a:off x="1107585" y="1423337"/>
              <a:ext cx="1924479" cy="450121"/>
            </a:xfrm>
            <a:prstGeom prst="rect">
              <a:avLst/>
            </a:prstGeom>
          </p:spPr>
          <p:txBody>
            <a:bodyPr vert="horz" wrap="square" lIns="45720" tIns="22860" rIns="45720" bIns="2286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标题数数字等都可以通题数字标题字等都可以通题数字标题标题数标题题数字标题数字等。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4" name="Group 85"/>
          <p:cNvGrpSpPr/>
          <p:nvPr/>
        </p:nvGrpSpPr>
        <p:grpSpPr>
          <a:xfrm>
            <a:off x="9494563" y="3792073"/>
            <a:ext cx="1828115" cy="688737"/>
            <a:chOff x="1106692" y="1348756"/>
            <a:chExt cx="1926096" cy="516551"/>
          </a:xfrm>
        </p:grpSpPr>
        <p:sp>
          <p:nvSpPr>
            <p:cNvPr id="15" name="Title 20"/>
            <p:cNvSpPr txBox="1"/>
            <p:nvPr/>
          </p:nvSpPr>
          <p:spPr>
            <a:xfrm>
              <a:off x="1106692" y="1348756"/>
              <a:ext cx="1926096" cy="138499"/>
            </a:xfrm>
            <a:prstGeom prst="rect">
              <a:avLst/>
            </a:prstGeom>
          </p:spPr>
          <p:txBody>
            <a:bodyPr vert="horz" wrap="square" lIns="45720" tIns="0" rIns="4572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点击输入标题文字内容</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6" name="Title 20"/>
            <p:cNvSpPr txBox="1"/>
            <p:nvPr/>
          </p:nvSpPr>
          <p:spPr>
            <a:xfrm>
              <a:off x="1107585" y="1431488"/>
              <a:ext cx="1924479" cy="433819"/>
            </a:xfrm>
            <a:prstGeom prst="rect">
              <a:avLst/>
            </a:prstGeom>
          </p:spPr>
          <p:txBody>
            <a:bodyPr vert="horz" wrap="square" lIns="45720" tIns="22860" rIns="45720" bIns="2286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标题数数字等都可以通题数字标题字等都可以通题数字标题标题数标题题数字标题数字等。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7" name="Group 89"/>
          <p:cNvGrpSpPr/>
          <p:nvPr/>
        </p:nvGrpSpPr>
        <p:grpSpPr>
          <a:xfrm>
            <a:off x="9494563" y="4869219"/>
            <a:ext cx="1828115" cy="688737"/>
            <a:chOff x="1106692" y="1348756"/>
            <a:chExt cx="1926096" cy="516551"/>
          </a:xfrm>
        </p:grpSpPr>
        <p:sp>
          <p:nvSpPr>
            <p:cNvPr id="18" name="Title 20"/>
            <p:cNvSpPr txBox="1"/>
            <p:nvPr/>
          </p:nvSpPr>
          <p:spPr>
            <a:xfrm>
              <a:off x="1106692" y="1348756"/>
              <a:ext cx="1926096" cy="138499"/>
            </a:xfrm>
            <a:prstGeom prst="rect">
              <a:avLst/>
            </a:prstGeom>
          </p:spPr>
          <p:txBody>
            <a:bodyPr vert="horz" wrap="square" lIns="45720" tIns="0" rIns="4572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点击输入标题文字内容</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9" name="Title 20"/>
            <p:cNvSpPr txBox="1"/>
            <p:nvPr/>
          </p:nvSpPr>
          <p:spPr>
            <a:xfrm>
              <a:off x="1107585" y="1431488"/>
              <a:ext cx="1924479" cy="433819"/>
            </a:xfrm>
            <a:prstGeom prst="rect">
              <a:avLst/>
            </a:prstGeom>
          </p:spPr>
          <p:txBody>
            <a:bodyPr vert="horz" wrap="square" lIns="45720" tIns="22860" rIns="45720" bIns="2286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标题数数字等都可以通题数字标题字等都可以通题数字标题标题数标题题数字标题数字等。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8893962" y="2752501"/>
            <a:ext cx="472624" cy="472748"/>
            <a:chOff x="8910004" y="3041899"/>
            <a:chExt cx="472624" cy="472748"/>
          </a:xfrm>
        </p:grpSpPr>
        <p:sp>
          <p:nvSpPr>
            <p:cNvPr id="21" name="Oval 84"/>
            <p:cNvSpPr/>
            <p:nvPr/>
          </p:nvSpPr>
          <p:spPr>
            <a:xfrm>
              <a:off x="8910004" y="3041899"/>
              <a:ext cx="472624" cy="472748"/>
            </a:xfrm>
            <a:prstGeom prst="ellipse">
              <a:avLst/>
            </a:prstGeom>
            <a:solidFill>
              <a:schemeClr val="tx1">
                <a:lumMod val="65000"/>
                <a:lumOff val="35000"/>
              </a:schemeClr>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900" dirty="0">
                <a:solidFill>
                  <a:schemeClr val="tx1"/>
                </a:solidFill>
                <a:cs typeface="+mn-ea"/>
                <a:sym typeface="+mn-lt"/>
              </a:endParaRPr>
            </a:p>
          </p:txBody>
        </p:sp>
        <p:sp>
          <p:nvSpPr>
            <p:cNvPr id="22" name="Freeform 211"/>
            <p:cNvSpPr>
              <a:spLocks noEditPoints="1"/>
            </p:cNvSpPr>
            <p:nvPr/>
          </p:nvSpPr>
          <p:spPr bwMode="auto">
            <a:xfrm>
              <a:off x="9037200" y="3160653"/>
              <a:ext cx="214303" cy="212685"/>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rgbClr val="FFFFFF"/>
            </a:solidFill>
            <a:ln w="9525">
              <a:noFill/>
              <a:round/>
            </a:ln>
          </p:spPr>
          <p:txBody>
            <a:bodyPr vert="horz" wrap="square" lIns="45720" tIns="22860" rIns="45720" bIns="22860" numCol="1" anchor="t" anchorCtr="0" compatLnSpc="1"/>
            <a:lstStyle/>
            <a:p>
              <a:endParaRPr lang="en-US" sz="900">
                <a:cs typeface="+mn-ea"/>
                <a:sym typeface="+mn-lt"/>
              </a:endParaRPr>
            </a:p>
          </p:txBody>
        </p:sp>
      </p:grpSp>
      <p:grpSp>
        <p:nvGrpSpPr>
          <p:cNvPr id="23" name="组合 22"/>
          <p:cNvGrpSpPr/>
          <p:nvPr/>
        </p:nvGrpSpPr>
        <p:grpSpPr>
          <a:xfrm>
            <a:off x="8893962" y="3846838"/>
            <a:ext cx="472624" cy="472748"/>
            <a:chOff x="8910004" y="3751228"/>
            <a:chExt cx="472624" cy="472748"/>
          </a:xfrm>
        </p:grpSpPr>
        <p:sp>
          <p:nvSpPr>
            <p:cNvPr id="24" name="Oval 88"/>
            <p:cNvSpPr/>
            <p:nvPr/>
          </p:nvSpPr>
          <p:spPr>
            <a:xfrm>
              <a:off x="8910004" y="3751228"/>
              <a:ext cx="472624" cy="472748"/>
            </a:xfrm>
            <a:prstGeom prst="ellipse">
              <a:avLst/>
            </a:prstGeom>
            <a:noFill/>
            <a:ln w="57150" cmpd="sng">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900" dirty="0">
                <a:solidFill>
                  <a:schemeClr val="tx1"/>
                </a:solidFill>
                <a:cs typeface="+mn-ea"/>
                <a:sym typeface="+mn-lt"/>
              </a:endParaRPr>
            </a:p>
          </p:txBody>
        </p:sp>
        <p:sp>
          <p:nvSpPr>
            <p:cNvPr id="28" name="Freeform 14"/>
            <p:cNvSpPr>
              <a:spLocks noEditPoints="1"/>
            </p:cNvSpPr>
            <p:nvPr/>
          </p:nvSpPr>
          <p:spPr bwMode="auto">
            <a:xfrm>
              <a:off x="9019702" y="3883086"/>
              <a:ext cx="261307" cy="201084"/>
            </a:xfrm>
            <a:custGeom>
              <a:avLst/>
              <a:gdLst/>
              <a:ahLst/>
              <a:cxnLst>
                <a:cxn ang="0">
                  <a:pos x="78" y="47"/>
                </a:cxn>
                <a:cxn ang="0">
                  <a:pos x="76" y="48"/>
                </a:cxn>
                <a:cxn ang="0">
                  <a:pos x="73" y="48"/>
                </a:cxn>
                <a:cxn ang="0">
                  <a:pos x="73" y="53"/>
                </a:cxn>
                <a:cxn ang="0">
                  <a:pos x="65" y="60"/>
                </a:cxn>
                <a:cxn ang="0">
                  <a:pos x="58" y="53"/>
                </a:cxn>
                <a:cxn ang="0">
                  <a:pos x="58" y="48"/>
                </a:cxn>
                <a:cxn ang="0">
                  <a:pos x="19" y="48"/>
                </a:cxn>
                <a:cxn ang="0">
                  <a:pos x="19" y="53"/>
                </a:cxn>
                <a:cxn ang="0">
                  <a:pos x="12" y="60"/>
                </a:cxn>
                <a:cxn ang="0">
                  <a:pos x="5" y="53"/>
                </a:cxn>
                <a:cxn ang="0">
                  <a:pos x="5" y="48"/>
                </a:cxn>
                <a:cxn ang="0">
                  <a:pos x="1" y="48"/>
                </a:cxn>
                <a:cxn ang="0">
                  <a:pos x="0" y="47"/>
                </a:cxn>
                <a:cxn ang="0">
                  <a:pos x="0" y="32"/>
                </a:cxn>
                <a:cxn ang="0">
                  <a:pos x="8" y="24"/>
                </a:cxn>
                <a:cxn ang="0">
                  <a:pos x="9" y="24"/>
                </a:cxn>
                <a:cxn ang="0">
                  <a:pos x="13" y="8"/>
                </a:cxn>
                <a:cxn ang="0">
                  <a:pos x="24" y="0"/>
                </a:cxn>
                <a:cxn ang="0">
                  <a:pos x="53" y="0"/>
                </a:cxn>
                <a:cxn ang="0">
                  <a:pos x="64" y="8"/>
                </a:cxn>
                <a:cxn ang="0">
                  <a:pos x="68" y="24"/>
                </a:cxn>
                <a:cxn ang="0">
                  <a:pos x="69" y="24"/>
                </a:cxn>
                <a:cxn ang="0">
                  <a:pos x="78" y="32"/>
                </a:cxn>
                <a:cxn ang="0">
                  <a:pos x="78" y="47"/>
                </a:cxn>
                <a:cxn ang="0">
                  <a:pos x="12" y="30"/>
                </a:cxn>
                <a:cxn ang="0">
                  <a:pos x="6" y="36"/>
                </a:cxn>
                <a:cxn ang="0">
                  <a:pos x="12" y="42"/>
                </a:cxn>
                <a:cxn ang="0">
                  <a:pos x="18" y="36"/>
                </a:cxn>
                <a:cxn ang="0">
                  <a:pos x="12" y="30"/>
                </a:cxn>
                <a:cxn ang="0">
                  <a:pos x="58" y="24"/>
                </a:cxn>
                <a:cxn ang="0">
                  <a:pos x="55" y="10"/>
                </a:cxn>
                <a:cxn ang="0">
                  <a:pos x="53" y="9"/>
                </a:cxn>
                <a:cxn ang="0">
                  <a:pos x="24" y="9"/>
                </a:cxn>
                <a:cxn ang="0">
                  <a:pos x="23" y="10"/>
                </a:cxn>
                <a:cxn ang="0">
                  <a:pos x="19" y="24"/>
                </a:cxn>
                <a:cxn ang="0">
                  <a:pos x="58" y="24"/>
                </a:cxn>
                <a:cxn ang="0">
                  <a:pos x="65" y="30"/>
                </a:cxn>
                <a:cxn ang="0">
                  <a:pos x="59" y="36"/>
                </a:cxn>
                <a:cxn ang="0">
                  <a:pos x="65" y="42"/>
                </a:cxn>
                <a:cxn ang="0">
                  <a:pos x="71" y="36"/>
                </a:cxn>
                <a:cxn ang="0">
                  <a:pos x="65" y="30"/>
                </a:cxn>
              </a:cxnLst>
              <a:rect l="0" t="0" r="r" b="b"/>
              <a:pathLst>
                <a:path w="78" h="60">
                  <a:moveTo>
                    <a:pt x="78" y="47"/>
                  </a:moveTo>
                  <a:cubicBezTo>
                    <a:pt x="78" y="48"/>
                    <a:pt x="77" y="48"/>
                    <a:pt x="76" y="48"/>
                  </a:cubicBezTo>
                  <a:cubicBezTo>
                    <a:pt x="73" y="48"/>
                    <a:pt x="73" y="48"/>
                    <a:pt x="73" y="48"/>
                  </a:cubicBezTo>
                  <a:cubicBezTo>
                    <a:pt x="73" y="53"/>
                    <a:pt x="73" y="53"/>
                    <a:pt x="73" y="53"/>
                  </a:cubicBezTo>
                  <a:cubicBezTo>
                    <a:pt x="73" y="57"/>
                    <a:pt x="69" y="60"/>
                    <a:pt x="65" y="60"/>
                  </a:cubicBezTo>
                  <a:cubicBezTo>
                    <a:pt x="61" y="60"/>
                    <a:pt x="58" y="57"/>
                    <a:pt x="58" y="53"/>
                  </a:cubicBezTo>
                  <a:cubicBezTo>
                    <a:pt x="58" y="48"/>
                    <a:pt x="58" y="48"/>
                    <a:pt x="58" y="48"/>
                  </a:cubicBezTo>
                  <a:cubicBezTo>
                    <a:pt x="19" y="48"/>
                    <a:pt x="19" y="48"/>
                    <a:pt x="19" y="48"/>
                  </a:cubicBezTo>
                  <a:cubicBezTo>
                    <a:pt x="19" y="53"/>
                    <a:pt x="19" y="53"/>
                    <a:pt x="19" y="53"/>
                  </a:cubicBezTo>
                  <a:cubicBezTo>
                    <a:pt x="19" y="57"/>
                    <a:pt x="16" y="60"/>
                    <a:pt x="12" y="60"/>
                  </a:cubicBezTo>
                  <a:cubicBezTo>
                    <a:pt x="8" y="60"/>
                    <a:pt x="5" y="57"/>
                    <a:pt x="5" y="53"/>
                  </a:cubicBezTo>
                  <a:cubicBezTo>
                    <a:pt x="5" y="48"/>
                    <a:pt x="5" y="48"/>
                    <a:pt x="5" y="48"/>
                  </a:cubicBezTo>
                  <a:cubicBezTo>
                    <a:pt x="1" y="48"/>
                    <a:pt x="1" y="48"/>
                    <a:pt x="1" y="48"/>
                  </a:cubicBezTo>
                  <a:cubicBezTo>
                    <a:pt x="0" y="48"/>
                    <a:pt x="0" y="48"/>
                    <a:pt x="0" y="47"/>
                  </a:cubicBezTo>
                  <a:cubicBezTo>
                    <a:pt x="0" y="32"/>
                    <a:pt x="0" y="32"/>
                    <a:pt x="0" y="32"/>
                  </a:cubicBezTo>
                  <a:cubicBezTo>
                    <a:pt x="0" y="28"/>
                    <a:pt x="4" y="24"/>
                    <a:pt x="8" y="24"/>
                  </a:cubicBezTo>
                  <a:cubicBezTo>
                    <a:pt x="9" y="24"/>
                    <a:pt x="9" y="24"/>
                    <a:pt x="9" y="24"/>
                  </a:cubicBezTo>
                  <a:cubicBezTo>
                    <a:pt x="13" y="8"/>
                    <a:pt x="13" y="8"/>
                    <a:pt x="13" y="8"/>
                  </a:cubicBezTo>
                  <a:cubicBezTo>
                    <a:pt x="14" y="3"/>
                    <a:pt x="19" y="0"/>
                    <a:pt x="24" y="0"/>
                  </a:cubicBezTo>
                  <a:cubicBezTo>
                    <a:pt x="53" y="0"/>
                    <a:pt x="53" y="0"/>
                    <a:pt x="53" y="0"/>
                  </a:cubicBezTo>
                  <a:cubicBezTo>
                    <a:pt x="58" y="0"/>
                    <a:pt x="63" y="3"/>
                    <a:pt x="64" y="8"/>
                  </a:cubicBezTo>
                  <a:cubicBezTo>
                    <a:pt x="68" y="24"/>
                    <a:pt x="68" y="24"/>
                    <a:pt x="68" y="24"/>
                  </a:cubicBezTo>
                  <a:cubicBezTo>
                    <a:pt x="69" y="24"/>
                    <a:pt x="69" y="24"/>
                    <a:pt x="69" y="24"/>
                  </a:cubicBezTo>
                  <a:cubicBezTo>
                    <a:pt x="74" y="24"/>
                    <a:pt x="78" y="28"/>
                    <a:pt x="78" y="32"/>
                  </a:cubicBezTo>
                  <a:lnTo>
                    <a:pt x="78" y="47"/>
                  </a:lnTo>
                  <a:close/>
                  <a:moveTo>
                    <a:pt x="12" y="30"/>
                  </a:moveTo>
                  <a:cubicBezTo>
                    <a:pt x="9" y="30"/>
                    <a:pt x="6" y="33"/>
                    <a:pt x="6" y="36"/>
                  </a:cubicBezTo>
                  <a:cubicBezTo>
                    <a:pt x="6" y="39"/>
                    <a:pt x="9" y="42"/>
                    <a:pt x="12" y="42"/>
                  </a:cubicBezTo>
                  <a:cubicBezTo>
                    <a:pt x="15" y="42"/>
                    <a:pt x="18" y="39"/>
                    <a:pt x="18" y="36"/>
                  </a:cubicBezTo>
                  <a:cubicBezTo>
                    <a:pt x="18" y="33"/>
                    <a:pt x="15" y="30"/>
                    <a:pt x="12" y="30"/>
                  </a:cubicBezTo>
                  <a:close/>
                  <a:moveTo>
                    <a:pt x="58" y="24"/>
                  </a:moveTo>
                  <a:cubicBezTo>
                    <a:pt x="55" y="10"/>
                    <a:pt x="55" y="10"/>
                    <a:pt x="55" y="10"/>
                  </a:cubicBezTo>
                  <a:cubicBezTo>
                    <a:pt x="54" y="10"/>
                    <a:pt x="54" y="9"/>
                    <a:pt x="53" y="9"/>
                  </a:cubicBezTo>
                  <a:cubicBezTo>
                    <a:pt x="24" y="9"/>
                    <a:pt x="24" y="9"/>
                    <a:pt x="24" y="9"/>
                  </a:cubicBezTo>
                  <a:cubicBezTo>
                    <a:pt x="24" y="9"/>
                    <a:pt x="23" y="10"/>
                    <a:pt x="23" y="10"/>
                  </a:cubicBezTo>
                  <a:cubicBezTo>
                    <a:pt x="19" y="24"/>
                    <a:pt x="19" y="24"/>
                    <a:pt x="19" y="24"/>
                  </a:cubicBezTo>
                  <a:lnTo>
                    <a:pt x="58" y="24"/>
                  </a:lnTo>
                  <a:close/>
                  <a:moveTo>
                    <a:pt x="65" y="30"/>
                  </a:moveTo>
                  <a:cubicBezTo>
                    <a:pt x="62" y="30"/>
                    <a:pt x="59" y="33"/>
                    <a:pt x="59" y="36"/>
                  </a:cubicBezTo>
                  <a:cubicBezTo>
                    <a:pt x="59" y="39"/>
                    <a:pt x="62" y="42"/>
                    <a:pt x="65" y="42"/>
                  </a:cubicBezTo>
                  <a:cubicBezTo>
                    <a:pt x="69" y="42"/>
                    <a:pt x="71" y="39"/>
                    <a:pt x="71" y="36"/>
                  </a:cubicBezTo>
                  <a:cubicBezTo>
                    <a:pt x="71" y="33"/>
                    <a:pt x="69" y="30"/>
                    <a:pt x="65" y="30"/>
                  </a:cubicBezTo>
                  <a:close/>
                </a:path>
              </a:pathLst>
            </a:custGeom>
            <a:solidFill>
              <a:schemeClr val="tx1">
                <a:lumMod val="50000"/>
                <a:lumOff val="50000"/>
              </a:schemeClr>
            </a:solidFill>
            <a:ln w="9525">
              <a:noFill/>
              <a:round/>
            </a:ln>
          </p:spPr>
          <p:txBody>
            <a:bodyPr vert="horz" wrap="square" lIns="45720" tIns="22860" rIns="45720" bIns="22860" numCol="1" anchor="t" anchorCtr="0" compatLnSpc="1"/>
            <a:lstStyle/>
            <a:p>
              <a:endParaRPr lang="en-US" sz="900">
                <a:cs typeface="+mn-ea"/>
                <a:sym typeface="+mn-lt"/>
              </a:endParaRPr>
            </a:p>
          </p:txBody>
        </p:sp>
      </p:grpSp>
      <p:grpSp>
        <p:nvGrpSpPr>
          <p:cNvPr id="29" name="组合 28"/>
          <p:cNvGrpSpPr/>
          <p:nvPr/>
        </p:nvGrpSpPr>
        <p:grpSpPr>
          <a:xfrm>
            <a:off x="8893962" y="4923984"/>
            <a:ext cx="472624" cy="472748"/>
            <a:chOff x="8910004" y="4523576"/>
            <a:chExt cx="472624" cy="472748"/>
          </a:xfrm>
        </p:grpSpPr>
        <p:sp>
          <p:nvSpPr>
            <p:cNvPr id="30" name="Oval 92"/>
            <p:cNvSpPr/>
            <p:nvPr/>
          </p:nvSpPr>
          <p:spPr>
            <a:xfrm>
              <a:off x="8910004" y="4523576"/>
              <a:ext cx="472624" cy="472748"/>
            </a:xfrm>
            <a:prstGeom prst="ellipse">
              <a:avLst/>
            </a:prstGeom>
            <a:solidFill>
              <a:schemeClr val="tx1">
                <a:lumMod val="65000"/>
                <a:lumOff val="35000"/>
              </a:schemeClr>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900" dirty="0">
                <a:solidFill>
                  <a:schemeClr val="tx1"/>
                </a:solidFill>
                <a:cs typeface="+mn-ea"/>
                <a:sym typeface="+mn-lt"/>
              </a:endParaRPr>
            </a:p>
          </p:txBody>
        </p:sp>
        <p:sp>
          <p:nvSpPr>
            <p:cNvPr id="31" name="Freeform 77"/>
            <p:cNvSpPr>
              <a:spLocks noEditPoints="1"/>
            </p:cNvSpPr>
            <p:nvPr/>
          </p:nvSpPr>
          <p:spPr bwMode="auto">
            <a:xfrm>
              <a:off x="9006479" y="4616927"/>
              <a:ext cx="275022" cy="275130"/>
            </a:xfrm>
            <a:custGeom>
              <a:avLst/>
              <a:gdLst/>
              <a:ahLst/>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rgbClr val="FFFFFF"/>
            </a:solidFill>
            <a:ln w="9525">
              <a:noFill/>
              <a:round/>
            </a:ln>
          </p:spPr>
          <p:txBody>
            <a:bodyPr vert="horz" wrap="square" lIns="45720" tIns="22860" rIns="45720" bIns="22860" numCol="1" anchor="t" anchorCtr="0" compatLnSpc="1"/>
            <a:lstStyle/>
            <a:p>
              <a:endParaRPr lang="en-US" sz="900">
                <a:cs typeface="+mn-ea"/>
                <a:sym typeface="+mn-lt"/>
              </a:endParaRPr>
            </a:p>
          </p:txBody>
        </p:sp>
      </p:grpSp>
      <p:grpSp>
        <p:nvGrpSpPr>
          <p:cNvPr id="32" name="Group 101"/>
          <p:cNvGrpSpPr/>
          <p:nvPr/>
        </p:nvGrpSpPr>
        <p:grpSpPr>
          <a:xfrm>
            <a:off x="844383" y="2697735"/>
            <a:ext cx="1888955" cy="688737"/>
            <a:chOff x="1106692" y="1348756"/>
            <a:chExt cx="1926096" cy="516551"/>
          </a:xfrm>
        </p:grpSpPr>
        <p:sp>
          <p:nvSpPr>
            <p:cNvPr id="33" name="Title 20"/>
            <p:cNvSpPr txBox="1"/>
            <p:nvPr/>
          </p:nvSpPr>
          <p:spPr>
            <a:xfrm>
              <a:off x="1106692" y="1348756"/>
              <a:ext cx="1926096" cy="138499"/>
            </a:xfrm>
            <a:prstGeom prst="rect">
              <a:avLst/>
            </a:prstGeom>
          </p:spPr>
          <p:txBody>
            <a:bodyPr vert="horz" wrap="square" lIns="45720" tIns="0" rIns="4572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点击输入标题文字内容</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4" name="Title 20"/>
            <p:cNvSpPr txBox="1"/>
            <p:nvPr/>
          </p:nvSpPr>
          <p:spPr>
            <a:xfrm>
              <a:off x="1107585" y="1431488"/>
              <a:ext cx="1924479" cy="433819"/>
            </a:xfrm>
            <a:prstGeom prst="rect">
              <a:avLst/>
            </a:prstGeom>
          </p:spPr>
          <p:txBody>
            <a:bodyPr vert="horz" wrap="square" lIns="45720" tIns="22860" rIns="45720" bIns="2286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标题数数字等都可以通题数字标题字等都可以通题数字标题标题数标题题数字标题数字等。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2830114" y="2752501"/>
            <a:ext cx="472624" cy="472748"/>
            <a:chOff x="2846156" y="2816669"/>
            <a:chExt cx="472624" cy="472748"/>
          </a:xfrm>
        </p:grpSpPr>
        <p:sp>
          <p:nvSpPr>
            <p:cNvPr id="36" name="Oval 104"/>
            <p:cNvSpPr/>
            <p:nvPr/>
          </p:nvSpPr>
          <p:spPr>
            <a:xfrm>
              <a:off x="2846156" y="2816669"/>
              <a:ext cx="472624" cy="472748"/>
            </a:xfrm>
            <a:prstGeom prst="ellipse">
              <a:avLst/>
            </a:prstGeom>
            <a:solidFill>
              <a:schemeClr val="tx1">
                <a:lumMod val="65000"/>
                <a:lumOff val="35000"/>
              </a:schemeClr>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900" dirty="0">
                <a:solidFill>
                  <a:schemeClr val="tx1"/>
                </a:solidFill>
                <a:cs typeface="+mn-ea"/>
                <a:sym typeface="+mn-lt"/>
              </a:endParaRPr>
            </a:p>
          </p:txBody>
        </p:sp>
        <p:sp>
          <p:nvSpPr>
            <p:cNvPr id="37" name="Freeform 161"/>
            <p:cNvSpPr>
              <a:spLocks noEditPoints="1"/>
            </p:cNvSpPr>
            <p:nvPr/>
          </p:nvSpPr>
          <p:spPr bwMode="auto">
            <a:xfrm>
              <a:off x="2962360" y="2931861"/>
              <a:ext cx="253709" cy="220075"/>
            </a:xfrm>
            <a:custGeom>
              <a:avLst/>
              <a:gdLst/>
              <a:ahLst/>
              <a:cxnLst>
                <a:cxn ang="0">
                  <a:pos x="73" y="19"/>
                </a:cxn>
                <a:cxn ang="0">
                  <a:pos x="73" y="53"/>
                </a:cxn>
                <a:cxn ang="0">
                  <a:pos x="64" y="63"/>
                </a:cxn>
                <a:cxn ang="0">
                  <a:pos x="10" y="63"/>
                </a:cxn>
                <a:cxn ang="0">
                  <a:pos x="0" y="53"/>
                </a:cxn>
                <a:cxn ang="0">
                  <a:pos x="0" y="19"/>
                </a:cxn>
                <a:cxn ang="0">
                  <a:pos x="10" y="9"/>
                </a:cxn>
                <a:cxn ang="0">
                  <a:pos x="19" y="9"/>
                </a:cxn>
                <a:cxn ang="0">
                  <a:pos x="21" y="4"/>
                </a:cxn>
                <a:cxn ang="0">
                  <a:pos x="27" y="0"/>
                </a:cxn>
                <a:cxn ang="0">
                  <a:pos x="47" y="0"/>
                </a:cxn>
                <a:cxn ang="0">
                  <a:pos x="53" y="4"/>
                </a:cxn>
                <a:cxn ang="0">
                  <a:pos x="55" y="9"/>
                </a:cxn>
                <a:cxn ang="0">
                  <a:pos x="64" y="9"/>
                </a:cxn>
                <a:cxn ang="0">
                  <a:pos x="73" y="19"/>
                </a:cxn>
                <a:cxn ang="0">
                  <a:pos x="54" y="36"/>
                </a:cxn>
                <a:cxn ang="0">
                  <a:pos x="37" y="19"/>
                </a:cxn>
                <a:cxn ang="0">
                  <a:pos x="20" y="36"/>
                </a:cxn>
                <a:cxn ang="0">
                  <a:pos x="37" y="53"/>
                </a:cxn>
                <a:cxn ang="0">
                  <a:pos x="54" y="36"/>
                </a:cxn>
                <a:cxn ang="0">
                  <a:pos x="48" y="36"/>
                </a:cxn>
                <a:cxn ang="0">
                  <a:pos x="37" y="47"/>
                </a:cxn>
                <a:cxn ang="0">
                  <a:pos x="26" y="36"/>
                </a:cxn>
                <a:cxn ang="0">
                  <a:pos x="37" y="25"/>
                </a:cxn>
                <a:cxn ang="0">
                  <a:pos x="48" y="36"/>
                </a:cxn>
              </a:cxnLst>
              <a:rect l="0" t="0" r="r" b="b"/>
              <a:pathLst>
                <a:path w="73" h="63">
                  <a:moveTo>
                    <a:pt x="73" y="19"/>
                  </a:moveTo>
                  <a:cubicBezTo>
                    <a:pt x="73" y="53"/>
                    <a:pt x="73" y="53"/>
                    <a:pt x="73" y="53"/>
                  </a:cubicBezTo>
                  <a:cubicBezTo>
                    <a:pt x="73" y="58"/>
                    <a:pt x="69" y="63"/>
                    <a:pt x="64" y="63"/>
                  </a:cubicBezTo>
                  <a:cubicBezTo>
                    <a:pt x="10" y="63"/>
                    <a:pt x="10" y="63"/>
                    <a:pt x="10" y="63"/>
                  </a:cubicBezTo>
                  <a:cubicBezTo>
                    <a:pt x="5" y="63"/>
                    <a:pt x="0" y="58"/>
                    <a:pt x="0" y="53"/>
                  </a:cubicBezTo>
                  <a:cubicBezTo>
                    <a:pt x="0" y="19"/>
                    <a:pt x="0" y="19"/>
                    <a:pt x="0" y="19"/>
                  </a:cubicBezTo>
                  <a:cubicBezTo>
                    <a:pt x="0" y="14"/>
                    <a:pt x="5" y="9"/>
                    <a:pt x="10" y="9"/>
                  </a:cubicBezTo>
                  <a:cubicBezTo>
                    <a:pt x="19" y="9"/>
                    <a:pt x="19" y="9"/>
                    <a:pt x="19" y="9"/>
                  </a:cubicBezTo>
                  <a:cubicBezTo>
                    <a:pt x="21" y="4"/>
                    <a:pt x="21" y="4"/>
                    <a:pt x="21" y="4"/>
                  </a:cubicBezTo>
                  <a:cubicBezTo>
                    <a:pt x="22" y="2"/>
                    <a:pt x="25" y="0"/>
                    <a:pt x="27" y="0"/>
                  </a:cubicBezTo>
                  <a:cubicBezTo>
                    <a:pt x="47" y="0"/>
                    <a:pt x="47" y="0"/>
                    <a:pt x="47" y="0"/>
                  </a:cubicBezTo>
                  <a:cubicBezTo>
                    <a:pt x="49" y="0"/>
                    <a:pt x="52" y="2"/>
                    <a:pt x="53" y="4"/>
                  </a:cubicBezTo>
                  <a:cubicBezTo>
                    <a:pt x="55" y="9"/>
                    <a:pt x="55" y="9"/>
                    <a:pt x="55" y="9"/>
                  </a:cubicBezTo>
                  <a:cubicBezTo>
                    <a:pt x="64" y="9"/>
                    <a:pt x="64" y="9"/>
                    <a:pt x="64" y="9"/>
                  </a:cubicBezTo>
                  <a:cubicBezTo>
                    <a:pt x="69" y="9"/>
                    <a:pt x="73" y="14"/>
                    <a:pt x="73" y="19"/>
                  </a:cubicBezTo>
                  <a:close/>
                  <a:moveTo>
                    <a:pt x="54" y="36"/>
                  </a:moveTo>
                  <a:cubicBezTo>
                    <a:pt x="54" y="27"/>
                    <a:pt x="46" y="19"/>
                    <a:pt x="37" y="19"/>
                  </a:cubicBezTo>
                  <a:cubicBezTo>
                    <a:pt x="28" y="19"/>
                    <a:pt x="20" y="27"/>
                    <a:pt x="20" y="36"/>
                  </a:cubicBezTo>
                  <a:cubicBezTo>
                    <a:pt x="20" y="46"/>
                    <a:pt x="28" y="53"/>
                    <a:pt x="37" y="53"/>
                  </a:cubicBezTo>
                  <a:cubicBezTo>
                    <a:pt x="46" y="53"/>
                    <a:pt x="54" y="46"/>
                    <a:pt x="54" y="36"/>
                  </a:cubicBezTo>
                  <a:close/>
                  <a:moveTo>
                    <a:pt x="48" y="36"/>
                  </a:moveTo>
                  <a:cubicBezTo>
                    <a:pt x="48" y="42"/>
                    <a:pt x="43" y="47"/>
                    <a:pt x="37" y="47"/>
                  </a:cubicBezTo>
                  <a:cubicBezTo>
                    <a:pt x="31" y="47"/>
                    <a:pt x="26" y="42"/>
                    <a:pt x="26" y="36"/>
                  </a:cubicBezTo>
                  <a:cubicBezTo>
                    <a:pt x="26" y="30"/>
                    <a:pt x="31" y="25"/>
                    <a:pt x="37" y="25"/>
                  </a:cubicBezTo>
                  <a:cubicBezTo>
                    <a:pt x="43" y="25"/>
                    <a:pt x="48" y="30"/>
                    <a:pt x="48" y="36"/>
                  </a:cubicBezTo>
                  <a:close/>
                </a:path>
              </a:pathLst>
            </a:custGeom>
            <a:solidFill>
              <a:srgbClr val="FFFFFF"/>
            </a:solidFill>
            <a:ln w="9525">
              <a:noFill/>
              <a:round/>
            </a:ln>
          </p:spPr>
          <p:txBody>
            <a:bodyPr vert="horz" wrap="square" lIns="45720" tIns="22860" rIns="45720" bIns="22860" numCol="1" anchor="t" anchorCtr="0" compatLnSpc="1"/>
            <a:lstStyle/>
            <a:p>
              <a:endParaRPr lang="en-US" sz="900">
                <a:cs typeface="+mn-ea"/>
                <a:sym typeface="+mn-lt"/>
              </a:endParaRPr>
            </a:p>
          </p:txBody>
        </p:sp>
      </p:grpSp>
      <p:grpSp>
        <p:nvGrpSpPr>
          <p:cNvPr id="38" name="Group 106"/>
          <p:cNvGrpSpPr/>
          <p:nvPr/>
        </p:nvGrpSpPr>
        <p:grpSpPr>
          <a:xfrm>
            <a:off x="844383" y="3792073"/>
            <a:ext cx="1888955" cy="688737"/>
            <a:chOff x="1106692" y="1348756"/>
            <a:chExt cx="1926096" cy="516551"/>
          </a:xfrm>
        </p:grpSpPr>
        <p:sp>
          <p:nvSpPr>
            <p:cNvPr id="39" name="Title 20"/>
            <p:cNvSpPr txBox="1"/>
            <p:nvPr/>
          </p:nvSpPr>
          <p:spPr>
            <a:xfrm>
              <a:off x="1106692" y="1348756"/>
              <a:ext cx="1926096" cy="138499"/>
            </a:xfrm>
            <a:prstGeom prst="rect">
              <a:avLst/>
            </a:prstGeom>
          </p:spPr>
          <p:txBody>
            <a:bodyPr vert="horz" wrap="square" lIns="45720" tIns="0" rIns="4572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点击输入标题文字内容</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0" name="Title 20"/>
            <p:cNvSpPr txBox="1"/>
            <p:nvPr/>
          </p:nvSpPr>
          <p:spPr>
            <a:xfrm>
              <a:off x="1107585" y="1431488"/>
              <a:ext cx="1924479" cy="433819"/>
            </a:xfrm>
            <a:prstGeom prst="rect">
              <a:avLst/>
            </a:prstGeom>
          </p:spPr>
          <p:txBody>
            <a:bodyPr vert="horz" wrap="square" lIns="45720" tIns="22860" rIns="45720" bIns="2286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标题数数字等都可以通题数字标题字等都可以通题数字标题标题数标题题数字标题数字等。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1" name="Group 110"/>
          <p:cNvGrpSpPr/>
          <p:nvPr/>
        </p:nvGrpSpPr>
        <p:grpSpPr>
          <a:xfrm>
            <a:off x="844383" y="4869219"/>
            <a:ext cx="1888955" cy="688737"/>
            <a:chOff x="1106692" y="1348756"/>
            <a:chExt cx="1926096" cy="516551"/>
          </a:xfrm>
        </p:grpSpPr>
        <p:sp>
          <p:nvSpPr>
            <p:cNvPr id="42" name="Title 20"/>
            <p:cNvSpPr txBox="1"/>
            <p:nvPr/>
          </p:nvSpPr>
          <p:spPr>
            <a:xfrm>
              <a:off x="1106692" y="1348756"/>
              <a:ext cx="1926096" cy="138499"/>
            </a:xfrm>
            <a:prstGeom prst="rect">
              <a:avLst/>
            </a:prstGeom>
          </p:spPr>
          <p:txBody>
            <a:bodyPr vert="horz" wrap="square" lIns="45720" tIns="0" rIns="4572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点击输入标题文字内容</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3" name="Title 20"/>
            <p:cNvSpPr txBox="1"/>
            <p:nvPr/>
          </p:nvSpPr>
          <p:spPr>
            <a:xfrm>
              <a:off x="1107585" y="1431488"/>
              <a:ext cx="1924479" cy="433819"/>
            </a:xfrm>
            <a:prstGeom prst="rect">
              <a:avLst/>
            </a:prstGeom>
          </p:spPr>
          <p:txBody>
            <a:bodyPr vert="horz" wrap="square" lIns="45720" tIns="22860" rIns="45720" bIns="2286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标题数数字等都可以通题数字标题字等都可以通题数字标题标题数标题题数字标题数字等。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2830114" y="3846838"/>
            <a:ext cx="472624" cy="472748"/>
            <a:chOff x="2846156" y="3525998"/>
            <a:chExt cx="472624" cy="472748"/>
          </a:xfrm>
        </p:grpSpPr>
        <p:sp>
          <p:nvSpPr>
            <p:cNvPr id="45" name="Oval 109"/>
            <p:cNvSpPr/>
            <p:nvPr/>
          </p:nvSpPr>
          <p:spPr>
            <a:xfrm>
              <a:off x="2846156" y="3525998"/>
              <a:ext cx="472624" cy="472748"/>
            </a:xfrm>
            <a:prstGeom prst="ellipse">
              <a:avLst/>
            </a:prstGeom>
            <a:noFill/>
            <a:ln w="57150" cmpd="sng">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900" dirty="0">
                <a:solidFill>
                  <a:schemeClr val="tx1"/>
                </a:solidFill>
                <a:cs typeface="+mn-ea"/>
                <a:sym typeface="+mn-lt"/>
              </a:endParaRPr>
            </a:p>
          </p:txBody>
        </p:sp>
        <p:sp>
          <p:nvSpPr>
            <p:cNvPr id="46" name="Freeform 61"/>
            <p:cNvSpPr>
              <a:spLocks noEditPoints="1"/>
            </p:cNvSpPr>
            <p:nvPr/>
          </p:nvSpPr>
          <p:spPr bwMode="auto">
            <a:xfrm>
              <a:off x="2941085" y="3692712"/>
              <a:ext cx="268729" cy="142924"/>
            </a:xfrm>
            <a:custGeom>
              <a:avLst/>
              <a:gdLst/>
              <a:ahLst/>
              <a:cxnLst>
                <a:cxn ang="0">
                  <a:pos x="53" y="39"/>
                </a:cxn>
                <a:cxn ang="0">
                  <a:pos x="40" y="34"/>
                </a:cxn>
                <a:cxn ang="0">
                  <a:pos x="32" y="34"/>
                </a:cxn>
                <a:cxn ang="0">
                  <a:pos x="19" y="39"/>
                </a:cxn>
                <a:cxn ang="0">
                  <a:pos x="0" y="20"/>
                </a:cxn>
                <a:cxn ang="0">
                  <a:pos x="19" y="0"/>
                </a:cxn>
                <a:cxn ang="0">
                  <a:pos x="53" y="0"/>
                </a:cxn>
                <a:cxn ang="0">
                  <a:pos x="73" y="20"/>
                </a:cxn>
                <a:cxn ang="0">
                  <a:pos x="53" y="39"/>
                </a:cxn>
                <a:cxn ang="0">
                  <a:pos x="31" y="17"/>
                </a:cxn>
                <a:cxn ang="0">
                  <a:pos x="30" y="16"/>
                </a:cxn>
                <a:cxn ang="0">
                  <a:pos x="23" y="16"/>
                </a:cxn>
                <a:cxn ang="0">
                  <a:pos x="23" y="9"/>
                </a:cxn>
                <a:cxn ang="0">
                  <a:pos x="22" y="7"/>
                </a:cxn>
                <a:cxn ang="0">
                  <a:pos x="17" y="7"/>
                </a:cxn>
                <a:cxn ang="0">
                  <a:pos x="16" y="9"/>
                </a:cxn>
                <a:cxn ang="0">
                  <a:pos x="16" y="16"/>
                </a:cxn>
                <a:cxn ang="0">
                  <a:pos x="8" y="16"/>
                </a:cxn>
                <a:cxn ang="0">
                  <a:pos x="7" y="17"/>
                </a:cxn>
                <a:cxn ang="0">
                  <a:pos x="7" y="22"/>
                </a:cxn>
                <a:cxn ang="0">
                  <a:pos x="8" y="23"/>
                </a:cxn>
                <a:cxn ang="0">
                  <a:pos x="16" y="23"/>
                </a:cxn>
                <a:cxn ang="0">
                  <a:pos x="16" y="30"/>
                </a:cxn>
                <a:cxn ang="0">
                  <a:pos x="17" y="32"/>
                </a:cxn>
                <a:cxn ang="0">
                  <a:pos x="22" y="32"/>
                </a:cxn>
                <a:cxn ang="0">
                  <a:pos x="23" y="30"/>
                </a:cxn>
                <a:cxn ang="0">
                  <a:pos x="23" y="23"/>
                </a:cxn>
                <a:cxn ang="0">
                  <a:pos x="30" y="23"/>
                </a:cxn>
                <a:cxn ang="0">
                  <a:pos x="31" y="22"/>
                </a:cxn>
                <a:cxn ang="0">
                  <a:pos x="31" y="17"/>
                </a:cxn>
                <a:cxn ang="0">
                  <a:pos x="48" y="20"/>
                </a:cxn>
                <a:cxn ang="0">
                  <a:pos x="43" y="24"/>
                </a:cxn>
                <a:cxn ang="0">
                  <a:pos x="48" y="29"/>
                </a:cxn>
                <a:cxn ang="0">
                  <a:pos x="53" y="24"/>
                </a:cxn>
                <a:cxn ang="0">
                  <a:pos x="48" y="20"/>
                </a:cxn>
                <a:cxn ang="0">
                  <a:pos x="58" y="10"/>
                </a:cxn>
                <a:cxn ang="0">
                  <a:pos x="53" y="15"/>
                </a:cxn>
                <a:cxn ang="0">
                  <a:pos x="58" y="20"/>
                </a:cxn>
                <a:cxn ang="0">
                  <a:pos x="63" y="15"/>
                </a:cxn>
                <a:cxn ang="0">
                  <a:pos x="58" y="10"/>
                </a:cxn>
              </a:cxnLst>
              <a:rect l="0" t="0" r="r" b="b"/>
              <a:pathLst>
                <a:path w="73" h="39">
                  <a:moveTo>
                    <a:pt x="53" y="39"/>
                  </a:moveTo>
                  <a:cubicBezTo>
                    <a:pt x="48" y="39"/>
                    <a:pt x="44" y="37"/>
                    <a:pt x="40" y="34"/>
                  </a:cubicBezTo>
                  <a:cubicBezTo>
                    <a:pt x="32" y="34"/>
                    <a:pt x="32" y="34"/>
                    <a:pt x="32" y="34"/>
                  </a:cubicBezTo>
                  <a:cubicBezTo>
                    <a:pt x="29" y="37"/>
                    <a:pt x="24" y="39"/>
                    <a:pt x="19" y="39"/>
                  </a:cubicBezTo>
                  <a:cubicBezTo>
                    <a:pt x="8" y="39"/>
                    <a:pt x="0" y="30"/>
                    <a:pt x="0" y="20"/>
                  </a:cubicBezTo>
                  <a:cubicBezTo>
                    <a:pt x="0" y="9"/>
                    <a:pt x="8" y="0"/>
                    <a:pt x="19" y="0"/>
                  </a:cubicBezTo>
                  <a:cubicBezTo>
                    <a:pt x="53" y="0"/>
                    <a:pt x="53" y="0"/>
                    <a:pt x="53" y="0"/>
                  </a:cubicBezTo>
                  <a:cubicBezTo>
                    <a:pt x="64" y="0"/>
                    <a:pt x="73" y="9"/>
                    <a:pt x="73" y="20"/>
                  </a:cubicBezTo>
                  <a:cubicBezTo>
                    <a:pt x="73" y="30"/>
                    <a:pt x="64" y="39"/>
                    <a:pt x="53" y="39"/>
                  </a:cubicBezTo>
                  <a:close/>
                  <a:moveTo>
                    <a:pt x="31" y="17"/>
                  </a:moveTo>
                  <a:cubicBezTo>
                    <a:pt x="31" y="16"/>
                    <a:pt x="31" y="16"/>
                    <a:pt x="30" y="16"/>
                  </a:cubicBezTo>
                  <a:cubicBezTo>
                    <a:pt x="23" y="16"/>
                    <a:pt x="23" y="16"/>
                    <a:pt x="23" y="16"/>
                  </a:cubicBezTo>
                  <a:cubicBezTo>
                    <a:pt x="23" y="9"/>
                    <a:pt x="23" y="9"/>
                    <a:pt x="23" y="9"/>
                  </a:cubicBezTo>
                  <a:cubicBezTo>
                    <a:pt x="23" y="8"/>
                    <a:pt x="22" y="7"/>
                    <a:pt x="22" y="7"/>
                  </a:cubicBezTo>
                  <a:cubicBezTo>
                    <a:pt x="17" y="7"/>
                    <a:pt x="17" y="7"/>
                    <a:pt x="17" y="7"/>
                  </a:cubicBezTo>
                  <a:cubicBezTo>
                    <a:pt x="16" y="7"/>
                    <a:pt x="16" y="8"/>
                    <a:pt x="16" y="9"/>
                  </a:cubicBezTo>
                  <a:cubicBezTo>
                    <a:pt x="16" y="16"/>
                    <a:pt x="16" y="16"/>
                    <a:pt x="16" y="16"/>
                  </a:cubicBezTo>
                  <a:cubicBezTo>
                    <a:pt x="8" y="16"/>
                    <a:pt x="8" y="16"/>
                    <a:pt x="8" y="16"/>
                  </a:cubicBezTo>
                  <a:cubicBezTo>
                    <a:pt x="8" y="16"/>
                    <a:pt x="7" y="16"/>
                    <a:pt x="7" y="17"/>
                  </a:cubicBezTo>
                  <a:cubicBezTo>
                    <a:pt x="7" y="22"/>
                    <a:pt x="7" y="22"/>
                    <a:pt x="7" y="22"/>
                  </a:cubicBezTo>
                  <a:cubicBezTo>
                    <a:pt x="7" y="23"/>
                    <a:pt x="8" y="23"/>
                    <a:pt x="8" y="23"/>
                  </a:cubicBezTo>
                  <a:cubicBezTo>
                    <a:pt x="16" y="23"/>
                    <a:pt x="16" y="23"/>
                    <a:pt x="16" y="23"/>
                  </a:cubicBezTo>
                  <a:cubicBezTo>
                    <a:pt x="16" y="30"/>
                    <a:pt x="16" y="30"/>
                    <a:pt x="16" y="30"/>
                  </a:cubicBezTo>
                  <a:cubicBezTo>
                    <a:pt x="16" y="31"/>
                    <a:pt x="16" y="32"/>
                    <a:pt x="17" y="32"/>
                  </a:cubicBezTo>
                  <a:cubicBezTo>
                    <a:pt x="22" y="32"/>
                    <a:pt x="22" y="32"/>
                    <a:pt x="22" y="32"/>
                  </a:cubicBezTo>
                  <a:cubicBezTo>
                    <a:pt x="22" y="32"/>
                    <a:pt x="23" y="31"/>
                    <a:pt x="23" y="30"/>
                  </a:cubicBezTo>
                  <a:cubicBezTo>
                    <a:pt x="23" y="23"/>
                    <a:pt x="23" y="23"/>
                    <a:pt x="23" y="23"/>
                  </a:cubicBezTo>
                  <a:cubicBezTo>
                    <a:pt x="30" y="23"/>
                    <a:pt x="30" y="23"/>
                    <a:pt x="30" y="23"/>
                  </a:cubicBezTo>
                  <a:cubicBezTo>
                    <a:pt x="31" y="23"/>
                    <a:pt x="31" y="23"/>
                    <a:pt x="31" y="22"/>
                  </a:cubicBezTo>
                  <a:lnTo>
                    <a:pt x="31" y="17"/>
                  </a:lnTo>
                  <a:close/>
                  <a:moveTo>
                    <a:pt x="48" y="20"/>
                  </a:moveTo>
                  <a:cubicBezTo>
                    <a:pt x="46" y="20"/>
                    <a:pt x="43" y="22"/>
                    <a:pt x="43" y="24"/>
                  </a:cubicBezTo>
                  <a:cubicBezTo>
                    <a:pt x="43" y="27"/>
                    <a:pt x="46" y="29"/>
                    <a:pt x="48" y="29"/>
                  </a:cubicBezTo>
                  <a:cubicBezTo>
                    <a:pt x="51" y="29"/>
                    <a:pt x="53" y="27"/>
                    <a:pt x="53" y="24"/>
                  </a:cubicBezTo>
                  <a:cubicBezTo>
                    <a:pt x="53" y="22"/>
                    <a:pt x="51" y="20"/>
                    <a:pt x="48" y="20"/>
                  </a:cubicBezTo>
                  <a:close/>
                  <a:moveTo>
                    <a:pt x="58" y="10"/>
                  </a:moveTo>
                  <a:cubicBezTo>
                    <a:pt x="55" y="10"/>
                    <a:pt x="53" y="12"/>
                    <a:pt x="53" y="15"/>
                  </a:cubicBezTo>
                  <a:cubicBezTo>
                    <a:pt x="53" y="17"/>
                    <a:pt x="55" y="20"/>
                    <a:pt x="58" y="20"/>
                  </a:cubicBezTo>
                  <a:cubicBezTo>
                    <a:pt x="61" y="20"/>
                    <a:pt x="63" y="17"/>
                    <a:pt x="63" y="15"/>
                  </a:cubicBezTo>
                  <a:cubicBezTo>
                    <a:pt x="63" y="12"/>
                    <a:pt x="61" y="10"/>
                    <a:pt x="58" y="10"/>
                  </a:cubicBezTo>
                  <a:close/>
                </a:path>
              </a:pathLst>
            </a:custGeom>
            <a:solidFill>
              <a:schemeClr val="tx1">
                <a:lumMod val="50000"/>
                <a:lumOff val="50000"/>
              </a:schemeClr>
            </a:solidFill>
            <a:ln w="9525">
              <a:noFill/>
              <a:round/>
            </a:ln>
          </p:spPr>
          <p:txBody>
            <a:bodyPr vert="horz" wrap="square" lIns="45720" tIns="22860" rIns="45720" bIns="22860" numCol="1" anchor="t" anchorCtr="0" compatLnSpc="1"/>
            <a:lstStyle/>
            <a:p>
              <a:endParaRPr lang="en-US" sz="900">
                <a:cs typeface="+mn-ea"/>
                <a:sym typeface="+mn-lt"/>
              </a:endParaRPr>
            </a:p>
          </p:txBody>
        </p:sp>
      </p:grpSp>
      <p:grpSp>
        <p:nvGrpSpPr>
          <p:cNvPr id="47" name="组合 46"/>
          <p:cNvGrpSpPr/>
          <p:nvPr/>
        </p:nvGrpSpPr>
        <p:grpSpPr>
          <a:xfrm>
            <a:off x="2830114" y="4923984"/>
            <a:ext cx="472624" cy="472748"/>
            <a:chOff x="2846156" y="4298346"/>
            <a:chExt cx="472624" cy="472748"/>
          </a:xfrm>
        </p:grpSpPr>
        <p:sp>
          <p:nvSpPr>
            <p:cNvPr id="48" name="Oval 113"/>
            <p:cNvSpPr/>
            <p:nvPr/>
          </p:nvSpPr>
          <p:spPr>
            <a:xfrm>
              <a:off x="2846156" y="4298346"/>
              <a:ext cx="472624" cy="472748"/>
            </a:xfrm>
            <a:prstGeom prst="ellipse">
              <a:avLst/>
            </a:prstGeom>
            <a:solidFill>
              <a:schemeClr val="tx1">
                <a:lumMod val="65000"/>
                <a:lumOff val="35000"/>
              </a:schemeClr>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900" dirty="0">
                <a:solidFill>
                  <a:schemeClr val="tx1"/>
                </a:solidFill>
                <a:cs typeface="+mn-ea"/>
                <a:sym typeface="+mn-lt"/>
              </a:endParaRPr>
            </a:p>
          </p:txBody>
        </p:sp>
        <p:sp>
          <p:nvSpPr>
            <p:cNvPr id="49" name="Freeform 80"/>
            <p:cNvSpPr/>
            <p:nvPr/>
          </p:nvSpPr>
          <p:spPr bwMode="auto">
            <a:xfrm>
              <a:off x="2959379" y="4402612"/>
              <a:ext cx="236668" cy="240879"/>
            </a:xfrm>
            <a:custGeom>
              <a:avLst/>
              <a:gdLst/>
              <a:ahLst/>
              <a:cxnLst>
                <a:cxn ang="0">
                  <a:pos x="29" y="53"/>
                </a:cxn>
                <a:cxn ang="0">
                  <a:pos x="26" y="54"/>
                </a:cxn>
                <a:cxn ang="0">
                  <a:pos x="26" y="54"/>
                </a:cxn>
                <a:cxn ang="0">
                  <a:pos x="24" y="51"/>
                </a:cxn>
                <a:cxn ang="0">
                  <a:pos x="24" y="30"/>
                </a:cxn>
                <a:cxn ang="0">
                  <a:pos x="2" y="30"/>
                </a:cxn>
                <a:cxn ang="0">
                  <a:pos x="0" y="28"/>
                </a:cxn>
                <a:cxn ang="0">
                  <a:pos x="1" y="25"/>
                </a:cxn>
                <a:cxn ang="0">
                  <a:pos x="50" y="1"/>
                </a:cxn>
                <a:cxn ang="0">
                  <a:pos x="51" y="0"/>
                </a:cxn>
                <a:cxn ang="0">
                  <a:pos x="52" y="1"/>
                </a:cxn>
                <a:cxn ang="0">
                  <a:pos x="53" y="4"/>
                </a:cxn>
                <a:cxn ang="0">
                  <a:pos x="29" y="53"/>
                </a:cxn>
              </a:cxnLst>
              <a:rect l="0" t="0" r="r" b="b"/>
              <a:pathLst>
                <a:path w="53" h="54">
                  <a:moveTo>
                    <a:pt x="29" y="53"/>
                  </a:moveTo>
                  <a:cubicBezTo>
                    <a:pt x="28" y="53"/>
                    <a:pt x="27" y="54"/>
                    <a:pt x="26" y="54"/>
                  </a:cubicBezTo>
                  <a:cubicBezTo>
                    <a:pt x="26" y="54"/>
                    <a:pt x="26" y="54"/>
                    <a:pt x="26" y="54"/>
                  </a:cubicBezTo>
                  <a:cubicBezTo>
                    <a:pt x="25" y="54"/>
                    <a:pt x="24" y="53"/>
                    <a:pt x="24" y="51"/>
                  </a:cubicBezTo>
                  <a:cubicBezTo>
                    <a:pt x="24" y="30"/>
                    <a:pt x="24" y="30"/>
                    <a:pt x="24" y="30"/>
                  </a:cubicBezTo>
                  <a:cubicBezTo>
                    <a:pt x="2" y="30"/>
                    <a:pt x="2" y="30"/>
                    <a:pt x="2" y="30"/>
                  </a:cubicBezTo>
                  <a:cubicBezTo>
                    <a:pt x="1" y="30"/>
                    <a:pt x="0" y="29"/>
                    <a:pt x="0" y="28"/>
                  </a:cubicBezTo>
                  <a:cubicBezTo>
                    <a:pt x="0" y="27"/>
                    <a:pt x="0" y="25"/>
                    <a:pt x="1" y="25"/>
                  </a:cubicBezTo>
                  <a:cubicBezTo>
                    <a:pt x="50" y="1"/>
                    <a:pt x="50" y="1"/>
                    <a:pt x="50" y="1"/>
                  </a:cubicBezTo>
                  <a:cubicBezTo>
                    <a:pt x="50" y="0"/>
                    <a:pt x="50" y="0"/>
                    <a:pt x="51" y="0"/>
                  </a:cubicBezTo>
                  <a:cubicBezTo>
                    <a:pt x="51" y="0"/>
                    <a:pt x="52" y="1"/>
                    <a:pt x="52" y="1"/>
                  </a:cubicBezTo>
                  <a:cubicBezTo>
                    <a:pt x="53" y="2"/>
                    <a:pt x="53" y="3"/>
                    <a:pt x="53" y="4"/>
                  </a:cubicBezTo>
                  <a:lnTo>
                    <a:pt x="29" y="53"/>
                  </a:lnTo>
                  <a:close/>
                </a:path>
              </a:pathLst>
            </a:custGeom>
            <a:solidFill>
              <a:srgbClr val="FFFFFF"/>
            </a:solidFill>
            <a:ln w="9525">
              <a:noFill/>
              <a:round/>
            </a:ln>
          </p:spPr>
          <p:txBody>
            <a:bodyPr vert="horz" wrap="square" lIns="45720" tIns="22860" rIns="45720" bIns="22860" numCol="1" anchor="t" anchorCtr="0" compatLnSpc="1"/>
            <a:lstStyle/>
            <a:p>
              <a:endParaRPr lang="en-US" sz="900">
                <a:cs typeface="+mn-ea"/>
                <a:sym typeface="+mn-lt"/>
              </a:endParaRPr>
            </a:p>
          </p:txBody>
        </p:sp>
      </p:grpSp>
      <p:grpSp>
        <p:nvGrpSpPr>
          <p:cNvPr id="3" name="组合 2"/>
          <p:cNvGrpSpPr/>
          <p:nvPr/>
        </p:nvGrpSpPr>
        <p:grpSpPr>
          <a:xfrm>
            <a:off x="3035181" y="2347497"/>
            <a:ext cx="6090661" cy="3567763"/>
            <a:chOff x="3035181" y="2347497"/>
            <a:chExt cx="6090661" cy="3567763"/>
          </a:xfrm>
        </p:grpSpPr>
        <p:pic>
          <p:nvPicPr>
            <p:cNvPr id="9" name="Picture 59" descr="New Macbook Silve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5181" y="2347497"/>
              <a:ext cx="6090661" cy="3567763"/>
            </a:xfrm>
            <a:prstGeom prst="rect">
              <a:avLst/>
            </a:prstGeom>
          </p:spPr>
        </p:pic>
        <p:pic>
          <p:nvPicPr>
            <p:cNvPr id="50" name="图片占位符 2"/>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t="4588" b="4588"/>
            <a:stretch>
              <a:fillRect/>
            </a:stretch>
          </p:blipFill>
          <p:spPr>
            <a:xfrm>
              <a:off x="3715810" y="2632013"/>
              <a:ext cx="4702295" cy="3063583"/>
            </a:xfrm>
            <a:prstGeom prst="rect">
              <a:avLst/>
            </a:prstGeom>
          </p:spPr>
        </p:pic>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1+#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1+#ppt_w/2"/>
                                          </p:val>
                                        </p:tav>
                                        <p:tav tm="100000">
                                          <p:val>
                                            <p:strVal val="#ppt_x"/>
                                          </p:val>
                                        </p:tav>
                                      </p:tavLst>
                                    </p:anim>
                                    <p:anim calcmode="lin" valueType="num">
                                      <p:cBhvr additive="base">
                                        <p:cTn id="40" dur="500" fill="hold"/>
                                        <p:tgtEl>
                                          <p:spTgt spid="17"/>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1+#ppt_w/2"/>
                                          </p:val>
                                        </p:tav>
                                        <p:tav tm="100000">
                                          <p:val>
                                            <p:strVal val="#ppt_x"/>
                                          </p:val>
                                        </p:tav>
                                      </p:tavLst>
                                    </p:anim>
                                    <p:anim calcmode="lin" valueType="num">
                                      <p:cBhvr additive="base">
                                        <p:cTn id="48" dur="500" fill="hold"/>
                                        <p:tgtEl>
                                          <p:spTgt spid="23"/>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1+#ppt_w/2"/>
                                          </p:val>
                                        </p:tav>
                                        <p:tav tm="100000">
                                          <p:val>
                                            <p:strVal val="#ppt_x"/>
                                          </p:val>
                                        </p:tav>
                                      </p:tavLst>
                                    </p:anim>
                                    <p:anim calcmode="lin" valueType="num">
                                      <p:cBhvr additive="base">
                                        <p:cTn id="52" dur="500" fill="hold"/>
                                        <p:tgtEl>
                                          <p:spTgt spid="29"/>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500" fill="hold"/>
                                        <p:tgtEl>
                                          <p:spTgt spid="32"/>
                                        </p:tgtEl>
                                        <p:attrNameLst>
                                          <p:attrName>ppt_x</p:attrName>
                                        </p:attrNameLst>
                                      </p:cBhvr>
                                      <p:tavLst>
                                        <p:tav tm="0">
                                          <p:val>
                                            <p:strVal val="0-#ppt_w/2"/>
                                          </p:val>
                                        </p:tav>
                                        <p:tav tm="100000">
                                          <p:val>
                                            <p:strVal val="#ppt_x"/>
                                          </p:val>
                                        </p:tav>
                                      </p:tavLst>
                                    </p:anim>
                                    <p:anim calcmode="lin" valueType="num">
                                      <p:cBhvr additive="base">
                                        <p:cTn id="56" dur="500" fill="hold"/>
                                        <p:tgtEl>
                                          <p:spTgt spid="32"/>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35"/>
                                        </p:tgtEl>
                                        <p:attrNameLst>
                                          <p:attrName>style.visibility</p:attrName>
                                        </p:attrNameLst>
                                      </p:cBhvr>
                                      <p:to>
                                        <p:strVal val="visible"/>
                                      </p:to>
                                    </p:set>
                                    <p:anim calcmode="lin" valueType="num">
                                      <p:cBhvr additive="base">
                                        <p:cTn id="59" dur="500" fill="hold"/>
                                        <p:tgtEl>
                                          <p:spTgt spid="35"/>
                                        </p:tgtEl>
                                        <p:attrNameLst>
                                          <p:attrName>ppt_x</p:attrName>
                                        </p:attrNameLst>
                                      </p:cBhvr>
                                      <p:tavLst>
                                        <p:tav tm="0">
                                          <p:val>
                                            <p:strVal val="0-#ppt_w/2"/>
                                          </p:val>
                                        </p:tav>
                                        <p:tav tm="100000">
                                          <p:val>
                                            <p:strVal val="#ppt_x"/>
                                          </p:val>
                                        </p:tav>
                                      </p:tavLst>
                                    </p:anim>
                                    <p:anim calcmode="lin" valueType="num">
                                      <p:cBhvr additive="base">
                                        <p:cTn id="60" dur="500" fill="hold"/>
                                        <p:tgtEl>
                                          <p:spTgt spid="35"/>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38"/>
                                        </p:tgtEl>
                                        <p:attrNameLst>
                                          <p:attrName>style.visibility</p:attrName>
                                        </p:attrNameLst>
                                      </p:cBhvr>
                                      <p:to>
                                        <p:strVal val="visible"/>
                                      </p:to>
                                    </p:set>
                                    <p:anim calcmode="lin" valueType="num">
                                      <p:cBhvr additive="base">
                                        <p:cTn id="63" dur="500" fill="hold"/>
                                        <p:tgtEl>
                                          <p:spTgt spid="38"/>
                                        </p:tgtEl>
                                        <p:attrNameLst>
                                          <p:attrName>ppt_x</p:attrName>
                                        </p:attrNameLst>
                                      </p:cBhvr>
                                      <p:tavLst>
                                        <p:tav tm="0">
                                          <p:val>
                                            <p:strVal val="0-#ppt_w/2"/>
                                          </p:val>
                                        </p:tav>
                                        <p:tav tm="100000">
                                          <p:val>
                                            <p:strVal val="#ppt_x"/>
                                          </p:val>
                                        </p:tav>
                                      </p:tavLst>
                                    </p:anim>
                                    <p:anim calcmode="lin" valueType="num">
                                      <p:cBhvr additive="base">
                                        <p:cTn id="64" dur="500" fill="hold"/>
                                        <p:tgtEl>
                                          <p:spTgt spid="38"/>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0-#ppt_w/2"/>
                                          </p:val>
                                        </p:tav>
                                        <p:tav tm="100000">
                                          <p:val>
                                            <p:strVal val="#ppt_x"/>
                                          </p:val>
                                        </p:tav>
                                      </p:tavLst>
                                    </p:anim>
                                    <p:anim calcmode="lin" valueType="num">
                                      <p:cBhvr additive="base">
                                        <p:cTn id="68" dur="500" fill="hold"/>
                                        <p:tgtEl>
                                          <p:spTgt spid="41"/>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500" fill="hold"/>
                                        <p:tgtEl>
                                          <p:spTgt spid="44"/>
                                        </p:tgtEl>
                                        <p:attrNameLst>
                                          <p:attrName>ppt_x</p:attrName>
                                        </p:attrNameLst>
                                      </p:cBhvr>
                                      <p:tavLst>
                                        <p:tav tm="0">
                                          <p:val>
                                            <p:strVal val="0-#ppt_w/2"/>
                                          </p:val>
                                        </p:tav>
                                        <p:tav tm="100000">
                                          <p:val>
                                            <p:strVal val="#ppt_x"/>
                                          </p:val>
                                        </p:tav>
                                      </p:tavLst>
                                    </p:anim>
                                    <p:anim calcmode="lin" valueType="num">
                                      <p:cBhvr additive="base">
                                        <p:cTn id="72" dur="500" fill="hold"/>
                                        <p:tgtEl>
                                          <p:spTgt spid="44"/>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additive="base">
                                        <p:cTn id="75" dur="500" fill="hold"/>
                                        <p:tgtEl>
                                          <p:spTgt spid="47"/>
                                        </p:tgtEl>
                                        <p:attrNameLst>
                                          <p:attrName>ppt_x</p:attrName>
                                        </p:attrNameLst>
                                      </p:cBhvr>
                                      <p:tavLst>
                                        <p:tav tm="0">
                                          <p:val>
                                            <p:strVal val="0-#ppt_w/2"/>
                                          </p:val>
                                        </p:tav>
                                        <p:tav tm="100000">
                                          <p:val>
                                            <p:strVal val="#ppt_x"/>
                                          </p:val>
                                        </p:tav>
                                      </p:tavLst>
                                    </p:anim>
                                    <p:anim calcmode="lin" valueType="num">
                                      <p:cBhvr additive="base">
                                        <p:cTn id="76"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0"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898105"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7"/>
          <p:cNvPicPr>
            <a:picLocks noChangeAspect="1" noChangeArrowheads="1"/>
          </p:cNvPicPr>
          <p:nvPr/>
        </p:nvPicPr>
        <p:blipFill>
          <a:blip r:embed="rId1">
            <a:biLevel thresh="75000"/>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32527" y="6351257"/>
            <a:ext cx="1160135" cy="41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1"/>
          <p:cNvSpPr/>
          <p:nvPr/>
        </p:nvSpPr>
        <p:spPr>
          <a:xfrm>
            <a:off x="935907" y="559459"/>
            <a:ext cx="70970" cy="628052"/>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cs typeface="+mn-ea"/>
              <a:sym typeface="+mn-lt"/>
            </a:endParaRPr>
          </a:p>
        </p:txBody>
      </p:sp>
      <p:grpSp>
        <p:nvGrpSpPr>
          <p:cNvPr id="2" name="组合 1"/>
          <p:cNvGrpSpPr/>
          <p:nvPr/>
        </p:nvGrpSpPr>
        <p:grpSpPr>
          <a:xfrm>
            <a:off x="1065178" y="565322"/>
            <a:ext cx="3441290" cy="654273"/>
            <a:chOff x="1065178" y="565322"/>
            <a:chExt cx="3441290" cy="654273"/>
          </a:xfrm>
        </p:grpSpPr>
        <p:sp>
          <p:nvSpPr>
            <p:cNvPr id="5" name="TextBox 49"/>
            <p:cNvSpPr txBox="1"/>
            <p:nvPr/>
          </p:nvSpPr>
          <p:spPr>
            <a:xfrm>
              <a:off x="1065178" y="565322"/>
              <a:ext cx="3057643" cy="396134"/>
            </a:xfrm>
            <a:prstGeom prst="rect">
              <a:avLst/>
            </a:prstGeom>
            <a:noFill/>
          </p:spPr>
          <p:txBody>
            <a:bodyPr wrap="square" rtlCol="0">
              <a:spAutoFit/>
            </a:bodyPr>
            <a:lstStyle/>
            <a:p>
              <a:pPr>
                <a:lnSpc>
                  <a:spcPct val="80000"/>
                </a:lnSpc>
              </a:pPr>
              <a:r>
                <a:rPr lang="zh-CN" altLang="en-US" sz="2400" dirty="0">
                  <a:solidFill>
                    <a:schemeClr val="tx2"/>
                  </a:solidFill>
                  <a:latin typeface="微软雅黑" panose="020B0503020204020204" pitchFamily="34" charset="-122"/>
                  <a:ea typeface="微软雅黑" panose="020B0503020204020204" pitchFamily="34" charset="-122"/>
                  <a:cs typeface="+mn-ea"/>
                  <a:sym typeface="+mn-lt"/>
                </a:rPr>
                <a:t>研究的意义</a:t>
              </a:r>
              <a:endParaRPr lang="en-US" sz="240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7" name="矩形 6"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065178" y="973374"/>
              <a:ext cx="3441290" cy="246221"/>
            </a:xfrm>
            <a:prstGeom prst="rect">
              <a:avLst/>
            </a:prstGeom>
          </p:spPr>
          <p:txBody>
            <a:bodyPr wrap="square">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标题数数字标题标题数标题题数字标题数字等。</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0" name="Group 44"/>
          <p:cNvGrpSpPr/>
          <p:nvPr/>
        </p:nvGrpSpPr>
        <p:grpSpPr bwMode="auto">
          <a:xfrm>
            <a:off x="1111250" y="1897813"/>
            <a:ext cx="2193925" cy="2879725"/>
            <a:chOff x="888555" y="1518341"/>
            <a:chExt cx="1645276" cy="2159949"/>
          </a:xfrm>
        </p:grpSpPr>
        <p:sp>
          <p:nvSpPr>
            <p:cNvPr id="41" name="Rounded Rectangle 45"/>
            <p:cNvSpPr/>
            <p:nvPr/>
          </p:nvSpPr>
          <p:spPr>
            <a:xfrm>
              <a:off x="888555" y="1518341"/>
              <a:ext cx="1645276" cy="2159949"/>
            </a:xfrm>
            <a:prstGeom prst="roundRect">
              <a:avLst>
                <a:gd name="adj" fmla="val 4218"/>
              </a:avLst>
            </a:prstGeom>
            <a:solidFill>
              <a:schemeClr val="tx1">
                <a:lumMod val="50000"/>
                <a:lumOff val="50000"/>
                <a:alpha val="85000"/>
              </a:schemeClr>
            </a:solidFill>
            <a:ln w="25400" cap="flat" cmpd="sng" algn="ctr">
              <a:noFill/>
              <a:prstDash val="solid"/>
            </a:ln>
            <a:effectLst/>
          </p:spPr>
          <p:txBody>
            <a:bodyPr anchor="ctr"/>
            <a:lstStyle/>
            <a:p>
              <a:pPr algn="ctr" defTabSz="1218565" eaLnBrk="1" fontAlgn="auto" hangingPunct="1">
                <a:spcBef>
                  <a:spcPts val="0"/>
                </a:spcBef>
                <a:spcAft>
                  <a:spcPts val="0"/>
                </a:spcAft>
                <a:defRPr/>
              </a:pPr>
              <a:endParaRPr lang="en-US" sz="3200" kern="0" dirty="0">
                <a:solidFill>
                  <a:prstClr val="white"/>
                </a:solidFill>
                <a:latin typeface="Calibri" panose="020F0502020204030204"/>
                <a:ea typeface="+mn-ea"/>
              </a:endParaRPr>
            </a:p>
          </p:txBody>
        </p:sp>
        <p:sp>
          <p:nvSpPr>
            <p:cNvPr id="42" name="Content Placeholder 2"/>
            <p:cNvSpPr txBox="1"/>
            <p:nvPr/>
          </p:nvSpPr>
          <p:spPr>
            <a:xfrm>
              <a:off x="973081" y="2049398"/>
              <a:ext cx="1476224" cy="1385987"/>
            </a:xfrm>
            <a:prstGeom prst="rect">
              <a:avLst/>
            </a:prstGeom>
          </p:spPr>
          <p:txBody>
            <a:bodyPr lIns="121920" tIns="60960" rIns="121920" bIns="60960"/>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zh-CN" altLang="en-US" sz="800" dirty="0">
                  <a:solidFill>
                    <a:schemeClr val="bg1"/>
                  </a:solidFill>
                  <a:latin typeface="微软雅黑" panose="020B0503020204020204" pitchFamily="34" charset="-122"/>
                  <a:ea typeface="微软雅黑" panose="020B0503020204020204" pitchFamily="34" charset="-122"/>
                </a:rPr>
                <a:t>通题数字标题标题数标标题数数字等都等都可以通题数字标题标题数数字等都等都可以通题数字标题可以通题数字标题通标题数数字等都等都可以通题数字标题可以通题数字标题字等都可以题数字标题字等都可以题题数字标题数字等。</a:t>
              </a:r>
              <a:endParaRPr lang="zh-CN" altLang="zh-CN" sz="800" dirty="0">
                <a:solidFill>
                  <a:schemeClr val="bg1"/>
                </a:solidFill>
                <a:latin typeface="微软雅黑" panose="020B0503020204020204" pitchFamily="34" charset="-122"/>
                <a:ea typeface="微软雅黑" panose="020B0503020204020204" pitchFamily="34" charset="-122"/>
              </a:endParaRPr>
            </a:p>
          </p:txBody>
        </p:sp>
        <p:sp>
          <p:nvSpPr>
            <p:cNvPr id="43" name="Title 13"/>
            <p:cNvSpPr txBox="1"/>
            <p:nvPr/>
          </p:nvSpPr>
          <p:spPr>
            <a:xfrm>
              <a:off x="1000462" y="1662490"/>
              <a:ext cx="1421461" cy="230849"/>
            </a:xfrm>
            <a:prstGeom prst="rect">
              <a:avLst/>
            </a:prstGeom>
          </p:spPr>
          <p:txBody>
            <a:bodyPr lIns="121920" tIns="60960" rIns="121920" bIns="6096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defRPr/>
              </a:pPr>
              <a:r>
                <a:rPr lang="zh-CN" altLang="en-US" sz="1200" b="1" dirty="0">
                  <a:solidFill>
                    <a:schemeClr val="bg1"/>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44" name="Rounded Rectangle 48"/>
            <p:cNvSpPr/>
            <p:nvPr/>
          </p:nvSpPr>
          <p:spPr>
            <a:xfrm>
              <a:off x="1099275" y="3219867"/>
              <a:ext cx="1223838" cy="28815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dirty="0">
                  <a:solidFill>
                    <a:schemeClr val="tx1">
                      <a:lumMod val="85000"/>
                      <a:lumOff val="15000"/>
                    </a:schemeClr>
                  </a:solidFill>
                  <a:latin typeface="Impact" panose="020B0806030902050204" pitchFamily="34" charset="0"/>
                </a:rPr>
                <a:t>01</a:t>
              </a:r>
              <a:endParaRPr lang="en-US" sz="1400" b="1" dirty="0">
                <a:solidFill>
                  <a:schemeClr val="tx1">
                    <a:lumMod val="85000"/>
                    <a:lumOff val="15000"/>
                  </a:schemeClr>
                </a:solidFill>
                <a:latin typeface="Impact" panose="020B0806030902050204" pitchFamily="34" charset="0"/>
              </a:endParaRPr>
            </a:p>
          </p:txBody>
        </p:sp>
        <p:cxnSp>
          <p:nvCxnSpPr>
            <p:cNvPr id="45" name="Straight Connector 49"/>
            <p:cNvCxnSpPr/>
            <p:nvPr/>
          </p:nvCxnSpPr>
          <p:spPr>
            <a:xfrm>
              <a:off x="888555" y="2005342"/>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50"/>
            <p:cNvCxnSpPr/>
            <p:nvPr/>
          </p:nvCxnSpPr>
          <p:spPr>
            <a:xfrm>
              <a:off x="888555" y="2035109"/>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47" name="Group 51"/>
          <p:cNvGrpSpPr/>
          <p:nvPr/>
        </p:nvGrpSpPr>
        <p:grpSpPr bwMode="auto">
          <a:xfrm>
            <a:off x="3703638" y="1897813"/>
            <a:ext cx="2192337" cy="2879725"/>
            <a:chOff x="888555" y="1518341"/>
            <a:chExt cx="1645276" cy="2159949"/>
          </a:xfrm>
        </p:grpSpPr>
        <p:sp>
          <p:nvSpPr>
            <p:cNvPr id="48" name="Rounded Rectangle 52"/>
            <p:cNvSpPr/>
            <p:nvPr/>
          </p:nvSpPr>
          <p:spPr>
            <a:xfrm>
              <a:off x="888555" y="1518341"/>
              <a:ext cx="1645276" cy="2159949"/>
            </a:xfrm>
            <a:prstGeom prst="roundRect">
              <a:avLst>
                <a:gd name="adj" fmla="val 4218"/>
              </a:avLst>
            </a:prstGeom>
            <a:solidFill>
              <a:schemeClr val="tx1">
                <a:lumMod val="75000"/>
                <a:lumOff val="25000"/>
              </a:schemeClr>
            </a:solidFill>
            <a:ln w="6350">
              <a:solidFill>
                <a:srgbClr val="F9F9F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p>
          </p:txBody>
        </p:sp>
        <p:sp>
          <p:nvSpPr>
            <p:cNvPr id="49" name="Content Placeholder 2"/>
            <p:cNvSpPr txBox="1"/>
            <p:nvPr/>
          </p:nvSpPr>
          <p:spPr>
            <a:xfrm>
              <a:off x="973142" y="2049398"/>
              <a:ext cx="1476103" cy="1385987"/>
            </a:xfrm>
            <a:prstGeom prst="rect">
              <a:avLst/>
            </a:prstGeom>
          </p:spPr>
          <p:txBody>
            <a:bodyPr lIns="121920" tIns="60960" rIns="121920" bIns="60960"/>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zh-CN" altLang="en-US" sz="800" dirty="0">
                  <a:solidFill>
                    <a:schemeClr val="bg1"/>
                  </a:solidFill>
                  <a:latin typeface="微软雅黑" panose="020B0503020204020204" pitchFamily="34" charset="-122"/>
                  <a:ea typeface="微软雅黑" panose="020B0503020204020204" pitchFamily="34" charset="-122"/>
                </a:rPr>
                <a:t>通题数字标题标题数标标题数数字等都等都可以通题数字标题标题数数字等都等都可以通题数字标题可以通题数字标题通标题数数字等都等都可以通题数字标题可以通题数字标题字等都可以题数字标题字等都可以题题数字标题数字等。</a:t>
              </a:r>
              <a:endParaRPr lang="zh-CN" altLang="zh-CN" sz="800" dirty="0">
                <a:solidFill>
                  <a:schemeClr val="bg1"/>
                </a:solidFill>
                <a:latin typeface="微软雅黑" panose="020B0503020204020204" pitchFamily="34" charset="-122"/>
                <a:ea typeface="微软雅黑" panose="020B0503020204020204" pitchFamily="34" charset="-122"/>
              </a:endParaRPr>
            </a:p>
          </p:txBody>
        </p:sp>
        <p:sp>
          <p:nvSpPr>
            <p:cNvPr id="50" name="Title 13"/>
            <p:cNvSpPr txBox="1"/>
            <p:nvPr/>
          </p:nvSpPr>
          <p:spPr>
            <a:xfrm>
              <a:off x="1000543" y="1662490"/>
              <a:ext cx="1421299" cy="230849"/>
            </a:xfrm>
            <a:prstGeom prst="rect">
              <a:avLst/>
            </a:prstGeom>
          </p:spPr>
          <p:txBody>
            <a:bodyPr lIns="121920" tIns="60960" rIns="121920" bIns="6096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defRPr/>
              </a:pPr>
              <a:r>
                <a:rPr lang="zh-CN" altLang="en-US" sz="1200" b="1" dirty="0">
                  <a:solidFill>
                    <a:schemeClr val="bg1"/>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51" name="Rounded Rectangle 55"/>
            <p:cNvSpPr/>
            <p:nvPr/>
          </p:nvSpPr>
          <p:spPr>
            <a:xfrm>
              <a:off x="1099426" y="3219867"/>
              <a:ext cx="1223533" cy="28815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dirty="0">
                  <a:solidFill>
                    <a:schemeClr val="tx1">
                      <a:lumMod val="85000"/>
                      <a:lumOff val="15000"/>
                    </a:schemeClr>
                  </a:solidFill>
                  <a:latin typeface="Impact" panose="020B0806030902050204" pitchFamily="34" charset="0"/>
                </a:rPr>
                <a:t>02</a:t>
              </a:r>
              <a:endParaRPr lang="en-US" sz="1400" b="1" dirty="0">
                <a:solidFill>
                  <a:schemeClr val="tx1">
                    <a:lumMod val="85000"/>
                    <a:lumOff val="15000"/>
                  </a:schemeClr>
                </a:solidFill>
                <a:latin typeface="Impact" panose="020B0806030902050204" pitchFamily="34" charset="0"/>
              </a:endParaRPr>
            </a:p>
          </p:txBody>
        </p:sp>
        <p:cxnSp>
          <p:nvCxnSpPr>
            <p:cNvPr id="52" name="Straight Connector 56"/>
            <p:cNvCxnSpPr/>
            <p:nvPr/>
          </p:nvCxnSpPr>
          <p:spPr>
            <a:xfrm>
              <a:off x="888555" y="2005342"/>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7"/>
            <p:cNvCxnSpPr/>
            <p:nvPr/>
          </p:nvCxnSpPr>
          <p:spPr>
            <a:xfrm>
              <a:off x="888555" y="2035109"/>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up 58"/>
          <p:cNvGrpSpPr/>
          <p:nvPr/>
        </p:nvGrpSpPr>
        <p:grpSpPr bwMode="auto">
          <a:xfrm>
            <a:off x="6296025" y="1897813"/>
            <a:ext cx="2192338" cy="2879725"/>
            <a:chOff x="888555" y="1518341"/>
            <a:chExt cx="1645276" cy="2159949"/>
          </a:xfrm>
        </p:grpSpPr>
        <p:sp>
          <p:nvSpPr>
            <p:cNvPr id="55" name="Rounded Rectangle 59"/>
            <p:cNvSpPr/>
            <p:nvPr/>
          </p:nvSpPr>
          <p:spPr>
            <a:xfrm>
              <a:off x="888555" y="1518341"/>
              <a:ext cx="1645276" cy="2159949"/>
            </a:xfrm>
            <a:prstGeom prst="roundRect">
              <a:avLst>
                <a:gd name="adj" fmla="val 4218"/>
              </a:avLst>
            </a:prstGeom>
            <a:solidFill>
              <a:schemeClr val="tx1">
                <a:lumMod val="50000"/>
                <a:lumOff val="50000"/>
                <a:alpha val="85000"/>
              </a:schemeClr>
            </a:solidFill>
            <a:ln w="25400" cap="flat" cmpd="sng" algn="ctr">
              <a:noFill/>
              <a:prstDash val="solid"/>
            </a:ln>
            <a:effectLst/>
          </p:spPr>
          <p:txBody>
            <a:bodyPr anchor="ctr"/>
            <a:lstStyle/>
            <a:p>
              <a:pPr algn="ctr" defTabSz="1218565" eaLnBrk="1" fontAlgn="auto" hangingPunct="1">
                <a:spcBef>
                  <a:spcPts val="0"/>
                </a:spcBef>
                <a:spcAft>
                  <a:spcPts val="0"/>
                </a:spcAft>
                <a:defRPr/>
              </a:pPr>
              <a:endParaRPr lang="en-US" sz="3200" kern="0" dirty="0">
                <a:solidFill>
                  <a:prstClr val="white"/>
                </a:solidFill>
                <a:latin typeface="Calibri" panose="020F0502020204030204"/>
                <a:ea typeface="+mn-ea"/>
              </a:endParaRPr>
            </a:p>
          </p:txBody>
        </p:sp>
        <p:sp>
          <p:nvSpPr>
            <p:cNvPr id="56" name="Content Placeholder 2"/>
            <p:cNvSpPr txBox="1"/>
            <p:nvPr/>
          </p:nvSpPr>
          <p:spPr>
            <a:xfrm>
              <a:off x="973142" y="2049398"/>
              <a:ext cx="1476101" cy="1385987"/>
            </a:xfrm>
            <a:prstGeom prst="rect">
              <a:avLst/>
            </a:prstGeom>
          </p:spPr>
          <p:txBody>
            <a:bodyPr lIns="121920" tIns="60960" rIns="121920" bIns="60960"/>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zh-CN" altLang="en-US" sz="800" dirty="0">
                  <a:solidFill>
                    <a:schemeClr val="bg1"/>
                  </a:solidFill>
                  <a:latin typeface="微软雅黑" panose="020B0503020204020204" pitchFamily="34" charset="-122"/>
                  <a:ea typeface="微软雅黑" panose="020B0503020204020204" pitchFamily="34" charset="-122"/>
                </a:rPr>
                <a:t>通题数字标题标题数标标题数数字等都等都可以通题数字标题标题数数字等都等都可以通题数字标题可以通题数字标题通标题数数字等都等都可以通题数字标题可以通题数字标题字等都可以题数字标题字等都可以题题数字标题数字等。</a:t>
              </a:r>
              <a:endParaRPr lang="zh-CN" altLang="zh-CN" sz="800" dirty="0">
                <a:solidFill>
                  <a:schemeClr val="bg1"/>
                </a:solidFill>
                <a:latin typeface="微软雅黑" panose="020B0503020204020204" pitchFamily="34" charset="-122"/>
                <a:ea typeface="微软雅黑" panose="020B0503020204020204" pitchFamily="34" charset="-122"/>
              </a:endParaRPr>
            </a:p>
          </p:txBody>
        </p:sp>
        <p:sp>
          <p:nvSpPr>
            <p:cNvPr id="57" name="Title 13"/>
            <p:cNvSpPr txBox="1"/>
            <p:nvPr/>
          </p:nvSpPr>
          <p:spPr>
            <a:xfrm>
              <a:off x="1000543" y="1662490"/>
              <a:ext cx="1421299" cy="230849"/>
            </a:xfrm>
            <a:prstGeom prst="rect">
              <a:avLst/>
            </a:prstGeom>
          </p:spPr>
          <p:txBody>
            <a:bodyPr lIns="121920" tIns="60960" rIns="121920" bIns="6096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defRPr/>
              </a:pPr>
              <a:r>
                <a:rPr lang="zh-CN" altLang="en-US" sz="1200" b="1" dirty="0">
                  <a:solidFill>
                    <a:schemeClr val="bg1"/>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58" name="Rounded Rectangle 62"/>
            <p:cNvSpPr/>
            <p:nvPr/>
          </p:nvSpPr>
          <p:spPr>
            <a:xfrm>
              <a:off x="1099427" y="3219867"/>
              <a:ext cx="1223532" cy="28815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dirty="0">
                  <a:solidFill>
                    <a:schemeClr val="tx1">
                      <a:lumMod val="85000"/>
                      <a:lumOff val="15000"/>
                    </a:schemeClr>
                  </a:solidFill>
                  <a:latin typeface="Impact" panose="020B0806030902050204" pitchFamily="34" charset="0"/>
                </a:rPr>
                <a:t>03</a:t>
              </a:r>
              <a:endParaRPr lang="en-US" sz="1400" b="1" dirty="0">
                <a:solidFill>
                  <a:schemeClr val="tx1">
                    <a:lumMod val="85000"/>
                    <a:lumOff val="15000"/>
                  </a:schemeClr>
                </a:solidFill>
                <a:latin typeface="Impact" panose="020B0806030902050204" pitchFamily="34" charset="0"/>
              </a:endParaRPr>
            </a:p>
          </p:txBody>
        </p:sp>
        <p:cxnSp>
          <p:nvCxnSpPr>
            <p:cNvPr id="59" name="Straight Connector 63"/>
            <p:cNvCxnSpPr/>
            <p:nvPr/>
          </p:nvCxnSpPr>
          <p:spPr>
            <a:xfrm>
              <a:off x="888555" y="2005342"/>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64"/>
            <p:cNvCxnSpPr/>
            <p:nvPr/>
          </p:nvCxnSpPr>
          <p:spPr>
            <a:xfrm>
              <a:off x="888555" y="2035109"/>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61" name="Group 65"/>
          <p:cNvGrpSpPr/>
          <p:nvPr/>
        </p:nvGrpSpPr>
        <p:grpSpPr bwMode="auto">
          <a:xfrm>
            <a:off x="8886825" y="1897813"/>
            <a:ext cx="2193925" cy="2879725"/>
            <a:chOff x="888555" y="1518341"/>
            <a:chExt cx="1645276" cy="2159949"/>
          </a:xfrm>
        </p:grpSpPr>
        <p:sp>
          <p:nvSpPr>
            <p:cNvPr id="62" name="Rounded Rectangle 75"/>
            <p:cNvSpPr/>
            <p:nvPr/>
          </p:nvSpPr>
          <p:spPr>
            <a:xfrm>
              <a:off x="888555" y="1518341"/>
              <a:ext cx="1645276" cy="2159949"/>
            </a:xfrm>
            <a:prstGeom prst="roundRect">
              <a:avLst>
                <a:gd name="adj" fmla="val 4218"/>
              </a:avLst>
            </a:prstGeom>
            <a:solidFill>
              <a:schemeClr val="tx1">
                <a:lumMod val="75000"/>
                <a:lumOff val="25000"/>
              </a:schemeClr>
            </a:solidFill>
            <a:ln w="6350">
              <a:solidFill>
                <a:srgbClr val="F9F9F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p>
          </p:txBody>
        </p:sp>
        <p:sp>
          <p:nvSpPr>
            <p:cNvPr id="63" name="Content Placeholder 2"/>
            <p:cNvSpPr txBox="1"/>
            <p:nvPr/>
          </p:nvSpPr>
          <p:spPr>
            <a:xfrm>
              <a:off x="973081" y="2049398"/>
              <a:ext cx="1476224" cy="1385987"/>
            </a:xfrm>
            <a:prstGeom prst="rect">
              <a:avLst/>
            </a:prstGeom>
          </p:spPr>
          <p:txBody>
            <a:bodyPr lIns="121920" tIns="60960" rIns="121920" bIns="60960"/>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zh-CN" altLang="en-US" sz="800" dirty="0">
                  <a:solidFill>
                    <a:schemeClr val="bg1"/>
                  </a:solidFill>
                  <a:latin typeface="微软雅黑" panose="020B0503020204020204" pitchFamily="34" charset="-122"/>
                  <a:ea typeface="微软雅黑" panose="020B0503020204020204" pitchFamily="34" charset="-122"/>
                </a:rPr>
                <a:t>通题数字标题标题数标标题数数字等都等都可以通题数字标题标题数数字等都等都可以通题数字标题可以通题数字标题通标题数数字等都等都可以通题数字标题可以通题数字标题字等都可以题数字标题字等都可以题题数字标题数字等。</a:t>
              </a:r>
              <a:endParaRPr lang="zh-CN" altLang="zh-CN" sz="800" dirty="0">
                <a:solidFill>
                  <a:schemeClr val="bg1"/>
                </a:solidFill>
                <a:latin typeface="微软雅黑" panose="020B0503020204020204" pitchFamily="34" charset="-122"/>
                <a:ea typeface="微软雅黑" panose="020B0503020204020204" pitchFamily="34" charset="-122"/>
              </a:endParaRPr>
            </a:p>
          </p:txBody>
        </p:sp>
        <p:sp>
          <p:nvSpPr>
            <p:cNvPr id="64" name="Title 13"/>
            <p:cNvSpPr txBox="1"/>
            <p:nvPr/>
          </p:nvSpPr>
          <p:spPr>
            <a:xfrm>
              <a:off x="1000462" y="1662490"/>
              <a:ext cx="1421461" cy="230849"/>
            </a:xfrm>
            <a:prstGeom prst="rect">
              <a:avLst/>
            </a:prstGeom>
          </p:spPr>
          <p:txBody>
            <a:bodyPr lIns="121920" tIns="60960" rIns="121920" bIns="6096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defRPr/>
              </a:pPr>
              <a:r>
                <a:rPr lang="zh-CN" altLang="en-US" sz="1200" b="1" dirty="0">
                  <a:solidFill>
                    <a:schemeClr val="bg1"/>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65" name="Rounded Rectangle 89"/>
            <p:cNvSpPr/>
            <p:nvPr/>
          </p:nvSpPr>
          <p:spPr>
            <a:xfrm>
              <a:off x="1099275" y="3219867"/>
              <a:ext cx="1223838" cy="28815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dirty="0">
                  <a:solidFill>
                    <a:schemeClr val="tx1">
                      <a:lumMod val="85000"/>
                      <a:lumOff val="15000"/>
                    </a:schemeClr>
                  </a:solidFill>
                  <a:latin typeface="Impact" panose="020B0806030902050204" pitchFamily="34" charset="0"/>
                </a:rPr>
                <a:t>04</a:t>
              </a:r>
              <a:endParaRPr lang="en-US" sz="1400" b="1" dirty="0">
                <a:solidFill>
                  <a:schemeClr val="tx1">
                    <a:lumMod val="85000"/>
                    <a:lumOff val="15000"/>
                  </a:schemeClr>
                </a:solidFill>
                <a:latin typeface="Impact" panose="020B0806030902050204" pitchFamily="34" charset="0"/>
              </a:endParaRPr>
            </a:p>
          </p:txBody>
        </p:sp>
        <p:cxnSp>
          <p:nvCxnSpPr>
            <p:cNvPr id="66" name="Straight Connector 92"/>
            <p:cNvCxnSpPr/>
            <p:nvPr/>
          </p:nvCxnSpPr>
          <p:spPr>
            <a:xfrm>
              <a:off x="888555" y="2005342"/>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93"/>
            <p:cNvCxnSpPr/>
            <p:nvPr/>
          </p:nvCxnSpPr>
          <p:spPr>
            <a:xfrm>
              <a:off x="888555" y="2035109"/>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68" name="Content Placeholder 2"/>
          <p:cNvSpPr txBox="1"/>
          <p:nvPr/>
        </p:nvSpPr>
        <p:spPr bwMode="auto">
          <a:xfrm>
            <a:off x="809625" y="5269495"/>
            <a:ext cx="10572750" cy="492188"/>
          </a:xfrm>
          <a:prstGeom prst="rect">
            <a:avLst/>
          </a:prstGeom>
          <a:noFill/>
          <a:ln w="9525">
            <a:noFill/>
            <a:miter lim="800000"/>
          </a:ln>
        </p:spPr>
        <p:txBody>
          <a:bodyPr lIns="121920" tIns="60960" rIns="121920" bIns="60960"/>
          <a:lstStyle/>
          <a:p>
            <a:pP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数数字等都等都可以通题数字标题可以通题数字标题字等都可以通题数字标题标题数标题题数字标题数字等字标题数数字等都等都可以通题数字标题可以通题数字标题字等都可以通题数字标题标题数标题题数字标题数标题数数字等都等都可以通题数字标题可以通题数字标题字等都可以通题数字标题标题数标题题数字标题数字等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down)">
                                      <p:cBhvr>
                                        <p:cTn id="14" dur="500"/>
                                        <p:tgtEl>
                                          <p:spTgt spid="2"/>
                                        </p:tgtEl>
                                      </p:cBhvr>
                                    </p:animEffect>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wipe(down)">
                                      <p:cBhvr>
                                        <p:cTn id="18" dur="500"/>
                                        <p:tgtEl>
                                          <p:spTgt spid="40"/>
                                        </p:tgtEl>
                                      </p:cBhvr>
                                    </p:animEffect>
                                  </p:childTnLst>
                                </p:cTn>
                              </p:par>
                            </p:childTnLst>
                          </p:cTn>
                        </p:par>
                        <p:par>
                          <p:cTn id="19" fill="hold">
                            <p:stCondLst>
                              <p:cond delay="1000"/>
                            </p:stCondLst>
                            <p:childTnLst>
                              <p:par>
                                <p:cTn id="20" presetID="22" presetClass="entr" presetSubtype="4"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down)">
                                      <p:cBhvr>
                                        <p:cTn id="22" dur="500"/>
                                        <p:tgtEl>
                                          <p:spTgt spid="47"/>
                                        </p:tgtEl>
                                      </p:cBhvr>
                                    </p:animEffect>
                                  </p:childTnLst>
                                </p:cTn>
                              </p:par>
                            </p:childTnLst>
                          </p:cTn>
                        </p:par>
                        <p:par>
                          <p:cTn id="23" fill="hold">
                            <p:stCondLst>
                              <p:cond delay="1500"/>
                            </p:stCondLst>
                            <p:childTnLst>
                              <p:par>
                                <p:cTn id="24" presetID="22" presetClass="entr" presetSubtype="4"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wipe(down)">
                                      <p:cBhvr>
                                        <p:cTn id="26" dur="500"/>
                                        <p:tgtEl>
                                          <p:spTgt spid="54"/>
                                        </p:tgtEl>
                                      </p:cBhvr>
                                    </p:animEffect>
                                  </p:childTnLst>
                                </p:cTn>
                              </p:par>
                            </p:childTnLst>
                          </p:cTn>
                        </p:par>
                        <p:par>
                          <p:cTn id="27" fill="hold">
                            <p:stCondLst>
                              <p:cond delay="2000"/>
                            </p:stCondLst>
                            <p:childTnLst>
                              <p:par>
                                <p:cTn id="28" presetID="22" presetClass="entr" presetSubtype="4" fill="hold" nodeType="afterEffect">
                                  <p:stCondLst>
                                    <p:cond delay="0"/>
                                  </p:stCondLst>
                                  <p:childTnLst>
                                    <p:set>
                                      <p:cBhvr>
                                        <p:cTn id="29" dur="1" fill="hold">
                                          <p:stCondLst>
                                            <p:cond delay="0"/>
                                          </p:stCondLst>
                                        </p:cTn>
                                        <p:tgtEl>
                                          <p:spTgt spid="61"/>
                                        </p:tgtEl>
                                        <p:attrNameLst>
                                          <p:attrName>style.visibility</p:attrName>
                                        </p:attrNameLst>
                                      </p:cBhvr>
                                      <p:to>
                                        <p:strVal val="visible"/>
                                      </p:to>
                                    </p:set>
                                    <p:animEffect transition="in" filter="wipe(down)">
                                      <p:cBhvr>
                                        <p:cTn id="30" dur="500"/>
                                        <p:tgtEl>
                                          <p:spTgt spid="61"/>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0"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898105"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7"/>
          <p:cNvPicPr>
            <a:picLocks noChangeAspect="1" noChangeArrowheads="1"/>
          </p:cNvPicPr>
          <p:nvPr/>
        </p:nvPicPr>
        <p:blipFill>
          <a:blip r:embed="rId1">
            <a:biLevel thresh="75000"/>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32527" y="6351257"/>
            <a:ext cx="1160135" cy="41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1"/>
          <p:cNvSpPr/>
          <p:nvPr/>
        </p:nvSpPr>
        <p:spPr>
          <a:xfrm>
            <a:off x="935907" y="559459"/>
            <a:ext cx="70970" cy="628052"/>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cs typeface="+mn-ea"/>
              <a:sym typeface="+mn-lt"/>
            </a:endParaRPr>
          </a:p>
        </p:txBody>
      </p:sp>
      <p:grpSp>
        <p:nvGrpSpPr>
          <p:cNvPr id="2" name="组合 1"/>
          <p:cNvGrpSpPr/>
          <p:nvPr/>
        </p:nvGrpSpPr>
        <p:grpSpPr>
          <a:xfrm>
            <a:off x="1065178" y="565322"/>
            <a:ext cx="3441290" cy="654273"/>
            <a:chOff x="1065178" y="565322"/>
            <a:chExt cx="3441290" cy="654273"/>
          </a:xfrm>
        </p:grpSpPr>
        <p:sp>
          <p:nvSpPr>
            <p:cNvPr id="5" name="TextBox 49"/>
            <p:cNvSpPr txBox="1"/>
            <p:nvPr/>
          </p:nvSpPr>
          <p:spPr>
            <a:xfrm>
              <a:off x="1065178" y="565322"/>
              <a:ext cx="3057643" cy="396134"/>
            </a:xfrm>
            <a:prstGeom prst="rect">
              <a:avLst/>
            </a:prstGeom>
            <a:noFill/>
          </p:spPr>
          <p:txBody>
            <a:bodyPr wrap="square" rtlCol="0">
              <a:spAutoFit/>
            </a:bodyPr>
            <a:lstStyle/>
            <a:p>
              <a:pPr>
                <a:lnSpc>
                  <a:spcPct val="80000"/>
                </a:lnSpc>
              </a:pPr>
              <a:r>
                <a:rPr lang="zh-CN" altLang="en-US" sz="2400" dirty="0">
                  <a:solidFill>
                    <a:schemeClr val="tx2"/>
                  </a:solidFill>
                  <a:latin typeface="微软雅黑" panose="020B0503020204020204" pitchFamily="34" charset="-122"/>
                  <a:ea typeface="微软雅黑" panose="020B0503020204020204" pitchFamily="34" charset="-122"/>
                  <a:cs typeface="+mn-ea"/>
                  <a:sym typeface="+mn-lt"/>
                </a:rPr>
                <a:t>国内外相关研究综述</a:t>
              </a:r>
              <a:endParaRPr lang="en-US" sz="240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7" name="矩形 6"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065178" y="973374"/>
              <a:ext cx="3441290" cy="246221"/>
            </a:xfrm>
            <a:prstGeom prst="rect">
              <a:avLst/>
            </a:prstGeom>
          </p:spPr>
          <p:txBody>
            <a:bodyPr wrap="square">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标题数数字标题标题数标题题数字标题数字等。</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8" name="Arc 45"/>
          <p:cNvSpPr/>
          <p:nvPr/>
        </p:nvSpPr>
        <p:spPr>
          <a:xfrm rot="16200000">
            <a:off x="3265134" y="2374554"/>
            <a:ext cx="2800035" cy="2800037"/>
          </a:xfrm>
          <a:prstGeom prst="arc">
            <a:avLst>
              <a:gd name="adj1" fmla="val 10736977"/>
              <a:gd name="adj2" fmla="val 0"/>
            </a:avLst>
          </a:prstGeom>
          <a:ln w="190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dirty="0">
              <a:solidFill>
                <a:schemeClr val="tx1">
                  <a:lumMod val="50000"/>
                  <a:lumOff val="50000"/>
                </a:schemeClr>
              </a:solidFill>
            </a:endParaRPr>
          </a:p>
        </p:txBody>
      </p:sp>
      <p:sp>
        <p:nvSpPr>
          <p:cNvPr id="9" name="Arc 44"/>
          <p:cNvSpPr/>
          <p:nvPr/>
        </p:nvSpPr>
        <p:spPr>
          <a:xfrm rot="5400000" flipH="1">
            <a:off x="6031305" y="2374553"/>
            <a:ext cx="2800035" cy="2800037"/>
          </a:xfrm>
          <a:prstGeom prst="arc">
            <a:avLst>
              <a:gd name="adj1" fmla="val 10736977"/>
              <a:gd name="adj2" fmla="val 0"/>
            </a:avLst>
          </a:prstGeom>
          <a:ln w="190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dirty="0">
              <a:solidFill>
                <a:schemeClr val="tx1">
                  <a:lumMod val="50000"/>
                  <a:lumOff val="50000"/>
                </a:schemeClr>
              </a:solidFill>
            </a:endParaRPr>
          </a:p>
        </p:txBody>
      </p:sp>
      <p:grpSp>
        <p:nvGrpSpPr>
          <p:cNvPr id="10" name="Group 38"/>
          <p:cNvGrpSpPr/>
          <p:nvPr/>
        </p:nvGrpSpPr>
        <p:grpSpPr>
          <a:xfrm>
            <a:off x="6889485" y="1821830"/>
            <a:ext cx="1089152" cy="1086547"/>
            <a:chOff x="5202936" y="2014498"/>
            <a:chExt cx="816864" cy="814910"/>
          </a:xfrm>
        </p:grpSpPr>
        <p:sp>
          <p:nvSpPr>
            <p:cNvPr id="11" name="Rounded Rectangle 7"/>
            <p:cNvSpPr/>
            <p:nvPr/>
          </p:nvSpPr>
          <p:spPr>
            <a:xfrm>
              <a:off x="5202936" y="2014498"/>
              <a:ext cx="816864" cy="814910"/>
            </a:xfrm>
            <a:prstGeom prst="ellipse">
              <a:avLst/>
            </a:prstGeom>
            <a:solidFill>
              <a:schemeClr val="tx1">
                <a:lumMod val="50000"/>
                <a:lumOff val="5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Freeform 151"/>
            <p:cNvSpPr>
              <a:spLocks noEditPoints="1"/>
            </p:cNvSpPr>
            <p:nvPr/>
          </p:nvSpPr>
          <p:spPr bwMode="auto">
            <a:xfrm>
              <a:off x="5459762" y="2279078"/>
              <a:ext cx="303213" cy="285750"/>
            </a:xfrm>
            <a:custGeom>
              <a:avLst/>
              <a:gdLst/>
              <a:ahLst/>
              <a:cxnLst>
                <a:cxn ang="0">
                  <a:pos x="385" y="41"/>
                </a:cxn>
                <a:cxn ang="0">
                  <a:pos x="350" y="181"/>
                </a:cxn>
                <a:cxn ang="0">
                  <a:pos x="332" y="193"/>
                </a:cxn>
                <a:cxn ang="0">
                  <a:pos x="108" y="193"/>
                </a:cxn>
                <a:cxn ang="0">
                  <a:pos x="116" y="239"/>
                </a:cxn>
                <a:cxn ang="0">
                  <a:pos x="325" y="239"/>
                </a:cxn>
                <a:cxn ang="0">
                  <a:pos x="340" y="255"/>
                </a:cxn>
                <a:cxn ang="0">
                  <a:pos x="325" y="262"/>
                </a:cxn>
                <a:cxn ang="0">
                  <a:pos x="116" y="262"/>
                </a:cxn>
                <a:cxn ang="0">
                  <a:pos x="93" y="247"/>
                </a:cxn>
                <a:cxn ang="0">
                  <a:pos x="51" y="24"/>
                </a:cxn>
                <a:cxn ang="0">
                  <a:pos x="16" y="23"/>
                </a:cxn>
                <a:cxn ang="0">
                  <a:pos x="0" y="12"/>
                </a:cxn>
                <a:cxn ang="0">
                  <a:pos x="16" y="0"/>
                </a:cxn>
                <a:cxn ang="0">
                  <a:pos x="62" y="0"/>
                </a:cxn>
                <a:cxn ang="0">
                  <a:pos x="73" y="12"/>
                </a:cxn>
                <a:cxn ang="0">
                  <a:pos x="77" y="23"/>
                </a:cxn>
                <a:cxn ang="0">
                  <a:pos x="371" y="23"/>
                </a:cxn>
                <a:cxn ang="0">
                  <a:pos x="386" y="36"/>
                </a:cxn>
                <a:cxn ang="0">
                  <a:pos x="385" y="41"/>
                </a:cxn>
                <a:cxn ang="0">
                  <a:pos x="104" y="169"/>
                </a:cxn>
                <a:cxn ang="0">
                  <a:pos x="139" y="170"/>
                </a:cxn>
                <a:cxn ang="0">
                  <a:pos x="139" y="46"/>
                </a:cxn>
                <a:cxn ang="0">
                  <a:pos x="85" y="46"/>
                </a:cxn>
                <a:cxn ang="0">
                  <a:pos x="104" y="169"/>
                </a:cxn>
                <a:cxn ang="0">
                  <a:pos x="209" y="46"/>
                </a:cxn>
                <a:cxn ang="0">
                  <a:pos x="155" y="46"/>
                </a:cxn>
                <a:cxn ang="0">
                  <a:pos x="155" y="170"/>
                </a:cxn>
                <a:cxn ang="0">
                  <a:pos x="209" y="170"/>
                </a:cxn>
                <a:cxn ang="0">
                  <a:pos x="209" y="46"/>
                </a:cxn>
                <a:cxn ang="0">
                  <a:pos x="278" y="46"/>
                </a:cxn>
                <a:cxn ang="0">
                  <a:pos x="224" y="46"/>
                </a:cxn>
                <a:cxn ang="0">
                  <a:pos x="224" y="170"/>
                </a:cxn>
                <a:cxn ang="0">
                  <a:pos x="278" y="170"/>
                </a:cxn>
                <a:cxn ang="0">
                  <a:pos x="278" y="46"/>
                </a:cxn>
                <a:cxn ang="0">
                  <a:pos x="294" y="46"/>
                </a:cxn>
                <a:cxn ang="0">
                  <a:pos x="294" y="170"/>
                </a:cxn>
                <a:cxn ang="0">
                  <a:pos x="329" y="169"/>
                </a:cxn>
                <a:cxn ang="0">
                  <a:pos x="355" y="46"/>
                </a:cxn>
                <a:cxn ang="0">
                  <a:pos x="294" y="46"/>
                </a:cxn>
                <a:cxn ang="0">
                  <a:pos x="133" y="290"/>
                </a:cxn>
                <a:cxn ang="0">
                  <a:pos x="169" y="326"/>
                </a:cxn>
                <a:cxn ang="0">
                  <a:pos x="133" y="363"/>
                </a:cxn>
                <a:cxn ang="0">
                  <a:pos x="97" y="326"/>
                </a:cxn>
                <a:cxn ang="0">
                  <a:pos x="133" y="290"/>
                </a:cxn>
                <a:cxn ang="0">
                  <a:pos x="302" y="290"/>
                </a:cxn>
                <a:cxn ang="0">
                  <a:pos x="338" y="326"/>
                </a:cxn>
                <a:cxn ang="0">
                  <a:pos x="302" y="363"/>
                </a:cxn>
                <a:cxn ang="0">
                  <a:pos x="265" y="326"/>
                </a:cxn>
                <a:cxn ang="0">
                  <a:pos x="302" y="290"/>
                </a:cxn>
              </a:cxnLst>
              <a:rect l="0" t="0" r="r" b="b"/>
              <a:pathLst>
                <a:path w="386" h="363">
                  <a:moveTo>
                    <a:pt x="385" y="41"/>
                  </a:moveTo>
                  <a:cubicBezTo>
                    <a:pt x="385" y="41"/>
                    <a:pt x="351" y="175"/>
                    <a:pt x="350" y="181"/>
                  </a:cubicBezTo>
                  <a:cubicBezTo>
                    <a:pt x="349" y="188"/>
                    <a:pt x="341" y="193"/>
                    <a:pt x="332" y="193"/>
                  </a:cubicBezTo>
                  <a:cubicBezTo>
                    <a:pt x="108" y="193"/>
                    <a:pt x="108" y="193"/>
                    <a:pt x="108" y="193"/>
                  </a:cubicBezTo>
                  <a:cubicBezTo>
                    <a:pt x="116" y="239"/>
                    <a:pt x="116" y="239"/>
                    <a:pt x="116" y="239"/>
                  </a:cubicBezTo>
                  <a:cubicBezTo>
                    <a:pt x="325" y="239"/>
                    <a:pt x="325" y="239"/>
                    <a:pt x="325" y="239"/>
                  </a:cubicBezTo>
                  <a:cubicBezTo>
                    <a:pt x="331" y="239"/>
                    <a:pt x="340" y="240"/>
                    <a:pt x="340" y="255"/>
                  </a:cubicBezTo>
                  <a:cubicBezTo>
                    <a:pt x="340" y="261"/>
                    <a:pt x="331" y="262"/>
                    <a:pt x="325" y="262"/>
                  </a:cubicBezTo>
                  <a:cubicBezTo>
                    <a:pt x="116" y="262"/>
                    <a:pt x="116" y="262"/>
                    <a:pt x="116" y="262"/>
                  </a:cubicBezTo>
                  <a:cubicBezTo>
                    <a:pt x="102" y="262"/>
                    <a:pt x="95" y="254"/>
                    <a:pt x="93" y="247"/>
                  </a:cubicBezTo>
                  <a:cubicBezTo>
                    <a:pt x="51" y="24"/>
                    <a:pt x="51" y="24"/>
                    <a:pt x="51" y="24"/>
                  </a:cubicBezTo>
                  <a:cubicBezTo>
                    <a:pt x="16" y="23"/>
                    <a:pt x="16" y="23"/>
                    <a:pt x="16" y="23"/>
                  </a:cubicBezTo>
                  <a:cubicBezTo>
                    <a:pt x="9" y="23"/>
                    <a:pt x="0" y="19"/>
                    <a:pt x="0" y="12"/>
                  </a:cubicBezTo>
                  <a:cubicBezTo>
                    <a:pt x="0" y="5"/>
                    <a:pt x="9" y="0"/>
                    <a:pt x="16" y="0"/>
                  </a:cubicBezTo>
                  <a:cubicBezTo>
                    <a:pt x="62" y="0"/>
                    <a:pt x="62" y="0"/>
                    <a:pt x="62" y="0"/>
                  </a:cubicBezTo>
                  <a:cubicBezTo>
                    <a:pt x="69" y="0"/>
                    <a:pt x="73" y="5"/>
                    <a:pt x="73" y="12"/>
                  </a:cubicBezTo>
                  <a:cubicBezTo>
                    <a:pt x="77" y="23"/>
                    <a:pt x="77" y="23"/>
                    <a:pt x="77" y="23"/>
                  </a:cubicBezTo>
                  <a:cubicBezTo>
                    <a:pt x="371" y="23"/>
                    <a:pt x="371" y="23"/>
                    <a:pt x="371" y="23"/>
                  </a:cubicBezTo>
                  <a:cubicBezTo>
                    <a:pt x="378" y="23"/>
                    <a:pt x="386" y="30"/>
                    <a:pt x="386" y="36"/>
                  </a:cubicBezTo>
                  <a:cubicBezTo>
                    <a:pt x="386" y="38"/>
                    <a:pt x="386" y="40"/>
                    <a:pt x="385" y="41"/>
                  </a:cubicBezTo>
                  <a:close/>
                  <a:moveTo>
                    <a:pt x="104" y="169"/>
                  </a:moveTo>
                  <a:cubicBezTo>
                    <a:pt x="139" y="170"/>
                    <a:pt x="139" y="170"/>
                    <a:pt x="139" y="170"/>
                  </a:cubicBezTo>
                  <a:cubicBezTo>
                    <a:pt x="139" y="46"/>
                    <a:pt x="139" y="46"/>
                    <a:pt x="139" y="46"/>
                  </a:cubicBezTo>
                  <a:cubicBezTo>
                    <a:pt x="85" y="46"/>
                    <a:pt x="85" y="46"/>
                    <a:pt x="85" y="46"/>
                  </a:cubicBezTo>
                  <a:cubicBezTo>
                    <a:pt x="104" y="169"/>
                    <a:pt x="104" y="169"/>
                    <a:pt x="104" y="169"/>
                  </a:cubicBezTo>
                  <a:close/>
                  <a:moveTo>
                    <a:pt x="209" y="46"/>
                  </a:moveTo>
                  <a:cubicBezTo>
                    <a:pt x="155" y="46"/>
                    <a:pt x="155" y="46"/>
                    <a:pt x="155" y="46"/>
                  </a:cubicBezTo>
                  <a:cubicBezTo>
                    <a:pt x="155" y="170"/>
                    <a:pt x="155" y="170"/>
                    <a:pt x="155" y="170"/>
                  </a:cubicBezTo>
                  <a:cubicBezTo>
                    <a:pt x="209" y="170"/>
                    <a:pt x="209" y="170"/>
                    <a:pt x="209" y="170"/>
                  </a:cubicBezTo>
                  <a:cubicBezTo>
                    <a:pt x="209" y="46"/>
                    <a:pt x="209" y="46"/>
                    <a:pt x="209" y="46"/>
                  </a:cubicBezTo>
                  <a:close/>
                  <a:moveTo>
                    <a:pt x="278" y="46"/>
                  </a:moveTo>
                  <a:cubicBezTo>
                    <a:pt x="224" y="46"/>
                    <a:pt x="224" y="46"/>
                    <a:pt x="224" y="46"/>
                  </a:cubicBezTo>
                  <a:cubicBezTo>
                    <a:pt x="224" y="170"/>
                    <a:pt x="224" y="170"/>
                    <a:pt x="224" y="170"/>
                  </a:cubicBezTo>
                  <a:cubicBezTo>
                    <a:pt x="278" y="170"/>
                    <a:pt x="278" y="170"/>
                    <a:pt x="278" y="170"/>
                  </a:cubicBezTo>
                  <a:cubicBezTo>
                    <a:pt x="278" y="46"/>
                    <a:pt x="278" y="46"/>
                    <a:pt x="278" y="46"/>
                  </a:cubicBezTo>
                  <a:close/>
                  <a:moveTo>
                    <a:pt x="294" y="46"/>
                  </a:moveTo>
                  <a:cubicBezTo>
                    <a:pt x="294" y="170"/>
                    <a:pt x="294" y="170"/>
                    <a:pt x="294" y="170"/>
                  </a:cubicBezTo>
                  <a:cubicBezTo>
                    <a:pt x="329" y="169"/>
                    <a:pt x="329" y="169"/>
                    <a:pt x="329" y="169"/>
                  </a:cubicBezTo>
                  <a:cubicBezTo>
                    <a:pt x="355" y="46"/>
                    <a:pt x="355" y="46"/>
                    <a:pt x="355" y="46"/>
                  </a:cubicBezTo>
                  <a:cubicBezTo>
                    <a:pt x="294" y="46"/>
                    <a:pt x="294" y="46"/>
                    <a:pt x="294" y="46"/>
                  </a:cubicBezTo>
                  <a:close/>
                  <a:moveTo>
                    <a:pt x="133" y="290"/>
                  </a:moveTo>
                  <a:cubicBezTo>
                    <a:pt x="153" y="290"/>
                    <a:pt x="169" y="306"/>
                    <a:pt x="169" y="326"/>
                  </a:cubicBezTo>
                  <a:cubicBezTo>
                    <a:pt x="169" y="347"/>
                    <a:pt x="153" y="363"/>
                    <a:pt x="133" y="363"/>
                  </a:cubicBezTo>
                  <a:cubicBezTo>
                    <a:pt x="113" y="363"/>
                    <a:pt x="97" y="347"/>
                    <a:pt x="97" y="326"/>
                  </a:cubicBezTo>
                  <a:cubicBezTo>
                    <a:pt x="97" y="306"/>
                    <a:pt x="113" y="290"/>
                    <a:pt x="133" y="290"/>
                  </a:cubicBezTo>
                  <a:close/>
                  <a:moveTo>
                    <a:pt x="302" y="290"/>
                  </a:moveTo>
                  <a:cubicBezTo>
                    <a:pt x="322" y="290"/>
                    <a:pt x="338" y="306"/>
                    <a:pt x="338" y="326"/>
                  </a:cubicBezTo>
                  <a:cubicBezTo>
                    <a:pt x="338" y="347"/>
                    <a:pt x="322" y="363"/>
                    <a:pt x="302" y="363"/>
                  </a:cubicBezTo>
                  <a:cubicBezTo>
                    <a:pt x="282" y="363"/>
                    <a:pt x="265" y="347"/>
                    <a:pt x="265" y="326"/>
                  </a:cubicBezTo>
                  <a:cubicBezTo>
                    <a:pt x="265" y="306"/>
                    <a:pt x="282" y="290"/>
                    <a:pt x="302" y="290"/>
                  </a:cubicBezTo>
                  <a:close/>
                </a:path>
              </a:pathLst>
            </a:custGeom>
            <a:solidFill>
              <a:schemeClr val="bg1"/>
            </a:solidFill>
            <a:ln w="9525">
              <a:noFill/>
              <a:round/>
            </a:ln>
          </p:spPr>
          <p:txBody>
            <a:bodyPr vert="horz" wrap="square" lIns="121920" tIns="60960" rIns="121920" bIns="60960" numCol="1" anchor="t" anchorCtr="0" compatLnSpc="1"/>
            <a:lstStyle/>
            <a:p>
              <a:endParaRPr lang="en-US" sz="3200"/>
            </a:p>
          </p:txBody>
        </p:sp>
      </p:grpSp>
      <p:grpSp>
        <p:nvGrpSpPr>
          <p:cNvPr id="13" name="Group 37"/>
          <p:cNvGrpSpPr/>
          <p:nvPr/>
        </p:nvGrpSpPr>
        <p:grpSpPr>
          <a:xfrm>
            <a:off x="4117837" y="1821830"/>
            <a:ext cx="1089152" cy="1086547"/>
            <a:chOff x="3124200" y="2014498"/>
            <a:chExt cx="816864" cy="814910"/>
          </a:xfrm>
        </p:grpSpPr>
        <p:sp>
          <p:nvSpPr>
            <p:cNvPr id="14" name="Rounded Rectangle 22"/>
            <p:cNvSpPr/>
            <p:nvPr/>
          </p:nvSpPr>
          <p:spPr>
            <a:xfrm>
              <a:off x="3124200" y="2014498"/>
              <a:ext cx="816864" cy="814910"/>
            </a:xfrm>
            <a:prstGeom prst="ellipse">
              <a:avLst/>
            </a:prstGeom>
            <a:solidFill>
              <a:schemeClr val="tx1">
                <a:lumMod val="75000"/>
                <a:lumOff val="25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Freeform 420"/>
            <p:cNvSpPr>
              <a:spLocks noEditPoints="1"/>
            </p:cNvSpPr>
            <p:nvPr/>
          </p:nvSpPr>
          <p:spPr bwMode="auto">
            <a:xfrm>
              <a:off x="3379931" y="2253545"/>
              <a:ext cx="305403" cy="336816"/>
            </a:xfrm>
            <a:custGeom>
              <a:avLst/>
              <a:gdLst/>
              <a:ahLst/>
              <a:cxnLst>
                <a:cxn ang="0">
                  <a:pos x="96" y="56"/>
                </a:cxn>
                <a:cxn ang="0">
                  <a:pos x="79" y="47"/>
                </a:cxn>
                <a:cxn ang="0">
                  <a:pos x="71" y="64"/>
                </a:cxn>
                <a:cxn ang="0">
                  <a:pos x="76" y="67"/>
                </a:cxn>
                <a:cxn ang="0">
                  <a:pos x="80" y="59"/>
                </a:cxn>
                <a:cxn ang="0">
                  <a:pos x="86" y="78"/>
                </a:cxn>
                <a:cxn ang="0">
                  <a:pos x="92" y="76"/>
                </a:cxn>
                <a:cxn ang="0">
                  <a:pos x="86" y="57"/>
                </a:cxn>
                <a:cxn ang="0">
                  <a:pos x="93" y="61"/>
                </a:cxn>
                <a:cxn ang="0">
                  <a:pos x="96" y="56"/>
                </a:cxn>
                <a:cxn ang="0">
                  <a:pos x="103" y="28"/>
                </a:cxn>
                <a:cxn ang="0">
                  <a:pos x="119" y="76"/>
                </a:cxn>
                <a:cxn ang="0">
                  <a:pos x="118" y="79"/>
                </a:cxn>
                <a:cxn ang="0">
                  <a:pos x="67" y="95"/>
                </a:cxn>
                <a:cxn ang="0">
                  <a:pos x="65" y="94"/>
                </a:cxn>
                <a:cxn ang="0">
                  <a:pos x="49" y="46"/>
                </a:cxn>
                <a:cxn ang="0">
                  <a:pos x="50" y="43"/>
                </a:cxn>
                <a:cxn ang="0">
                  <a:pos x="100" y="27"/>
                </a:cxn>
                <a:cxn ang="0">
                  <a:pos x="103" y="28"/>
                </a:cxn>
                <a:cxn ang="0">
                  <a:pos x="62" y="115"/>
                </a:cxn>
                <a:cxn ang="0">
                  <a:pos x="52" y="110"/>
                </a:cxn>
                <a:cxn ang="0">
                  <a:pos x="47" y="120"/>
                </a:cxn>
                <a:cxn ang="0">
                  <a:pos x="57" y="125"/>
                </a:cxn>
                <a:cxn ang="0">
                  <a:pos x="62" y="115"/>
                </a:cxn>
                <a:cxn ang="0">
                  <a:pos x="69" y="112"/>
                </a:cxn>
                <a:cxn ang="0">
                  <a:pos x="59" y="132"/>
                </a:cxn>
                <a:cxn ang="0">
                  <a:pos x="40" y="122"/>
                </a:cxn>
                <a:cxn ang="0">
                  <a:pos x="50" y="103"/>
                </a:cxn>
                <a:cxn ang="0">
                  <a:pos x="69" y="112"/>
                </a:cxn>
                <a:cxn ang="0">
                  <a:pos x="116" y="89"/>
                </a:cxn>
                <a:cxn ang="0">
                  <a:pos x="69" y="104"/>
                </a:cxn>
                <a:cxn ang="0">
                  <a:pos x="73" y="111"/>
                </a:cxn>
                <a:cxn ang="0">
                  <a:pos x="73" y="111"/>
                </a:cxn>
                <a:cxn ang="0">
                  <a:pos x="118" y="96"/>
                </a:cxn>
                <a:cxn ang="0">
                  <a:pos x="121" y="92"/>
                </a:cxn>
                <a:cxn ang="0">
                  <a:pos x="116" y="89"/>
                </a:cxn>
                <a:cxn ang="0">
                  <a:pos x="3" y="21"/>
                </a:cxn>
                <a:cxn ang="0">
                  <a:pos x="12" y="3"/>
                </a:cxn>
                <a:cxn ang="0">
                  <a:pos x="31" y="12"/>
                </a:cxn>
                <a:cxn ang="0">
                  <a:pos x="59" y="99"/>
                </a:cxn>
                <a:cxn ang="0">
                  <a:pos x="51" y="98"/>
                </a:cxn>
                <a:cxn ang="0">
                  <a:pos x="23" y="14"/>
                </a:cxn>
                <a:cxn ang="0">
                  <a:pos x="15" y="10"/>
                </a:cxn>
                <a:cxn ang="0">
                  <a:pos x="10" y="19"/>
                </a:cxn>
                <a:cxn ang="0">
                  <a:pos x="8" y="23"/>
                </a:cxn>
                <a:cxn ang="0">
                  <a:pos x="3" y="21"/>
                </a:cxn>
              </a:cxnLst>
              <a:rect l="0" t="0" r="r" b="b"/>
              <a:pathLst>
                <a:path w="121" h="134">
                  <a:moveTo>
                    <a:pt x="96" y="56"/>
                  </a:moveTo>
                  <a:cubicBezTo>
                    <a:pt x="79" y="47"/>
                    <a:pt x="79" y="47"/>
                    <a:pt x="79" y="47"/>
                  </a:cubicBezTo>
                  <a:cubicBezTo>
                    <a:pt x="71" y="64"/>
                    <a:pt x="71" y="64"/>
                    <a:pt x="71" y="64"/>
                  </a:cubicBezTo>
                  <a:cubicBezTo>
                    <a:pt x="76" y="67"/>
                    <a:pt x="76" y="67"/>
                    <a:pt x="76" y="67"/>
                  </a:cubicBezTo>
                  <a:cubicBezTo>
                    <a:pt x="80" y="59"/>
                    <a:pt x="80" y="59"/>
                    <a:pt x="80" y="59"/>
                  </a:cubicBezTo>
                  <a:cubicBezTo>
                    <a:pt x="86" y="78"/>
                    <a:pt x="86" y="78"/>
                    <a:pt x="86" y="78"/>
                  </a:cubicBezTo>
                  <a:cubicBezTo>
                    <a:pt x="92" y="76"/>
                    <a:pt x="92" y="76"/>
                    <a:pt x="92" y="76"/>
                  </a:cubicBezTo>
                  <a:cubicBezTo>
                    <a:pt x="86" y="57"/>
                    <a:pt x="86" y="57"/>
                    <a:pt x="86" y="57"/>
                  </a:cubicBezTo>
                  <a:cubicBezTo>
                    <a:pt x="93" y="61"/>
                    <a:pt x="93" y="61"/>
                    <a:pt x="93" y="61"/>
                  </a:cubicBezTo>
                  <a:lnTo>
                    <a:pt x="96" y="56"/>
                  </a:lnTo>
                  <a:close/>
                  <a:moveTo>
                    <a:pt x="103" y="28"/>
                  </a:moveTo>
                  <a:cubicBezTo>
                    <a:pt x="119" y="76"/>
                    <a:pt x="119" y="76"/>
                    <a:pt x="119" y="76"/>
                  </a:cubicBezTo>
                  <a:cubicBezTo>
                    <a:pt x="119" y="77"/>
                    <a:pt x="119" y="78"/>
                    <a:pt x="118" y="79"/>
                  </a:cubicBezTo>
                  <a:cubicBezTo>
                    <a:pt x="67" y="95"/>
                    <a:pt x="67" y="95"/>
                    <a:pt x="67" y="95"/>
                  </a:cubicBezTo>
                  <a:cubicBezTo>
                    <a:pt x="66" y="96"/>
                    <a:pt x="65" y="95"/>
                    <a:pt x="65" y="94"/>
                  </a:cubicBezTo>
                  <a:cubicBezTo>
                    <a:pt x="49" y="46"/>
                    <a:pt x="49" y="46"/>
                    <a:pt x="49" y="46"/>
                  </a:cubicBezTo>
                  <a:cubicBezTo>
                    <a:pt x="49" y="45"/>
                    <a:pt x="49" y="44"/>
                    <a:pt x="50" y="43"/>
                  </a:cubicBezTo>
                  <a:cubicBezTo>
                    <a:pt x="100" y="27"/>
                    <a:pt x="100" y="27"/>
                    <a:pt x="100" y="27"/>
                  </a:cubicBezTo>
                  <a:cubicBezTo>
                    <a:pt x="101" y="27"/>
                    <a:pt x="102" y="27"/>
                    <a:pt x="103" y="28"/>
                  </a:cubicBezTo>
                  <a:moveTo>
                    <a:pt x="62" y="115"/>
                  </a:moveTo>
                  <a:cubicBezTo>
                    <a:pt x="60" y="111"/>
                    <a:pt x="56" y="109"/>
                    <a:pt x="52" y="110"/>
                  </a:cubicBezTo>
                  <a:cubicBezTo>
                    <a:pt x="48" y="111"/>
                    <a:pt x="46" y="116"/>
                    <a:pt x="47" y="120"/>
                  </a:cubicBezTo>
                  <a:cubicBezTo>
                    <a:pt x="48" y="124"/>
                    <a:pt x="53" y="126"/>
                    <a:pt x="57" y="125"/>
                  </a:cubicBezTo>
                  <a:cubicBezTo>
                    <a:pt x="61" y="123"/>
                    <a:pt x="63" y="119"/>
                    <a:pt x="62" y="115"/>
                  </a:cubicBezTo>
                  <a:moveTo>
                    <a:pt x="69" y="112"/>
                  </a:moveTo>
                  <a:cubicBezTo>
                    <a:pt x="72" y="120"/>
                    <a:pt x="67" y="129"/>
                    <a:pt x="59" y="132"/>
                  </a:cubicBezTo>
                  <a:cubicBezTo>
                    <a:pt x="51" y="134"/>
                    <a:pt x="42" y="130"/>
                    <a:pt x="40" y="122"/>
                  </a:cubicBezTo>
                  <a:cubicBezTo>
                    <a:pt x="37" y="114"/>
                    <a:pt x="41" y="105"/>
                    <a:pt x="50" y="103"/>
                  </a:cubicBezTo>
                  <a:cubicBezTo>
                    <a:pt x="58" y="100"/>
                    <a:pt x="66" y="104"/>
                    <a:pt x="69" y="112"/>
                  </a:cubicBezTo>
                  <a:moveTo>
                    <a:pt x="116" y="89"/>
                  </a:moveTo>
                  <a:cubicBezTo>
                    <a:pt x="69" y="104"/>
                    <a:pt x="69" y="104"/>
                    <a:pt x="69" y="104"/>
                  </a:cubicBezTo>
                  <a:cubicBezTo>
                    <a:pt x="70" y="106"/>
                    <a:pt x="72" y="109"/>
                    <a:pt x="73" y="111"/>
                  </a:cubicBezTo>
                  <a:cubicBezTo>
                    <a:pt x="73" y="111"/>
                    <a:pt x="73" y="111"/>
                    <a:pt x="73" y="111"/>
                  </a:cubicBezTo>
                  <a:cubicBezTo>
                    <a:pt x="118" y="96"/>
                    <a:pt x="118" y="96"/>
                    <a:pt x="118" y="96"/>
                  </a:cubicBezTo>
                  <a:cubicBezTo>
                    <a:pt x="120" y="96"/>
                    <a:pt x="121" y="94"/>
                    <a:pt x="121" y="92"/>
                  </a:cubicBezTo>
                  <a:cubicBezTo>
                    <a:pt x="120" y="89"/>
                    <a:pt x="118" y="88"/>
                    <a:pt x="116" y="89"/>
                  </a:cubicBezTo>
                  <a:moveTo>
                    <a:pt x="3" y="21"/>
                  </a:moveTo>
                  <a:cubicBezTo>
                    <a:pt x="0" y="13"/>
                    <a:pt x="5" y="5"/>
                    <a:pt x="12" y="3"/>
                  </a:cubicBezTo>
                  <a:cubicBezTo>
                    <a:pt x="20" y="0"/>
                    <a:pt x="28" y="4"/>
                    <a:pt x="31" y="12"/>
                  </a:cubicBezTo>
                  <a:cubicBezTo>
                    <a:pt x="59" y="99"/>
                    <a:pt x="59" y="99"/>
                    <a:pt x="59" y="99"/>
                  </a:cubicBezTo>
                  <a:cubicBezTo>
                    <a:pt x="57" y="98"/>
                    <a:pt x="54" y="98"/>
                    <a:pt x="51" y="98"/>
                  </a:cubicBezTo>
                  <a:cubicBezTo>
                    <a:pt x="23" y="14"/>
                    <a:pt x="23" y="14"/>
                    <a:pt x="23" y="14"/>
                  </a:cubicBezTo>
                  <a:cubicBezTo>
                    <a:pt x="22" y="11"/>
                    <a:pt x="18" y="9"/>
                    <a:pt x="15" y="10"/>
                  </a:cubicBezTo>
                  <a:cubicBezTo>
                    <a:pt x="11" y="11"/>
                    <a:pt x="9" y="15"/>
                    <a:pt x="10" y="19"/>
                  </a:cubicBezTo>
                  <a:cubicBezTo>
                    <a:pt x="11" y="21"/>
                    <a:pt x="10" y="23"/>
                    <a:pt x="8" y="23"/>
                  </a:cubicBezTo>
                  <a:cubicBezTo>
                    <a:pt x="6" y="24"/>
                    <a:pt x="4" y="23"/>
                    <a:pt x="3" y="21"/>
                  </a:cubicBezTo>
                </a:path>
              </a:pathLst>
            </a:custGeom>
            <a:solidFill>
              <a:schemeClr val="bg1"/>
            </a:solidFill>
            <a:ln w="9525">
              <a:noFill/>
              <a:round/>
            </a:ln>
          </p:spPr>
          <p:txBody>
            <a:bodyPr vert="horz" wrap="square" lIns="121920" tIns="60960" rIns="121920" bIns="60960" numCol="1" anchor="t" anchorCtr="0" compatLnSpc="1"/>
            <a:lstStyle/>
            <a:p>
              <a:endParaRPr lang="en-US" sz="3200"/>
            </a:p>
          </p:txBody>
        </p:sp>
      </p:grpSp>
      <p:grpSp>
        <p:nvGrpSpPr>
          <p:cNvPr id="16" name="Group 34"/>
          <p:cNvGrpSpPr/>
          <p:nvPr/>
        </p:nvGrpSpPr>
        <p:grpSpPr>
          <a:xfrm>
            <a:off x="6889485" y="4640766"/>
            <a:ext cx="1089152" cy="1086547"/>
            <a:chOff x="5202936" y="3768269"/>
            <a:chExt cx="816864" cy="814910"/>
          </a:xfrm>
        </p:grpSpPr>
        <p:sp>
          <p:nvSpPr>
            <p:cNvPr id="17" name="Rounded Rectangle 12"/>
            <p:cNvSpPr/>
            <p:nvPr/>
          </p:nvSpPr>
          <p:spPr>
            <a:xfrm>
              <a:off x="5202936" y="3768269"/>
              <a:ext cx="816864" cy="814910"/>
            </a:xfrm>
            <a:prstGeom prst="ellipse">
              <a:avLst/>
            </a:prstGeom>
            <a:solidFill>
              <a:schemeClr val="tx1">
                <a:lumMod val="75000"/>
                <a:lumOff val="25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Freeform 152"/>
            <p:cNvSpPr>
              <a:spLocks noEditPoints="1"/>
            </p:cNvSpPr>
            <p:nvPr/>
          </p:nvSpPr>
          <p:spPr bwMode="auto">
            <a:xfrm>
              <a:off x="5454206" y="4045549"/>
              <a:ext cx="314325" cy="260350"/>
            </a:xfrm>
            <a:custGeom>
              <a:avLst/>
              <a:gdLst/>
              <a:ahLst/>
              <a:cxnLst>
                <a:cxn ang="0">
                  <a:pos x="390" y="156"/>
                </a:cxn>
                <a:cxn ang="0">
                  <a:pos x="344" y="260"/>
                </a:cxn>
                <a:cxn ang="0">
                  <a:pos x="134" y="260"/>
                </a:cxn>
                <a:cxn ang="0">
                  <a:pos x="82" y="128"/>
                </a:cxn>
                <a:cxn ang="0">
                  <a:pos x="68" y="116"/>
                </a:cxn>
                <a:cxn ang="0">
                  <a:pos x="41" y="116"/>
                </a:cxn>
                <a:cxn ang="0">
                  <a:pos x="42" y="74"/>
                </a:cxn>
                <a:cxn ang="0">
                  <a:pos x="100" y="74"/>
                </a:cxn>
                <a:cxn ang="0">
                  <a:pos x="118" y="97"/>
                </a:cxn>
                <a:cxn ang="0">
                  <a:pos x="159" y="207"/>
                </a:cxn>
                <a:cxn ang="0">
                  <a:pos x="179" y="220"/>
                </a:cxn>
                <a:cxn ang="0">
                  <a:pos x="310" y="220"/>
                </a:cxn>
                <a:cxn ang="0">
                  <a:pos x="326" y="207"/>
                </a:cxn>
                <a:cxn ang="0">
                  <a:pos x="350" y="149"/>
                </a:cxn>
                <a:cxn ang="0">
                  <a:pos x="381" y="116"/>
                </a:cxn>
                <a:cxn ang="0">
                  <a:pos x="390" y="156"/>
                </a:cxn>
                <a:cxn ang="0">
                  <a:pos x="305" y="210"/>
                </a:cxn>
                <a:cxn ang="0">
                  <a:pos x="180" y="210"/>
                </a:cxn>
                <a:cxn ang="0">
                  <a:pos x="167" y="196"/>
                </a:cxn>
                <a:cxn ang="0">
                  <a:pos x="128" y="90"/>
                </a:cxn>
                <a:cxn ang="0">
                  <a:pos x="141" y="77"/>
                </a:cxn>
                <a:cxn ang="0">
                  <a:pos x="171" y="77"/>
                </a:cxn>
                <a:cxn ang="0">
                  <a:pos x="171" y="13"/>
                </a:cxn>
                <a:cxn ang="0">
                  <a:pos x="185" y="0"/>
                </a:cxn>
                <a:cxn ang="0">
                  <a:pos x="254" y="0"/>
                </a:cxn>
                <a:cxn ang="0">
                  <a:pos x="268" y="13"/>
                </a:cxn>
                <a:cxn ang="0">
                  <a:pos x="268" y="47"/>
                </a:cxn>
                <a:cxn ang="0">
                  <a:pos x="306" y="47"/>
                </a:cxn>
                <a:cxn ang="0">
                  <a:pos x="314" y="55"/>
                </a:cxn>
                <a:cxn ang="0">
                  <a:pos x="314" y="77"/>
                </a:cxn>
                <a:cxn ang="0">
                  <a:pos x="348" y="77"/>
                </a:cxn>
                <a:cxn ang="0">
                  <a:pos x="362" y="90"/>
                </a:cxn>
                <a:cxn ang="0">
                  <a:pos x="318" y="196"/>
                </a:cxn>
                <a:cxn ang="0">
                  <a:pos x="305" y="210"/>
                </a:cxn>
                <a:cxn ang="0">
                  <a:pos x="186" y="272"/>
                </a:cxn>
                <a:cxn ang="0">
                  <a:pos x="220" y="299"/>
                </a:cxn>
                <a:cxn ang="0">
                  <a:pos x="186" y="331"/>
                </a:cxn>
                <a:cxn ang="0">
                  <a:pos x="152" y="299"/>
                </a:cxn>
                <a:cxn ang="0">
                  <a:pos x="186" y="272"/>
                </a:cxn>
                <a:cxn ang="0">
                  <a:pos x="298" y="272"/>
                </a:cxn>
                <a:cxn ang="0">
                  <a:pos x="331" y="299"/>
                </a:cxn>
                <a:cxn ang="0">
                  <a:pos x="298" y="331"/>
                </a:cxn>
                <a:cxn ang="0">
                  <a:pos x="264" y="299"/>
                </a:cxn>
                <a:cxn ang="0">
                  <a:pos x="298" y="272"/>
                </a:cxn>
              </a:cxnLst>
              <a:rect l="0" t="0" r="r" b="b"/>
              <a:pathLst>
                <a:path w="399" h="331">
                  <a:moveTo>
                    <a:pt x="390" y="156"/>
                  </a:moveTo>
                  <a:cubicBezTo>
                    <a:pt x="351" y="259"/>
                    <a:pt x="350" y="260"/>
                    <a:pt x="344" y="260"/>
                  </a:cubicBezTo>
                  <a:cubicBezTo>
                    <a:pt x="324" y="260"/>
                    <a:pt x="218" y="260"/>
                    <a:pt x="134" y="260"/>
                  </a:cubicBezTo>
                  <a:cubicBezTo>
                    <a:pt x="126" y="260"/>
                    <a:pt x="93" y="163"/>
                    <a:pt x="82" y="128"/>
                  </a:cubicBezTo>
                  <a:cubicBezTo>
                    <a:pt x="79" y="119"/>
                    <a:pt x="74" y="116"/>
                    <a:pt x="68" y="116"/>
                  </a:cubicBezTo>
                  <a:cubicBezTo>
                    <a:pt x="58" y="116"/>
                    <a:pt x="50" y="116"/>
                    <a:pt x="41" y="116"/>
                  </a:cubicBezTo>
                  <a:cubicBezTo>
                    <a:pt x="0" y="116"/>
                    <a:pt x="0" y="74"/>
                    <a:pt x="42" y="74"/>
                  </a:cubicBezTo>
                  <a:cubicBezTo>
                    <a:pt x="71" y="74"/>
                    <a:pt x="89" y="74"/>
                    <a:pt x="100" y="74"/>
                  </a:cubicBezTo>
                  <a:cubicBezTo>
                    <a:pt x="110" y="74"/>
                    <a:pt x="115" y="87"/>
                    <a:pt x="118" y="97"/>
                  </a:cubicBezTo>
                  <a:cubicBezTo>
                    <a:pt x="129" y="125"/>
                    <a:pt x="149" y="180"/>
                    <a:pt x="159" y="207"/>
                  </a:cubicBezTo>
                  <a:cubicBezTo>
                    <a:pt x="163" y="217"/>
                    <a:pt x="169" y="220"/>
                    <a:pt x="179" y="220"/>
                  </a:cubicBezTo>
                  <a:cubicBezTo>
                    <a:pt x="208" y="220"/>
                    <a:pt x="281" y="220"/>
                    <a:pt x="310" y="220"/>
                  </a:cubicBezTo>
                  <a:cubicBezTo>
                    <a:pt x="320" y="220"/>
                    <a:pt x="324" y="215"/>
                    <a:pt x="326" y="207"/>
                  </a:cubicBezTo>
                  <a:cubicBezTo>
                    <a:pt x="335" y="186"/>
                    <a:pt x="344" y="163"/>
                    <a:pt x="350" y="149"/>
                  </a:cubicBezTo>
                  <a:cubicBezTo>
                    <a:pt x="354" y="139"/>
                    <a:pt x="362" y="110"/>
                    <a:pt x="381" y="116"/>
                  </a:cubicBezTo>
                  <a:cubicBezTo>
                    <a:pt x="399" y="123"/>
                    <a:pt x="399" y="131"/>
                    <a:pt x="390" y="156"/>
                  </a:cubicBezTo>
                  <a:close/>
                  <a:moveTo>
                    <a:pt x="305" y="210"/>
                  </a:moveTo>
                  <a:cubicBezTo>
                    <a:pt x="180" y="210"/>
                    <a:pt x="180" y="210"/>
                    <a:pt x="180" y="210"/>
                  </a:cubicBezTo>
                  <a:cubicBezTo>
                    <a:pt x="173" y="210"/>
                    <a:pt x="170" y="204"/>
                    <a:pt x="167" y="196"/>
                  </a:cubicBezTo>
                  <a:cubicBezTo>
                    <a:pt x="128" y="90"/>
                    <a:pt x="128" y="90"/>
                    <a:pt x="128" y="90"/>
                  </a:cubicBezTo>
                  <a:cubicBezTo>
                    <a:pt x="128" y="83"/>
                    <a:pt x="134" y="77"/>
                    <a:pt x="141" y="77"/>
                  </a:cubicBezTo>
                  <a:cubicBezTo>
                    <a:pt x="171" y="77"/>
                    <a:pt x="171" y="77"/>
                    <a:pt x="171" y="77"/>
                  </a:cubicBezTo>
                  <a:cubicBezTo>
                    <a:pt x="171" y="13"/>
                    <a:pt x="171" y="13"/>
                    <a:pt x="171" y="13"/>
                  </a:cubicBezTo>
                  <a:cubicBezTo>
                    <a:pt x="171" y="6"/>
                    <a:pt x="178" y="0"/>
                    <a:pt x="185" y="0"/>
                  </a:cubicBezTo>
                  <a:cubicBezTo>
                    <a:pt x="254" y="0"/>
                    <a:pt x="254" y="0"/>
                    <a:pt x="254" y="0"/>
                  </a:cubicBezTo>
                  <a:cubicBezTo>
                    <a:pt x="262" y="0"/>
                    <a:pt x="268" y="6"/>
                    <a:pt x="268" y="13"/>
                  </a:cubicBezTo>
                  <a:cubicBezTo>
                    <a:pt x="268" y="47"/>
                    <a:pt x="268" y="47"/>
                    <a:pt x="268" y="47"/>
                  </a:cubicBezTo>
                  <a:cubicBezTo>
                    <a:pt x="306" y="47"/>
                    <a:pt x="306" y="47"/>
                    <a:pt x="306" y="47"/>
                  </a:cubicBezTo>
                  <a:cubicBezTo>
                    <a:pt x="310" y="47"/>
                    <a:pt x="314" y="51"/>
                    <a:pt x="314" y="55"/>
                  </a:cubicBezTo>
                  <a:cubicBezTo>
                    <a:pt x="314" y="77"/>
                    <a:pt x="314" y="77"/>
                    <a:pt x="314" y="77"/>
                  </a:cubicBezTo>
                  <a:cubicBezTo>
                    <a:pt x="348" y="77"/>
                    <a:pt x="348" y="77"/>
                    <a:pt x="348" y="77"/>
                  </a:cubicBezTo>
                  <a:cubicBezTo>
                    <a:pt x="356" y="77"/>
                    <a:pt x="362" y="83"/>
                    <a:pt x="362" y="90"/>
                  </a:cubicBezTo>
                  <a:cubicBezTo>
                    <a:pt x="318" y="196"/>
                    <a:pt x="318" y="196"/>
                    <a:pt x="318" y="196"/>
                  </a:cubicBezTo>
                  <a:cubicBezTo>
                    <a:pt x="315" y="205"/>
                    <a:pt x="312" y="210"/>
                    <a:pt x="305" y="210"/>
                  </a:cubicBezTo>
                  <a:close/>
                  <a:moveTo>
                    <a:pt x="186" y="272"/>
                  </a:moveTo>
                  <a:cubicBezTo>
                    <a:pt x="203" y="272"/>
                    <a:pt x="220" y="283"/>
                    <a:pt x="220" y="299"/>
                  </a:cubicBezTo>
                  <a:cubicBezTo>
                    <a:pt x="220" y="315"/>
                    <a:pt x="203" y="331"/>
                    <a:pt x="186" y="331"/>
                  </a:cubicBezTo>
                  <a:cubicBezTo>
                    <a:pt x="170" y="331"/>
                    <a:pt x="152" y="315"/>
                    <a:pt x="152" y="299"/>
                  </a:cubicBezTo>
                  <a:cubicBezTo>
                    <a:pt x="152" y="283"/>
                    <a:pt x="170" y="272"/>
                    <a:pt x="186" y="272"/>
                  </a:cubicBezTo>
                  <a:close/>
                  <a:moveTo>
                    <a:pt x="298" y="272"/>
                  </a:moveTo>
                  <a:cubicBezTo>
                    <a:pt x="315" y="272"/>
                    <a:pt x="331" y="282"/>
                    <a:pt x="331" y="299"/>
                  </a:cubicBezTo>
                  <a:cubicBezTo>
                    <a:pt x="331" y="316"/>
                    <a:pt x="315" y="331"/>
                    <a:pt x="298" y="331"/>
                  </a:cubicBezTo>
                  <a:cubicBezTo>
                    <a:pt x="280" y="331"/>
                    <a:pt x="264" y="316"/>
                    <a:pt x="264" y="299"/>
                  </a:cubicBezTo>
                  <a:cubicBezTo>
                    <a:pt x="264" y="282"/>
                    <a:pt x="280" y="272"/>
                    <a:pt x="298" y="272"/>
                  </a:cubicBezTo>
                  <a:close/>
                </a:path>
              </a:pathLst>
            </a:custGeom>
            <a:solidFill>
              <a:schemeClr val="bg1"/>
            </a:solidFill>
            <a:ln w="9525">
              <a:noFill/>
              <a:round/>
            </a:ln>
          </p:spPr>
          <p:txBody>
            <a:bodyPr vert="horz" wrap="square" lIns="121920" tIns="60960" rIns="121920" bIns="60960" numCol="1" anchor="t" anchorCtr="0" compatLnSpc="1"/>
            <a:lstStyle/>
            <a:p>
              <a:endParaRPr lang="en-US" sz="3200"/>
            </a:p>
          </p:txBody>
        </p:sp>
      </p:grpSp>
      <p:grpSp>
        <p:nvGrpSpPr>
          <p:cNvPr id="19" name="Group 35"/>
          <p:cNvGrpSpPr/>
          <p:nvPr/>
        </p:nvGrpSpPr>
        <p:grpSpPr>
          <a:xfrm>
            <a:off x="4117837" y="4640766"/>
            <a:ext cx="1089152" cy="1086547"/>
            <a:chOff x="3124200" y="3768269"/>
            <a:chExt cx="816864" cy="814910"/>
          </a:xfrm>
        </p:grpSpPr>
        <p:sp>
          <p:nvSpPr>
            <p:cNvPr id="20" name="Rounded Rectangle 17"/>
            <p:cNvSpPr/>
            <p:nvPr/>
          </p:nvSpPr>
          <p:spPr>
            <a:xfrm>
              <a:off x="3124200" y="3768269"/>
              <a:ext cx="816864" cy="814910"/>
            </a:xfrm>
            <a:prstGeom prst="ellipse">
              <a:avLst/>
            </a:prstGeom>
            <a:solidFill>
              <a:schemeClr val="tx1">
                <a:lumMod val="50000"/>
                <a:lumOff val="5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Freeform 153"/>
            <p:cNvSpPr>
              <a:spLocks noEditPoints="1"/>
            </p:cNvSpPr>
            <p:nvPr/>
          </p:nvSpPr>
          <p:spPr bwMode="auto">
            <a:xfrm>
              <a:off x="3375470" y="4043962"/>
              <a:ext cx="314325" cy="263525"/>
            </a:xfrm>
            <a:custGeom>
              <a:avLst/>
              <a:gdLst/>
              <a:ahLst/>
              <a:cxnLst>
                <a:cxn ang="0">
                  <a:pos x="328" y="102"/>
                </a:cxn>
                <a:cxn ang="0">
                  <a:pos x="328" y="80"/>
                </a:cxn>
                <a:cxn ang="0">
                  <a:pos x="245" y="98"/>
                </a:cxn>
                <a:cxn ang="0">
                  <a:pos x="220" y="118"/>
                </a:cxn>
                <a:cxn ang="0">
                  <a:pos x="220" y="107"/>
                </a:cxn>
                <a:cxn ang="0">
                  <a:pos x="328" y="32"/>
                </a:cxn>
                <a:cxn ang="0">
                  <a:pos x="327" y="13"/>
                </a:cxn>
                <a:cxn ang="0">
                  <a:pos x="341" y="6"/>
                </a:cxn>
                <a:cxn ang="0">
                  <a:pos x="396" y="56"/>
                </a:cxn>
                <a:cxn ang="0">
                  <a:pos x="344" y="107"/>
                </a:cxn>
                <a:cxn ang="0">
                  <a:pos x="328" y="102"/>
                </a:cxn>
                <a:cxn ang="0">
                  <a:pos x="326" y="207"/>
                </a:cxn>
                <a:cxn ang="0">
                  <a:pos x="350" y="148"/>
                </a:cxn>
                <a:cxn ang="0">
                  <a:pos x="381" y="114"/>
                </a:cxn>
                <a:cxn ang="0">
                  <a:pos x="391" y="155"/>
                </a:cxn>
                <a:cxn ang="0">
                  <a:pos x="344" y="261"/>
                </a:cxn>
                <a:cxn ang="0">
                  <a:pos x="134" y="261"/>
                </a:cxn>
                <a:cxn ang="0">
                  <a:pos x="82" y="126"/>
                </a:cxn>
                <a:cxn ang="0">
                  <a:pos x="67" y="115"/>
                </a:cxn>
                <a:cxn ang="0">
                  <a:pos x="41" y="115"/>
                </a:cxn>
                <a:cxn ang="0">
                  <a:pos x="42" y="72"/>
                </a:cxn>
                <a:cxn ang="0">
                  <a:pos x="100" y="72"/>
                </a:cxn>
                <a:cxn ang="0">
                  <a:pos x="118" y="95"/>
                </a:cxn>
                <a:cxn ang="0">
                  <a:pos x="159" y="207"/>
                </a:cxn>
                <a:cxn ang="0">
                  <a:pos x="179" y="220"/>
                </a:cxn>
                <a:cxn ang="0">
                  <a:pos x="310" y="220"/>
                </a:cxn>
                <a:cxn ang="0">
                  <a:pos x="326" y="207"/>
                </a:cxn>
                <a:cxn ang="0">
                  <a:pos x="186" y="273"/>
                </a:cxn>
                <a:cxn ang="0">
                  <a:pos x="220" y="301"/>
                </a:cxn>
                <a:cxn ang="0">
                  <a:pos x="186" y="334"/>
                </a:cxn>
                <a:cxn ang="0">
                  <a:pos x="153" y="301"/>
                </a:cxn>
                <a:cxn ang="0">
                  <a:pos x="186" y="273"/>
                </a:cxn>
                <a:cxn ang="0">
                  <a:pos x="298" y="273"/>
                </a:cxn>
                <a:cxn ang="0">
                  <a:pos x="332" y="301"/>
                </a:cxn>
                <a:cxn ang="0">
                  <a:pos x="298" y="334"/>
                </a:cxn>
                <a:cxn ang="0">
                  <a:pos x="264" y="301"/>
                </a:cxn>
                <a:cxn ang="0">
                  <a:pos x="298" y="273"/>
                </a:cxn>
              </a:cxnLst>
              <a:rect l="0" t="0" r="r" b="b"/>
              <a:pathLst>
                <a:path w="399" h="334">
                  <a:moveTo>
                    <a:pt x="328" y="102"/>
                  </a:moveTo>
                  <a:cubicBezTo>
                    <a:pt x="327" y="90"/>
                    <a:pt x="328" y="80"/>
                    <a:pt x="328" y="80"/>
                  </a:cubicBezTo>
                  <a:cubicBezTo>
                    <a:pt x="328" y="80"/>
                    <a:pt x="279" y="72"/>
                    <a:pt x="245" y="98"/>
                  </a:cubicBezTo>
                  <a:cubicBezTo>
                    <a:pt x="224" y="111"/>
                    <a:pt x="221" y="116"/>
                    <a:pt x="220" y="118"/>
                  </a:cubicBezTo>
                  <a:cubicBezTo>
                    <a:pt x="220" y="118"/>
                    <a:pt x="217" y="116"/>
                    <a:pt x="220" y="107"/>
                  </a:cubicBezTo>
                  <a:cubicBezTo>
                    <a:pt x="248" y="31"/>
                    <a:pt x="328" y="32"/>
                    <a:pt x="328" y="32"/>
                  </a:cubicBezTo>
                  <a:cubicBezTo>
                    <a:pt x="328" y="32"/>
                    <a:pt x="327" y="25"/>
                    <a:pt x="327" y="13"/>
                  </a:cubicBezTo>
                  <a:cubicBezTo>
                    <a:pt x="327" y="0"/>
                    <a:pt x="332" y="0"/>
                    <a:pt x="341" y="6"/>
                  </a:cubicBezTo>
                  <a:cubicBezTo>
                    <a:pt x="361" y="23"/>
                    <a:pt x="396" y="56"/>
                    <a:pt x="396" y="56"/>
                  </a:cubicBezTo>
                  <a:cubicBezTo>
                    <a:pt x="396" y="56"/>
                    <a:pt x="363" y="88"/>
                    <a:pt x="344" y="107"/>
                  </a:cubicBezTo>
                  <a:cubicBezTo>
                    <a:pt x="335" y="116"/>
                    <a:pt x="328" y="119"/>
                    <a:pt x="328" y="102"/>
                  </a:cubicBezTo>
                  <a:close/>
                  <a:moveTo>
                    <a:pt x="326" y="207"/>
                  </a:moveTo>
                  <a:cubicBezTo>
                    <a:pt x="335" y="186"/>
                    <a:pt x="344" y="162"/>
                    <a:pt x="350" y="148"/>
                  </a:cubicBezTo>
                  <a:cubicBezTo>
                    <a:pt x="354" y="138"/>
                    <a:pt x="362" y="108"/>
                    <a:pt x="381" y="114"/>
                  </a:cubicBezTo>
                  <a:cubicBezTo>
                    <a:pt x="399" y="121"/>
                    <a:pt x="399" y="130"/>
                    <a:pt x="391" y="155"/>
                  </a:cubicBezTo>
                  <a:cubicBezTo>
                    <a:pt x="351" y="260"/>
                    <a:pt x="350" y="261"/>
                    <a:pt x="344" y="261"/>
                  </a:cubicBezTo>
                  <a:cubicBezTo>
                    <a:pt x="324" y="261"/>
                    <a:pt x="218" y="261"/>
                    <a:pt x="134" y="261"/>
                  </a:cubicBezTo>
                  <a:cubicBezTo>
                    <a:pt x="126" y="261"/>
                    <a:pt x="93" y="162"/>
                    <a:pt x="82" y="126"/>
                  </a:cubicBezTo>
                  <a:cubicBezTo>
                    <a:pt x="79" y="118"/>
                    <a:pt x="74" y="115"/>
                    <a:pt x="67" y="115"/>
                  </a:cubicBezTo>
                  <a:cubicBezTo>
                    <a:pt x="58" y="115"/>
                    <a:pt x="50" y="115"/>
                    <a:pt x="41" y="115"/>
                  </a:cubicBezTo>
                  <a:cubicBezTo>
                    <a:pt x="0" y="115"/>
                    <a:pt x="0" y="72"/>
                    <a:pt x="42" y="72"/>
                  </a:cubicBezTo>
                  <a:cubicBezTo>
                    <a:pt x="71" y="72"/>
                    <a:pt x="89" y="72"/>
                    <a:pt x="100" y="72"/>
                  </a:cubicBezTo>
                  <a:cubicBezTo>
                    <a:pt x="110" y="72"/>
                    <a:pt x="115" y="85"/>
                    <a:pt x="118" y="95"/>
                  </a:cubicBezTo>
                  <a:cubicBezTo>
                    <a:pt x="129" y="124"/>
                    <a:pt x="149" y="179"/>
                    <a:pt x="159" y="207"/>
                  </a:cubicBezTo>
                  <a:cubicBezTo>
                    <a:pt x="162" y="217"/>
                    <a:pt x="169" y="220"/>
                    <a:pt x="179" y="220"/>
                  </a:cubicBezTo>
                  <a:cubicBezTo>
                    <a:pt x="208" y="220"/>
                    <a:pt x="281" y="220"/>
                    <a:pt x="310" y="220"/>
                  </a:cubicBezTo>
                  <a:cubicBezTo>
                    <a:pt x="320" y="220"/>
                    <a:pt x="324" y="216"/>
                    <a:pt x="326" y="207"/>
                  </a:cubicBezTo>
                  <a:close/>
                  <a:moveTo>
                    <a:pt x="186" y="273"/>
                  </a:moveTo>
                  <a:cubicBezTo>
                    <a:pt x="203" y="273"/>
                    <a:pt x="220" y="284"/>
                    <a:pt x="220" y="301"/>
                  </a:cubicBezTo>
                  <a:cubicBezTo>
                    <a:pt x="220" y="317"/>
                    <a:pt x="203" y="334"/>
                    <a:pt x="186" y="334"/>
                  </a:cubicBezTo>
                  <a:cubicBezTo>
                    <a:pt x="169" y="334"/>
                    <a:pt x="153" y="317"/>
                    <a:pt x="153" y="301"/>
                  </a:cubicBezTo>
                  <a:cubicBezTo>
                    <a:pt x="153" y="284"/>
                    <a:pt x="169" y="273"/>
                    <a:pt x="186" y="273"/>
                  </a:cubicBezTo>
                  <a:close/>
                  <a:moveTo>
                    <a:pt x="298" y="273"/>
                  </a:moveTo>
                  <a:cubicBezTo>
                    <a:pt x="315" y="273"/>
                    <a:pt x="332" y="283"/>
                    <a:pt x="332" y="301"/>
                  </a:cubicBezTo>
                  <a:cubicBezTo>
                    <a:pt x="332" y="318"/>
                    <a:pt x="315" y="334"/>
                    <a:pt x="298" y="334"/>
                  </a:cubicBezTo>
                  <a:cubicBezTo>
                    <a:pt x="280" y="334"/>
                    <a:pt x="264" y="318"/>
                    <a:pt x="264" y="301"/>
                  </a:cubicBezTo>
                  <a:cubicBezTo>
                    <a:pt x="264" y="283"/>
                    <a:pt x="280" y="273"/>
                    <a:pt x="298" y="273"/>
                  </a:cubicBezTo>
                  <a:close/>
                </a:path>
              </a:pathLst>
            </a:custGeom>
            <a:solidFill>
              <a:schemeClr val="bg1"/>
            </a:solidFill>
            <a:ln w="9525">
              <a:noFill/>
              <a:round/>
            </a:ln>
          </p:spPr>
          <p:txBody>
            <a:bodyPr vert="horz" wrap="square" lIns="121920" tIns="60960" rIns="121920" bIns="60960" numCol="1" anchor="t" anchorCtr="0" compatLnSpc="1"/>
            <a:lstStyle/>
            <a:p>
              <a:endParaRPr lang="en-US" sz="3200"/>
            </a:p>
          </p:txBody>
        </p:sp>
      </p:grpSp>
      <p:grpSp>
        <p:nvGrpSpPr>
          <p:cNvPr id="3" name="组合 2"/>
          <p:cNvGrpSpPr/>
          <p:nvPr/>
        </p:nvGrpSpPr>
        <p:grpSpPr>
          <a:xfrm>
            <a:off x="4524863" y="2251197"/>
            <a:ext cx="3046749" cy="3046749"/>
            <a:chOff x="4428611" y="2106819"/>
            <a:chExt cx="3046749" cy="3046749"/>
          </a:xfrm>
        </p:grpSpPr>
        <p:grpSp>
          <p:nvGrpSpPr>
            <p:cNvPr id="22" name="Group 39"/>
            <p:cNvGrpSpPr/>
            <p:nvPr/>
          </p:nvGrpSpPr>
          <p:grpSpPr>
            <a:xfrm>
              <a:off x="4428611" y="2106819"/>
              <a:ext cx="3046749" cy="3046749"/>
              <a:chOff x="3429469" y="1996868"/>
              <a:chExt cx="2285062" cy="2285062"/>
            </a:xfrm>
          </p:grpSpPr>
          <p:sp>
            <p:nvSpPr>
              <p:cNvPr id="23" name="Pie 17"/>
              <p:cNvSpPr/>
              <p:nvPr/>
            </p:nvSpPr>
            <p:spPr>
              <a:xfrm>
                <a:off x="3429469" y="1996868"/>
                <a:ext cx="1116740" cy="1116740"/>
              </a:xfrm>
              <a:prstGeom prst="pieWedge">
                <a:avLst/>
              </a:prstGeom>
              <a:solidFill>
                <a:schemeClr val="tx1">
                  <a:lumMod val="50000"/>
                  <a:lumOff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Pie 25"/>
              <p:cNvSpPr/>
              <p:nvPr/>
            </p:nvSpPr>
            <p:spPr>
              <a:xfrm rot="5400000">
                <a:off x="4597791" y="1996868"/>
                <a:ext cx="1116740" cy="1116740"/>
              </a:xfrm>
              <a:prstGeom prst="pieWedge">
                <a:avLst/>
              </a:prstGeom>
              <a:solidFill>
                <a:schemeClr val="tx1">
                  <a:lumMod val="75000"/>
                  <a:lumOff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Pie 26"/>
              <p:cNvSpPr/>
              <p:nvPr/>
            </p:nvSpPr>
            <p:spPr>
              <a:xfrm rot="10800000">
                <a:off x="4597791" y="3165190"/>
                <a:ext cx="1116740" cy="1116740"/>
              </a:xfrm>
              <a:prstGeom prst="pieWedge">
                <a:avLst/>
              </a:prstGeom>
              <a:solidFill>
                <a:schemeClr val="tx1">
                  <a:lumMod val="50000"/>
                  <a:lumOff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Pie 27"/>
              <p:cNvSpPr/>
              <p:nvPr/>
            </p:nvSpPr>
            <p:spPr>
              <a:xfrm rot="16200000">
                <a:off x="3429469" y="3165190"/>
                <a:ext cx="1116740" cy="1116740"/>
              </a:xfrm>
              <a:prstGeom prst="pieWedge">
                <a:avLst/>
              </a:prstGeom>
              <a:solidFill>
                <a:schemeClr val="tx1">
                  <a:lumMod val="75000"/>
                  <a:lumOff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0" name="Group 41"/>
            <p:cNvGrpSpPr/>
            <p:nvPr/>
          </p:nvGrpSpPr>
          <p:grpSpPr>
            <a:xfrm>
              <a:off x="4935985" y="2614193"/>
              <a:ext cx="2032000" cy="2032000"/>
              <a:chOff x="3810000" y="2377399"/>
              <a:chExt cx="1524000" cy="1524000"/>
            </a:xfrm>
          </p:grpSpPr>
          <p:grpSp>
            <p:nvGrpSpPr>
              <p:cNvPr id="31" name="Group 28"/>
              <p:cNvGrpSpPr/>
              <p:nvPr/>
            </p:nvGrpSpPr>
            <p:grpSpPr>
              <a:xfrm>
                <a:off x="3810000" y="2377399"/>
                <a:ext cx="1524000" cy="1524000"/>
                <a:chOff x="4343400" y="1854885"/>
                <a:chExt cx="457200" cy="457200"/>
              </a:xfrm>
            </p:grpSpPr>
            <p:sp>
              <p:nvSpPr>
                <p:cNvPr id="33" name="Oval 29"/>
                <p:cNvSpPr/>
                <p:nvPr/>
              </p:nvSpPr>
              <p:spPr>
                <a:xfrm>
                  <a:off x="4343400" y="1854885"/>
                  <a:ext cx="457200" cy="457200"/>
                </a:xfrm>
                <a:prstGeom prst="ellipse">
                  <a:avLst/>
                </a:prstGeom>
                <a:solidFill>
                  <a:schemeClr val="bg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34" name="Oval 36"/>
                <p:cNvSpPr/>
                <p:nvPr/>
              </p:nvSpPr>
              <p:spPr>
                <a:xfrm>
                  <a:off x="4408030" y="1919516"/>
                  <a:ext cx="327939" cy="327939"/>
                </a:xfrm>
                <a:prstGeom prst="ellipse">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grpSp>
          <p:sp>
            <p:nvSpPr>
              <p:cNvPr id="32" name="Freeform 145"/>
              <p:cNvSpPr/>
              <p:nvPr/>
            </p:nvSpPr>
            <p:spPr bwMode="auto">
              <a:xfrm>
                <a:off x="4258253" y="2868848"/>
                <a:ext cx="627494" cy="541102"/>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tx1">
                  <a:lumMod val="65000"/>
                  <a:lumOff val="35000"/>
                </a:schemeClr>
              </a:solidFill>
              <a:ln w="9525">
                <a:noFill/>
                <a:round/>
              </a:ln>
            </p:spPr>
            <p:txBody>
              <a:bodyPr vert="horz" wrap="square" lIns="121920" tIns="60960" rIns="121920" bIns="60960" numCol="1" anchor="t" anchorCtr="0" compatLnSpc="1"/>
              <a:lstStyle/>
              <a:p>
                <a:endParaRPr lang="en-US" sz="3200" dirty="0"/>
              </a:p>
            </p:txBody>
          </p:sp>
        </p:grpSp>
      </p:grpSp>
      <p:grpSp>
        <p:nvGrpSpPr>
          <p:cNvPr id="35" name="组合 34"/>
          <p:cNvGrpSpPr/>
          <p:nvPr/>
        </p:nvGrpSpPr>
        <p:grpSpPr>
          <a:xfrm>
            <a:off x="1544728" y="1941252"/>
            <a:ext cx="2573109" cy="847702"/>
            <a:chOff x="2653530" y="5074715"/>
            <a:chExt cx="2262955" cy="847702"/>
          </a:xfrm>
        </p:grpSpPr>
        <p:sp>
          <p:nvSpPr>
            <p:cNvPr id="36" name="TextBox 45"/>
            <p:cNvSpPr txBox="1"/>
            <p:nvPr/>
          </p:nvSpPr>
          <p:spPr>
            <a:xfrm>
              <a:off x="2653530" y="5074715"/>
              <a:ext cx="2262955" cy="291403"/>
            </a:xfrm>
            <a:prstGeom prst="rect">
              <a:avLst/>
            </a:prstGeom>
            <a:noFill/>
            <a:ln w="12700" cap="flat" cmpd="sng" algn="ctr">
              <a:noFill/>
              <a:prstDash val="solid"/>
              <a:round/>
              <a:headEnd type="none" w="med" len="med"/>
              <a:tailEnd type="none" w="med" len="med"/>
            </a:ln>
            <a:extLst>
              <a:ext uri="{91240B29-F687-4F45-9708-019B960494DF}">
                <a14:hiddenLine xmlns:a14="http://schemas.microsoft.com/office/drawing/2010/main" w="12700">
                  <a:solidFill>
                    <a:schemeClr val="accent4">
                      <a:lumMod val="100000"/>
                    </a:schemeClr>
                  </a:solidFill>
                  <a:prstDash val="solid"/>
                  <a:round/>
                  <a:headEnd type="none" w="med" len="med"/>
                  <a:tailEnd type="none" w="med" len="med"/>
                </a14:hiddenLine>
              </a:ext>
            </a:extLst>
          </p:spPr>
          <p:txBody>
            <a:bodyPr wrap="square" lIns="0" tIns="0" rIns="360000" bIns="0" rtlCol="0" anchor="ctr" anchorCtr="0">
              <a:normAutofit/>
            </a:bodyPr>
            <a:lstStyle/>
            <a:p>
              <a:pPr algn="ctr">
                <a:defRPr/>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 name="Title 20"/>
            <p:cNvSpPr txBox="1"/>
            <p:nvPr/>
          </p:nvSpPr>
          <p:spPr>
            <a:xfrm>
              <a:off x="2653530" y="5366119"/>
              <a:ext cx="2262955" cy="556298"/>
            </a:xfrm>
            <a:prstGeom prst="rect">
              <a:avLst/>
            </a:prstGeom>
          </p:spPr>
          <p:txBody>
            <a:bodyPr vert="horz" wrap="square" lIns="0" tIns="0" rIns="360000" bIns="0" rtlCol="0" anchor="ctr" anchorCtr="0">
              <a:norm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标题数数字等都可以通题数字标题字等都可以通题数字标题标题数标题题数字标题数字等。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7978637" y="1941252"/>
            <a:ext cx="2861139" cy="847702"/>
            <a:chOff x="7284132" y="5074715"/>
            <a:chExt cx="2262955" cy="847702"/>
          </a:xfrm>
        </p:grpSpPr>
        <p:sp>
          <p:nvSpPr>
            <p:cNvPr id="39" name="TextBox 45"/>
            <p:cNvSpPr txBox="1"/>
            <p:nvPr/>
          </p:nvSpPr>
          <p:spPr>
            <a:xfrm>
              <a:off x="7284132" y="5074715"/>
              <a:ext cx="2262955" cy="291403"/>
            </a:xfrm>
            <a:prstGeom prst="rect">
              <a:avLst/>
            </a:prstGeom>
            <a:noFill/>
            <a:ln w="12700" cap="flat" cmpd="sng" algn="ctr">
              <a:noFill/>
              <a:prstDash val="solid"/>
              <a:round/>
              <a:headEnd type="none" w="med" len="med"/>
              <a:tailEnd type="none" w="med" len="med"/>
            </a:ln>
            <a:extLst>
              <a:ext uri="{91240B29-F687-4F45-9708-019B960494DF}">
                <a14:hiddenLine xmlns:a14="http://schemas.microsoft.com/office/drawing/2010/main" w="12700">
                  <a:solidFill>
                    <a:schemeClr val="accent4">
                      <a:lumMod val="100000"/>
                    </a:schemeClr>
                  </a:solidFill>
                  <a:prstDash val="solid"/>
                  <a:round/>
                  <a:headEnd type="none" w="med" len="med"/>
                  <a:tailEnd type="none" w="med" len="med"/>
                </a14:hiddenLine>
              </a:ext>
            </a:extLst>
          </p:spPr>
          <p:txBody>
            <a:bodyPr wrap="square" lIns="288000" tIns="0" rIns="288000" bIns="0" rtlCol="0" anchor="ctr" anchorCtr="0">
              <a:normAutofit/>
            </a:bodyPr>
            <a:lstStyle/>
            <a:p>
              <a:pPr algn="ctr">
                <a:defRPr/>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0" name="Title 20"/>
            <p:cNvSpPr txBox="1"/>
            <p:nvPr/>
          </p:nvSpPr>
          <p:spPr>
            <a:xfrm>
              <a:off x="7284132" y="5366119"/>
              <a:ext cx="2262955" cy="556298"/>
            </a:xfrm>
            <a:prstGeom prst="rect">
              <a:avLst/>
            </a:prstGeom>
          </p:spPr>
          <p:txBody>
            <a:bodyPr vert="horz" wrap="square" lIns="288000" tIns="0" rIns="288000" bIns="0" rtlCol="0" anchor="ctr" anchorCtr="0">
              <a:norm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标题数数字等都可以通题数字标题字等都可以通题数字标题标题数标题题数字标题数字等。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1544728" y="4722010"/>
            <a:ext cx="2573109" cy="847702"/>
            <a:chOff x="2653530" y="5074715"/>
            <a:chExt cx="2262955" cy="847702"/>
          </a:xfrm>
        </p:grpSpPr>
        <p:sp>
          <p:nvSpPr>
            <p:cNvPr id="42" name="TextBox 45"/>
            <p:cNvSpPr txBox="1"/>
            <p:nvPr/>
          </p:nvSpPr>
          <p:spPr>
            <a:xfrm>
              <a:off x="2653530" y="5074715"/>
              <a:ext cx="2262955" cy="291403"/>
            </a:xfrm>
            <a:prstGeom prst="rect">
              <a:avLst/>
            </a:prstGeom>
            <a:noFill/>
            <a:ln w="12700" cap="flat" cmpd="sng" algn="ctr">
              <a:noFill/>
              <a:prstDash val="solid"/>
              <a:round/>
              <a:headEnd type="none" w="med" len="med"/>
              <a:tailEnd type="none" w="med" len="med"/>
            </a:ln>
            <a:extLst>
              <a:ext uri="{91240B29-F687-4F45-9708-019B960494DF}">
                <a14:hiddenLine xmlns:a14="http://schemas.microsoft.com/office/drawing/2010/main" w="12700">
                  <a:solidFill>
                    <a:schemeClr val="accent4">
                      <a:lumMod val="100000"/>
                    </a:schemeClr>
                  </a:solidFill>
                  <a:prstDash val="solid"/>
                  <a:round/>
                  <a:headEnd type="none" w="med" len="med"/>
                  <a:tailEnd type="none" w="med" len="med"/>
                </a14:hiddenLine>
              </a:ext>
            </a:extLst>
          </p:spPr>
          <p:txBody>
            <a:bodyPr wrap="square" lIns="0" tIns="0" rIns="360000" bIns="0" rtlCol="0" anchor="ctr" anchorCtr="0">
              <a:normAutofit/>
            </a:bodyPr>
            <a:lstStyle/>
            <a:p>
              <a:pPr algn="ctr">
                <a:defRPr/>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3" name="Title 20"/>
            <p:cNvSpPr txBox="1"/>
            <p:nvPr/>
          </p:nvSpPr>
          <p:spPr>
            <a:xfrm>
              <a:off x="2653530" y="5366119"/>
              <a:ext cx="2262955" cy="556298"/>
            </a:xfrm>
            <a:prstGeom prst="rect">
              <a:avLst/>
            </a:prstGeom>
          </p:spPr>
          <p:txBody>
            <a:bodyPr vert="horz" wrap="square" lIns="0" tIns="0" rIns="360000" bIns="0" rtlCol="0" anchor="ctr" anchorCtr="0">
              <a:norm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标题数数字等都可以通题数字标题字等都可以通题数字标题标题数标题题数字标题数字等。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7978637" y="4722010"/>
            <a:ext cx="2861139" cy="847702"/>
            <a:chOff x="7284132" y="5074715"/>
            <a:chExt cx="2262955" cy="847702"/>
          </a:xfrm>
        </p:grpSpPr>
        <p:sp>
          <p:nvSpPr>
            <p:cNvPr id="45" name="TextBox 45"/>
            <p:cNvSpPr txBox="1"/>
            <p:nvPr/>
          </p:nvSpPr>
          <p:spPr>
            <a:xfrm>
              <a:off x="7284132" y="5074715"/>
              <a:ext cx="2262955" cy="291403"/>
            </a:xfrm>
            <a:prstGeom prst="rect">
              <a:avLst/>
            </a:prstGeom>
            <a:noFill/>
            <a:ln w="12700" cap="flat" cmpd="sng" algn="ctr">
              <a:noFill/>
              <a:prstDash val="solid"/>
              <a:round/>
              <a:headEnd type="none" w="med" len="med"/>
              <a:tailEnd type="none" w="med" len="med"/>
            </a:ln>
            <a:extLst>
              <a:ext uri="{91240B29-F687-4F45-9708-019B960494DF}">
                <a14:hiddenLine xmlns:a14="http://schemas.microsoft.com/office/drawing/2010/main" w="12700">
                  <a:solidFill>
                    <a:schemeClr val="accent4">
                      <a:lumMod val="100000"/>
                    </a:schemeClr>
                  </a:solidFill>
                  <a:prstDash val="solid"/>
                  <a:round/>
                  <a:headEnd type="none" w="med" len="med"/>
                  <a:tailEnd type="none" w="med" len="med"/>
                </a14:hiddenLine>
              </a:ext>
            </a:extLst>
          </p:spPr>
          <p:txBody>
            <a:bodyPr wrap="square" lIns="288000" tIns="0" rIns="288000" bIns="0" rtlCol="0" anchor="ctr" anchorCtr="0">
              <a:normAutofit/>
            </a:bodyPr>
            <a:lstStyle/>
            <a:p>
              <a:pPr algn="ctr">
                <a:defRPr/>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6" name="Title 20"/>
            <p:cNvSpPr txBox="1"/>
            <p:nvPr/>
          </p:nvSpPr>
          <p:spPr>
            <a:xfrm>
              <a:off x="7284132" y="5366119"/>
              <a:ext cx="2262955" cy="556298"/>
            </a:xfrm>
            <a:prstGeom prst="rect">
              <a:avLst/>
            </a:prstGeom>
          </p:spPr>
          <p:txBody>
            <a:bodyPr vert="horz" wrap="square" lIns="288000" tIns="0" rIns="288000" bIns="0" rtlCol="0" anchor="ctr" anchorCtr="0">
              <a:norm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标题数数字等都可以通题数字标题字等都可以通题数字标题标题数标题题数字标题数字等。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 calcmode="lin" valueType="num">
                                      <p:cBhvr>
                                        <p:cTn id="21" dur="500" fill="hold"/>
                                        <p:tgtEl>
                                          <p:spTgt spid="3"/>
                                        </p:tgtEl>
                                        <p:attrNameLst>
                                          <p:attrName>style.rotation</p:attrName>
                                        </p:attrNameLst>
                                      </p:cBhvr>
                                      <p:tavLst>
                                        <p:tav tm="0">
                                          <p:val>
                                            <p:fltVal val="360"/>
                                          </p:val>
                                        </p:tav>
                                        <p:tav tm="100000">
                                          <p:val>
                                            <p:fltVal val="0"/>
                                          </p:val>
                                        </p:tav>
                                      </p:tavLst>
                                    </p:anim>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outHorizontal)">
                                      <p:cBhvr>
                                        <p:cTn id="27" dur="500"/>
                                        <p:tgtEl>
                                          <p:spTgt spid="8"/>
                                        </p:tgtEl>
                                      </p:cBhvr>
                                    </p:animEffect>
                                  </p:childTnLst>
                                </p:cTn>
                              </p:par>
                              <p:par>
                                <p:cTn id="28" presetID="16" presetClass="entr" presetSubtype="42"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outHorizont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par>
                                <p:cTn id="38" presetID="53" presetClass="entr" presetSubtype="16"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par>
                                <p:cTn id="43" presetID="53" presetClass="entr" presetSubtype="16"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par>
                                <p:cTn id="48" presetID="53" presetClass="entr" presetSubtype="16"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additive="base">
                                        <p:cTn id="57" dur="500" fill="hold"/>
                                        <p:tgtEl>
                                          <p:spTgt spid="38"/>
                                        </p:tgtEl>
                                        <p:attrNameLst>
                                          <p:attrName>ppt_x</p:attrName>
                                        </p:attrNameLst>
                                      </p:cBhvr>
                                      <p:tavLst>
                                        <p:tav tm="0">
                                          <p:val>
                                            <p:strVal val="1+#ppt_w/2"/>
                                          </p:val>
                                        </p:tav>
                                        <p:tav tm="100000">
                                          <p:val>
                                            <p:strVal val="#ppt_x"/>
                                          </p:val>
                                        </p:tav>
                                      </p:tavLst>
                                    </p:anim>
                                    <p:anim calcmode="lin" valueType="num">
                                      <p:cBhvr additive="base">
                                        <p:cTn id="58" dur="500" fill="hold"/>
                                        <p:tgtEl>
                                          <p:spTgt spid="38"/>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500" fill="hold"/>
                                        <p:tgtEl>
                                          <p:spTgt spid="35"/>
                                        </p:tgtEl>
                                        <p:attrNameLst>
                                          <p:attrName>ppt_x</p:attrName>
                                        </p:attrNameLst>
                                      </p:cBhvr>
                                      <p:tavLst>
                                        <p:tav tm="0">
                                          <p:val>
                                            <p:strVal val="0-#ppt_w/2"/>
                                          </p:val>
                                        </p:tav>
                                        <p:tav tm="100000">
                                          <p:val>
                                            <p:strVal val="#ppt_x"/>
                                          </p:val>
                                        </p:tav>
                                      </p:tavLst>
                                    </p:anim>
                                    <p:anim calcmode="lin" valueType="num">
                                      <p:cBhvr additive="base">
                                        <p:cTn id="62" dur="500" fill="hold"/>
                                        <p:tgtEl>
                                          <p:spTgt spid="35"/>
                                        </p:tgtEl>
                                        <p:attrNameLst>
                                          <p:attrName>ppt_y</p:attrName>
                                        </p:attrNameLst>
                                      </p:cBhvr>
                                      <p:tavLst>
                                        <p:tav tm="0">
                                          <p:val>
                                            <p:strVal val="#ppt_y"/>
                                          </p:val>
                                        </p:tav>
                                        <p:tav tm="100000">
                                          <p:val>
                                            <p:strVal val="#ppt_y"/>
                                          </p:val>
                                        </p:tav>
                                      </p:tavLst>
                                    </p:anim>
                                  </p:childTnLst>
                                </p:cTn>
                              </p:par>
                              <p:par>
                                <p:cTn id="63" presetID="2" presetClass="entr" presetSubtype="8" fill="hold" nodeType="with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0-#ppt_w/2"/>
                                          </p:val>
                                        </p:tav>
                                        <p:tav tm="100000">
                                          <p:val>
                                            <p:strVal val="#ppt_x"/>
                                          </p:val>
                                        </p:tav>
                                      </p:tavLst>
                                    </p:anim>
                                    <p:anim calcmode="lin" valueType="num">
                                      <p:cBhvr additive="base">
                                        <p:cTn id="66" dur="500" fill="hold"/>
                                        <p:tgtEl>
                                          <p:spTgt spid="41"/>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1+#ppt_w/2"/>
                                          </p:val>
                                        </p:tav>
                                        <p:tav tm="100000">
                                          <p:val>
                                            <p:strVal val="#ppt_x"/>
                                          </p:val>
                                        </p:tav>
                                      </p:tavLst>
                                    </p:anim>
                                    <p:anim calcmode="lin" valueType="num">
                                      <p:cBhvr additive="base">
                                        <p:cTn id="7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0"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898105"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7"/>
          <p:cNvPicPr>
            <a:picLocks noChangeAspect="1" noChangeArrowheads="1"/>
          </p:cNvPicPr>
          <p:nvPr/>
        </p:nvPicPr>
        <p:blipFill>
          <a:blip r:embed="rId1">
            <a:biLevel thresh="75000"/>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32527" y="6351257"/>
            <a:ext cx="1160135" cy="41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1"/>
          <p:cNvSpPr/>
          <p:nvPr/>
        </p:nvSpPr>
        <p:spPr>
          <a:xfrm>
            <a:off x="935907" y="559459"/>
            <a:ext cx="70970" cy="628052"/>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cs typeface="+mn-ea"/>
              <a:sym typeface="+mn-lt"/>
            </a:endParaRPr>
          </a:p>
        </p:txBody>
      </p:sp>
      <p:grpSp>
        <p:nvGrpSpPr>
          <p:cNvPr id="2" name="组合 1"/>
          <p:cNvGrpSpPr/>
          <p:nvPr/>
        </p:nvGrpSpPr>
        <p:grpSpPr>
          <a:xfrm>
            <a:off x="1065178" y="565322"/>
            <a:ext cx="3441290" cy="654273"/>
            <a:chOff x="1065178" y="565322"/>
            <a:chExt cx="3441290" cy="654273"/>
          </a:xfrm>
        </p:grpSpPr>
        <p:sp>
          <p:nvSpPr>
            <p:cNvPr id="5" name="TextBox 49"/>
            <p:cNvSpPr txBox="1"/>
            <p:nvPr/>
          </p:nvSpPr>
          <p:spPr>
            <a:xfrm>
              <a:off x="1065178" y="565322"/>
              <a:ext cx="3057643" cy="396134"/>
            </a:xfrm>
            <a:prstGeom prst="rect">
              <a:avLst/>
            </a:prstGeom>
            <a:noFill/>
          </p:spPr>
          <p:txBody>
            <a:bodyPr wrap="square" rtlCol="0">
              <a:spAutoFit/>
            </a:bodyPr>
            <a:lstStyle/>
            <a:p>
              <a:pPr>
                <a:lnSpc>
                  <a:spcPct val="80000"/>
                </a:lnSpc>
              </a:pPr>
              <a:r>
                <a:rPr lang="zh-CN" altLang="en-US" sz="2400" dirty="0">
                  <a:solidFill>
                    <a:schemeClr val="tx2"/>
                  </a:solidFill>
                  <a:latin typeface="微软雅黑" panose="020B0503020204020204" pitchFamily="34" charset="-122"/>
                  <a:ea typeface="微软雅黑" panose="020B0503020204020204" pitchFamily="34" charset="-122"/>
                  <a:cs typeface="+mn-ea"/>
                  <a:sym typeface="+mn-lt"/>
                </a:rPr>
                <a:t>理论基础</a:t>
              </a:r>
              <a:endParaRPr lang="en-US" sz="240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7" name="矩形 6"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065178" y="973374"/>
              <a:ext cx="3441290" cy="246221"/>
            </a:xfrm>
            <a:prstGeom prst="rect">
              <a:avLst/>
            </a:prstGeom>
          </p:spPr>
          <p:txBody>
            <a:bodyPr wrap="square">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标题数数字标题标题数标题题数字标题数字等。</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8324401" y="4598008"/>
            <a:ext cx="3028183" cy="856637"/>
            <a:chOff x="9055244" y="2552129"/>
            <a:chExt cx="2030438" cy="856637"/>
          </a:xfrm>
        </p:grpSpPr>
        <p:sp>
          <p:nvSpPr>
            <p:cNvPr id="33" name="Rectangle 3"/>
            <p:cNvSpPr txBox="1">
              <a:spLocks noChangeArrowheads="1"/>
            </p:cNvSpPr>
            <p:nvPr/>
          </p:nvSpPr>
          <p:spPr bwMode="auto">
            <a:xfrm>
              <a:off x="9055244" y="2552129"/>
              <a:ext cx="2030438" cy="309958"/>
            </a:xfrm>
            <a:prstGeom prst="rect">
              <a:avLst/>
            </a:prstGeom>
            <a:noFill/>
          </p:spPr>
          <p:txBody>
            <a:bodyPr wrap="square" lIns="360000" tIns="0" rIns="0" bIns="0" anchor="ctr" anchorCtr="0">
              <a:norm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defRPr/>
              </a:pPr>
              <a:r>
                <a:rPr lang="zh-CN" altLang="en-US" sz="1200" dirty="0">
                  <a:solidFill>
                    <a:schemeClr val="tx1">
                      <a:lumMod val="85000"/>
                      <a:lumOff val="15000"/>
                    </a:schemeClr>
                  </a:solidFill>
                  <a:effectLst/>
                  <a:latin typeface="微软雅黑" panose="020B0503020204020204" pitchFamily="34" charset="-122"/>
                  <a:ea typeface="微软雅黑" panose="020B0503020204020204" pitchFamily="34" charset="-122"/>
                </a:rPr>
                <a:t>点击输入标题文字</a:t>
              </a:r>
              <a:endParaRPr lang="en-US" altLang="zh-CN" sz="1200" dirty="0">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sp>
          <p:nvSpPr>
            <p:cNvPr id="34" name="Rectangle 3"/>
            <p:cNvSpPr txBox="1">
              <a:spLocks noChangeArrowheads="1"/>
            </p:cNvSpPr>
            <p:nvPr/>
          </p:nvSpPr>
          <p:spPr bwMode="auto">
            <a:xfrm>
              <a:off x="9055244" y="2852587"/>
              <a:ext cx="2030438" cy="556179"/>
            </a:xfrm>
            <a:prstGeom prst="rect">
              <a:avLst/>
            </a:prstGeom>
            <a:noFill/>
          </p:spPr>
          <p:txBody>
            <a:bodyPr wrap="square" lIns="360000" tIns="0" rIns="0" bIns="0" anchor="ctr" anchorCtr="0">
              <a:norm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a:lnSpc>
                  <a:spcPct val="150000"/>
                </a:lnSpc>
              </a:pPr>
              <a:r>
                <a:rPr lang="zh-CN" altLang="en-US" sz="800" b="0" dirty="0">
                  <a:solidFill>
                    <a:schemeClr val="tx1">
                      <a:lumMod val="85000"/>
                      <a:lumOff val="15000"/>
                    </a:schemeClr>
                  </a:solidFill>
                  <a:effectLst/>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标题数数字等都等都可以通题数字标题可以通题数字标题字等都可以通题数字标题标题数标题题数字标题数字等。</a:t>
              </a:r>
              <a:endParaRPr lang="zh-CN" altLang="zh-CN" sz="800" b="0" dirty="0">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8324401" y="2062147"/>
            <a:ext cx="3274041" cy="856637"/>
            <a:chOff x="1415480" y="1651350"/>
            <a:chExt cx="3022851" cy="856637"/>
          </a:xfrm>
        </p:grpSpPr>
        <p:sp>
          <p:nvSpPr>
            <p:cNvPr id="36" name="Rectangle 3"/>
            <p:cNvSpPr txBox="1">
              <a:spLocks noChangeArrowheads="1"/>
            </p:cNvSpPr>
            <p:nvPr/>
          </p:nvSpPr>
          <p:spPr bwMode="auto">
            <a:xfrm>
              <a:off x="1415480" y="1651350"/>
              <a:ext cx="2913191" cy="309958"/>
            </a:xfrm>
            <a:prstGeom prst="rect">
              <a:avLst/>
            </a:prstGeom>
            <a:noFill/>
          </p:spPr>
          <p:txBody>
            <a:bodyPr wrap="square" lIns="360000" tIns="0" rIns="360000" bIns="0" anchor="ctr" anchorCtr="0">
              <a:norm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defRPr/>
              </a:pPr>
              <a:r>
                <a:rPr lang="zh-CN" altLang="en-US" sz="1200" dirty="0">
                  <a:solidFill>
                    <a:schemeClr val="tx1">
                      <a:lumMod val="85000"/>
                      <a:lumOff val="15000"/>
                    </a:schemeClr>
                  </a:solidFill>
                  <a:effectLst/>
                  <a:latin typeface="微软雅黑" panose="020B0503020204020204" pitchFamily="34" charset="-122"/>
                  <a:ea typeface="微软雅黑" panose="020B0503020204020204" pitchFamily="34" charset="-122"/>
                </a:rPr>
                <a:t>点击输入标题文字</a:t>
              </a:r>
              <a:endParaRPr lang="en-US" altLang="zh-CN" sz="1200" dirty="0">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sp>
          <p:nvSpPr>
            <p:cNvPr id="37" name="Rectangle 3"/>
            <p:cNvSpPr txBox="1">
              <a:spLocks noChangeArrowheads="1"/>
            </p:cNvSpPr>
            <p:nvPr/>
          </p:nvSpPr>
          <p:spPr bwMode="auto">
            <a:xfrm>
              <a:off x="1415480" y="1951808"/>
              <a:ext cx="3022851" cy="556179"/>
            </a:xfrm>
            <a:prstGeom prst="rect">
              <a:avLst/>
            </a:prstGeom>
            <a:noFill/>
          </p:spPr>
          <p:txBody>
            <a:bodyPr wrap="square" lIns="360000" tIns="0" rIns="360000" bIns="0" anchor="ctr" anchorCtr="0">
              <a:norm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a:lnSpc>
                  <a:spcPct val="150000"/>
                </a:lnSpc>
              </a:pPr>
              <a:r>
                <a:rPr lang="zh-CN" altLang="en-US" sz="800" b="0" dirty="0">
                  <a:solidFill>
                    <a:schemeClr val="tx1">
                      <a:lumMod val="85000"/>
                      <a:lumOff val="15000"/>
                    </a:schemeClr>
                  </a:solidFill>
                  <a:effectLst/>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标题数数字等都等都可以通题数字标题可以通题数字标题字等都可以通题数字标题标题数标题题数字标题数字等。</a:t>
              </a:r>
              <a:endParaRPr lang="zh-CN" altLang="zh-CN" sz="800" b="0" dirty="0">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719138" y="4588508"/>
            <a:ext cx="3153241" cy="866137"/>
            <a:chOff x="793990" y="1227225"/>
            <a:chExt cx="2299240" cy="866137"/>
          </a:xfrm>
        </p:grpSpPr>
        <p:sp>
          <p:nvSpPr>
            <p:cNvPr id="39" name="Rectangle 3"/>
            <p:cNvSpPr txBox="1">
              <a:spLocks noChangeArrowheads="1"/>
            </p:cNvSpPr>
            <p:nvPr/>
          </p:nvSpPr>
          <p:spPr bwMode="auto">
            <a:xfrm>
              <a:off x="793990" y="1227225"/>
              <a:ext cx="2299240" cy="309958"/>
            </a:xfrm>
            <a:prstGeom prst="rect">
              <a:avLst/>
            </a:prstGeom>
            <a:noFill/>
          </p:spPr>
          <p:txBody>
            <a:bodyPr wrap="square" lIns="0" tIns="0" rIns="360000" bIns="0" anchor="ctr" anchorCtr="0">
              <a:norm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defRPr/>
              </a:pPr>
              <a:r>
                <a:rPr lang="zh-CN" altLang="en-US" sz="1200" dirty="0">
                  <a:solidFill>
                    <a:schemeClr val="tx1">
                      <a:lumMod val="85000"/>
                      <a:lumOff val="15000"/>
                    </a:schemeClr>
                  </a:solidFill>
                  <a:effectLst/>
                  <a:latin typeface="微软雅黑" panose="020B0503020204020204" pitchFamily="34" charset="-122"/>
                  <a:ea typeface="微软雅黑" panose="020B0503020204020204" pitchFamily="34" charset="-122"/>
                </a:rPr>
                <a:t>点击输入标题文字</a:t>
              </a:r>
              <a:endParaRPr lang="en-US" altLang="zh-CN" sz="1200" dirty="0">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sp>
          <p:nvSpPr>
            <p:cNvPr id="40" name="Rectangle 3"/>
            <p:cNvSpPr txBox="1">
              <a:spLocks noChangeArrowheads="1"/>
            </p:cNvSpPr>
            <p:nvPr/>
          </p:nvSpPr>
          <p:spPr bwMode="auto">
            <a:xfrm>
              <a:off x="793990" y="1537183"/>
              <a:ext cx="2299240" cy="556179"/>
            </a:xfrm>
            <a:prstGeom prst="rect">
              <a:avLst/>
            </a:prstGeom>
            <a:noFill/>
          </p:spPr>
          <p:txBody>
            <a:bodyPr wrap="square" lIns="0" tIns="0" rIns="360000" bIns="0" anchor="ctr" anchorCtr="0">
              <a:norm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r">
                <a:lnSpc>
                  <a:spcPct val="150000"/>
                </a:lnSpc>
              </a:pPr>
              <a:r>
                <a:rPr lang="zh-CN" altLang="en-US" sz="800" b="0" dirty="0">
                  <a:solidFill>
                    <a:schemeClr val="tx1">
                      <a:lumMod val="85000"/>
                      <a:lumOff val="15000"/>
                    </a:schemeClr>
                  </a:solidFill>
                  <a:effectLst/>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标题数数字等都等都可以通题数字标题可以通题数字标题字等都可以通题数字标题标题数标题题数字标题数字等。</a:t>
              </a:r>
              <a:endParaRPr lang="zh-CN" altLang="zh-CN" sz="800" b="0" dirty="0">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723368" y="2052647"/>
            <a:ext cx="3149012" cy="866137"/>
            <a:chOff x="793990" y="1227225"/>
            <a:chExt cx="2299240" cy="866137"/>
          </a:xfrm>
        </p:grpSpPr>
        <p:sp>
          <p:nvSpPr>
            <p:cNvPr id="42" name="Rectangle 3"/>
            <p:cNvSpPr txBox="1">
              <a:spLocks noChangeArrowheads="1"/>
            </p:cNvSpPr>
            <p:nvPr/>
          </p:nvSpPr>
          <p:spPr bwMode="auto">
            <a:xfrm>
              <a:off x="793990" y="1227225"/>
              <a:ext cx="2299240" cy="309958"/>
            </a:xfrm>
            <a:prstGeom prst="rect">
              <a:avLst/>
            </a:prstGeom>
            <a:noFill/>
          </p:spPr>
          <p:txBody>
            <a:bodyPr wrap="square" lIns="0" tIns="0" rIns="360000" bIns="0" anchor="ctr" anchorCtr="0">
              <a:norm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defRPr/>
              </a:pPr>
              <a:r>
                <a:rPr lang="zh-CN" altLang="en-US" sz="1200" dirty="0">
                  <a:solidFill>
                    <a:schemeClr val="tx1">
                      <a:lumMod val="85000"/>
                      <a:lumOff val="15000"/>
                    </a:schemeClr>
                  </a:solidFill>
                  <a:effectLst/>
                  <a:latin typeface="微软雅黑" panose="020B0503020204020204" pitchFamily="34" charset="-122"/>
                  <a:ea typeface="微软雅黑" panose="020B0503020204020204" pitchFamily="34" charset="-122"/>
                </a:rPr>
                <a:t>点击输入标题文字</a:t>
              </a:r>
              <a:endParaRPr lang="en-US" altLang="zh-CN" sz="1200" dirty="0">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sp>
          <p:nvSpPr>
            <p:cNvPr id="43" name="Rectangle 3"/>
            <p:cNvSpPr txBox="1">
              <a:spLocks noChangeArrowheads="1"/>
            </p:cNvSpPr>
            <p:nvPr/>
          </p:nvSpPr>
          <p:spPr bwMode="auto">
            <a:xfrm>
              <a:off x="793990" y="1537183"/>
              <a:ext cx="2299240" cy="556179"/>
            </a:xfrm>
            <a:prstGeom prst="rect">
              <a:avLst/>
            </a:prstGeom>
            <a:noFill/>
          </p:spPr>
          <p:txBody>
            <a:bodyPr wrap="square" lIns="0" tIns="0" rIns="360000" bIns="0" anchor="ctr" anchorCtr="0">
              <a:norm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r">
                <a:lnSpc>
                  <a:spcPct val="150000"/>
                </a:lnSpc>
              </a:pPr>
              <a:r>
                <a:rPr lang="zh-CN" altLang="en-US" sz="800" b="0" dirty="0">
                  <a:solidFill>
                    <a:schemeClr val="tx1">
                      <a:lumMod val="85000"/>
                      <a:lumOff val="15000"/>
                    </a:schemeClr>
                  </a:solidFill>
                  <a:effectLst/>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标题数数字等都等都可以通题数字标题可以通题数字标题字等都可以通题数字标题标题数标题题数字标题数字等。</a:t>
              </a:r>
              <a:endParaRPr lang="zh-CN" altLang="zh-CN" sz="800" b="0" dirty="0">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3872379" y="1496237"/>
            <a:ext cx="4452022" cy="4487848"/>
            <a:chOff x="3872379" y="1383943"/>
            <a:chExt cx="4452022" cy="4487848"/>
          </a:xfrm>
        </p:grpSpPr>
        <p:sp>
          <p:nvSpPr>
            <p:cNvPr id="45" name="Freeform 5"/>
            <p:cNvSpPr/>
            <p:nvPr/>
          </p:nvSpPr>
          <p:spPr bwMode="auto">
            <a:xfrm>
              <a:off x="3872379" y="1383943"/>
              <a:ext cx="2161524" cy="2161524"/>
            </a:xfrm>
            <a:custGeom>
              <a:avLst/>
              <a:gdLst/>
              <a:ahLst/>
              <a:cxnLst>
                <a:cxn ang="0">
                  <a:pos x="673" y="233"/>
                </a:cxn>
                <a:cxn ang="0">
                  <a:pos x="233" y="233"/>
                </a:cxn>
                <a:cxn ang="0">
                  <a:pos x="233" y="673"/>
                </a:cxn>
                <a:cxn ang="0">
                  <a:pos x="0" y="905"/>
                </a:cxn>
                <a:cxn ang="0">
                  <a:pos x="905" y="905"/>
                </a:cxn>
                <a:cxn ang="0">
                  <a:pos x="905" y="0"/>
                </a:cxn>
                <a:cxn ang="0">
                  <a:pos x="673" y="233"/>
                </a:cxn>
              </a:cxnLst>
              <a:rect l="0" t="0" r="r" b="b"/>
              <a:pathLst>
                <a:path w="905" h="905">
                  <a:moveTo>
                    <a:pt x="673" y="233"/>
                  </a:moveTo>
                  <a:lnTo>
                    <a:pt x="233" y="233"/>
                  </a:lnTo>
                  <a:lnTo>
                    <a:pt x="233" y="673"/>
                  </a:lnTo>
                  <a:lnTo>
                    <a:pt x="0" y="905"/>
                  </a:lnTo>
                  <a:lnTo>
                    <a:pt x="905" y="905"/>
                  </a:lnTo>
                  <a:lnTo>
                    <a:pt x="905" y="0"/>
                  </a:lnTo>
                  <a:lnTo>
                    <a:pt x="673" y="233"/>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46" name="Freeform 6"/>
            <p:cNvSpPr/>
            <p:nvPr/>
          </p:nvSpPr>
          <p:spPr bwMode="auto">
            <a:xfrm>
              <a:off x="6162877" y="1383943"/>
              <a:ext cx="2161524" cy="2161524"/>
            </a:xfrm>
            <a:custGeom>
              <a:avLst/>
              <a:gdLst/>
              <a:ahLst/>
              <a:cxnLst>
                <a:cxn ang="0">
                  <a:pos x="672" y="673"/>
                </a:cxn>
                <a:cxn ang="0">
                  <a:pos x="672" y="233"/>
                </a:cxn>
                <a:cxn ang="0">
                  <a:pos x="232" y="233"/>
                </a:cxn>
                <a:cxn ang="0">
                  <a:pos x="0" y="0"/>
                </a:cxn>
                <a:cxn ang="0">
                  <a:pos x="0" y="905"/>
                </a:cxn>
                <a:cxn ang="0">
                  <a:pos x="905" y="905"/>
                </a:cxn>
                <a:cxn ang="0">
                  <a:pos x="672" y="673"/>
                </a:cxn>
              </a:cxnLst>
              <a:rect l="0" t="0" r="r" b="b"/>
              <a:pathLst>
                <a:path w="905" h="905">
                  <a:moveTo>
                    <a:pt x="672" y="673"/>
                  </a:moveTo>
                  <a:lnTo>
                    <a:pt x="672" y="233"/>
                  </a:lnTo>
                  <a:lnTo>
                    <a:pt x="232" y="233"/>
                  </a:lnTo>
                  <a:lnTo>
                    <a:pt x="0" y="0"/>
                  </a:lnTo>
                  <a:lnTo>
                    <a:pt x="0" y="905"/>
                  </a:lnTo>
                  <a:lnTo>
                    <a:pt x="905" y="905"/>
                  </a:lnTo>
                  <a:lnTo>
                    <a:pt x="672" y="673"/>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47" name="Freeform 7"/>
            <p:cNvSpPr/>
            <p:nvPr/>
          </p:nvSpPr>
          <p:spPr bwMode="auto">
            <a:xfrm>
              <a:off x="3872379" y="3710267"/>
              <a:ext cx="2161524" cy="2161524"/>
            </a:xfrm>
            <a:custGeom>
              <a:avLst/>
              <a:gdLst/>
              <a:ahLst/>
              <a:cxnLst>
                <a:cxn ang="0">
                  <a:pos x="0" y="0"/>
                </a:cxn>
                <a:cxn ang="0">
                  <a:pos x="233" y="232"/>
                </a:cxn>
                <a:cxn ang="0">
                  <a:pos x="233" y="672"/>
                </a:cxn>
                <a:cxn ang="0">
                  <a:pos x="673" y="672"/>
                </a:cxn>
                <a:cxn ang="0">
                  <a:pos x="905" y="905"/>
                </a:cxn>
                <a:cxn ang="0">
                  <a:pos x="905" y="0"/>
                </a:cxn>
                <a:cxn ang="0">
                  <a:pos x="0" y="0"/>
                </a:cxn>
              </a:cxnLst>
              <a:rect l="0" t="0" r="r" b="b"/>
              <a:pathLst>
                <a:path w="905" h="905">
                  <a:moveTo>
                    <a:pt x="0" y="0"/>
                  </a:moveTo>
                  <a:lnTo>
                    <a:pt x="233" y="232"/>
                  </a:lnTo>
                  <a:lnTo>
                    <a:pt x="233" y="672"/>
                  </a:lnTo>
                  <a:lnTo>
                    <a:pt x="673" y="672"/>
                  </a:lnTo>
                  <a:lnTo>
                    <a:pt x="905" y="905"/>
                  </a:lnTo>
                  <a:lnTo>
                    <a:pt x="905" y="0"/>
                  </a:lnTo>
                  <a:lnTo>
                    <a:pt x="0"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48" name="Freeform 8"/>
            <p:cNvSpPr/>
            <p:nvPr/>
          </p:nvSpPr>
          <p:spPr bwMode="auto">
            <a:xfrm>
              <a:off x="6162877" y="3710267"/>
              <a:ext cx="2161524" cy="2161524"/>
            </a:xfrm>
            <a:custGeom>
              <a:avLst/>
              <a:gdLst/>
              <a:ahLst/>
              <a:cxnLst>
                <a:cxn ang="0">
                  <a:pos x="0" y="0"/>
                </a:cxn>
                <a:cxn ang="0">
                  <a:pos x="0" y="905"/>
                </a:cxn>
                <a:cxn ang="0">
                  <a:pos x="232" y="672"/>
                </a:cxn>
                <a:cxn ang="0">
                  <a:pos x="672" y="672"/>
                </a:cxn>
                <a:cxn ang="0">
                  <a:pos x="672" y="232"/>
                </a:cxn>
                <a:cxn ang="0">
                  <a:pos x="905" y="0"/>
                </a:cxn>
                <a:cxn ang="0">
                  <a:pos x="0" y="0"/>
                </a:cxn>
              </a:cxnLst>
              <a:rect l="0" t="0" r="r" b="b"/>
              <a:pathLst>
                <a:path w="905" h="905">
                  <a:moveTo>
                    <a:pt x="0" y="0"/>
                  </a:moveTo>
                  <a:lnTo>
                    <a:pt x="0" y="905"/>
                  </a:lnTo>
                  <a:lnTo>
                    <a:pt x="232" y="672"/>
                  </a:lnTo>
                  <a:lnTo>
                    <a:pt x="672" y="672"/>
                  </a:lnTo>
                  <a:lnTo>
                    <a:pt x="672" y="232"/>
                  </a:lnTo>
                  <a:lnTo>
                    <a:pt x="905" y="0"/>
                  </a:lnTo>
                  <a:lnTo>
                    <a:pt x="0" y="0"/>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cs typeface="+mn-ea"/>
                <a:sym typeface="+mn-lt"/>
              </a:endParaRPr>
            </a:p>
          </p:txBody>
        </p:sp>
        <p:grpSp>
          <p:nvGrpSpPr>
            <p:cNvPr id="49" name="Group 44"/>
            <p:cNvGrpSpPr/>
            <p:nvPr/>
          </p:nvGrpSpPr>
          <p:grpSpPr>
            <a:xfrm>
              <a:off x="4569798" y="4627422"/>
              <a:ext cx="527842" cy="535007"/>
              <a:chOff x="3557588" y="3654425"/>
              <a:chExt cx="350838" cy="355600"/>
            </a:xfrm>
          </p:grpSpPr>
          <p:sp>
            <p:nvSpPr>
              <p:cNvPr id="62" name="Freeform 9"/>
              <p:cNvSpPr>
                <a:spLocks noEditPoints="1"/>
              </p:cNvSpPr>
              <p:nvPr/>
            </p:nvSpPr>
            <p:spPr bwMode="auto">
              <a:xfrm>
                <a:off x="3619501" y="3654425"/>
                <a:ext cx="288925" cy="163513"/>
              </a:xfrm>
              <a:custGeom>
                <a:avLst/>
                <a:gdLst/>
                <a:ahLst/>
                <a:cxnLst>
                  <a:cxn ang="0">
                    <a:pos x="40" y="55"/>
                  </a:cxn>
                  <a:cxn ang="0">
                    <a:pos x="41" y="55"/>
                  </a:cxn>
                  <a:cxn ang="0">
                    <a:pos x="95" y="55"/>
                  </a:cxn>
                  <a:cxn ang="0">
                    <a:pos x="97" y="55"/>
                  </a:cxn>
                  <a:cxn ang="0">
                    <a:pos x="97" y="53"/>
                  </a:cxn>
                  <a:cxn ang="0">
                    <a:pos x="78" y="15"/>
                  </a:cxn>
                  <a:cxn ang="0">
                    <a:pos x="38" y="0"/>
                  </a:cxn>
                  <a:cxn ang="0">
                    <a:pos x="1" y="13"/>
                  </a:cxn>
                  <a:cxn ang="0">
                    <a:pos x="0" y="15"/>
                  </a:cxn>
                  <a:cxn ang="0">
                    <a:pos x="1" y="16"/>
                  </a:cxn>
                  <a:cxn ang="0">
                    <a:pos x="40" y="55"/>
                  </a:cxn>
                  <a:cxn ang="0">
                    <a:pos x="32" y="34"/>
                  </a:cxn>
                  <a:cxn ang="0">
                    <a:pos x="48" y="11"/>
                  </a:cxn>
                  <a:cxn ang="0">
                    <a:pos x="53" y="12"/>
                  </a:cxn>
                  <a:cxn ang="0">
                    <a:pos x="36" y="38"/>
                  </a:cxn>
                  <a:cxn ang="0">
                    <a:pos x="32" y="34"/>
                  </a:cxn>
                  <a:cxn ang="0">
                    <a:pos x="38" y="10"/>
                  </a:cxn>
                  <a:cxn ang="0">
                    <a:pos x="40" y="10"/>
                  </a:cxn>
                  <a:cxn ang="0">
                    <a:pos x="27" y="29"/>
                  </a:cxn>
                  <a:cxn ang="0">
                    <a:pos x="23" y="25"/>
                  </a:cxn>
                  <a:cxn ang="0">
                    <a:pos x="33" y="10"/>
                  </a:cxn>
                  <a:cxn ang="0">
                    <a:pos x="38" y="10"/>
                  </a:cxn>
                  <a:cxn ang="0">
                    <a:pos x="23" y="12"/>
                  </a:cxn>
                  <a:cxn ang="0">
                    <a:pos x="18" y="19"/>
                  </a:cxn>
                  <a:cxn ang="0">
                    <a:pos x="14" y="16"/>
                  </a:cxn>
                  <a:cxn ang="0">
                    <a:pos x="21" y="13"/>
                  </a:cxn>
                  <a:cxn ang="0">
                    <a:pos x="23" y="12"/>
                  </a:cxn>
                  <a:cxn ang="0">
                    <a:pos x="69" y="46"/>
                  </a:cxn>
                  <a:cxn ang="0">
                    <a:pos x="79" y="31"/>
                  </a:cxn>
                  <a:cxn ang="0">
                    <a:pos x="81" y="34"/>
                  </a:cxn>
                  <a:cxn ang="0">
                    <a:pos x="73" y="46"/>
                  </a:cxn>
                  <a:cxn ang="0">
                    <a:pos x="69" y="46"/>
                  </a:cxn>
                  <a:cxn ang="0">
                    <a:pos x="82" y="46"/>
                  </a:cxn>
                  <a:cxn ang="0">
                    <a:pos x="85" y="41"/>
                  </a:cxn>
                  <a:cxn ang="0">
                    <a:pos x="86" y="46"/>
                  </a:cxn>
                  <a:cxn ang="0">
                    <a:pos x="82" y="46"/>
                  </a:cxn>
                  <a:cxn ang="0">
                    <a:pos x="54" y="46"/>
                  </a:cxn>
                  <a:cxn ang="0">
                    <a:pos x="70" y="22"/>
                  </a:cxn>
                  <a:cxn ang="0">
                    <a:pos x="72" y="23"/>
                  </a:cxn>
                  <a:cxn ang="0">
                    <a:pos x="74" y="25"/>
                  </a:cxn>
                  <a:cxn ang="0">
                    <a:pos x="60" y="46"/>
                  </a:cxn>
                  <a:cxn ang="0">
                    <a:pos x="54" y="46"/>
                  </a:cxn>
                  <a:cxn ang="0">
                    <a:pos x="46" y="46"/>
                  </a:cxn>
                  <a:cxn ang="0">
                    <a:pos x="44" y="46"/>
                  </a:cxn>
                  <a:cxn ang="0">
                    <a:pos x="41" y="43"/>
                  </a:cxn>
                  <a:cxn ang="0">
                    <a:pos x="60" y="15"/>
                  </a:cxn>
                  <a:cxn ang="0">
                    <a:pos x="65" y="17"/>
                  </a:cxn>
                  <a:cxn ang="0">
                    <a:pos x="46" y="46"/>
                  </a:cxn>
                  <a:cxn ang="0">
                    <a:pos x="46" y="46"/>
                  </a:cxn>
                  <a:cxn ang="0">
                    <a:pos x="46" y="46"/>
                  </a:cxn>
                </a:cxnLst>
                <a:rect l="0" t="0" r="r" b="b"/>
                <a:pathLst>
                  <a:path w="97" h="55">
                    <a:moveTo>
                      <a:pt x="40" y="55"/>
                    </a:moveTo>
                    <a:cubicBezTo>
                      <a:pt x="40" y="55"/>
                      <a:pt x="40" y="55"/>
                      <a:pt x="41" y="55"/>
                    </a:cubicBezTo>
                    <a:cubicBezTo>
                      <a:pt x="95" y="55"/>
                      <a:pt x="95" y="55"/>
                      <a:pt x="95" y="55"/>
                    </a:cubicBezTo>
                    <a:cubicBezTo>
                      <a:pt x="96" y="55"/>
                      <a:pt x="96" y="55"/>
                      <a:pt x="97" y="55"/>
                    </a:cubicBezTo>
                    <a:cubicBezTo>
                      <a:pt x="97" y="54"/>
                      <a:pt x="97" y="54"/>
                      <a:pt x="97" y="53"/>
                    </a:cubicBezTo>
                    <a:cubicBezTo>
                      <a:pt x="96" y="39"/>
                      <a:pt x="89" y="25"/>
                      <a:pt x="78" y="15"/>
                    </a:cubicBezTo>
                    <a:cubicBezTo>
                      <a:pt x="67" y="6"/>
                      <a:pt x="53" y="0"/>
                      <a:pt x="38" y="0"/>
                    </a:cubicBezTo>
                    <a:cubicBezTo>
                      <a:pt x="25" y="0"/>
                      <a:pt x="12" y="5"/>
                      <a:pt x="1" y="13"/>
                    </a:cubicBezTo>
                    <a:cubicBezTo>
                      <a:pt x="1" y="14"/>
                      <a:pt x="0" y="14"/>
                      <a:pt x="0" y="15"/>
                    </a:cubicBezTo>
                    <a:cubicBezTo>
                      <a:pt x="0" y="15"/>
                      <a:pt x="1" y="16"/>
                      <a:pt x="1" y="16"/>
                    </a:cubicBezTo>
                    <a:lnTo>
                      <a:pt x="40" y="55"/>
                    </a:lnTo>
                    <a:close/>
                    <a:moveTo>
                      <a:pt x="32" y="34"/>
                    </a:moveTo>
                    <a:cubicBezTo>
                      <a:pt x="48" y="11"/>
                      <a:pt x="48" y="11"/>
                      <a:pt x="48" y="11"/>
                    </a:cubicBezTo>
                    <a:cubicBezTo>
                      <a:pt x="50" y="11"/>
                      <a:pt x="51" y="12"/>
                      <a:pt x="53" y="12"/>
                    </a:cubicBezTo>
                    <a:cubicBezTo>
                      <a:pt x="36" y="38"/>
                      <a:pt x="36" y="38"/>
                      <a:pt x="36" y="38"/>
                    </a:cubicBezTo>
                    <a:lnTo>
                      <a:pt x="32" y="34"/>
                    </a:lnTo>
                    <a:close/>
                    <a:moveTo>
                      <a:pt x="38" y="10"/>
                    </a:moveTo>
                    <a:cubicBezTo>
                      <a:pt x="39" y="10"/>
                      <a:pt x="39" y="10"/>
                      <a:pt x="40" y="10"/>
                    </a:cubicBezTo>
                    <a:cubicBezTo>
                      <a:pt x="27" y="29"/>
                      <a:pt x="27" y="29"/>
                      <a:pt x="27" y="29"/>
                    </a:cubicBezTo>
                    <a:cubicBezTo>
                      <a:pt x="23" y="25"/>
                      <a:pt x="23" y="25"/>
                      <a:pt x="23" y="25"/>
                    </a:cubicBezTo>
                    <a:cubicBezTo>
                      <a:pt x="33" y="10"/>
                      <a:pt x="33" y="10"/>
                      <a:pt x="33" y="10"/>
                    </a:cubicBezTo>
                    <a:cubicBezTo>
                      <a:pt x="35" y="10"/>
                      <a:pt x="37" y="10"/>
                      <a:pt x="38" y="10"/>
                    </a:cubicBezTo>
                    <a:close/>
                    <a:moveTo>
                      <a:pt x="23" y="12"/>
                    </a:moveTo>
                    <a:cubicBezTo>
                      <a:pt x="18" y="19"/>
                      <a:pt x="18" y="19"/>
                      <a:pt x="18" y="19"/>
                    </a:cubicBezTo>
                    <a:cubicBezTo>
                      <a:pt x="14" y="16"/>
                      <a:pt x="14" y="16"/>
                      <a:pt x="14" y="16"/>
                    </a:cubicBezTo>
                    <a:cubicBezTo>
                      <a:pt x="16" y="15"/>
                      <a:pt x="19" y="14"/>
                      <a:pt x="21" y="13"/>
                    </a:cubicBezTo>
                    <a:cubicBezTo>
                      <a:pt x="22" y="13"/>
                      <a:pt x="22" y="12"/>
                      <a:pt x="23" y="12"/>
                    </a:cubicBezTo>
                    <a:close/>
                    <a:moveTo>
                      <a:pt x="69" y="46"/>
                    </a:moveTo>
                    <a:cubicBezTo>
                      <a:pt x="79" y="31"/>
                      <a:pt x="79" y="31"/>
                      <a:pt x="79" y="31"/>
                    </a:cubicBezTo>
                    <a:cubicBezTo>
                      <a:pt x="80" y="32"/>
                      <a:pt x="80" y="33"/>
                      <a:pt x="81" y="34"/>
                    </a:cubicBezTo>
                    <a:cubicBezTo>
                      <a:pt x="73" y="46"/>
                      <a:pt x="73" y="46"/>
                      <a:pt x="73" y="46"/>
                    </a:cubicBezTo>
                    <a:lnTo>
                      <a:pt x="69" y="46"/>
                    </a:lnTo>
                    <a:close/>
                    <a:moveTo>
                      <a:pt x="82" y="46"/>
                    </a:moveTo>
                    <a:cubicBezTo>
                      <a:pt x="85" y="41"/>
                      <a:pt x="85" y="41"/>
                      <a:pt x="85" y="41"/>
                    </a:cubicBezTo>
                    <a:cubicBezTo>
                      <a:pt x="85" y="43"/>
                      <a:pt x="86" y="44"/>
                      <a:pt x="86" y="46"/>
                    </a:cubicBezTo>
                    <a:lnTo>
                      <a:pt x="82" y="46"/>
                    </a:lnTo>
                    <a:close/>
                    <a:moveTo>
                      <a:pt x="54" y="46"/>
                    </a:moveTo>
                    <a:cubicBezTo>
                      <a:pt x="70" y="22"/>
                      <a:pt x="70" y="22"/>
                      <a:pt x="70" y="22"/>
                    </a:cubicBezTo>
                    <a:cubicBezTo>
                      <a:pt x="71" y="22"/>
                      <a:pt x="71" y="22"/>
                      <a:pt x="72" y="23"/>
                    </a:cubicBezTo>
                    <a:cubicBezTo>
                      <a:pt x="73" y="24"/>
                      <a:pt x="73" y="24"/>
                      <a:pt x="74" y="25"/>
                    </a:cubicBezTo>
                    <a:cubicBezTo>
                      <a:pt x="60" y="46"/>
                      <a:pt x="60" y="46"/>
                      <a:pt x="60" y="46"/>
                    </a:cubicBezTo>
                    <a:lnTo>
                      <a:pt x="54" y="46"/>
                    </a:lnTo>
                    <a:close/>
                    <a:moveTo>
                      <a:pt x="46" y="46"/>
                    </a:moveTo>
                    <a:cubicBezTo>
                      <a:pt x="44" y="46"/>
                      <a:pt x="44" y="46"/>
                      <a:pt x="44" y="46"/>
                    </a:cubicBezTo>
                    <a:cubicBezTo>
                      <a:pt x="41" y="43"/>
                      <a:pt x="41" y="43"/>
                      <a:pt x="41" y="43"/>
                    </a:cubicBezTo>
                    <a:cubicBezTo>
                      <a:pt x="60" y="15"/>
                      <a:pt x="60" y="15"/>
                      <a:pt x="60" y="15"/>
                    </a:cubicBezTo>
                    <a:cubicBezTo>
                      <a:pt x="62" y="16"/>
                      <a:pt x="63" y="16"/>
                      <a:pt x="65" y="17"/>
                    </a:cubicBezTo>
                    <a:lnTo>
                      <a:pt x="46" y="46"/>
                    </a:lnTo>
                    <a:close/>
                    <a:moveTo>
                      <a:pt x="46" y="46"/>
                    </a:moveTo>
                    <a:cubicBezTo>
                      <a:pt x="46" y="46"/>
                      <a:pt x="46" y="46"/>
                      <a:pt x="46" y="46"/>
                    </a:cubicBezTo>
                  </a:path>
                </a:pathLst>
              </a:custGeom>
              <a:solidFill>
                <a:srgbClr val="FFFFFF"/>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63" name="Freeform 10"/>
              <p:cNvSpPr>
                <a:spLocks noEditPoints="1"/>
              </p:cNvSpPr>
              <p:nvPr/>
            </p:nvSpPr>
            <p:spPr bwMode="auto">
              <a:xfrm>
                <a:off x="3557588" y="3719513"/>
                <a:ext cx="157163" cy="254000"/>
              </a:xfrm>
              <a:custGeom>
                <a:avLst/>
                <a:gdLst/>
                <a:ahLst/>
                <a:cxnLst>
                  <a:cxn ang="0">
                    <a:pos x="53" y="37"/>
                  </a:cxn>
                  <a:cxn ang="0">
                    <a:pos x="16" y="0"/>
                  </a:cxn>
                  <a:cxn ang="0">
                    <a:pos x="14" y="0"/>
                  </a:cxn>
                  <a:cxn ang="0">
                    <a:pos x="13" y="0"/>
                  </a:cxn>
                  <a:cxn ang="0">
                    <a:pos x="0" y="38"/>
                  </a:cxn>
                  <a:cxn ang="0">
                    <a:pos x="23" y="85"/>
                  </a:cxn>
                  <a:cxn ang="0">
                    <a:pos x="24" y="85"/>
                  </a:cxn>
                  <a:cxn ang="0">
                    <a:pos x="24" y="85"/>
                  </a:cxn>
                  <a:cxn ang="0">
                    <a:pos x="26" y="84"/>
                  </a:cxn>
                  <a:cxn ang="0">
                    <a:pos x="53" y="40"/>
                  </a:cxn>
                  <a:cxn ang="0">
                    <a:pos x="53" y="37"/>
                  </a:cxn>
                  <a:cxn ang="0">
                    <a:pos x="42" y="40"/>
                  </a:cxn>
                  <a:cxn ang="0">
                    <a:pos x="22" y="71"/>
                  </a:cxn>
                  <a:cxn ang="0">
                    <a:pos x="15" y="60"/>
                  </a:cxn>
                  <a:cxn ang="0">
                    <a:pos x="9" y="38"/>
                  </a:cxn>
                  <a:cxn ang="0">
                    <a:pos x="12" y="20"/>
                  </a:cxn>
                  <a:cxn ang="0">
                    <a:pos x="16" y="14"/>
                  </a:cxn>
                  <a:cxn ang="0">
                    <a:pos x="42" y="40"/>
                  </a:cxn>
                  <a:cxn ang="0">
                    <a:pos x="42" y="40"/>
                  </a:cxn>
                  <a:cxn ang="0">
                    <a:pos x="42" y="40"/>
                  </a:cxn>
                </a:cxnLst>
                <a:rect l="0" t="0" r="r" b="b"/>
                <a:pathLst>
                  <a:path w="53" h="85">
                    <a:moveTo>
                      <a:pt x="53" y="37"/>
                    </a:moveTo>
                    <a:cubicBezTo>
                      <a:pt x="16" y="0"/>
                      <a:pt x="16" y="0"/>
                      <a:pt x="16" y="0"/>
                    </a:cubicBezTo>
                    <a:cubicBezTo>
                      <a:pt x="15" y="0"/>
                      <a:pt x="15" y="0"/>
                      <a:pt x="14" y="0"/>
                    </a:cubicBezTo>
                    <a:cubicBezTo>
                      <a:pt x="14" y="0"/>
                      <a:pt x="13" y="0"/>
                      <a:pt x="13" y="0"/>
                    </a:cubicBezTo>
                    <a:cubicBezTo>
                      <a:pt x="5" y="11"/>
                      <a:pt x="0" y="24"/>
                      <a:pt x="0" y="38"/>
                    </a:cubicBezTo>
                    <a:cubicBezTo>
                      <a:pt x="0" y="56"/>
                      <a:pt x="8" y="73"/>
                      <a:pt x="23" y="85"/>
                    </a:cubicBezTo>
                    <a:cubicBezTo>
                      <a:pt x="23" y="85"/>
                      <a:pt x="24" y="85"/>
                      <a:pt x="24" y="85"/>
                    </a:cubicBezTo>
                    <a:cubicBezTo>
                      <a:pt x="24" y="85"/>
                      <a:pt x="24" y="85"/>
                      <a:pt x="24" y="85"/>
                    </a:cubicBezTo>
                    <a:cubicBezTo>
                      <a:pt x="25" y="85"/>
                      <a:pt x="25" y="85"/>
                      <a:pt x="26" y="84"/>
                    </a:cubicBezTo>
                    <a:cubicBezTo>
                      <a:pt x="53" y="40"/>
                      <a:pt x="53" y="40"/>
                      <a:pt x="53" y="40"/>
                    </a:cubicBezTo>
                    <a:cubicBezTo>
                      <a:pt x="53" y="39"/>
                      <a:pt x="53" y="38"/>
                      <a:pt x="53" y="37"/>
                    </a:cubicBezTo>
                    <a:close/>
                    <a:moveTo>
                      <a:pt x="42" y="40"/>
                    </a:moveTo>
                    <a:cubicBezTo>
                      <a:pt x="22" y="71"/>
                      <a:pt x="22" y="71"/>
                      <a:pt x="22" y="71"/>
                    </a:cubicBezTo>
                    <a:cubicBezTo>
                      <a:pt x="19" y="68"/>
                      <a:pt x="17" y="64"/>
                      <a:pt x="15" y="60"/>
                    </a:cubicBezTo>
                    <a:cubicBezTo>
                      <a:pt x="11" y="53"/>
                      <a:pt x="9" y="46"/>
                      <a:pt x="9" y="38"/>
                    </a:cubicBezTo>
                    <a:cubicBezTo>
                      <a:pt x="9" y="32"/>
                      <a:pt x="10" y="26"/>
                      <a:pt x="12" y="20"/>
                    </a:cubicBezTo>
                    <a:cubicBezTo>
                      <a:pt x="13" y="18"/>
                      <a:pt x="14" y="16"/>
                      <a:pt x="16" y="14"/>
                    </a:cubicBezTo>
                    <a:lnTo>
                      <a:pt x="42" y="40"/>
                    </a:lnTo>
                    <a:close/>
                    <a:moveTo>
                      <a:pt x="42" y="40"/>
                    </a:moveTo>
                    <a:cubicBezTo>
                      <a:pt x="42" y="40"/>
                      <a:pt x="42" y="40"/>
                      <a:pt x="42" y="40"/>
                    </a:cubicBezTo>
                  </a:path>
                </a:pathLst>
              </a:custGeom>
              <a:solidFill>
                <a:srgbClr val="FFFFFF"/>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64" name="Freeform 11"/>
              <p:cNvSpPr>
                <a:spLocks noEditPoints="1"/>
              </p:cNvSpPr>
              <p:nvPr/>
            </p:nvSpPr>
            <p:spPr bwMode="auto">
              <a:xfrm>
                <a:off x="3656013" y="3844925"/>
                <a:ext cx="252413" cy="165100"/>
              </a:xfrm>
              <a:custGeom>
                <a:avLst/>
                <a:gdLst/>
                <a:ahLst/>
                <a:cxnLst>
                  <a:cxn ang="0">
                    <a:pos x="83" y="0"/>
                  </a:cxn>
                  <a:cxn ang="0">
                    <a:pos x="30" y="0"/>
                  </a:cxn>
                  <a:cxn ang="0">
                    <a:pos x="28" y="1"/>
                  </a:cxn>
                  <a:cxn ang="0">
                    <a:pos x="0" y="47"/>
                  </a:cxn>
                  <a:cxn ang="0">
                    <a:pos x="0" y="48"/>
                  </a:cxn>
                  <a:cxn ang="0">
                    <a:pos x="1" y="49"/>
                  </a:cxn>
                  <a:cxn ang="0">
                    <a:pos x="26" y="55"/>
                  </a:cxn>
                  <a:cxn ang="0">
                    <a:pos x="66" y="40"/>
                  </a:cxn>
                  <a:cxn ang="0">
                    <a:pos x="85" y="2"/>
                  </a:cxn>
                  <a:cxn ang="0">
                    <a:pos x="85" y="1"/>
                  </a:cxn>
                  <a:cxn ang="0">
                    <a:pos x="83" y="0"/>
                  </a:cxn>
                  <a:cxn ang="0">
                    <a:pos x="83" y="0"/>
                  </a:cxn>
                  <a:cxn ang="0">
                    <a:pos x="83" y="0"/>
                  </a:cxn>
                </a:cxnLst>
                <a:rect l="0" t="0" r="r" b="b"/>
                <a:pathLst>
                  <a:path w="85" h="55">
                    <a:moveTo>
                      <a:pt x="83" y="0"/>
                    </a:moveTo>
                    <a:cubicBezTo>
                      <a:pt x="30" y="0"/>
                      <a:pt x="30" y="0"/>
                      <a:pt x="30" y="0"/>
                    </a:cubicBezTo>
                    <a:cubicBezTo>
                      <a:pt x="29" y="0"/>
                      <a:pt x="29" y="0"/>
                      <a:pt x="28" y="1"/>
                    </a:cubicBezTo>
                    <a:cubicBezTo>
                      <a:pt x="0" y="47"/>
                      <a:pt x="0" y="47"/>
                      <a:pt x="0" y="47"/>
                    </a:cubicBezTo>
                    <a:cubicBezTo>
                      <a:pt x="0" y="47"/>
                      <a:pt x="0" y="48"/>
                      <a:pt x="0" y="48"/>
                    </a:cubicBezTo>
                    <a:cubicBezTo>
                      <a:pt x="0" y="49"/>
                      <a:pt x="0" y="49"/>
                      <a:pt x="1" y="49"/>
                    </a:cubicBezTo>
                    <a:cubicBezTo>
                      <a:pt x="9" y="53"/>
                      <a:pt x="17" y="55"/>
                      <a:pt x="26" y="55"/>
                    </a:cubicBezTo>
                    <a:cubicBezTo>
                      <a:pt x="41" y="55"/>
                      <a:pt x="55" y="50"/>
                      <a:pt x="66" y="40"/>
                    </a:cubicBezTo>
                    <a:cubicBezTo>
                      <a:pt x="77" y="30"/>
                      <a:pt x="84" y="17"/>
                      <a:pt x="85" y="2"/>
                    </a:cubicBezTo>
                    <a:cubicBezTo>
                      <a:pt x="85" y="2"/>
                      <a:pt x="85" y="1"/>
                      <a:pt x="85" y="1"/>
                    </a:cubicBezTo>
                    <a:cubicBezTo>
                      <a:pt x="84" y="0"/>
                      <a:pt x="84" y="0"/>
                      <a:pt x="83" y="0"/>
                    </a:cubicBezTo>
                    <a:close/>
                    <a:moveTo>
                      <a:pt x="83" y="0"/>
                    </a:moveTo>
                    <a:cubicBezTo>
                      <a:pt x="83" y="0"/>
                      <a:pt x="83" y="0"/>
                      <a:pt x="83" y="0"/>
                    </a:cubicBezTo>
                  </a:path>
                </a:pathLst>
              </a:custGeom>
              <a:solidFill>
                <a:srgbClr val="FFFFFF"/>
              </a:solidFill>
              <a:ln w="9525">
                <a:noFill/>
                <a:round/>
              </a:ln>
            </p:spPr>
            <p:txBody>
              <a:bodyPr vert="horz" wrap="square" lIns="91440" tIns="45720" rIns="91440" bIns="45720" numCol="1" anchor="t" anchorCtr="0" compatLnSpc="1"/>
              <a:lstStyle/>
              <a:p>
                <a:endParaRPr lang="en-US">
                  <a:cs typeface="+mn-ea"/>
                  <a:sym typeface="+mn-lt"/>
                </a:endParaRPr>
              </a:p>
            </p:txBody>
          </p:sp>
        </p:grpSp>
        <p:grpSp>
          <p:nvGrpSpPr>
            <p:cNvPr id="50" name="Group 48"/>
            <p:cNvGrpSpPr/>
            <p:nvPr/>
          </p:nvGrpSpPr>
          <p:grpSpPr>
            <a:xfrm>
              <a:off x="7025097" y="2098082"/>
              <a:ext cx="606660" cy="539784"/>
              <a:chOff x="5189538" y="1973263"/>
              <a:chExt cx="403225" cy="358775"/>
            </a:xfrm>
          </p:grpSpPr>
          <p:sp>
            <p:nvSpPr>
              <p:cNvPr id="60" name="Freeform 12"/>
              <p:cNvSpPr>
                <a:spLocks noEditPoints="1"/>
              </p:cNvSpPr>
              <p:nvPr/>
            </p:nvSpPr>
            <p:spPr bwMode="auto">
              <a:xfrm>
                <a:off x="5310188" y="1973263"/>
                <a:ext cx="282575" cy="260350"/>
              </a:xfrm>
              <a:custGeom>
                <a:avLst/>
                <a:gdLst/>
                <a:ahLst/>
                <a:cxnLst>
                  <a:cxn ang="0">
                    <a:pos x="3" y="23"/>
                  </a:cxn>
                  <a:cxn ang="0">
                    <a:pos x="13" y="25"/>
                  </a:cxn>
                  <a:cxn ang="0">
                    <a:pos x="54" y="33"/>
                  </a:cxn>
                  <a:cxn ang="0">
                    <a:pos x="65" y="55"/>
                  </a:cxn>
                  <a:cxn ang="0">
                    <a:pos x="61" y="52"/>
                  </a:cxn>
                  <a:cxn ang="0">
                    <a:pos x="56" y="52"/>
                  </a:cxn>
                  <a:cxn ang="0">
                    <a:pos x="55" y="57"/>
                  </a:cxn>
                  <a:cxn ang="0">
                    <a:pos x="65" y="85"/>
                  </a:cxn>
                  <a:cxn ang="0">
                    <a:pos x="68" y="87"/>
                  </a:cxn>
                  <a:cxn ang="0">
                    <a:pos x="72" y="86"/>
                  </a:cxn>
                  <a:cxn ang="0">
                    <a:pos x="93" y="65"/>
                  </a:cxn>
                  <a:cxn ang="0">
                    <a:pos x="94" y="60"/>
                  </a:cxn>
                  <a:cxn ang="0">
                    <a:pos x="90" y="58"/>
                  </a:cxn>
                  <a:cxn ang="0">
                    <a:pos x="83" y="60"/>
                  </a:cxn>
                  <a:cxn ang="0">
                    <a:pos x="67" y="21"/>
                  </a:cxn>
                  <a:cxn ang="0">
                    <a:pos x="6" y="9"/>
                  </a:cxn>
                  <a:cxn ang="0">
                    <a:pos x="1" y="15"/>
                  </a:cxn>
                  <a:cxn ang="0">
                    <a:pos x="3" y="23"/>
                  </a:cxn>
                  <a:cxn ang="0">
                    <a:pos x="3" y="23"/>
                  </a:cxn>
                  <a:cxn ang="0">
                    <a:pos x="3" y="23"/>
                  </a:cxn>
                </a:cxnLst>
                <a:rect l="0" t="0" r="r" b="b"/>
                <a:pathLst>
                  <a:path w="95" h="87">
                    <a:moveTo>
                      <a:pt x="3" y="23"/>
                    </a:moveTo>
                    <a:cubicBezTo>
                      <a:pt x="6" y="26"/>
                      <a:pt x="10" y="27"/>
                      <a:pt x="13" y="25"/>
                    </a:cubicBezTo>
                    <a:cubicBezTo>
                      <a:pt x="27" y="20"/>
                      <a:pt x="43" y="22"/>
                      <a:pt x="54" y="33"/>
                    </a:cubicBezTo>
                    <a:cubicBezTo>
                      <a:pt x="60" y="39"/>
                      <a:pt x="64" y="47"/>
                      <a:pt x="65" y="55"/>
                    </a:cubicBezTo>
                    <a:cubicBezTo>
                      <a:pt x="61" y="52"/>
                      <a:pt x="61" y="52"/>
                      <a:pt x="61" y="52"/>
                    </a:cubicBezTo>
                    <a:cubicBezTo>
                      <a:pt x="59" y="51"/>
                      <a:pt x="57" y="51"/>
                      <a:pt x="56" y="52"/>
                    </a:cubicBezTo>
                    <a:cubicBezTo>
                      <a:pt x="55" y="53"/>
                      <a:pt x="54" y="55"/>
                      <a:pt x="55" y="57"/>
                    </a:cubicBezTo>
                    <a:cubicBezTo>
                      <a:pt x="65" y="85"/>
                      <a:pt x="65" y="85"/>
                      <a:pt x="65" y="85"/>
                    </a:cubicBezTo>
                    <a:cubicBezTo>
                      <a:pt x="66" y="86"/>
                      <a:pt x="67" y="87"/>
                      <a:pt x="68" y="87"/>
                    </a:cubicBezTo>
                    <a:cubicBezTo>
                      <a:pt x="69" y="87"/>
                      <a:pt x="71" y="87"/>
                      <a:pt x="72" y="86"/>
                    </a:cubicBezTo>
                    <a:cubicBezTo>
                      <a:pt x="93" y="65"/>
                      <a:pt x="93" y="65"/>
                      <a:pt x="93" y="65"/>
                    </a:cubicBezTo>
                    <a:cubicBezTo>
                      <a:pt x="94" y="64"/>
                      <a:pt x="95" y="62"/>
                      <a:pt x="94" y="60"/>
                    </a:cubicBezTo>
                    <a:cubicBezTo>
                      <a:pt x="93" y="59"/>
                      <a:pt x="91" y="58"/>
                      <a:pt x="90" y="58"/>
                    </a:cubicBezTo>
                    <a:cubicBezTo>
                      <a:pt x="83" y="60"/>
                      <a:pt x="83" y="60"/>
                      <a:pt x="83" y="60"/>
                    </a:cubicBezTo>
                    <a:cubicBezTo>
                      <a:pt x="83" y="46"/>
                      <a:pt x="77" y="31"/>
                      <a:pt x="67" y="21"/>
                    </a:cubicBezTo>
                    <a:cubicBezTo>
                      <a:pt x="50" y="4"/>
                      <a:pt x="26" y="0"/>
                      <a:pt x="6" y="9"/>
                    </a:cubicBezTo>
                    <a:cubicBezTo>
                      <a:pt x="4" y="10"/>
                      <a:pt x="1" y="12"/>
                      <a:pt x="1" y="15"/>
                    </a:cubicBezTo>
                    <a:cubicBezTo>
                      <a:pt x="0" y="18"/>
                      <a:pt x="1" y="21"/>
                      <a:pt x="3" y="23"/>
                    </a:cubicBezTo>
                    <a:close/>
                    <a:moveTo>
                      <a:pt x="3" y="23"/>
                    </a:moveTo>
                    <a:cubicBezTo>
                      <a:pt x="3" y="23"/>
                      <a:pt x="3" y="23"/>
                      <a:pt x="3" y="23"/>
                    </a:cubicBezTo>
                  </a:path>
                </a:pathLst>
              </a:custGeom>
              <a:solidFill>
                <a:srgbClr val="FFFFFF"/>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61" name="Freeform 13"/>
              <p:cNvSpPr>
                <a:spLocks noEditPoints="1"/>
              </p:cNvSpPr>
              <p:nvPr/>
            </p:nvSpPr>
            <p:spPr bwMode="auto">
              <a:xfrm>
                <a:off x="5189538" y="2071688"/>
                <a:ext cx="280988" cy="260350"/>
              </a:xfrm>
              <a:custGeom>
                <a:avLst/>
                <a:gdLst/>
                <a:ahLst/>
                <a:cxnLst>
                  <a:cxn ang="0">
                    <a:pos x="94" y="72"/>
                  </a:cxn>
                  <a:cxn ang="0">
                    <a:pos x="91" y="64"/>
                  </a:cxn>
                  <a:cxn ang="0">
                    <a:pos x="82" y="62"/>
                  </a:cxn>
                  <a:cxn ang="0">
                    <a:pos x="41" y="54"/>
                  </a:cxn>
                  <a:cxn ang="0">
                    <a:pos x="30" y="32"/>
                  </a:cxn>
                  <a:cxn ang="0">
                    <a:pos x="34" y="35"/>
                  </a:cxn>
                  <a:cxn ang="0">
                    <a:pos x="39" y="35"/>
                  </a:cxn>
                  <a:cxn ang="0">
                    <a:pos x="40" y="31"/>
                  </a:cxn>
                  <a:cxn ang="0">
                    <a:pos x="29" y="2"/>
                  </a:cxn>
                  <a:cxn ang="0">
                    <a:pos x="26" y="0"/>
                  </a:cxn>
                  <a:cxn ang="0">
                    <a:pos x="23" y="1"/>
                  </a:cxn>
                  <a:cxn ang="0">
                    <a:pos x="1" y="22"/>
                  </a:cxn>
                  <a:cxn ang="0">
                    <a:pos x="1" y="27"/>
                  </a:cxn>
                  <a:cxn ang="0">
                    <a:pos x="5" y="29"/>
                  </a:cxn>
                  <a:cxn ang="0">
                    <a:pos x="12" y="28"/>
                  </a:cxn>
                  <a:cxn ang="0">
                    <a:pos x="28" y="66"/>
                  </a:cxn>
                  <a:cxn ang="0">
                    <a:pos x="88" y="79"/>
                  </a:cxn>
                  <a:cxn ang="0">
                    <a:pos x="94" y="72"/>
                  </a:cxn>
                  <a:cxn ang="0">
                    <a:pos x="94" y="72"/>
                  </a:cxn>
                  <a:cxn ang="0">
                    <a:pos x="94" y="72"/>
                  </a:cxn>
                </a:cxnLst>
                <a:rect l="0" t="0" r="r" b="b"/>
                <a:pathLst>
                  <a:path w="94" h="87">
                    <a:moveTo>
                      <a:pt x="94" y="72"/>
                    </a:moveTo>
                    <a:cubicBezTo>
                      <a:pt x="94" y="69"/>
                      <a:pt x="93" y="66"/>
                      <a:pt x="91" y="64"/>
                    </a:cubicBezTo>
                    <a:cubicBezTo>
                      <a:pt x="89" y="61"/>
                      <a:pt x="85" y="61"/>
                      <a:pt x="82" y="62"/>
                    </a:cubicBezTo>
                    <a:cubicBezTo>
                      <a:pt x="68" y="68"/>
                      <a:pt x="52" y="65"/>
                      <a:pt x="41" y="54"/>
                    </a:cubicBezTo>
                    <a:cubicBezTo>
                      <a:pt x="34" y="48"/>
                      <a:pt x="31" y="40"/>
                      <a:pt x="30" y="32"/>
                    </a:cubicBezTo>
                    <a:cubicBezTo>
                      <a:pt x="34" y="35"/>
                      <a:pt x="34" y="35"/>
                      <a:pt x="34" y="35"/>
                    </a:cubicBezTo>
                    <a:cubicBezTo>
                      <a:pt x="35" y="36"/>
                      <a:pt x="37" y="36"/>
                      <a:pt x="39" y="35"/>
                    </a:cubicBezTo>
                    <a:cubicBezTo>
                      <a:pt x="40" y="34"/>
                      <a:pt x="41" y="32"/>
                      <a:pt x="40" y="31"/>
                    </a:cubicBezTo>
                    <a:cubicBezTo>
                      <a:pt x="29" y="2"/>
                      <a:pt x="29" y="2"/>
                      <a:pt x="29" y="2"/>
                    </a:cubicBezTo>
                    <a:cubicBezTo>
                      <a:pt x="29" y="1"/>
                      <a:pt x="28" y="0"/>
                      <a:pt x="26" y="0"/>
                    </a:cubicBezTo>
                    <a:cubicBezTo>
                      <a:pt x="25" y="0"/>
                      <a:pt x="24" y="0"/>
                      <a:pt x="23" y="1"/>
                    </a:cubicBezTo>
                    <a:cubicBezTo>
                      <a:pt x="1" y="22"/>
                      <a:pt x="1" y="22"/>
                      <a:pt x="1" y="22"/>
                    </a:cubicBezTo>
                    <a:cubicBezTo>
                      <a:pt x="0" y="24"/>
                      <a:pt x="0" y="25"/>
                      <a:pt x="1" y="27"/>
                    </a:cubicBezTo>
                    <a:cubicBezTo>
                      <a:pt x="2" y="28"/>
                      <a:pt x="3" y="29"/>
                      <a:pt x="5" y="29"/>
                    </a:cubicBezTo>
                    <a:cubicBezTo>
                      <a:pt x="12" y="28"/>
                      <a:pt x="12" y="28"/>
                      <a:pt x="12" y="28"/>
                    </a:cubicBezTo>
                    <a:cubicBezTo>
                      <a:pt x="12" y="42"/>
                      <a:pt x="17" y="56"/>
                      <a:pt x="28" y="66"/>
                    </a:cubicBezTo>
                    <a:cubicBezTo>
                      <a:pt x="44" y="83"/>
                      <a:pt x="68" y="87"/>
                      <a:pt x="88" y="79"/>
                    </a:cubicBezTo>
                    <a:cubicBezTo>
                      <a:pt x="91" y="77"/>
                      <a:pt x="93" y="75"/>
                      <a:pt x="94" y="72"/>
                    </a:cubicBezTo>
                    <a:close/>
                    <a:moveTo>
                      <a:pt x="94" y="72"/>
                    </a:moveTo>
                    <a:cubicBezTo>
                      <a:pt x="94" y="72"/>
                      <a:pt x="94" y="72"/>
                      <a:pt x="94" y="72"/>
                    </a:cubicBezTo>
                  </a:path>
                </a:pathLst>
              </a:custGeom>
              <a:solidFill>
                <a:srgbClr val="FFFFFF"/>
              </a:solidFill>
              <a:ln w="9525">
                <a:noFill/>
                <a:round/>
              </a:ln>
            </p:spPr>
            <p:txBody>
              <a:bodyPr vert="horz" wrap="square" lIns="91440" tIns="45720" rIns="91440" bIns="45720" numCol="1" anchor="t" anchorCtr="0" compatLnSpc="1"/>
              <a:lstStyle/>
              <a:p>
                <a:endParaRPr lang="en-US">
                  <a:cs typeface="+mn-ea"/>
                  <a:sym typeface="+mn-lt"/>
                </a:endParaRPr>
              </a:p>
            </p:txBody>
          </p:sp>
        </p:grpSp>
        <p:grpSp>
          <p:nvGrpSpPr>
            <p:cNvPr id="51" name="Group 51"/>
            <p:cNvGrpSpPr/>
            <p:nvPr/>
          </p:nvGrpSpPr>
          <p:grpSpPr>
            <a:xfrm>
              <a:off x="6984495" y="4601150"/>
              <a:ext cx="599495" cy="587552"/>
              <a:chOff x="5162551" y="3636963"/>
              <a:chExt cx="398463" cy="390525"/>
            </a:xfrm>
          </p:grpSpPr>
          <p:sp>
            <p:nvSpPr>
              <p:cNvPr id="57" name="Freeform 14"/>
              <p:cNvSpPr>
                <a:spLocks noEditPoints="1"/>
              </p:cNvSpPr>
              <p:nvPr/>
            </p:nvSpPr>
            <p:spPr bwMode="auto">
              <a:xfrm>
                <a:off x="5162551" y="3636963"/>
                <a:ext cx="233363" cy="234950"/>
              </a:xfrm>
              <a:custGeom>
                <a:avLst/>
                <a:gdLst/>
                <a:ahLst/>
                <a:cxnLst>
                  <a:cxn ang="0">
                    <a:pos x="9" y="48"/>
                  </a:cxn>
                  <a:cxn ang="0">
                    <a:pos x="12" y="55"/>
                  </a:cxn>
                  <a:cxn ang="0">
                    <a:pos x="8" y="59"/>
                  </a:cxn>
                  <a:cxn ang="0">
                    <a:pos x="8" y="64"/>
                  </a:cxn>
                  <a:cxn ang="0">
                    <a:pos x="14" y="70"/>
                  </a:cxn>
                  <a:cxn ang="0">
                    <a:pos x="19" y="70"/>
                  </a:cxn>
                  <a:cxn ang="0">
                    <a:pos x="23" y="67"/>
                  </a:cxn>
                  <a:cxn ang="0">
                    <a:pos x="31" y="70"/>
                  </a:cxn>
                  <a:cxn ang="0">
                    <a:pos x="31" y="75"/>
                  </a:cxn>
                  <a:cxn ang="0">
                    <a:pos x="35" y="79"/>
                  </a:cxn>
                  <a:cxn ang="0">
                    <a:pos x="43" y="79"/>
                  </a:cxn>
                  <a:cxn ang="0">
                    <a:pos x="47" y="75"/>
                  </a:cxn>
                  <a:cxn ang="0">
                    <a:pos x="47" y="70"/>
                  </a:cxn>
                  <a:cxn ang="0">
                    <a:pos x="55" y="67"/>
                  </a:cxn>
                  <a:cxn ang="0">
                    <a:pos x="59" y="70"/>
                  </a:cxn>
                  <a:cxn ang="0">
                    <a:pos x="64" y="70"/>
                  </a:cxn>
                  <a:cxn ang="0">
                    <a:pos x="70" y="64"/>
                  </a:cxn>
                  <a:cxn ang="0">
                    <a:pos x="70" y="59"/>
                  </a:cxn>
                  <a:cxn ang="0">
                    <a:pos x="67" y="55"/>
                  </a:cxn>
                  <a:cxn ang="0">
                    <a:pos x="70" y="48"/>
                  </a:cxn>
                  <a:cxn ang="0">
                    <a:pos x="75" y="47"/>
                  </a:cxn>
                  <a:cxn ang="0">
                    <a:pos x="78" y="43"/>
                  </a:cxn>
                  <a:cxn ang="0">
                    <a:pos x="78" y="35"/>
                  </a:cxn>
                  <a:cxn ang="0">
                    <a:pos x="75" y="31"/>
                  </a:cxn>
                  <a:cxn ang="0">
                    <a:pos x="70" y="31"/>
                  </a:cxn>
                  <a:cxn ang="0">
                    <a:pos x="67" y="23"/>
                  </a:cxn>
                  <a:cxn ang="0">
                    <a:pos x="70" y="20"/>
                  </a:cxn>
                  <a:cxn ang="0">
                    <a:pos x="70" y="15"/>
                  </a:cxn>
                  <a:cxn ang="0">
                    <a:pos x="64" y="9"/>
                  </a:cxn>
                  <a:cxn ang="0">
                    <a:pos x="59" y="8"/>
                  </a:cxn>
                  <a:cxn ang="0">
                    <a:pos x="56" y="11"/>
                  </a:cxn>
                  <a:cxn ang="0">
                    <a:pos x="48" y="8"/>
                  </a:cxn>
                  <a:cxn ang="0">
                    <a:pos x="47" y="3"/>
                  </a:cxn>
                  <a:cxn ang="0">
                    <a:pos x="44" y="0"/>
                  </a:cxn>
                  <a:cxn ang="0">
                    <a:pos x="35" y="0"/>
                  </a:cxn>
                  <a:cxn ang="0">
                    <a:pos x="32" y="3"/>
                  </a:cxn>
                  <a:cxn ang="0">
                    <a:pos x="31" y="8"/>
                  </a:cxn>
                  <a:cxn ang="0">
                    <a:pos x="23" y="12"/>
                  </a:cxn>
                  <a:cxn ang="0">
                    <a:pos x="19" y="8"/>
                  </a:cxn>
                  <a:cxn ang="0">
                    <a:pos x="14" y="9"/>
                  </a:cxn>
                  <a:cxn ang="0">
                    <a:pos x="8" y="15"/>
                  </a:cxn>
                  <a:cxn ang="0">
                    <a:pos x="8" y="20"/>
                  </a:cxn>
                  <a:cxn ang="0">
                    <a:pos x="11" y="24"/>
                  </a:cxn>
                  <a:cxn ang="0">
                    <a:pos x="8" y="31"/>
                  </a:cxn>
                  <a:cxn ang="0">
                    <a:pos x="3" y="32"/>
                  </a:cxn>
                  <a:cxn ang="0">
                    <a:pos x="0" y="35"/>
                  </a:cxn>
                  <a:cxn ang="0">
                    <a:pos x="0" y="44"/>
                  </a:cxn>
                  <a:cxn ang="0">
                    <a:pos x="3" y="47"/>
                  </a:cxn>
                  <a:cxn ang="0">
                    <a:pos x="9" y="48"/>
                  </a:cxn>
                  <a:cxn ang="0">
                    <a:pos x="39" y="25"/>
                  </a:cxn>
                  <a:cxn ang="0">
                    <a:pos x="53" y="39"/>
                  </a:cxn>
                  <a:cxn ang="0">
                    <a:pos x="39" y="53"/>
                  </a:cxn>
                  <a:cxn ang="0">
                    <a:pos x="25" y="39"/>
                  </a:cxn>
                  <a:cxn ang="0">
                    <a:pos x="39" y="25"/>
                  </a:cxn>
                  <a:cxn ang="0">
                    <a:pos x="39" y="25"/>
                  </a:cxn>
                  <a:cxn ang="0">
                    <a:pos x="39" y="25"/>
                  </a:cxn>
                </a:cxnLst>
                <a:rect l="0" t="0" r="r" b="b"/>
                <a:pathLst>
                  <a:path w="78" h="79">
                    <a:moveTo>
                      <a:pt x="9" y="48"/>
                    </a:moveTo>
                    <a:cubicBezTo>
                      <a:pt x="9" y="50"/>
                      <a:pt x="10" y="53"/>
                      <a:pt x="12" y="55"/>
                    </a:cubicBezTo>
                    <a:cubicBezTo>
                      <a:pt x="8" y="59"/>
                      <a:pt x="8" y="59"/>
                      <a:pt x="8" y="59"/>
                    </a:cubicBezTo>
                    <a:cubicBezTo>
                      <a:pt x="7" y="61"/>
                      <a:pt x="7" y="63"/>
                      <a:pt x="8" y="64"/>
                    </a:cubicBezTo>
                    <a:cubicBezTo>
                      <a:pt x="14" y="70"/>
                      <a:pt x="14" y="70"/>
                      <a:pt x="14" y="70"/>
                    </a:cubicBezTo>
                    <a:cubicBezTo>
                      <a:pt x="16" y="71"/>
                      <a:pt x="18" y="71"/>
                      <a:pt x="19" y="70"/>
                    </a:cubicBezTo>
                    <a:cubicBezTo>
                      <a:pt x="23" y="67"/>
                      <a:pt x="23" y="67"/>
                      <a:pt x="23" y="67"/>
                    </a:cubicBezTo>
                    <a:cubicBezTo>
                      <a:pt x="26" y="68"/>
                      <a:pt x="28" y="69"/>
                      <a:pt x="31" y="70"/>
                    </a:cubicBezTo>
                    <a:cubicBezTo>
                      <a:pt x="31" y="75"/>
                      <a:pt x="31" y="75"/>
                      <a:pt x="31" y="75"/>
                    </a:cubicBezTo>
                    <a:cubicBezTo>
                      <a:pt x="31" y="77"/>
                      <a:pt x="33" y="79"/>
                      <a:pt x="35" y="79"/>
                    </a:cubicBezTo>
                    <a:cubicBezTo>
                      <a:pt x="43" y="79"/>
                      <a:pt x="43" y="79"/>
                      <a:pt x="43" y="79"/>
                    </a:cubicBezTo>
                    <a:cubicBezTo>
                      <a:pt x="45" y="79"/>
                      <a:pt x="47" y="77"/>
                      <a:pt x="47" y="75"/>
                    </a:cubicBezTo>
                    <a:cubicBezTo>
                      <a:pt x="47" y="70"/>
                      <a:pt x="47" y="70"/>
                      <a:pt x="47" y="70"/>
                    </a:cubicBezTo>
                    <a:cubicBezTo>
                      <a:pt x="50" y="69"/>
                      <a:pt x="53" y="68"/>
                      <a:pt x="55" y="67"/>
                    </a:cubicBezTo>
                    <a:cubicBezTo>
                      <a:pt x="59" y="70"/>
                      <a:pt x="59" y="70"/>
                      <a:pt x="59" y="70"/>
                    </a:cubicBezTo>
                    <a:cubicBezTo>
                      <a:pt x="61" y="71"/>
                      <a:pt x="63" y="71"/>
                      <a:pt x="64" y="70"/>
                    </a:cubicBezTo>
                    <a:cubicBezTo>
                      <a:pt x="70" y="64"/>
                      <a:pt x="70" y="64"/>
                      <a:pt x="70" y="64"/>
                    </a:cubicBezTo>
                    <a:cubicBezTo>
                      <a:pt x="71" y="63"/>
                      <a:pt x="71" y="61"/>
                      <a:pt x="70" y="59"/>
                    </a:cubicBezTo>
                    <a:cubicBezTo>
                      <a:pt x="67" y="55"/>
                      <a:pt x="67" y="55"/>
                      <a:pt x="67" y="55"/>
                    </a:cubicBezTo>
                    <a:cubicBezTo>
                      <a:pt x="68" y="53"/>
                      <a:pt x="70" y="50"/>
                      <a:pt x="70" y="48"/>
                    </a:cubicBezTo>
                    <a:cubicBezTo>
                      <a:pt x="75" y="47"/>
                      <a:pt x="75" y="47"/>
                      <a:pt x="75" y="47"/>
                    </a:cubicBezTo>
                    <a:cubicBezTo>
                      <a:pt x="77" y="47"/>
                      <a:pt x="78" y="45"/>
                      <a:pt x="78" y="43"/>
                    </a:cubicBezTo>
                    <a:cubicBezTo>
                      <a:pt x="78" y="35"/>
                      <a:pt x="78" y="35"/>
                      <a:pt x="78" y="35"/>
                    </a:cubicBezTo>
                    <a:cubicBezTo>
                      <a:pt x="78" y="33"/>
                      <a:pt x="77" y="32"/>
                      <a:pt x="75" y="31"/>
                    </a:cubicBezTo>
                    <a:cubicBezTo>
                      <a:pt x="70" y="31"/>
                      <a:pt x="70" y="31"/>
                      <a:pt x="70" y="31"/>
                    </a:cubicBezTo>
                    <a:cubicBezTo>
                      <a:pt x="70" y="28"/>
                      <a:pt x="69" y="26"/>
                      <a:pt x="67" y="23"/>
                    </a:cubicBezTo>
                    <a:cubicBezTo>
                      <a:pt x="70" y="20"/>
                      <a:pt x="70" y="20"/>
                      <a:pt x="70" y="20"/>
                    </a:cubicBezTo>
                    <a:cubicBezTo>
                      <a:pt x="71" y="18"/>
                      <a:pt x="71" y="16"/>
                      <a:pt x="70" y="15"/>
                    </a:cubicBezTo>
                    <a:cubicBezTo>
                      <a:pt x="64" y="9"/>
                      <a:pt x="64" y="9"/>
                      <a:pt x="64" y="9"/>
                    </a:cubicBezTo>
                    <a:cubicBezTo>
                      <a:pt x="63" y="7"/>
                      <a:pt x="61" y="7"/>
                      <a:pt x="59" y="8"/>
                    </a:cubicBezTo>
                    <a:cubicBezTo>
                      <a:pt x="56" y="11"/>
                      <a:pt x="56" y="11"/>
                      <a:pt x="56" y="11"/>
                    </a:cubicBezTo>
                    <a:cubicBezTo>
                      <a:pt x="53" y="10"/>
                      <a:pt x="51" y="9"/>
                      <a:pt x="48" y="8"/>
                    </a:cubicBezTo>
                    <a:cubicBezTo>
                      <a:pt x="47" y="3"/>
                      <a:pt x="47" y="3"/>
                      <a:pt x="47" y="3"/>
                    </a:cubicBezTo>
                    <a:cubicBezTo>
                      <a:pt x="47" y="2"/>
                      <a:pt x="45" y="0"/>
                      <a:pt x="44" y="0"/>
                    </a:cubicBezTo>
                    <a:cubicBezTo>
                      <a:pt x="35" y="0"/>
                      <a:pt x="35" y="0"/>
                      <a:pt x="35" y="0"/>
                    </a:cubicBezTo>
                    <a:cubicBezTo>
                      <a:pt x="33" y="0"/>
                      <a:pt x="32" y="2"/>
                      <a:pt x="32" y="3"/>
                    </a:cubicBezTo>
                    <a:cubicBezTo>
                      <a:pt x="31" y="8"/>
                      <a:pt x="31" y="8"/>
                      <a:pt x="31" y="8"/>
                    </a:cubicBezTo>
                    <a:cubicBezTo>
                      <a:pt x="28" y="9"/>
                      <a:pt x="26" y="10"/>
                      <a:pt x="23" y="12"/>
                    </a:cubicBezTo>
                    <a:cubicBezTo>
                      <a:pt x="19" y="8"/>
                      <a:pt x="19" y="8"/>
                      <a:pt x="19" y="8"/>
                    </a:cubicBezTo>
                    <a:cubicBezTo>
                      <a:pt x="18" y="7"/>
                      <a:pt x="16" y="7"/>
                      <a:pt x="14" y="9"/>
                    </a:cubicBezTo>
                    <a:cubicBezTo>
                      <a:pt x="8" y="15"/>
                      <a:pt x="8" y="15"/>
                      <a:pt x="8" y="15"/>
                    </a:cubicBezTo>
                    <a:cubicBezTo>
                      <a:pt x="7" y="16"/>
                      <a:pt x="7" y="18"/>
                      <a:pt x="8" y="20"/>
                    </a:cubicBezTo>
                    <a:cubicBezTo>
                      <a:pt x="11" y="24"/>
                      <a:pt x="11" y="24"/>
                      <a:pt x="11" y="24"/>
                    </a:cubicBezTo>
                    <a:cubicBezTo>
                      <a:pt x="10" y="26"/>
                      <a:pt x="9" y="29"/>
                      <a:pt x="8" y="31"/>
                    </a:cubicBezTo>
                    <a:cubicBezTo>
                      <a:pt x="3" y="32"/>
                      <a:pt x="3" y="32"/>
                      <a:pt x="3" y="32"/>
                    </a:cubicBezTo>
                    <a:cubicBezTo>
                      <a:pt x="1" y="32"/>
                      <a:pt x="0" y="33"/>
                      <a:pt x="0" y="35"/>
                    </a:cubicBezTo>
                    <a:cubicBezTo>
                      <a:pt x="0" y="44"/>
                      <a:pt x="0" y="44"/>
                      <a:pt x="0" y="44"/>
                    </a:cubicBezTo>
                    <a:cubicBezTo>
                      <a:pt x="0" y="46"/>
                      <a:pt x="1" y="47"/>
                      <a:pt x="3" y="47"/>
                    </a:cubicBezTo>
                    <a:lnTo>
                      <a:pt x="9" y="48"/>
                    </a:lnTo>
                    <a:close/>
                    <a:moveTo>
                      <a:pt x="39" y="25"/>
                    </a:moveTo>
                    <a:cubicBezTo>
                      <a:pt x="47" y="25"/>
                      <a:pt x="53" y="31"/>
                      <a:pt x="53" y="39"/>
                    </a:cubicBezTo>
                    <a:cubicBezTo>
                      <a:pt x="53" y="47"/>
                      <a:pt x="47" y="53"/>
                      <a:pt x="39" y="53"/>
                    </a:cubicBezTo>
                    <a:cubicBezTo>
                      <a:pt x="32" y="53"/>
                      <a:pt x="25" y="47"/>
                      <a:pt x="25" y="39"/>
                    </a:cubicBezTo>
                    <a:cubicBezTo>
                      <a:pt x="25" y="31"/>
                      <a:pt x="32" y="25"/>
                      <a:pt x="39" y="25"/>
                    </a:cubicBezTo>
                    <a:close/>
                    <a:moveTo>
                      <a:pt x="39" y="25"/>
                    </a:moveTo>
                    <a:cubicBezTo>
                      <a:pt x="39" y="25"/>
                      <a:pt x="39" y="25"/>
                      <a:pt x="39" y="25"/>
                    </a:cubicBezTo>
                  </a:path>
                </a:pathLst>
              </a:custGeom>
              <a:solidFill>
                <a:srgbClr val="FFFFFF"/>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58" name="Freeform 15"/>
              <p:cNvSpPr>
                <a:spLocks noEditPoints="1"/>
              </p:cNvSpPr>
              <p:nvPr/>
            </p:nvSpPr>
            <p:spPr bwMode="auto">
              <a:xfrm>
                <a:off x="5365751" y="3756025"/>
                <a:ext cx="195263" cy="193675"/>
              </a:xfrm>
              <a:custGeom>
                <a:avLst/>
                <a:gdLst/>
                <a:ahLst/>
                <a:cxnLst>
                  <a:cxn ang="0">
                    <a:pos x="55" y="10"/>
                  </a:cxn>
                  <a:cxn ang="0">
                    <a:pos x="51" y="6"/>
                  </a:cxn>
                  <a:cxn ang="0">
                    <a:pos x="46" y="6"/>
                  </a:cxn>
                  <a:cxn ang="0">
                    <a:pos x="44" y="9"/>
                  </a:cxn>
                  <a:cxn ang="0">
                    <a:pos x="37" y="7"/>
                  </a:cxn>
                  <a:cxn ang="0">
                    <a:pos x="36" y="3"/>
                  </a:cxn>
                  <a:cxn ang="0">
                    <a:pos x="32" y="0"/>
                  </a:cxn>
                  <a:cxn ang="0">
                    <a:pos x="27" y="1"/>
                  </a:cxn>
                  <a:cxn ang="0">
                    <a:pos x="23" y="4"/>
                  </a:cxn>
                  <a:cxn ang="0">
                    <a:pos x="23" y="8"/>
                  </a:cxn>
                  <a:cxn ang="0">
                    <a:pos x="17" y="11"/>
                  </a:cxn>
                  <a:cxn ang="0">
                    <a:pos x="14" y="9"/>
                  </a:cxn>
                  <a:cxn ang="0">
                    <a:pos x="9" y="10"/>
                  </a:cxn>
                  <a:cxn ang="0">
                    <a:pos x="6" y="14"/>
                  </a:cxn>
                  <a:cxn ang="0">
                    <a:pos x="6" y="19"/>
                  </a:cxn>
                  <a:cxn ang="0">
                    <a:pos x="8" y="22"/>
                  </a:cxn>
                  <a:cxn ang="0">
                    <a:pos x="6" y="28"/>
                  </a:cxn>
                  <a:cxn ang="0">
                    <a:pos x="3" y="29"/>
                  </a:cxn>
                  <a:cxn ang="0">
                    <a:pos x="0" y="33"/>
                  </a:cxn>
                  <a:cxn ang="0">
                    <a:pos x="0" y="38"/>
                  </a:cxn>
                  <a:cxn ang="0">
                    <a:pos x="4" y="42"/>
                  </a:cxn>
                  <a:cxn ang="0">
                    <a:pos x="8" y="42"/>
                  </a:cxn>
                  <a:cxn ang="0">
                    <a:pos x="11" y="47"/>
                  </a:cxn>
                  <a:cxn ang="0">
                    <a:pos x="8" y="51"/>
                  </a:cxn>
                  <a:cxn ang="0">
                    <a:pos x="9" y="55"/>
                  </a:cxn>
                  <a:cxn ang="0">
                    <a:pos x="14" y="59"/>
                  </a:cxn>
                  <a:cxn ang="0">
                    <a:pos x="18" y="59"/>
                  </a:cxn>
                  <a:cxn ang="0">
                    <a:pos x="21" y="56"/>
                  </a:cxn>
                  <a:cxn ang="0">
                    <a:pos x="27" y="58"/>
                  </a:cxn>
                  <a:cxn ang="0">
                    <a:pos x="28" y="62"/>
                  </a:cxn>
                  <a:cxn ang="0">
                    <a:pos x="32" y="65"/>
                  </a:cxn>
                  <a:cxn ang="0">
                    <a:pos x="38" y="64"/>
                  </a:cxn>
                  <a:cxn ang="0">
                    <a:pos x="41" y="61"/>
                  </a:cxn>
                  <a:cxn ang="0">
                    <a:pos x="41" y="57"/>
                  </a:cxn>
                  <a:cxn ang="0">
                    <a:pos x="47" y="54"/>
                  </a:cxn>
                  <a:cxn ang="0">
                    <a:pos x="50" y="56"/>
                  </a:cxn>
                  <a:cxn ang="0">
                    <a:pos x="55" y="56"/>
                  </a:cxn>
                  <a:cxn ang="0">
                    <a:pos x="59" y="51"/>
                  </a:cxn>
                  <a:cxn ang="0">
                    <a:pos x="59" y="46"/>
                  </a:cxn>
                  <a:cxn ang="0">
                    <a:pos x="56" y="44"/>
                  </a:cxn>
                  <a:cxn ang="0">
                    <a:pos x="58" y="37"/>
                  </a:cxn>
                  <a:cxn ang="0">
                    <a:pos x="62" y="37"/>
                  </a:cxn>
                  <a:cxn ang="0">
                    <a:pos x="64" y="33"/>
                  </a:cxn>
                  <a:cxn ang="0">
                    <a:pos x="64" y="27"/>
                  </a:cxn>
                  <a:cxn ang="0">
                    <a:pos x="60" y="24"/>
                  </a:cxn>
                  <a:cxn ang="0">
                    <a:pos x="57" y="24"/>
                  </a:cxn>
                  <a:cxn ang="0">
                    <a:pos x="54" y="18"/>
                  </a:cxn>
                  <a:cxn ang="0">
                    <a:pos x="56" y="15"/>
                  </a:cxn>
                  <a:cxn ang="0">
                    <a:pos x="55" y="10"/>
                  </a:cxn>
                  <a:cxn ang="0">
                    <a:pos x="33" y="44"/>
                  </a:cxn>
                  <a:cxn ang="0">
                    <a:pos x="21" y="33"/>
                  </a:cxn>
                  <a:cxn ang="0">
                    <a:pos x="31" y="21"/>
                  </a:cxn>
                  <a:cxn ang="0">
                    <a:pos x="44" y="31"/>
                  </a:cxn>
                  <a:cxn ang="0">
                    <a:pos x="33" y="44"/>
                  </a:cxn>
                  <a:cxn ang="0">
                    <a:pos x="33" y="44"/>
                  </a:cxn>
                  <a:cxn ang="0">
                    <a:pos x="33" y="44"/>
                  </a:cxn>
                </a:cxnLst>
                <a:rect l="0" t="0" r="r" b="b"/>
                <a:pathLst>
                  <a:path w="65" h="65">
                    <a:moveTo>
                      <a:pt x="55" y="10"/>
                    </a:moveTo>
                    <a:cubicBezTo>
                      <a:pt x="51" y="6"/>
                      <a:pt x="51" y="6"/>
                      <a:pt x="51" y="6"/>
                    </a:cubicBezTo>
                    <a:cubicBezTo>
                      <a:pt x="49" y="5"/>
                      <a:pt x="47" y="5"/>
                      <a:pt x="46" y="6"/>
                    </a:cubicBezTo>
                    <a:cubicBezTo>
                      <a:pt x="44" y="9"/>
                      <a:pt x="44" y="9"/>
                      <a:pt x="44" y="9"/>
                    </a:cubicBezTo>
                    <a:cubicBezTo>
                      <a:pt x="41" y="8"/>
                      <a:pt x="39" y="7"/>
                      <a:pt x="37" y="7"/>
                    </a:cubicBezTo>
                    <a:cubicBezTo>
                      <a:pt x="36" y="3"/>
                      <a:pt x="36" y="3"/>
                      <a:pt x="36" y="3"/>
                    </a:cubicBezTo>
                    <a:cubicBezTo>
                      <a:pt x="36" y="1"/>
                      <a:pt x="34" y="0"/>
                      <a:pt x="32" y="0"/>
                    </a:cubicBezTo>
                    <a:cubicBezTo>
                      <a:pt x="27" y="1"/>
                      <a:pt x="27" y="1"/>
                      <a:pt x="27" y="1"/>
                    </a:cubicBezTo>
                    <a:cubicBezTo>
                      <a:pt x="25" y="1"/>
                      <a:pt x="23" y="2"/>
                      <a:pt x="23" y="4"/>
                    </a:cubicBezTo>
                    <a:cubicBezTo>
                      <a:pt x="23" y="8"/>
                      <a:pt x="23" y="8"/>
                      <a:pt x="23" y="8"/>
                    </a:cubicBezTo>
                    <a:cubicBezTo>
                      <a:pt x="21" y="9"/>
                      <a:pt x="19" y="10"/>
                      <a:pt x="17" y="11"/>
                    </a:cubicBezTo>
                    <a:cubicBezTo>
                      <a:pt x="14" y="9"/>
                      <a:pt x="14" y="9"/>
                      <a:pt x="14" y="9"/>
                    </a:cubicBezTo>
                    <a:cubicBezTo>
                      <a:pt x="13" y="8"/>
                      <a:pt x="11" y="8"/>
                      <a:pt x="9" y="10"/>
                    </a:cubicBezTo>
                    <a:cubicBezTo>
                      <a:pt x="6" y="14"/>
                      <a:pt x="6" y="14"/>
                      <a:pt x="6" y="14"/>
                    </a:cubicBezTo>
                    <a:cubicBezTo>
                      <a:pt x="4" y="16"/>
                      <a:pt x="4" y="18"/>
                      <a:pt x="6" y="19"/>
                    </a:cubicBezTo>
                    <a:cubicBezTo>
                      <a:pt x="8" y="22"/>
                      <a:pt x="8" y="22"/>
                      <a:pt x="8" y="22"/>
                    </a:cubicBezTo>
                    <a:cubicBezTo>
                      <a:pt x="7" y="24"/>
                      <a:pt x="7" y="26"/>
                      <a:pt x="6" y="28"/>
                    </a:cubicBezTo>
                    <a:cubicBezTo>
                      <a:pt x="3" y="29"/>
                      <a:pt x="3" y="29"/>
                      <a:pt x="3" y="29"/>
                    </a:cubicBezTo>
                    <a:cubicBezTo>
                      <a:pt x="1" y="29"/>
                      <a:pt x="0" y="31"/>
                      <a:pt x="0" y="33"/>
                    </a:cubicBezTo>
                    <a:cubicBezTo>
                      <a:pt x="0" y="38"/>
                      <a:pt x="0" y="38"/>
                      <a:pt x="0" y="38"/>
                    </a:cubicBezTo>
                    <a:cubicBezTo>
                      <a:pt x="1" y="40"/>
                      <a:pt x="2" y="42"/>
                      <a:pt x="4" y="42"/>
                    </a:cubicBezTo>
                    <a:cubicBezTo>
                      <a:pt x="8" y="42"/>
                      <a:pt x="8" y="42"/>
                      <a:pt x="8" y="42"/>
                    </a:cubicBezTo>
                    <a:cubicBezTo>
                      <a:pt x="9" y="44"/>
                      <a:pt x="9" y="45"/>
                      <a:pt x="11" y="47"/>
                    </a:cubicBezTo>
                    <a:cubicBezTo>
                      <a:pt x="8" y="51"/>
                      <a:pt x="8" y="51"/>
                      <a:pt x="8" y="51"/>
                    </a:cubicBezTo>
                    <a:cubicBezTo>
                      <a:pt x="7" y="52"/>
                      <a:pt x="8" y="54"/>
                      <a:pt x="9" y="55"/>
                    </a:cubicBezTo>
                    <a:cubicBezTo>
                      <a:pt x="14" y="59"/>
                      <a:pt x="14" y="59"/>
                      <a:pt x="14" y="59"/>
                    </a:cubicBezTo>
                    <a:cubicBezTo>
                      <a:pt x="15" y="60"/>
                      <a:pt x="17" y="60"/>
                      <a:pt x="18" y="59"/>
                    </a:cubicBezTo>
                    <a:cubicBezTo>
                      <a:pt x="21" y="56"/>
                      <a:pt x="21" y="56"/>
                      <a:pt x="21" y="56"/>
                    </a:cubicBezTo>
                    <a:cubicBezTo>
                      <a:pt x="23" y="57"/>
                      <a:pt x="25" y="58"/>
                      <a:pt x="27" y="58"/>
                    </a:cubicBezTo>
                    <a:cubicBezTo>
                      <a:pt x="28" y="62"/>
                      <a:pt x="28" y="62"/>
                      <a:pt x="28" y="62"/>
                    </a:cubicBezTo>
                    <a:cubicBezTo>
                      <a:pt x="28" y="64"/>
                      <a:pt x="30" y="65"/>
                      <a:pt x="32" y="65"/>
                    </a:cubicBezTo>
                    <a:cubicBezTo>
                      <a:pt x="38" y="64"/>
                      <a:pt x="38" y="64"/>
                      <a:pt x="38" y="64"/>
                    </a:cubicBezTo>
                    <a:cubicBezTo>
                      <a:pt x="39" y="64"/>
                      <a:pt x="41" y="63"/>
                      <a:pt x="41" y="61"/>
                    </a:cubicBezTo>
                    <a:cubicBezTo>
                      <a:pt x="41" y="57"/>
                      <a:pt x="41" y="57"/>
                      <a:pt x="41" y="57"/>
                    </a:cubicBezTo>
                    <a:cubicBezTo>
                      <a:pt x="43" y="56"/>
                      <a:pt x="45" y="55"/>
                      <a:pt x="47" y="54"/>
                    </a:cubicBezTo>
                    <a:cubicBezTo>
                      <a:pt x="50" y="56"/>
                      <a:pt x="50" y="56"/>
                      <a:pt x="50" y="56"/>
                    </a:cubicBezTo>
                    <a:cubicBezTo>
                      <a:pt x="52" y="57"/>
                      <a:pt x="54" y="57"/>
                      <a:pt x="55" y="56"/>
                    </a:cubicBezTo>
                    <a:cubicBezTo>
                      <a:pt x="59" y="51"/>
                      <a:pt x="59" y="51"/>
                      <a:pt x="59" y="51"/>
                    </a:cubicBezTo>
                    <a:cubicBezTo>
                      <a:pt x="60" y="50"/>
                      <a:pt x="60" y="48"/>
                      <a:pt x="59" y="46"/>
                    </a:cubicBezTo>
                    <a:cubicBezTo>
                      <a:pt x="56" y="44"/>
                      <a:pt x="56" y="44"/>
                      <a:pt x="56" y="44"/>
                    </a:cubicBezTo>
                    <a:cubicBezTo>
                      <a:pt x="57" y="42"/>
                      <a:pt x="58" y="39"/>
                      <a:pt x="58" y="37"/>
                    </a:cubicBezTo>
                    <a:cubicBezTo>
                      <a:pt x="62" y="37"/>
                      <a:pt x="62" y="37"/>
                      <a:pt x="62" y="37"/>
                    </a:cubicBezTo>
                    <a:cubicBezTo>
                      <a:pt x="63" y="36"/>
                      <a:pt x="65" y="35"/>
                      <a:pt x="64" y="33"/>
                    </a:cubicBezTo>
                    <a:cubicBezTo>
                      <a:pt x="64" y="27"/>
                      <a:pt x="64" y="27"/>
                      <a:pt x="64" y="27"/>
                    </a:cubicBezTo>
                    <a:cubicBezTo>
                      <a:pt x="64" y="25"/>
                      <a:pt x="62" y="24"/>
                      <a:pt x="60" y="24"/>
                    </a:cubicBezTo>
                    <a:cubicBezTo>
                      <a:pt x="57" y="24"/>
                      <a:pt x="57" y="24"/>
                      <a:pt x="57" y="24"/>
                    </a:cubicBezTo>
                    <a:cubicBezTo>
                      <a:pt x="56" y="21"/>
                      <a:pt x="55" y="20"/>
                      <a:pt x="54" y="18"/>
                    </a:cubicBezTo>
                    <a:cubicBezTo>
                      <a:pt x="56" y="15"/>
                      <a:pt x="56" y="15"/>
                      <a:pt x="56" y="15"/>
                    </a:cubicBezTo>
                    <a:cubicBezTo>
                      <a:pt x="57" y="13"/>
                      <a:pt x="57" y="11"/>
                      <a:pt x="55" y="10"/>
                    </a:cubicBezTo>
                    <a:close/>
                    <a:moveTo>
                      <a:pt x="33" y="44"/>
                    </a:moveTo>
                    <a:cubicBezTo>
                      <a:pt x="27" y="44"/>
                      <a:pt x="21" y="40"/>
                      <a:pt x="21" y="33"/>
                    </a:cubicBezTo>
                    <a:cubicBezTo>
                      <a:pt x="20" y="27"/>
                      <a:pt x="25" y="21"/>
                      <a:pt x="31" y="21"/>
                    </a:cubicBezTo>
                    <a:cubicBezTo>
                      <a:pt x="38" y="20"/>
                      <a:pt x="43" y="25"/>
                      <a:pt x="44" y="31"/>
                    </a:cubicBezTo>
                    <a:cubicBezTo>
                      <a:pt x="44" y="38"/>
                      <a:pt x="40" y="43"/>
                      <a:pt x="33" y="44"/>
                    </a:cubicBezTo>
                    <a:close/>
                    <a:moveTo>
                      <a:pt x="33" y="44"/>
                    </a:moveTo>
                    <a:cubicBezTo>
                      <a:pt x="33" y="44"/>
                      <a:pt x="33" y="44"/>
                      <a:pt x="33" y="44"/>
                    </a:cubicBezTo>
                  </a:path>
                </a:pathLst>
              </a:custGeom>
              <a:solidFill>
                <a:srgbClr val="FFFFFF"/>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59" name="Freeform 16"/>
              <p:cNvSpPr>
                <a:spLocks noEditPoints="1"/>
              </p:cNvSpPr>
              <p:nvPr/>
            </p:nvSpPr>
            <p:spPr bwMode="auto">
              <a:xfrm>
                <a:off x="5240338" y="3871913"/>
                <a:ext cx="155575" cy="155575"/>
              </a:xfrm>
              <a:custGeom>
                <a:avLst/>
                <a:gdLst/>
                <a:ahLst/>
                <a:cxnLst>
                  <a:cxn ang="0">
                    <a:pos x="3" y="21"/>
                  </a:cxn>
                  <a:cxn ang="0">
                    <a:pos x="0" y="24"/>
                  </a:cxn>
                  <a:cxn ang="0">
                    <a:pos x="0" y="28"/>
                  </a:cxn>
                  <a:cxn ang="0">
                    <a:pos x="3" y="31"/>
                  </a:cxn>
                  <a:cxn ang="0">
                    <a:pos x="6" y="32"/>
                  </a:cxn>
                  <a:cxn ang="0">
                    <a:pos x="7" y="36"/>
                  </a:cxn>
                  <a:cxn ang="0">
                    <a:pos x="6" y="38"/>
                  </a:cxn>
                  <a:cxn ang="0">
                    <a:pos x="6" y="43"/>
                  </a:cxn>
                  <a:cxn ang="0">
                    <a:pos x="9" y="45"/>
                  </a:cxn>
                  <a:cxn ang="0">
                    <a:pos x="13" y="46"/>
                  </a:cxn>
                  <a:cxn ang="0">
                    <a:pos x="15" y="44"/>
                  </a:cxn>
                  <a:cxn ang="0">
                    <a:pos x="20" y="46"/>
                  </a:cxn>
                  <a:cxn ang="0">
                    <a:pos x="20" y="49"/>
                  </a:cxn>
                  <a:cxn ang="0">
                    <a:pos x="24" y="52"/>
                  </a:cxn>
                  <a:cxn ang="0">
                    <a:pos x="27" y="52"/>
                  </a:cxn>
                  <a:cxn ang="0">
                    <a:pos x="31" y="49"/>
                  </a:cxn>
                  <a:cxn ang="0">
                    <a:pos x="31" y="47"/>
                  </a:cxn>
                  <a:cxn ang="0">
                    <a:pos x="36" y="45"/>
                  </a:cxn>
                  <a:cxn ang="0">
                    <a:pos x="38" y="46"/>
                  </a:cxn>
                  <a:cxn ang="0">
                    <a:pos x="43" y="46"/>
                  </a:cxn>
                  <a:cxn ang="0">
                    <a:pos x="46" y="43"/>
                  </a:cxn>
                  <a:cxn ang="0">
                    <a:pos x="46" y="39"/>
                  </a:cxn>
                  <a:cxn ang="0">
                    <a:pos x="45" y="37"/>
                  </a:cxn>
                  <a:cxn ang="0">
                    <a:pos x="47" y="32"/>
                  </a:cxn>
                  <a:cxn ang="0">
                    <a:pos x="49" y="32"/>
                  </a:cxn>
                  <a:cxn ang="0">
                    <a:pos x="52" y="28"/>
                  </a:cxn>
                  <a:cxn ang="0">
                    <a:pos x="52" y="24"/>
                  </a:cxn>
                  <a:cxn ang="0">
                    <a:pos x="49" y="21"/>
                  </a:cxn>
                  <a:cxn ang="0">
                    <a:pos x="47" y="21"/>
                  </a:cxn>
                  <a:cxn ang="0">
                    <a:pos x="45" y="16"/>
                  </a:cxn>
                  <a:cxn ang="0">
                    <a:pos x="46" y="14"/>
                  </a:cxn>
                  <a:cxn ang="0">
                    <a:pos x="46" y="9"/>
                  </a:cxn>
                  <a:cxn ang="0">
                    <a:pos x="44" y="7"/>
                  </a:cxn>
                  <a:cxn ang="0">
                    <a:pos x="39" y="6"/>
                  </a:cxn>
                  <a:cxn ang="0">
                    <a:pos x="37" y="8"/>
                  </a:cxn>
                  <a:cxn ang="0">
                    <a:pos x="32" y="5"/>
                  </a:cxn>
                  <a:cxn ang="0">
                    <a:pos x="32" y="3"/>
                  </a:cxn>
                  <a:cxn ang="0">
                    <a:pos x="28" y="0"/>
                  </a:cxn>
                  <a:cxn ang="0">
                    <a:pos x="25" y="0"/>
                  </a:cxn>
                  <a:cxn ang="0">
                    <a:pos x="21" y="3"/>
                  </a:cxn>
                  <a:cxn ang="0">
                    <a:pos x="21" y="5"/>
                  </a:cxn>
                  <a:cxn ang="0">
                    <a:pos x="16" y="7"/>
                  </a:cxn>
                  <a:cxn ang="0">
                    <a:pos x="14" y="6"/>
                  </a:cxn>
                  <a:cxn ang="0">
                    <a:pos x="9" y="6"/>
                  </a:cxn>
                  <a:cxn ang="0">
                    <a:pos x="6" y="9"/>
                  </a:cxn>
                  <a:cxn ang="0">
                    <a:pos x="6" y="13"/>
                  </a:cxn>
                  <a:cxn ang="0">
                    <a:pos x="8" y="15"/>
                  </a:cxn>
                  <a:cxn ang="0">
                    <a:pos x="6" y="20"/>
                  </a:cxn>
                  <a:cxn ang="0">
                    <a:pos x="3" y="21"/>
                  </a:cxn>
                  <a:cxn ang="0">
                    <a:pos x="26" y="16"/>
                  </a:cxn>
                  <a:cxn ang="0">
                    <a:pos x="36" y="26"/>
                  </a:cxn>
                  <a:cxn ang="0">
                    <a:pos x="26" y="35"/>
                  </a:cxn>
                  <a:cxn ang="0">
                    <a:pos x="17" y="26"/>
                  </a:cxn>
                  <a:cxn ang="0">
                    <a:pos x="26" y="16"/>
                  </a:cxn>
                  <a:cxn ang="0">
                    <a:pos x="26" y="16"/>
                  </a:cxn>
                  <a:cxn ang="0">
                    <a:pos x="26" y="16"/>
                  </a:cxn>
                </a:cxnLst>
                <a:rect l="0" t="0" r="r" b="b"/>
                <a:pathLst>
                  <a:path w="52" h="52">
                    <a:moveTo>
                      <a:pt x="3" y="21"/>
                    </a:moveTo>
                    <a:cubicBezTo>
                      <a:pt x="1" y="21"/>
                      <a:pt x="0" y="22"/>
                      <a:pt x="0" y="24"/>
                    </a:cubicBezTo>
                    <a:cubicBezTo>
                      <a:pt x="0" y="28"/>
                      <a:pt x="0" y="28"/>
                      <a:pt x="0" y="28"/>
                    </a:cubicBezTo>
                    <a:cubicBezTo>
                      <a:pt x="0" y="29"/>
                      <a:pt x="1" y="31"/>
                      <a:pt x="3" y="31"/>
                    </a:cubicBezTo>
                    <a:cubicBezTo>
                      <a:pt x="6" y="32"/>
                      <a:pt x="6" y="32"/>
                      <a:pt x="6" y="32"/>
                    </a:cubicBezTo>
                    <a:cubicBezTo>
                      <a:pt x="6" y="33"/>
                      <a:pt x="7" y="35"/>
                      <a:pt x="7" y="36"/>
                    </a:cubicBezTo>
                    <a:cubicBezTo>
                      <a:pt x="6" y="38"/>
                      <a:pt x="6" y="38"/>
                      <a:pt x="6" y="38"/>
                    </a:cubicBezTo>
                    <a:cubicBezTo>
                      <a:pt x="5" y="40"/>
                      <a:pt x="5" y="42"/>
                      <a:pt x="6" y="43"/>
                    </a:cubicBezTo>
                    <a:cubicBezTo>
                      <a:pt x="9" y="45"/>
                      <a:pt x="9" y="45"/>
                      <a:pt x="9" y="45"/>
                    </a:cubicBezTo>
                    <a:cubicBezTo>
                      <a:pt x="10" y="47"/>
                      <a:pt x="12" y="47"/>
                      <a:pt x="13" y="46"/>
                    </a:cubicBezTo>
                    <a:cubicBezTo>
                      <a:pt x="15" y="44"/>
                      <a:pt x="15" y="44"/>
                      <a:pt x="15" y="44"/>
                    </a:cubicBezTo>
                    <a:cubicBezTo>
                      <a:pt x="17" y="45"/>
                      <a:pt x="18" y="46"/>
                      <a:pt x="20" y="46"/>
                    </a:cubicBezTo>
                    <a:cubicBezTo>
                      <a:pt x="20" y="49"/>
                      <a:pt x="20" y="49"/>
                      <a:pt x="20" y="49"/>
                    </a:cubicBezTo>
                    <a:cubicBezTo>
                      <a:pt x="21" y="51"/>
                      <a:pt x="22" y="52"/>
                      <a:pt x="24" y="52"/>
                    </a:cubicBezTo>
                    <a:cubicBezTo>
                      <a:pt x="27" y="52"/>
                      <a:pt x="27" y="52"/>
                      <a:pt x="27" y="52"/>
                    </a:cubicBezTo>
                    <a:cubicBezTo>
                      <a:pt x="29" y="52"/>
                      <a:pt x="31" y="51"/>
                      <a:pt x="31" y="49"/>
                    </a:cubicBezTo>
                    <a:cubicBezTo>
                      <a:pt x="31" y="47"/>
                      <a:pt x="31" y="47"/>
                      <a:pt x="31" y="47"/>
                    </a:cubicBezTo>
                    <a:cubicBezTo>
                      <a:pt x="33" y="46"/>
                      <a:pt x="35" y="45"/>
                      <a:pt x="36" y="45"/>
                    </a:cubicBezTo>
                    <a:cubicBezTo>
                      <a:pt x="38" y="46"/>
                      <a:pt x="38" y="46"/>
                      <a:pt x="38" y="46"/>
                    </a:cubicBezTo>
                    <a:cubicBezTo>
                      <a:pt x="40" y="47"/>
                      <a:pt x="42" y="47"/>
                      <a:pt x="43" y="46"/>
                    </a:cubicBezTo>
                    <a:cubicBezTo>
                      <a:pt x="46" y="43"/>
                      <a:pt x="46" y="43"/>
                      <a:pt x="46" y="43"/>
                    </a:cubicBezTo>
                    <a:cubicBezTo>
                      <a:pt x="47" y="42"/>
                      <a:pt x="47" y="40"/>
                      <a:pt x="46" y="39"/>
                    </a:cubicBezTo>
                    <a:cubicBezTo>
                      <a:pt x="45" y="37"/>
                      <a:pt x="45" y="37"/>
                      <a:pt x="45" y="37"/>
                    </a:cubicBezTo>
                    <a:cubicBezTo>
                      <a:pt x="45" y="35"/>
                      <a:pt x="46" y="33"/>
                      <a:pt x="47" y="32"/>
                    </a:cubicBezTo>
                    <a:cubicBezTo>
                      <a:pt x="49" y="32"/>
                      <a:pt x="49" y="32"/>
                      <a:pt x="49" y="32"/>
                    </a:cubicBezTo>
                    <a:cubicBezTo>
                      <a:pt x="51" y="31"/>
                      <a:pt x="52" y="30"/>
                      <a:pt x="52" y="28"/>
                    </a:cubicBezTo>
                    <a:cubicBezTo>
                      <a:pt x="52" y="24"/>
                      <a:pt x="52" y="24"/>
                      <a:pt x="52" y="24"/>
                    </a:cubicBezTo>
                    <a:cubicBezTo>
                      <a:pt x="52" y="23"/>
                      <a:pt x="51" y="21"/>
                      <a:pt x="49" y="21"/>
                    </a:cubicBezTo>
                    <a:cubicBezTo>
                      <a:pt x="47" y="21"/>
                      <a:pt x="47" y="21"/>
                      <a:pt x="47" y="21"/>
                    </a:cubicBezTo>
                    <a:cubicBezTo>
                      <a:pt x="46" y="19"/>
                      <a:pt x="46" y="17"/>
                      <a:pt x="45" y="16"/>
                    </a:cubicBezTo>
                    <a:cubicBezTo>
                      <a:pt x="46" y="14"/>
                      <a:pt x="46" y="14"/>
                      <a:pt x="46" y="14"/>
                    </a:cubicBezTo>
                    <a:cubicBezTo>
                      <a:pt x="47" y="12"/>
                      <a:pt x="47" y="10"/>
                      <a:pt x="46" y="9"/>
                    </a:cubicBezTo>
                    <a:cubicBezTo>
                      <a:pt x="44" y="7"/>
                      <a:pt x="44" y="7"/>
                      <a:pt x="44" y="7"/>
                    </a:cubicBezTo>
                    <a:cubicBezTo>
                      <a:pt x="42" y="5"/>
                      <a:pt x="40" y="5"/>
                      <a:pt x="39" y="6"/>
                    </a:cubicBezTo>
                    <a:cubicBezTo>
                      <a:pt x="37" y="8"/>
                      <a:pt x="37" y="8"/>
                      <a:pt x="37" y="8"/>
                    </a:cubicBezTo>
                    <a:cubicBezTo>
                      <a:pt x="36" y="7"/>
                      <a:pt x="34" y="6"/>
                      <a:pt x="32" y="5"/>
                    </a:cubicBezTo>
                    <a:cubicBezTo>
                      <a:pt x="32" y="3"/>
                      <a:pt x="32" y="3"/>
                      <a:pt x="32" y="3"/>
                    </a:cubicBezTo>
                    <a:cubicBezTo>
                      <a:pt x="32" y="1"/>
                      <a:pt x="30" y="0"/>
                      <a:pt x="28" y="0"/>
                    </a:cubicBezTo>
                    <a:cubicBezTo>
                      <a:pt x="25" y="0"/>
                      <a:pt x="25" y="0"/>
                      <a:pt x="25" y="0"/>
                    </a:cubicBezTo>
                    <a:cubicBezTo>
                      <a:pt x="23" y="0"/>
                      <a:pt x="21" y="1"/>
                      <a:pt x="21" y="3"/>
                    </a:cubicBezTo>
                    <a:cubicBezTo>
                      <a:pt x="21" y="5"/>
                      <a:pt x="21" y="5"/>
                      <a:pt x="21" y="5"/>
                    </a:cubicBezTo>
                    <a:cubicBezTo>
                      <a:pt x="19" y="6"/>
                      <a:pt x="17" y="6"/>
                      <a:pt x="16" y="7"/>
                    </a:cubicBezTo>
                    <a:cubicBezTo>
                      <a:pt x="14" y="6"/>
                      <a:pt x="14" y="6"/>
                      <a:pt x="14" y="6"/>
                    </a:cubicBezTo>
                    <a:cubicBezTo>
                      <a:pt x="12" y="5"/>
                      <a:pt x="10" y="5"/>
                      <a:pt x="9" y="6"/>
                    </a:cubicBezTo>
                    <a:cubicBezTo>
                      <a:pt x="6" y="9"/>
                      <a:pt x="6" y="9"/>
                      <a:pt x="6" y="9"/>
                    </a:cubicBezTo>
                    <a:cubicBezTo>
                      <a:pt x="5" y="10"/>
                      <a:pt x="5" y="12"/>
                      <a:pt x="6" y="13"/>
                    </a:cubicBezTo>
                    <a:cubicBezTo>
                      <a:pt x="8" y="15"/>
                      <a:pt x="8" y="15"/>
                      <a:pt x="8" y="15"/>
                    </a:cubicBezTo>
                    <a:cubicBezTo>
                      <a:pt x="7" y="17"/>
                      <a:pt x="6" y="19"/>
                      <a:pt x="6" y="20"/>
                    </a:cubicBezTo>
                    <a:lnTo>
                      <a:pt x="3" y="21"/>
                    </a:lnTo>
                    <a:close/>
                    <a:moveTo>
                      <a:pt x="26" y="16"/>
                    </a:moveTo>
                    <a:cubicBezTo>
                      <a:pt x="31" y="17"/>
                      <a:pt x="36" y="21"/>
                      <a:pt x="36" y="26"/>
                    </a:cubicBezTo>
                    <a:cubicBezTo>
                      <a:pt x="35" y="31"/>
                      <a:pt x="31" y="35"/>
                      <a:pt x="26" y="35"/>
                    </a:cubicBezTo>
                    <a:cubicBezTo>
                      <a:pt x="21" y="35"/>
                      <a:pt x="17" y="31"/>
                      <a:pt x="17" y="26"/>
                    </a:cubicBezTo>
                    <a:cubicBezTo>
                      <a:pt x="17" y="21"/>
                      <a:pt x="21" y="16"/>
                      <a:pt x="26" y="16"/>
                    </a:cubicBezTo>
                    <a:close/>
                    <a:moveTo>
                      <a:pt x="26" y="16"/>
                    </a:moveTo>
                    <a:cubicBezTo>
                      <a:pt x="26" y="16"/>
                      <a:pt x="26" y="16"/>
                      <a:pt x="26" y="16"/>
                    </a:cubicBezTo>
                  </a:path>
                </a:pathLst>
              </a:custGeom>
              <a:solidFill>
                <a:srgbClr val="FFFFFF"/>
              </a:solidFill>
              <a:ln w="9525">
                <a:noFill/>
                <a:round/>
              </a:ln>
            </p:spPr>
            <p:txBody>
              <a:bodyPr vert="horz" wrap="square" lIns="91440" tIns="45720" rIns="91440" bIns="45720" numCol="1" anchor="t" anchorCtr="0" compatLnSpc="1"/>
              <a:lstStyle/>
              <a:p>
                <a:endParaRPr lang="en-US">
                  <a:cs typeface="+mn-ea"/>
                  <a:sym typeface="+mn-lt"/>
                </a:endParaRPr>
              </a:p>
            </p:txBody>
          </p:sp>
        </p:grpSp>
        <p:sp>
          <p:nvSpPr>
            <p:cNvPr id="52" name="Freeform 17"/>
            <p:cNvSpPr>
              <a:spLocks noEditPoints="1"/>
            </p:cNvSpPr>
            <p:nvPr/>
          </p:nvSpPr>
          <p:spPr bwMode="auto">
            <a:xfrm>
              <a:off x="4622344" y="2067032"/>
              <a:ext cx="422752" cy="628156"/>
            </a:xfrm>
            <a:custGeom>
              <a:avLst/>
              <a:gdLst/>
              <a:ahLst/>
              <a:cxnLst>
                <a:cxn ang="0">
                  <a:pos x="47" y="0"/>
                </a:cxn>
                <a:cxn ang="0">
                  <a:pos x="10" y="76"/>
                </a:cxn>
                <a:cxn ang="0">
                  <a:pos x="24" y="124"/>
                </a:cxn>
                <a:cxn ang="0">
                  <a:pos x="34" y="128"/>
                </a:cxn>
                <a:cxn ang="0">
                  <a:pos x="44" y="140"/>
                </a:cxn>
                <a:cxn ang="0">
                  <a:pos x="62" y="130"/>
                </a:cxn>
                <a:cxn ang="0">
                  <a:pos x="67" y="128"/>
                </a:cxn>
                <a:cxn ang="0">
                  <a:pos x="72" y="94"/>
                </a:cxn>
                <a:cxn ang="0">
                  <a:pos x="94" y="46"/>
                </a:cxn>
                <a:cxn ang="0">
                  <a:pos x="32" y="53"/>
                </a:cxn>
                <a:cxn ang="0">
                  <a:pos x="43" y="56"/>
                </a:cxn>
                <a:cxn ang="0">
                  <a:pos x="47" y="56"/>
                </a:cxn>
                <a:cxn ang="0">
                  <a:pos x="55" y="55"/>
                </a:cxn>
                <a:cxn ang="0">
                  <a:pos x="58" y="56"/>
                </a:cxn>
                <a:cxn ang="0">
                  <a:pos x="54" y="89"/>
                </a:cxn>
                <a:cxn ang="0">
                  <a:pos x="62" y="98"/>
                </a:cxn>
                <a:cxn ang="0">
                  <a:pos x="33" y="106"/>
                </a:cxn>
                <a:cxn ang="0">
                  <a:pos x="62" y="98"/>
                </a:cxn>
                <a:cxn ang="0">
                  <a:pos x="33" y="111"/>
                </a:cxn>
                <a:cxn ang="0">
                  <a:pos x="62" y="118"/>
                </a:cxn>
                <a:cxn ang="0">
                  <a:pos x="64" y="88"/>
                </a:cxn>
                <a:cxn ang="0">
                  <a:pos x="70" y="49"/>
                </a:cxn>
                <a:cxn ang="0">
                  <a:pos x="63" y="48"/>
                </a:cxn>
                <a:cxn ang="0">
                  <a:pos x="58" y="51"/>
                </a:cxn>
                <a:cxn ang="0">
                  <a:pos x="52" y="42"/>
                </a:cxn>
                <a:cxn ang="0">
                  <a:pos x="44" y="51"/>
                </a:cxn>
                <a:cxn ang="0">
                  <a:pos x="36" y="45"/>
                </a:cxn>
                <a:cxn ang="0">
                  <a:pos x="31" y="48"/>
                </a:cxn>
                <a:cxn ang="0">
                  <a:pos x="24" y="50"/>
                </a:cxn>
                <a:cxn ang="0">
                  <a:pos x="31" y="89"/>
                </a:cxn>
                <a:cxn ang="0">
                  <a:pos x="9" y="47"/>
                </a:cxn>
                <a:cxn ang="0">
                  <a:pos x="85" y="47"/>
                </a:cxn>
                <a:cxn ang="0">
                  <a:pos x="64" y="88"/>
                </a:cxn>
                <a:cxn ang="0">
                  <a:pos x="64" y="88"/>
                </a:cxn>
              </a:cxnLst>
              <a:rect l="0" t="0" r="r" b="b"/>
              <a:pathLst>
                <a:path w="94" h="140">
                  <a:moveTo>
                    <a:pt x="94" y="46"/>
                  </a:moveTo>
                  <a:cubicBezTo>
                    <a:pt x="94" y="20"/>
                    <a:pt x="73" y="0"/>
                    <a:pt x="47" y="0"/>
                  </a:cubicBezTo>
                  <a:cubicBezTo>
                    <a:pt x="21" y="0"/>
                    <a:pt x="0" y="21"/>
                    <a:pt x="0" y="47"/>
                  </a:cubicBezTo>
                  <a:cubicBezTo>
                    <a:pt x="0" y="58"/>
                    <a:pt x="4" y="68"/>
                    <a:pt x="10" y="76"/>
                  </a:cubicBezTo>
                  <a:cubicBezTo>
                    <a:pt x="15" y="82"/>
                    <a:pt x="20" y="89"/>
                    <a:pt x="23" y="95"/>
                  </a:cubicBezTo>
                  <a:cubicBezTo>
                    <a:pt x="24" y="124"/>
                    <a:pt x="24" y="124"/>
                    <a:pt x="24" y="124"/>
                  </a:cubicBezTo>
                  <a:cubicBezTo>
                    <a:pt x="24" y="126"/>
                    <a:pt x="26" y="128"/>
                    <a:pt x="28" y="128"/>
                  </a:cubicBezTo>
                  <a:cubicBezTo>
                    <a:pt x="34" y="128"/>
                    <a:pt x="34" y="128"/>
                    <a:pt x="34" y="128"/>
                  </a:cubicBezTo>
                  <a:cubicBezTo>
                    <a:pt x="34" y="130"/>
                    <a:pt x="34" y="130"/>
                    <a:pt x="34" y="130"/>
                  </a:cubicBezTo>
                  <a:cubicBezTo>
                    <a:pt x="34" y="136"/>
                    <a:pt x="38" y="140"/>
                    <a:pt x="44" y="140"/>
                  </a:cubicBezTo>
                  <a:cubicBezTo>
                    <a:pt x="52" y="140"/>
                    <a:pt x="52" y="140"/>
                    <a:pt x="52" y="140"/>
                  </a:cubicBezTo>
                  <a:cubicBezTo>
                    <a:pt x="58" y="140"/>
                    <a:pt x="62" y="136"/>
                    <a:pt x="62" y="130"/>
                  </a:cubicBezTo>
                  <a:cubicBezTo>
                    <a:pt x="62" y="128"/>
                    <a:pt x="62" y="128"/>
                    <a:pt x="62" y="128"/>
                  </a:cubicBezTo>
                  <a:cubicBezTo>
                    <a:pt x="67" y="128"/>
                    <a:pt x="67" y="128"/>
                    <a:pt x="67" y="128"/>
                  </a:cubicBezTo>
                  <a:cubicBezTo>
                    <a:pt x="70" y="128"/>
                    <a:pt x="72" y="126"/>
                    <a:pt x="72" y="123"/>
                  </a:cubicBezTo>
                  <a:cubicBezTo>
                    <a:pt x="72" y="94"/>
                    <a:pt x="72" y="94"/>
                    <a:pt x="72" y="94"/>
                  </a:cubicBezTo>
                  <a:cubicBezTo>
                    <a:pt x="75" y="88"/>
                    <a:pt x="80" y="82"/>
                    <a:pt x="84" y="76"/>
                  </a:cubicBezTo>
                  <a:cubicBezTo>
                    <a:pt x="91" y="67"/>
                    <a:pt x="94" y="57"/>
                    <a:pt x="94" y="46"/>
                  </a:cubicBezTo>
                  <a:close/>
                  <a:moveTo>
                    <a:pt x="41" y="89"/>
                  </a:moveTo>
                  <a:cubicBezTo>
                    <a:pt x="32" y="53"/>
                    <a:pt x="32" y="53"/>
                    <a:pt x="32" y="53"/>
                  </a:cubicBezTo>
                  <a:cubicBezTo>
                    <a:pt x="37" y="50"/>
                    <a:pt x="37" y="50"/>
                    <a:pt x="37" y="50"/>
                  </a:cubicBezTo>
                  <a:cubicBezTo>
                    <a:pt x="43" y="56"/>
                    <a:pt x="43" y="56"/>
                    <a:pt x="43" y="56"/>
                  </a:cubicBezTo>
                  <a:cubicBezTo>
                    <a:pt x="44" y="56"/>
                    <a:pt x="44" y="56"/>
                    <a:pt x="45" y="56"/>
                  </a:cubicBezTo>
                  <a:cubicBezTo>
                    <a:pt x="46" y="56"/>
                    <a:pt x="46" y="56"/>
                    <a:pt x="47" y="56"/>
                  </a:cubicBezTo>
                  <a:cubicBezTo>
                    <a:pt x="52" y="49"/>
                    <a:pt x="52" y="49"/>
                    <a:pt x="52" y="49"/>
                  </a:cubicBezTo>
                  <a:cubicBezTo>
                    <a:pt x="55" y="55"/>
                    <a:pt x="55" y="55"/>
                    <a:pt x="55" y="55"/>
                  </a:cubicBezTo>
                  <a:cubicBezTo>
                    <a:pt x="55" y="56"/>
                    <a:pt x="56" y="56"/>
                    <a:pt x="57" y="56"/>
                  </a:cubicBezTo>
                  <a:cubicBezTo>
                    <a:pt x="57" y="56"/>
                    <a:pt x="58" y="56"/>
                    <a:pt x="58" y="56"/>
                  </a:cubicBezTo>
                  <a:cubicBezTo>
                    <a:pt x="62" y="54"/>
                    <a:pt x="62" y="54"/>
                    <a:pt x="62" y="54"/>
                  </a:cubicBezTo>
                  <a:cubicBezTo>
                    <a:pt x="54" y="89"/>
                    <a:pt x="54" y="89"/>
                    <a:pt x="54" y="89"/>
                  </a:cubicBezTo>
                  <a:lnTo>
                    <a:pt x="41" y="89"/>
                  </a:lnTo>
                  <a:close/>
                  <a:moveTo>
                    <a:pt x="62" y="98"/>
                  </a:moveTo>
                  <a:cubicBezTo>
                    <a:pt x="62" y="106"/>
                    <a:pt x="62" y="106"/>
                    <a:pt x="62" y="106"/>
                  </a:cubicBezTo>
                  <a:cubicBezTo>
                    <a:pt x="33" y="106"/>
                    <a:pt x="33" y="106"/>
                    <a:pt x="33" y="106"/>
                  </a:cubicBezTo>
                  <a:cubicBezTo>
                    <a:pt x="33" y="98"/>
                    <a:pt x="33" y="98"/>
                    <a:pt x="33" y="98"/>
                  </a:cubicBezTo>
                  <a:lnTo>
                    <a:pt x="62" y="98"/>
                  </a:lnTo>
                  <a:close/>
                  <a:moveTo>
                    <a:pt x="33" y="119"/>
                  </a:moveTo>
                  <a:cubicBezTo>
                    <a:pt x="33" y="111"/>
                    <a:pt x="33" y="111"/>
                    <a:pt x="33" y="111"/>
                  </a:cubicBezTo>
                  <a:cubicBezTo>
                    <a:pt x="62" y="111"/>
                    <a:pt x="62" y="111"/>
                    <a:pt x="62" y="111"/>
                  </a:cubicBezTo>
                  <a:cubicBezTo>
                    <a:pt x="62" y="118"/>
                    <a:pt x="62" y="118"/>
                    <a:pt x="62" y="118"/>
                  </a:cubicBezTo>
                  <a:lnTo>
                    <a:pt x="33" y="119"/>
                  </a:lnTo>
                  <a:close/>
                  <a:moveTo>
                    <a:pt x="64" y="88"/>
                  </a:moveTo>
                  <a:cubicBezTo>
                    <a:pt x="62" y="88"/>
                    <a:pt x="62" y="88"/>
                    <a:pt x="62" y="88"/>
                  </a:cubicBezTo>
                  <a:cubicBezTo>
                    <a:pt x="70" y="49"/>
                    <a:pt x="70" y="49"/>
                    <a:pt x="70" y="49"/>
                  </a:cubicBezTo>
                  <a:cubicBezTo>
                    <a:pt x="71" y="48"/>
                    <a:pt x="69" y="46"/>
                    <a:pt x="67" y="45"/>
                  </a:cubicBezTo>
                  <a:cubicBezTo>
                    <a:pt x="66" y="45"/>
                    <a:pt x="64" y="46"/>
                    <a:pt x="63" y="48"/>
                  </a:cubicBezTo>
                  <a:cubicBezTo>
                    <a:pt x="63" y="49"/>
                    <a:pt x="63" y="49"/>
                    <a:pt x="63" y="49"/>
                  </a:cubicBezTo>
                  <a:cubicBezTo>
                    <a:pt x="58" y="51"/>
                    <a:pt x="58" y="51"/>
                    <a:pt x="58" y="51"/>
                  </a:cubicBezTo>
                  <a:cubicBezTo>
                    <a:pt x="54" y="44"/>
                    <a:pt x="54" y="44"/>
                    <a:pt x="54" y="44"/>
                  </a:cubicBezTo>
                  <a:cubicBezTo>
                    <a:pt x="54" y="43"/>
                    <a:pt x="53" y="43"/>
                    <a:pt x="52" y="42"/>
                  </a:cubicBezTo>
                  <a:cubicBezTo>
                    <a:pt x="52" y="42"/>
                    <a:pt x="51" y="43"/>
                    <a:pt x="50" y="43"/>
                  </a:cubicBezTo>
                  <a:cubicBezTo>
                    <a:pt x="44" y="51"/>
                    <a:pt x="44" y="51"/>
                    <a:pt x="44" y="51"/>
                  </a:cubicBezTo>
                  <a:cubicBezTo>
                    <a:pt x="39" y="45"/>
                    <a:pt x="39" y="45"/>
                    <a:pt x="39" y="45"/>
                  </a:cubicBezTo>
                  <a:cubicBezTo>
                    <a:pt x="38" y="45"/>
                    <a:pt x="37" y="45"/>
                    <a:pt x="36" y="45"/>
                  </a:cubicBezTo>
                  <a:cubicBezTo>
                    <a:pt x="31" y="48"/>
                    <a:pt x="31" y="48"/>
                    <a:pt x="31" y="48"/>
                  </a:cubicBezTo>
                  <a:cubicBezTo>
                    <a:pt x="31" y="48"/>
                    <a:pt x="31" y="48"/>
                    <a:pt x="31" y="48"/>
                  </a:cubicBezTo>
                  <a:cubicBezTo>
                    <a:pt x="31" y="46"/>
                    <a:pt x="29" y="45"/>
                    <a:pt x="27" y="46"/>
                  </a:cubicBezTo>
                  <a:cubicBezTo>
                    <a:pt x="25" y="46"/>
                    <a:pt x="24" y="48"/>
                    <a:pt x="24" y="50"/>
                  </a:cubicBezTo>
                  <a:cubicBezTo>
                    <a:pt x="33" y="89"/>
                    <a:pt x="33" y="89"/>
                    <a:pt x="33" y="89"/>
                  </a:cubicBezTo>
                  <a:cubicBezTo>
                    <a:pt x="31" y="89"/>
                    <a:pt x="31" y="89"/>
                    <a:pt x="31" y="89"/>
                  </a:cubicBezTo>
                  <a:cubicBezTo>
                    <a:pt x="27" y="82"/>
                    <a:pt x="22" y="76"/>
                    <a:pt x="18" y="70"/>
                  </a:cubicBezTo>
                  <a:cubicBezTo>
                    <a:pt x="12" y="64"/>
                    <a:pt x="10" y="56"/>
                    <a:pt x="9" y="47"/>
                  </a:cubicBezTo>
                  <a:cubicBezTo>
                    <a:pt x="9" y="26"/>
                    <a:pt x="26" y="9"/>
                    <a:pt x="47" y="9"/>
                  </a:cubicBezTo>
                  <a:cubicBezTo>
                    <a:pt x="68" y="9"/>
                    <a:pt x="85" y="26"/>
                    <a:pt x="85" y="47"/>
                  </a:cubicBezTo>
                  <a:cubicBezTo>
                    <a:pt x="85" y="55"/>
                    <a:pt x="82" y="63"/>
                    <a:pt x="77" y="70"/>
                  </a:cubicBezTo>
                  <a:cubicBezTo>
                    <a:pt x="72" y="76"/>
                    <a:pt x="68" y="82"/>
                    <a:pt x="64" y="88"/>
                  </a:cubicBezTo>
                  <a:close/>
                  <a:moveTo>
                    <a:pt x="64" y="88"/>
                  </a:moveTo>
                  <a:cubicBezTo>
                    <a:pt x="64" y="88"/>
                    <a:pt x="64" y="88"/>
                    <a:pt x="64" y="88"/>
                  </a:cubicBezTo>
                </a:path>
              </a:pathLst>
            </a:custGeom>
            <a:solidFill>
              <a:srgbClr val="FFFFFF"/>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53" name="TextBox 56"/>
            <p:cNvSpPr txBox="1"/>
            <p:nvPr/>
          </p:nvSpPr>
          <p:spPr>
            <a:xfrm>
              <a:off x="5262624" y="2496032"/>
              <a:ext cx="588623" cy="684803"/>
            </a:xfrm>
            <a:prstGeom prst="rect">
              <a:avLst/>
            </a:prstGeom>
            <a:noFill/>
          </p:spPr>
          <p:txBody>
            <a:bodyPr wrap="none" rtlCol="0">
              <a:spAutoFit/>
            </a:bodyPr>
            <a:lstStyle/>
            <a:p>
              <a:pPr algn="ctr"/>
              <a:r>
                <a:rPr lang="en-US" sz="2800" b="1" dirty="0">
                  <a:solidFill>
                    <a:schemeClr val="bg1"/>
                  </a:solidFill>
                  <a:cs typeface="+mn-ea"/>
                  <a:sym typeface="+mn-lt"/>
                </a:rPr>
                <a:t>01</a:t>
              </a:r>
              <a:br>
                <a:rPr lang="en-US" sz="1200" dirty="0">
                  <a:solidFill>
                    <a:schemeClr val="bg1"/>
                  </a:solidFill>
                  <a:cs typeface="+mn-ea"/>
                  <a:sym typeface="+mn-lt"/>
                </a:rPr>
              </a:br>
              <a:r>
                <a:rPr lang="zh-CN" altLang="en-US" sz="1050" b="1" dirty="0">
                  <a:solidFill>
                    <a:schemeClr val="bg1"/>
                  </a:solidFill>
                  <a:cs typeface="+mn-ea"/>
                  <a:sym typeface="+mn-lt"/>
                </a:rPr>
                <a:t>关键词</a:t>
              </a:r>
              <a:endParaRPr lang="en-US" sz="1200" b="1" dirty="0">
                <a:solidFill>
                  <a:schemeClr val="bg1"/>
                </a:solidFill>
                <a:cs typeface="+mn-ea"/>
                <a:sym typeface="+mn-lt"/>
              </a:endParaRPr>
            </a:p>
          </p:txBody>
        </p:sp>
        <p:sp>
          <p:nvSpPr>
            <p:cNvPr id="54" name="TextBox 57"/>
            <p:cNvSpPr txBox="1"/>
            <p:nvPr/>
          </p:nvSpPr>
          <p:spPr>
            <a:xfrm>
              <a:off x="6335888" y="2496032"/>
              <a:ext cx="588623" cy="684803"/>
            </a:xfrm>
            <a:prstGeom prst="rect">
              <a:avLst/>
            </a:prstGeom>
            <a:noFill/>
          </p:spPr>
          <p:txBody>
            <a:bodyPr wrap="none" rtlCol="0">
              <a:spAutoFit/>
            </a:bodyPr>
            <a:lstStyle/>
            <a:p>
              <a:pPr algn="ctr"/>
              <a:r>
                <a:rPr lang="en-US" sz="2800" b="1" dirty="0">
                  <a:solidFill>
                    <a:schemeClr val="bg1"/>
                  </a:solidFill>
                  <a:cs typeface="+mn-ea"/>
                  <a:sym typeface="+mn-lt"/>
                </a:rPr>
                <a:t>02</a:t>
              </a:r>
              <a:br>
                <a:rPr lang="en-US" sz="1200" dirty="0">
                  <a:solidFill>
                    <a:schemeClr val="bg1"/>
                  </a:solidFill>
                  <a:cs typeface="+mn-ea"/>
                  <a:sym typeface="+mn-lt"/>
                </a:rPr>
              </a:br>
              <a:r>
                <a:rPr lang="zh-CN" altLang="en-US" sz="1050" b="1" dirty="0">
                  <a:solidFill>
                    <a:schemeClr val="bg1"/>
                  </a:solidFill>
                  <a:cs typeface="+mn-ea"/>
                  <a:sym typeface="+mn-lt"/>
                </a:rPr>
                <a:t>关键词</a:t>
              </a:r>
              <a:endParaRPr lang="en-US" sz="1200" b="1" dirty="0">
                <a:solidFill>
                  <a:schemeClr val="bg1"/>
                </a:solidFill>
                <a:cs typeface="+mn-ea"/>
                <a:sym typeface="+mn-lt"/>
              </a:endParaRPr>
            </a:p>
          </p:txBody>
        </p:sp>
        <p:sp>
          <p:nvSpPr>
            <p:cNvPr id="55" name="TextBox 58"/>
            <p:cNvSpPr txBox="1"/>
            <p:nvPr/>
          </p:nvSpPr>
          <p:spPr>
            <a:xfrm>
              <a:off x="5262624" y="3713211"/>
              <a:ext cx="588623" cy="684803"/>
            </a:xfrm>
            <a:prstGeom prst="rect">
              <a:avLst/>
            </a:prstGeom>
            <a:noFill/>
          </p:spPr>
          <p:txBody>
            <a:bodyPr wrap="none" rtlCol="0">
              <a:spAutoFit/>
            </a:bodyPr>
            <a:lstStyle/>
            <a:p>
              <a:pPr algn="ctr"/>
              <a:r>
                <a:rPr lang="en-US" sz="2800" b="1" dirty="0">
                  <a:solidFill>
                    <a:schemeClr val="bg1"/>
                  </a:solidFill>
                  <a:cs typeface="+mn-ea"/>
                  <a:sym typeface="+mn-lt"/>
                </a:rPr>
                <a:t>04</a:t>
              </a:r>
              <a:br>
                <a:rPr lang="en-US" sz="1200" dirty="0">
                  <a:solidFill>
                    <a:schemeClr val="bg1"/>
                  </a:solidFill>
                  <a:cs typeface="+mn-ea"/>
                  <a:sym typeface="+mn-lt"/>
                </a:rPr>
              </a:br>
              <a:r>
                <a:rPr lang="zh-CN" altLang="en-US" sz="1050" b="1" dirty="0">
                  <a:solidFill>
                    <a:schemeClr val="bg1"/>
                  </a:solidFill>
                  <a:cs typeface="+mn-ea"/>
                  <a:sym typeface="+mn-lt"/>
                </a:rPr>
                <a:t>关键词</a:t>
              </a:r>
              <a:endParaRPr lang="en-US" sz="1200" b="1" dirty="0">
                <a:solidFill>
                  <a:schemeClr val="bg1"/>
                </a:solidFill>
                <a:cs typeface="+mn-ea"/>
                <a:sym typeface="+mn-lt"/>
              </a:endParaRPr>
            </a:p>
          </p:txBody>
        </p:sp>
        <p:sp>
          <p:nvSpPr>
            <p:cNvPr id="56" name="TextBox 59"/>
            <p:cNvSpPr txBox="1"/>
            <p:nvPr/>
          </p:nvSpPr>
          <p:spPr>
            <a:xfrm>
              <a:off x="6335888" y="3713211"/>
              <a:ext cx="588623" cy="684803"/>
            </a:xfrm>
            <a:prstGeom prst="rect">
              <a:avLst/>
            </a:prstGeom>
            <a:noFill/>
          </p:spPr>
          <p:txBody>
            <a:bodyPr wrap="none" rtlCol="0">
              <a:spAutoFit/>
            </a:bodyPr>
            <a:lstStyle/>
            <a:p>
              <a:pPr algn="ctr"/>
              <a:r>
                <a:rPr lang="en-US" sz="2800" b="1" dirty="0">
                  <a:solidFill>
                    <a:schemeClr val="bg1"/>
                  </a:solidFill>
                  <a:cs typeface="+mn-ea"/>
                  <a:sym typeface="+mn-lt"/>
                </a:rPr>
                <a:t>03</a:t>
              </a:r>
              <a:br>
                <a:rPr lang="en-US" sz="1200" dirty="0">
                  <a:solidFill>
                    <a:schemeClr val="bg1"/>
                  </a:solidFill>
                  <a:cs typeface="+mn-ea"/>
                  <a:sym typeface="+mn-lt"/>
                </a:rPr>
              </a:br>
              <a:r>
                <a:rPr lang="zh-CN" altLang="en-US" sz="1050" b="1" dirty="0">
                  <a:solidFill>
                    <a:schemeClr val="bg1"/>
                  </a:solidFill>
                  <a:cs typeface="+mn-ea"/>
                  <a:sym typeface="+mn-lt"/>
                </a:rPr>
                <a:t>关键词</a:t>
              </a:r>
              <a:endParaRPr lang="en-US" sz="1200" b="1" dirty="0">
                <a:solidFill>
                  <a:schemeClr val="bg1"/>
                </a:solidFill>
                <a:cs typeface="+mn-ea"/>
                <a:sym typeface="+mn-lt"/>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p:cTn id="19" dur="500" fill="hold"/>
                                        <p:tgtEl>
                                          <p:spTgt spid="44"/>
                                        </p:tgtEl>
                                        <p:attrNameLst>
                                          <p:attrName>ppt_w</p:attrName>
                                        </p:attrNameLst>
                                      </p:cBhvr>
                                      <p:tavLst>
                                        <p:tav tm="0">
                                          <p:val>
                                            <p:fltVal val="0"/>
                                          </p:val>
                                        </p:tav>
                                        <p:tav tm="100000">
                                          <p:val>
                                            <p:strVal val="#ppt_w"/>
                                          </p:val>
                                        </p:tav>
                                      </p:tavLst>
                                    </p:anim>
                                    <p:anim calcmode="lin" valueType="num">
                                      <p:cBhvr>
                                        <p:cTn id="20" dur="500" fill="hold"/>
                                        <p:tgtEl>
                                          <p:spTgt spid="44"/>
                                        </p:tgtEl>
                                        <p:attrNameLst>
                                          <p:attrName>ppt_h</p:attrName>
                                        </p:attrNameLst>
                                      </p:cBhvr>
                                      <p:tavLst>
                                        <p:tav tm="0">
                                          <p:val>
                                            <p:fltVal val="0"/>
                                          </p:val>
                                        </p:tav>
                                        <p:tav tm="100000">
                                          <p:val>
                                            <p:strVal val="#ppt_h"/>
                                          </p:val>
                                        </p:tav>
                                      </p:tavLst>
                                    </p:anim>
                                    <p:animEffect transition="in" filter="fade">
                                      <p:cBhvr>
                                        <p:cTn id="21" dur="500"/>
                                        <p:tgtEl>
                                          <p:spTgt spid="4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500" fill="hold"/>
                                        <p:tgtEl>
                                          <p:spTgt spid="38"/>
                                        </p:tgtEl>
                                        <p:attrNameLst>
                                          <p:attrName>ppt_x</p:attrName>
                                        </p:attrNameLst>
                                      </p:cBhvr>
                                      <p:tavLst>
                                        <p:tav tm="0">
                                          <p:val>
                                            <p:strVal val="0-#ppt_w/2"/>
                                          </p:val>
                                        </p:tav>
                                        <p:tav tm="100000">
                                          <p:val>
                                            <p:strVal val="#ppt_x"/>
                                          </p:val>
                                        </p:tav>
                                      </p:tavLst>
                                    </p:anim>
                                    <p:anim calcmode="lin" valueType="num">
                                      <p:cBhvr additive="base">
                                        <p:cTn id="27" dur="500" fill="hold"/>
                                        <p:tgtEl>
                                          <p:spTgt spid="38"/>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500" fill="hold"/>
                                        <p:tgtEl>
                                          <p:spTgt spid="41"/>
                                        </p:tgtEl>
                                        <p:attrNameLst>
                                          <p:attrName>ppt_x</p:attrName>
                                        </p:attrNameLst>
                                      </p:cBhvr>
                                      <p:tavLst>
                                        <p:tav tm="0">
                                          <p:val>
                                            <p:strVal val="0-#ppt_w/2"/>
                                          </p:val>
                                        </p:tav>
                                        <p:tav tm="100000">
                                          <p:val>
                                            <p:strVal val="#ppt_x"/>
                                          </p:val>
                                        </p:tav>
                                      </p:tavLst>
                                    </p:anim>
                                    <p:anim calcmode="lin" valueType="num">
                                      <p:cBhvr additive="base">
                                        <p:cTn id="31" dur="500" fill="hold"/>
                                        <p:tgtEl>
                                          <p:spTgt spid="41"/>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1+#ppt_w/2"/>
                                          </p:val>
                                        </p:tav>
                                        <p:tav tm="100000">
                                          <p:val>
                                            <p:strVal val="#ppt_x"/>
                                          </p:val>
                                        </p:tav>
                                      </p:tavLst>
                                    </p:anim>
                                    <p:anim calcmode="lin" valueType="num">
                                      <p:cBhvr additive="base">
                                        <p:cTn id="35" dur="500" fill="hold"/>
                                        <p:tgtEl>
                                          <p:spTgt spid="35"/>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500" fill="hold"/>
                                        <p:tgtEl>
                                          <p:spTgt spid="32"/>
                                        </p:tgtEl>
                                        <p:attrNameLst>
                                          <p:attrName>ppt_x</p:attrName>
                                        </p:attrNameLst>
                                      </p:cBhvr>
                                      <p:tavLst>
                                        <p:tav tm="0">
                                          <p:val>
                                            <p:strVal val="1+#ppt_w/2"/>
                                          </p:val>
                                        </p:tav>
                                        <p:tav tm="100000">
                                          <p:val>
                                            <p:strVal val="#ppt_x"/>
                                          </p:val>
                                        </p:tav>
                                      </p:tavLst>
                                    </p:anim>
                                    <p:anim calcmode="lin" valueType="num">
                                      <p:cBhvr additive="base">
                                        <p:cTn id="39"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0"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898105"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7"/>
          <p:cNvPicPr>
            <a:picLocks noChangeAspect="1" noChangeArrowheads="1"/>
          </p:cNvPicPr>
          <p:nvPr/>
        </p:nvPicPr>
        <p:blipFill>
          <a:blip r:embed="rId1">
            <a:biLevel thresh="75000"/>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32527" y="6351257"/>
            <a:ext cx="1160135" cy="41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1"/>
          <p:cNvSpPr/>
          <p:nvPr/>
        </p:nvSpPr>
        <p:spPr>
          <a:xfrm>
            <a:off x="935907" y="559459"/>
            <a:ext cx="70970" cy="628052"/>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cs typeface="+mn-ea"/>
              <a:sym typeface="+mn-lt"/>
            </a:endParaRPr>
          </a:p>
        </p:txBody>
      </p:sp>
      <p:grpSp>
        <p:nvGrpSpPr>
          <p:cNvPr id="2" name="组合 1"/>
          <p:cNvGrpSpPr/>
          <p:nvPr/>
        </p:nvGrpSpPr>
        <p:grpSpPr>
          <a:xfrm>
            <a:off x="1065178" y="565322"/>
            <a:ext cx="3441290" cy="654273"/>
            <a:chOff x="1065178" y="565322"/>
            <a:chExt cx="3441290" cy="654273"/>
          </a:xfrm>
        </p:grpSpPr>
        <p:sp>
          <p:nvSpPr>
            <p:cNvPr id="5" name="TextBox 49"/>
            <p:cNvSpPr txBox="1"/>
            <p:nvPr/>
          </p:nvSpPr>
          <p:spPr>
            <a:xfrm>
              <a:off x="1065178" y="565322"/>
              <a:ext cx="3057643" cy="396134"/>
            </a:xfrm>
            <a:prstGeom prst="rect">
              <a:avLst/>
            </a:prstGeom>
            <a:noFill/>
          </p:spPr>
          <p:txBody>
            <a:bodyPr wrap="square" rtlCol="0">
              <a:spAutoFit/>
            </a:bodyPr>
            <a:lstStyle/>
            <a:p>
              <a:pPr>
                <a:lnSpc>
                  <a:spcPct val="80000"/>
                </a:lnSpc>
              </a:pPr>
              <a:r>
                <a:rPr lang="zh-CN" altLang="en-US" sz="2400" dirty="0">
                  <a:solidFill>
                    <a:schemeClr val="tx2"/>
                  </a:solidFill>
                  <a:latin typeface="微软雅黑" panose="020B0503020204020204" pitchFamily="34" charset="-122"/>
                  <a:ea typeface="微软雅黑" panose="020B0503020204020204" pitchFamily="34" charset="-122"/>
                  <a:cs typeface="+mn-ea"/>
                  <a:sym typeface="+mn-lt"/>
                </a:rPr>
                <a:t>主要贡献与创新</a:t>
              </a:r>
              <a:endParaRPr lang="en-US" sz="240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7" name="矩形 6"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065178" y="973374"/>
              <a:ext cx="3441290" cy="246221"/>
            </a:xfrm>
            <a:prstGeom prst="rect">
              <a:avLst/>
            </a:prstGeom>
          </p:spPr>
          <p:txBody>
            <a:bodyPr wrap="square">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标题数数字标题标题数标题题数字标题数字等。</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5" name="TextBox 31"/>
          <p:cNvSpPr txBox="1">
            <a:spLocks noChangeArrowheads="1"/>
          </p:cNvSpPr>
          <p:nvPr/>
        </p:nvSpPr>
        <p:spPr bwMode="auto">
          <a:xfrm>
            <a:off x="1669395" y="3316288"/>
            <a:ext cx="1415772" cy="276999"/>
          </a:xfrm>
          <a:prstGeom prst="rect">
            <a:avLst/>
          </a:prstGeom>
          <a:noFill/>
          <a:ln w="9525">
            <a:noFill/>
            <a:miter lim="800000"/>
          </a:ln>
        </p:spPr>
        <p:txBody>
          <a:bodyPr wrap="none">
            <a:spAutoFit/>
          </a:bodyPr>
          <a:lstStyle/>
          <a:p>
            <a:pPr algn="ctr">
              <a:defRPr/>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TextBox 32"/>
          <p:cNvSpPr txBox="1">
            <a:spLocks noChangeArrowheads="1"/>
          </p:cNvSpPr>
          <p:nvPr/>
        </p:nvSpPr>
        <p:spPr bwMode="auto">
          <a:xfrm>
            <a:off x="9106833" y="3316288"/>
            <a:ext cx="1415772" cy="276999"/>
          </a:xfrm>
          <a:prstGeom prst="rect">
            <a:avLst/>
          </a:prstGeom>
          <a:noFill/>
          <a:ln w="9525">
            <a:noFill/>
            <a:miter lim="800000"/>
          </a:ln>
        </p:spPr>
        <p:txBody>
          <a:bodyPr wrap="none">
            <a:spAutoFit/>
          </a:bodyPr>
          <a:lstStyle/>
          <a:p>
            <a:pPr algn="ctr">
              <a:defRPr/>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Freeform 127"/>
          <p:cNvSpPr>
            <a:spLocks noEditPoints="1"/>
          </p:cNvSpPr>
          <p:nvPr/>
        </p:nvSpPr>
        <p:spPr bwMode="auto">
          <a:xfrm>
            <a:off x="2063750" y="2665413"/>
            <a:ext cx="625475" cy="641350"/>
          </a:xfrm>
          <a:custGeom>
            <a:avLst/>
            <a:gdLst>
              <a:gd name="T0" fmla="*/ 2147483647 w 129"/>
              <a:gd name="T1" fmla="*/ 2147483647 h 132"/>
              <a:gd name="T2" fmla="*/ 2147483647 w 129"/>
              <a:gd name="T3" fmla="*/ 2147483647 h 132"/>
              <a:gd name="T4" fmla="*/ 2147483647 w 129"/>
              <a:gd name="T5" fmla="*/ 2147483647 h 132"/>
              <a:gd name="T6" fmla="*/ 2147483647 w 129"/>
              <a:gd name="T7" fmla="*/ 2147483647 h 132"/>
              <a:gd name="T8" fmla="*/ 2147483647 w 129"/>
              <a:gd name="T9" fmla="*/ 2147483647 h 132"/>
              <a:gd name="T10" fmla="*/ 2147483647 w 129"/>
              <a:gd name="T11" fmla="*/ 2147483647 h 132"/>
              <a:gd name="T12" fmla="*/ 2147483647 w 129"/>
              <a:gd name="T13" fmla="*/ 2147483647 h 132"/>
              <a:gd name="T14" fmla="*/ 2147483647 w 129"/>
              <a:gd name="T15" fmla="*/ 2147483647 h 132"/>
              <a:gd name="T16" fmla="*/ 2147483647 w 129"/>
              <a:gd name="T17" fmla="*/ 2147483647 h 132"/>
              <a:gd name="T18" fmla="*/ 2147483647 w 129"/>
              <a:gd name="T19" fmla="*/ 2147483647 h 132"/>
              <a:gd name="T20" fmla="*/ 2147483647 w 129"/>
              <a:gd name="T21" fmla="*/ 2147483647 h 132"/>
              <a:gd name="T22" fmla="*/ 2147483647 w 129"/>
              <a:gd name="T23" fmla="*/ 2147483647 h 132"/>
              <a:gd name="T24" fmla="*/ 2147483647 w 129"/>
              <a:gd name="T25" fmla="*/ 2147483647 h 132"/>
              <a:gd name="T26" fmla="*/ 2147483647 w 129"/>
              <a:gd name="T27" fmla="*/ 2147483647 h 132"/>
              <a:gd name="T28" fmla="*/ 2147483647 w 129"/>
              <a:gd name="T29" fmla="*/ 2147483647 h 132"/>
              <a:gd name="T30" fmla="*/ 2147483647 w 129"/>
              <a:gd name="T31" fmla="*/ 2147483647 h 132"/>
              <a:gd name="T32" fmla="*/ 2147483647 w 129"/>
              <a:gd name="T33" fmla="*/ 2147483647 h 132"/>
              <a:gd name="T34" fmla="*/ 2147483647 w 129"/>
              <a:gd name="T35" fmla="*/ 2147483647 h 132"/>
              <a:gd name="T36" fmla="*/ 2147483647 w 129"/>
              <a:gd name="T37" fmla="*/ 2147483647 h 132"/>
              <a:gd name="T38" fmla="*/ 2147483647 w 129"/>
              <a:gd name="T39" fmla="*/ 2147483647 h 132"/>
              <a:gd name="T40" fmla="*/ 2147483647 w 129"/>
              <a:gd name="T41" fmla="*/ 2147483647 h 132"/>
              <a:gd name="T42" fmla="*/ 2147483647 w 129"/>
              <a:gd name="T43" fmla="*/ 2147483647 h 132"/>
              <a:gd name="T44" fmla="*/ 2147483647 w 129"/>
              <a:gd name="T45" fmla="*/ 2147483647 h 132"/>
              <a:gd name="T46" fmla="*/ 2147483647 w 129"/>
              <a:gd name="T47" fmla="*/ 2147483647 h 132"/>
              <a:gd name="T48" fmla="*/ 2147483647 w 129"/>
              <a:gd name="T49" fmla="*/ 2147483647 h 132"/>
              <a:gd name="T50" fmla="*/ 2147483647 w 129"/>
              <a:gd name="T51" fmla="*/ 2147483647 h 132"/>
              <a:gd name="T52" fmla="*/ 2147483647 w 129"/>
              <a:gd name="T53" fmla="*/ 2147483647 h 132"/>
              <a:gd name="T54" fmla="*/ 2147483647 w 129"/>
              <a:gd name="T55" fmla="*/ 2147483647 h 132"/>
              <a:gd name="T56" fmla="*/ 2147483647 w 129"/>
              <a:gd name="T57" fmla="*/ 2147483647 h 132"/>
              <a:gd name="T58" fmla="*/ 2147483647 w 129"/>
              <a:gd name="T59" fmla="*/ 2147483647 h 132"/>
              <a:gd name="T60" fmla="*/ 2147483647 w 129"/>
              <a:gd name="T61" fmla="*/ 2147483647 h 132"/>
              <a:gd name="T62" fmla="*/ 2147483647 w 129"/>
              <a:gd name="T63" fmla="*/ 2147483647 h 132"/>
              <a:gd name="T64" fmla="*/ 2147483647 w 129"/>
              <a:gd name="T65" fmla="*/ 2147483647 h 132"/>
              <a:gd name="T66" fmla="*/ 2147483647 w 129"/>
              <a:gd name="T67" fmla="*/ 2147483647 h 132"/>
              <a:gd name="T68" fmla="*/ 2147483647 w 129"/>
              <a:gd name="T69" fmla="*/ 2147483647 h 132"/>
              <a:gd name="T70" fmla="*/ 2147483647 w 129"/>
              <a:gd name="T71" fmla="*/ 2147483647 h 132"/>
              <a:gd name="T72" fmla="*/ 2147483647 w 129"/>
              <a:gd name="T73" fmla="*/ 2147483647 h 132"/>
              <a:gd name="T74" fmla="*/ 2147483647 w 129"/>
              <a:gd name="T75" fmla="*/ 2147483647 h 132"/>
              <a:gd name="T76" fmla="*/ 2147483647 w 129"/>
              <a:gd name="T77" fmla="*/ 2147483647 h 132"/>
              <a:gd name="T78" fmla="*/ 2147483647 w 129"/>
              <a:gd name="T79" fmla="*/ 2147483647 h 132"/>
              <a:gd name="T80" fmla="*/ 2147483647 w 129"/>
              <a:gd name="T81" fmla="*/ 2147483647 h 132"/>
              <a:gd name="T82" fmla="*/ 2147483647 w 129"/>
              <a:gd name="T83" fmla="*/ 2147483647 h 132"/>
              <a:gd name="T84" fmla="*/ 2147483647 w 129"/>
              <a:gd name="T85" fmla="*/ 2147483647 h 132"/>
              <a:gd name="T86" fmla="*/ 2147483647 w 129"/>
              <a:gd name="T87" fmla="*/ 2147483647 h 132"/>
              <a:gd name="T88" fmla="*/ 2147483647 w 129"/>
              <a:gd name="T89" fmla="*/ 2147483647 h 1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9"/>
              <a:gd name="T136" fmla="*/ 0 h 132"/>
              <a:gd name="T137" fmla="*/ 129 w 129"/>
              <a:gd name="T138" fmla="*/ 132 h 1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9" h="132">
                <a:moveTo>
                  <a:pt x="107" y="50"/>
                </a:moveTo>
                <a:cubicBezTo>
                  <a:pt x="90" y="39"/>
                  <a:pt x="90" y="39"/>
                  <a:pt x="90" y="39"/>
                </a:cubicBezTo>
                <a:cubicBezTo>
                  <a:pt x="88" y="37"/>
                  <a:pt x="87" y="35"/>
                  <a:pt x="87" y="32"/>
                </a:cubicBezTo>
                <a:cubicBezTo>
                  <a:pt x="87" y="32"/>
                  <a:pt x="87" y="32"/>
                  <a:pt x="87" y="31"/>
                </a:cubicBezTo>
                <a:cubicBezTo>
                  <a:pt x="24" y="31"/>
                  <a:pt x="24" y="31"/>
                  <a:pt x="24" y="31"/>
                </a:cubicBezTo>
                <a:cubicBezTo>
                  <a:pt x="18" y="31"/>
                  <a:pt x="12" y="37"/>
                  <a:pt x="11" y="43"/>
                </a:cubicBezTo>
                <a:cubicBezTo>
                  <a:pt x="1" y="121"/>
                  <a:pt x="1" y="121"/>
                  <a:pt x="1" y="121"/>
                </a:cubicBezTo>
                <a:cubicBezTo>
                  <a:pt x="0" y="127"/>
                  <a:pt x="5" y="132"/>
                  <a:pt x="11" y="132"/>
                </a:cubicBezTo>
                <a:cubicBezTo>
                  <a:pt x="106" y="132"/>
                  <a:pt x="106" y="132"/>
                  <a:pt x="106" y="132"/>
                </a:cubicBezTo>
                <a:cubicBezTo>
                  <a:pt x="113" y="132"/>
                  <a:pt x="117" y="127"/>
                  <a:pt x="116" y="121"/>
                </a:cubicBezTo>
                <a:lnTo>
                  <a:pt x="107" y="50"/>
                </a:lnTo>
                <a:close/>
                <a:moveTo>
                  <a:pt x="81" y="39"/>
                </a:moveTo>
                <a:cubicBezTo>
                  <a:pt x="83" y="39"/>
                  <a:pt x="84" y="40"/>
                  <a:pt x="84" y="42"/>
                </a:cubicBezTo>
                <a:cubicBezTo>
                  <a:pt x="84" y="44"/>
                  <a:pt x="83" y="45"/>
                  <a:pt x="81" y="45"/>
                </a:cubicBezTo>
                <a:cubicBezTo>
                  <a:pt x="79" y="45"/>
                  <a:pt x="78" y="44"/>
                  <a:pt x="78" y="42"/>
                </a:cubicBezTo>
                <a:cubicBezTo>
                  <a:pt x="78" y="40"/>
                  <a:pt x="79" y="39"/>
                  <a:pt x="81" y="39"/>
                </a:cubicBezTo>
                <a:close/>
                <a:moveTo>
                  <a:pt x="38" y="39"/>
                </a:moveTo>
                <a:cubicBezTo>
                  <a:pt x="40" y="39"/>
                  <a:pt x="41" y="40"/>
                  <a:pt x="41" y="42"/>
                </a:cubicBezTo>
                <a:cubicBezTo>
                  <a:pt x="41" y="44"/>
                  <a:pt x="40" y="45"/>
                  <a:pt x="38" y="45"/>
                </a:cubicBezTo>
                <a:cubicBezTo>
                  <a:pt x="36" y="45"/>
                  <a:pt x="35" y="44"/>
                  <a:pt x="35" y="42"/>
                </a:cubicBezTo>
                <a:cubicBezTo>
                  <a:pt x="35" y="40"/>
                  <a:pt x="36" y="39"/>
                  <a:pt x="38" y="39"/>
                </a:cubicBezTo>
                <a:close/>
                <a:moveTo>
                  <a:pt x="84" y="81"/>
                </a:moveTo>
                <a:cubicBezTo>
                  <a:pt x="74" y="90"/>
                  <a:pt x="74" y="90"/>
                  <a:pt x="74" y="90"/>
                </a:cubicBezTo>
                <a:cubicBezTo>
                  <a:pt x="74" y="90"/>
                  <a:pt x="73" y="91"/>
                  <a:pt x="73" y="92"/>
                </a:cubicBezTo>
                <a:cubicBezTo>
                  <a:pt x="73" y="92"/>
                  <a:pt x="73" y="92"/>
                  <a:pt x="73" y="92"/>
                </a:cubicBezTo>
                <a:cubicBezTo>
                  <a:pt x="76" y="105"/>
                  <a:pt x="76" y="105"/>
                  <a:pt x="76" y="105"/>
                </a:cubicBezTo>
                <a:cubicBezTo>
                  <a:pt x="76" y="105"/>
                  <a:pt x="76" y="106"/>
                  <a:pt x="76" y="106"/>
                </a:cubicBezTo>
                <a:cubicBezTo>
                  <a:pt x="76" y="106"/>
                  <a:pt x="76" y="107"/>
                  <a:pt x="75" y="108"/>
                </a:cubicBezTo>
                <a:cubicBezTo>
                  <a:pt x="75" y="108"/>
                  <a:pt x="74" y="109"/>
                  <a:pt x="73" y="109"/>
                </a:cubicBezTo>
                <a:cubicBezTo>
                  <a:pt x="73" y="109"/>
                  <a:pt x="72" y="108"/>
                  <a:pt x="72" y="108"/>
                </a:cubicBezTo>
                <a:cubicBezTo>
                  <a:pt x="60" y="102"/>
                  <a:pt x="60" y="102"/>
                  <a:pt x="60" y="102"/>
                </a:cubicBezTo>
                <a:cubicBezTo>
                  <a:pt x="60" y="102"/>
                  <a:pt x="59" y="102"/>
                  <a:pt x="59" y="102"/>
                </a:cubicBezTo>
                <a:cubicBezTo>
                  <a:pt x="58" y="102"/>
                  <a:pt x="58" y="102"/>
                  <a:pt x="58" y="102"/>
                </a:cubicBezTo>
                <a:cubicBezTo>
                  <a:pt x="46" y="108"/>
                  <a:pt x="46" y="108"/>
                  <a:pt x="46" y="108"/>
                </a:cubicBezTo>
                <a:cubicBezTo>
                  <a:pt x="45" y="108"/>
                  <a:pt x="45" y="109"/>
                  <a:pt x="44" y="109"/>
                </a:cubicBezTo>
                <a:cubicBezTo>
                  <a:pt x="44" y="109"/>
                  <a:pt x="44" y="109"/>
                  <a:pt x="44" y="109"/>
                </a:cubicBezTo>
                <a:cubicBezTo>
                  <a:pt x="43" y="109"/>
                  <a:pt x="43" y="108"/>
                  <a:pt x="42" y="108"/>
                </a:cubicBezTo>
                <a:cubicBezTo>
                  <a:pt x="42" y="107"/>
                  <a:pt x="41" y="106"/>
                  <a:pt x="41" y="106"/>
                </a:cubicBezTo>
                <a:cubicBezTo>
                  <a:pt x="41" y="106"/>
                  <a:pt x="41" y="105"/>
                  <a:pt x="41" y="105"/>
                </a:cubicBezTo>
                <a:cubicBezTo>
                  <a:pt x="44" y="92"/>
                  <a:pt x="44" y="92"/>
                  <a:pt x="44" y="92"/>
                </a:cubicBezTo>
                <a:cubicBezTo>
                  <a:pt x="44" y="92"/>
                  <a:pt x="44" y="92"/>
                  <a:pt x="44" y="92"/>
                </a:cubicBezTo>
                <a:cubicBezTo>
                  <a:pt x="44" y="91"/>
                  <a:pt x="44" y="90"/>
                  <a:pt x="43" y="90"/>
                </a:cubicBezTo>
                <a:cubicBezTo>
                  <a:pt x="34" y="81"/>
                  <a:pt x="34" y="81"/>
                  <a:pt x="34" y="81"/>
                </a:cubicBezTo>
                <a:cubicBezTo>
                  <a:pt x="33" y="80"/>
                  <a:pt x="32" y="79"/>
                  <a:pt x="32" y="78"/>
                </a:cubicBezTo>
                <a:cubicBezTo>
                  <a:pt x="32" y="77"/>
                  <a:pt x="33" y="77"/>
                  <a:pt x="33" y="76"/>
                </a:cubicBezTo>
                <a:cubicBezTo>
                  <a:pt x="34" y="76"/>
                  <a:pt x="35" y="76"/>
                  <a:pt x="35" y="75"/>
                </a:cubicBezTo>
                <a:cubicBezTo>
                  <a:pt x="49" y="74"/>
                  <a:pt x="49" y="74"/>
                  <a:pt x="49" y="74"/>
                </a:cubicBezTo>
                <a:cubicBezTo>
                  <a:pt x="49" y="74"/>
                  <a:pt x="49" y="74"/>
                  <a:pt x="49" y="73"/>
                </a:cubicBezTo>
                <a:cubicBezTo>
                  <a:pt x="50" y="73"/>
                  <a:pt x="50" y="73"/>
                  <a:pt x="50" y="73"/>
                </a:cubicBezTo>
                <a:cubicBezTo>
                  <a:pt x="56" y="60"/>
                  <a:pt x="56" y="60"/>
                  <a:pt x="56" y="60"/>
                </a:cubicBezTo>
                <a:cubicBezTo>
                  <a:pt x="56" y="60"/>
                  <a:pt x="56" y="60"/>
                  <a:pt x="57" y="59"/>
                </a:cubicBezTo>
                <a:cubicBezTo>
                  <a:pt x="57" y="59"/>
                  <a:pt x="58" y="58"/>
                  <a:pt x="59" y="58"/>
                </a:cubicBezTo>
                <a:cubicBezTo>
                  <a:pt x="59" y="58"/>
                  <a:pt x="60" y="59"/>
                  <a:pt x="60" y="59"/>
                </a:cubicBezTo>
                <a:cubicBezTo>
                  <a:pt x="61" y="60"/>
                  <a:pt x="61" y="60"/>
                  <a:pt x="61" y="60"/>
                </a:cubicBezTo>
                <a:cubicBezTo>
                  <a:pt x="67" y="73"/>
                  <a:pt x="67" y="73"/>
                  <a:pt x="67" y="73"/>
                </a:cubicBezTo>
                <a:cubicBezTo>
                  <a:pt x="67" y="73"/>
                  <a:pt x="68" y="73"/>
                  <a:pt x="68" y="73"/>
                </a:cubicBezTo>
                <a:cubicBezTo>
                  <a:pt x="68" y="74"/>
                  <a:pt x="69" y="74"/>
                  <a:pt x="69" y="74"/>
                </a:cubicBezTo>
                <a:cubicBezTo>
                  <a:pt x="82" y="75"/>
                  <a:pt x="82" y="75"/>
                  <a:pt x="82" y="75"/>
                </a:cubicBezTo>
                <a:cubicBezTo>
                  <a:pt x="83" y="76"/>
                  <a:pt x="83" y="76"/>
                  <a:pt x="84" y="76"/>
                </a:cubicBezTo>
                <a:cubicBezTo>
                  <a:pt x="84" y="77"/>
                  <a:pt x="85" y="77"/>
                  <a:pt x="85" y="78"/>
                </a:cubicBezTo>
                <a:cubicBezTo>
                  <a:pt x="85" y="79"/>
                  <a:pt x="84" y="80"/>
                  <a:pt x="84" y="81"/>
                </a:cubicBezTo>
                <a:close/>
                <a:moveTo>
                  <a:pt x="126" y="35"/>
                </a:moveTo>
                <a:cubicBezTo>
                  <a:pt x="102" y="20"/>
                  <a:pt x="102" y="20"/>
                  <a:pt x="102" y="20"/>
                </a:cubicBezTo>
                <a:cubicBezTo>
                  <a:pt x="100" y="19"/>
                  <a:pt x="96" y="19"/>
                  <a:pt x="94" y="22"/>
                </a:cubicBezTo>
                <a:cubicBezTo>
                  <a:pt x="93" y="24"/>
                  <a:pt x="93" y="24"/>
                  <a:pt x="93" y="24"/>
                </a:cubicBezTo>
                <a:cubicBezTo>
                  <a:pt x="91" y="23"/>
                  <a:pt x="88" y="22"/>
                  <a:pt x="87" y="22"/>
                </a:cubicBezTo>
                <a:cubicBezTo>
                  <a:pt x="85" y="22"/>
                  <a:pt x="83" y="22"/>
                  <a:pt x="82" y="23"/>
                </a:cubicBezTo>
                <a:cubicBezTo>
                  <a:pt x="81" y="17"/>
                  <a:pt x="79" y="12"/>
                  <a:pt x="76" y="8"/>
                </a:cubicBezTo>
                <a:cubicBezTo>
                  <a:pt x="72" y="3"/>
                  <a:pt x="65" y="0"/>
                  <a:pt x="59" y="0"/>
                </a:cubicBezTo>
                <a:cubicBezTo>
                  <a:pt x="52" y="0"/>
                  <a:pt x="46" y="3"/>
                  <a:pt x="41" y="8"/>
                </a:cubicBezTo>
                <a:cubicBezTo>
                  <a:pt x="37" y="14"/>
                  <a:pt x="35" y="21"/>
                  <a:pt x="35" y="28"/>
                </a:cubicBezTo>
                <a:cubicBezTo>
                  <a:pt x="39" y="28"/>
                  <a:pt x="39" y="28"/>
                  <a:pt x="39" y="28"/>
                </a:cubicBezTo>
                <a:cubicBezTo>
                  <a:pt x="39" y="22"/>
                  <a:pt x="41" y="16"/>
                  <a:pt x="45" y="11"/>
                </a:cubicBezTo>
                <a:cubicBezTo>
                  <a:pt x="49" y="7"/>
                  <a:pt x="53" y="5"/>
                  <a:pt x="59" y="5"/>
                </a:cubicBezTo>
                <a:cubicBezTo>
                  <a:pt x="64" y="5"/>
                  <a:pt x="69" y="7"/>
                  <a:pt x="72" y="11"/>
                </a:cubicBezTo>
                <a:cubicBezTo>
                  <a:pt x="76" y="16"/>
                  <a:pt x="78" y="22"/>
                  <a:pt x="78" y="28"/>
                </a:cubicBezTo>
                <a:cubicBezTo>
                  <a:pt x="83" y="28"/>
                  <a:pt x="83" y="28"/>
                  <a:pt x="83" y="28"/>
                </a:cubicBezTo>
                <a:cubicBezTo>
                  <a:pt x="83" y="27"/>
                  <a:pt x="83" y="26"/>
                  <a:pt x="83" y="25"/>
                </a:cubicBezTo>
                <a:cubicBezTo>
                  <a:pt x="84" y="25"/>
                  <a:pt x="85" y="24"/>
                  <a:pt x="87" y="24"/>
                </a:cubicBezTo>
                <a:cubicBezTo>
                  <a:pt x="88" y="24"/>
                  <a:pt x="90" y="25"/>
                  <a:pt x="92" y="26"/>
                </a:cubicBezTo>
                <a:cubicBezTo>
                  <a:pt x="90" y="29"/>
                  <a:pt x="90" y="29"/>
                  <a:pt x="90" y="29"/>
                </a:cubicBezTo>
                <a:cubicBezTo>
                  <a:pt x="88" y="32"/>
                  <a:pt x="89" y="35"/>
                  <a:pt x="92" y="37"/>
                </a:cubicBezTo>
                <a:cubicBezTo>
                  <a:pt x="115" y="52"/>
                  <a:pt x="115" y="52"/>
                  <a:pt x="115" y="52"/>
                </a:cubicBezTo>
                <a:cubicBezTo>
                  <a:pt x="118" y="54"/>
                  <a:pt x="121" y="53"/>
                  <a:pt x="123" y="50"/>
                </a:cubicBezTo>
                <a:cubicBezTo>
                  <a:pt x="127" y="43"/>
                  <a:pt x="127" y="43"/>
                  <a:pt x="127" y="43"/>
                </a:cubicBezTo>
                <a:cubicBezTo>
                  <a:pt x="129" y="40"/>
                  <a:pt x="128" y="37"/>
                  <a:pt x="126" y="35"/>
                </a:cubicBezTo>
                <a:close/>
                <a:moveTo>
                  <a:pt x="97" y="26"/>
                </a:moveTo>
                <a:cubicBezTo>
                  <a:pt x="98" y="26"/>
                  <a:pt x="99" y="27"/>
                  <a:pt x="99" y="28"/>
                </a:cubicBezTo>
                <a:cubicBezTo>
                  <a:pt x="99" y="30"/>
                  <a:pt x="98" y="30"/>
                  <a:pt x="97" y="30"/>
                </a:cubicBezTo>
                <a:cubicBezTo>
                  <a:pt x="96" y="30"/>
                  <a:pt x="95" y="30"/>
                  <a:pt x="95" y="28"/>
                </a:cubicBezTo>
                <a:cubicBezTo>
                  <a:pt x="95" y="27"/>
                  <a:pt x="96" y="26"/>
                  <a:pt x="97" y="26"/>
                </a:cubicBezTo>
                <a:close/>
              </a:path>
            </a:pathLst>
          </a:custGeom>
          <a:solidFill>
            <a:srgbClr val="2A3B4B"/>
          </a:solidFill>
          <a:ln w="9525">
            <a:noFill/>
            <a:round/>
          </a:ln>
        </p:spPr>
        <p:txBody>
          <a:bodyPr/>
          <a:lstStyle/>
          <a:p>
            <a:endParaRPr lang="zh-CN" altLang="en-US"/>
          </a:p>
        </p:txBody>
      </p:sp>
      <p:sp>
        <p:nvSpPr>
          <p:cNvPr id="22" name="Freeform 96"/>
          <p:cNvSpPr>
            <a:spLocks noEditPoints="1"/>
          </p:cNvSpPr>
          <p:nvPr/>
        </p:nvSpPr>
        <p:spPr bwMode="auto">
          <a:xfrm>
            <a:off x="9569450" y="2689225"/>
            <a:ext cx="495300" cy="593725"/>
          </a:xfrm>
          <a:custGeom>
            <a:avLst/>
            <a:gdLst>
              <a:gd name="T0" fmla="*/ 2147483647 w 118"/>
              <a:gd name="T1" fmla="*/ 2147483647 h 141"/>
              <a:gd name="T2" fmla="*/ 2147483647 w 118"/>
              <a:gd name="T3" fmla="*/ 2147483647 h 141"/>
              <a:gd name="T4" fmla="*/ 2147483647 w 118"/>
              <a:gd name="T5" fmla="*/ 2147483647 h 141"/>
              <a:gd name="T6" fmla="*/ 2147483647 w 118"/>
              <a:gd name="T7" fmla="*/ 2147483647 h 141"/>
              <a:gd name="T8" fmla="*/ 2147483647 w 118"/>
              <a:gd name="T9" fmla="*/ 2147483647 h 141"/>
              <a:gd name="T10" fmla="*/ 2147483647 w 118"/>
              <a:gd name="T11" fmla="*/ 2147483647 h 141"/>
              <a:gd name="T12" fmla="*/ 2147483647 w 118"/>
              <a:gd name="T13" fmla="*/ 2147483647 h 141"/>
              <a:gd name="T14" fmla="*/ 2147483647 w 118"/>
              <a:gd name="T15" fmla="*/ 2147483647 h 141"/>
              <a:gd name="T16" fmla="*/ 0 w 118"/>
              <a:gd name="T17" fmla="*/ 2147483647 h 141"/>
              <a:gd name="T18" fmla="*/ 2147483647 w 118"/>
              <a:gd name="T19" fmla="*/ 2147483647 h 141"/>
              <a:gd name="T20" fmla="*/ 2147483647 w 118"/>
              <a:gd name="T21" fmla="*/ 2147483647 h 141"/>
              <a:gd name="T22" fmla="*/ 2147483647 w 118"/>
              <a:gd name="T23" fmla="*/ 2147483647 h 141"/>
              <a:gd name="T24" fmla="*/ 2147483647 w 118"/>
              <a:gd name="T25" fmla="*/ 2147483647 h 141"/>
              <a:gd name="T26" fmla="*/ 2147483647 w 118"/>
              <a:gd name="T27" fmla="*/ 2147483647 h 141"/>
              <a:gd name="T28" fmla="*/ 2147483647 w 118"/>
              <a:gd name="T29" fmla="*/ 2147483647 h 141"/>
              <a:gd name="T30" fmla="*/ 2147483647 w 118"/>
              <a:gd name="T31" fmla="*/ 2147483647 h 141"/>
              <a:gd name="T32" fmla="*/ 2147483647 w 118"/>
              <a:gd name="T33" fmla="*/ 2147483647 h 141"/>
              <a:gd name="T34" fmla="*/ 2147483647 w 118"/>
              <a:gd name="T35" fmla="*/ 2147483647 h 141"/>
              <a:gd name="T36" fmla="*/ 2147483647 w 118"/>
              <a:gd name="T37" fmla="*/ 2147483647 h 141"/>
              <a:gd name="T38" fmla="*/ 2147483647 w 118"/>
              <a:gd name="T39" fmla="*/ 2147483647 h 141"/>
              <a:gd name="T40" fmla="*/ 2147483647 w 118"/>
              <a:gd name="T41" fmla="*/ 2147483647 h 141"/>
              <a:gd name="T42" fmla="*/ 2147483647 w 118"/>
              <a:gd name="T43" fmla="*/ 2147483647 h 141"/>
              <a:gd name="T44" fmla="*/ 2147483647 w 118"/>
              <a:gd name="T45" fmla="*/ 2147483647 h 141"/>
              <a:gd name="T46" fmla="*/ 2147483647 w 118"/>
              <a:gd name="T47" fmla="*/ 2147483647 h 141"/>
              <a:gd name="T48" fmla="*/ 2147483647 w 118"/>
              <a:gd name="T49" fmla="*/ 2147483647 h 141"/>
              <a:gd name="T50" fmla="*/ 2147483647 w 118"/>
              <a:gd name="T51" fmla="*/ 2147483647 h 141"/>
              <a:gd name="T52" fmla="*/ 2147483647 w 118"/>
              <a:gd name="T53" fmla="*/ 2147483647 h 141"/>
              <a:gd name="T54" fmla="*/ 2147483647 w 118"/>
              <a:gd name="T55" fmla="*/ 2147483647 h 141"/>
              <a:gd name="T56" fmla="*/ 2147483647 w 118"/>
              <a:gd name="T57" fmla="*/ 2147483647 h 141"/>
              <a:gd name="T58" fmla="*/ 2147483647 w 118"/>
              <a:gd name="T59" fmla="*/ 2147483647 h 141"/>
              <a:gd name="T60" fmla="*/ 2147483647 w 118"/>
              <a:gd name="T61" fmla="*/ 2147483647 h 141"/>
              <a:gd name="T62" fmla="*/ 2147483647 w 118"/>
              <a:gd name="T63" fmla="*/ 2147483647 h 141"/>
              <a:gd name="T64" fmla="*/ 2147483647 w 118"/>
              <a:gd name="T65" fmla="*/ 2147483647 h 141"/>
              <a:gd name="T66" fmla="*/ 2147483647 w 118"/>
              <a:gd name="T67" fmla="*/ 2147483647 h 141"/>
              <a:gd name="T68" fmla="*/ 2147483647 w 118"/>
              <a:gd name="T69" fmla="*/ 2147483647 h 141"/>
              <a:gd name="T70" fmla="*/ 2147483647 w 118"/>
              <a:gd name="T71" fmla="*/ 2147483647 h 141"/>
              <a:gd name="T72" fmla="*/ 2147483647 w 118"/>
              <a:gd name="T73" fmla="*/ 2147483647 h 141"/>
              <a:gd name="T74" fmla="*/ 2147483647 w 118"/>
              <a:gd name="T75" fmla="*/ 2147483647 h 141"/>
              <a:gd name="T76" fmla="*/ 2147483647 w 118"/>
              <a:gd name="T77" fmla="*/ 2147483647 h 141"/>
              <a:gd name="T78" fmla="*/ 2147483647 w 118"/>
              <a:gd name="T79" fmla="*/ 2147483647 h 141"/>
              <a:gd name="T80" fmla="*/ 2147483647 w 118"/>
              <a:gd name="T81" fmla="*/ 2147483647 h 141"/>
              <a:gd name="T82" fmla="*/ 2147483647 w 118"/>
              <a:gd name="T83" fmla="*/ 2147483647 h 141"/>
              <a:gd name="T84" fmla="*/ 2147483647 w 118"/>
              <a:gd name="T85" fmla="*/ 2147483647 h 141"/>
              <a:gd name="T86" fmla="*/ 2147483647 w 118"/>
              <a:gd name="T87" fmla="*/ 2147483647 h 141"/>
              <a:gd name="T88" fmla="*/ 2147483647 w 118"/>
              <a:gd name="T89" fmla="*/ 2147483647 h 141"/>
              <a:gd name="T90" fmla="*/ 2147483647 w 118"/>
              <a:gd name="T91" fmla="*/ 2147483647 h 141"/>
              <a:gd name="T92" fmla="*/ 2147483647 w 118"/>
              <a:gd name="T93" fmla="*/ 2147483647 h 141"/>
              <a:gd name="T94" fmla="*/ 2147483647 w 118"/>
              <a:gd name="T95" fmla="*/ 2147483647 h 141"/>
              <a:gd name="T96" fmla="*/ 2147483647 w 118"/>
              <a:gd name="T97" fmla="*/ 2147483647 h 141"/>
              <a:gd name="T98" fmla="*/ 2147483647 w 118"/>
              <a:gd name="T99" fmla="*/ 2147483647 h 141"/>
              <a:gd name="T100" fmla="*/ 2147483647 w 118"/>
              <a:gd name="T101" fmla="*/ 2147483647 h 141"/>
              <a:gd name="T102" fmla="*/ 2147483647 w 118"/>
              <a:gd name="T103" fmla="*/ 2147483647 h 141"/>
              <a:gd name="T104" fmla="*/ 2147483647 w 118"/>
              <a:gd name="T105" fmla="*/ 2147483647 h 141"/>
              <a:gd name="T106" fmla="*/ 2147483647 w 118"/>
              <a:gd name="T107" fmla="*/ 2147483647 h 1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8"/>
              <a:gd name="T163" fmla="*/ 0 h 141"/>
              <a:gd name="T164" fmla="*/ 118 w 118"/>
              <a:gd name="T165" fmla="*/ 141 h 14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8" h="141">
                <a:moveTo>
                  <a:pt x="11" y="93"/>
                </a:moveTo>
                <a:cubicBezTo>
                  <a:pt x="13" y="93"/>
                  <a:pt x="13" y="93"/>
                  <a:pt x="13" y="93"/>
                </a:cubicBezTo>
                <a:cubicBezTo>
                  <a:pt x="13" y="100"/>
                  <a:pt x="13" y="100"/>
                  <a:pt x="13" y="100"/>
                </a:cubicBezTo>
                <a:cubicBezTo>
                  <a:pt x="11" y="100"/>
                  <a:pt x="11" y="100"/>
                  <a:pt x="11" y="100"/>
                </a:cubicBezTo>
                <a:lnTo>
                  <a:pt x="11" y="93"/>
                </a:lnTo>
                <a:close/>
                <a:moveTo>
                  <a:pt x="11" y="90"/>
                </a:moveTo>
                <a:cubicBezTo>
                  <a:pt x="13" y="90"/>
                  <a:pt x="13" y="90"/>
                  <a:pt x="13" y="90"/>
                </a:cubicBezTo>
                <a:cubicBezTo>
                  <a:pt x="13" y="82"/>
                  <a:pt x="13" y="82"/>
                  <a:pt x="13" y="82"/>
                </a:cubicBezTo>
                <a:cubicBezTo>
                  <a:pt x="11" y="82"/>
                  <a:pt x="11" y="82"/>
                  <a:pt x="11" y="82"/>
                </a:cubicBezTo>
                <a:lnTo>
                  <a:pt x="11" y="90"/>
                </a:lnTo>
                <a:close/>
                <a:moveTo>
                  <a:pt x="11" y="121"/>
                </a:moveTo>
                <a:cubicBezTo>
                  <a:pt x="13" y="121"/>
                  <a:pt x="13" y="121"/>
                  <a:pt x="13" y="121"/>
                </a:cubicBezTo>
                <a:cubicBezTo>
                  <a:pt x="13" y="113"/>
                  <a:pt x="13" y="113"/>
                  <a:pt x="13" y="113"/>
                </a:cubicBezTo>
                <a:cubicBezTo>
                  <a:pt x="11" y="113"/>
                  <a:pt x="11" y="113"/>
                  <a:pt x="11" y="113"/>
                </a:cubicBezTo>
                <a:lnTo>
                  <a:pt x="11" y="121"/>
                </a:lnTo>
                <a:close/>
                <a:moveTo>
                  <a:pt x="13" y="65"/>
                </a:moveTo>
                <a:cubicBezTo>
                  <a:pt x="13" y="64"/>
                  <a:pt x="14" y="63"/>
                  <a:pt x="14" y="63"/>
                </a:cubicBezTo>
                <a:cubicBezTo>
                  <a:pt x="13" y="61"/>
                  <a:pt x="13" y="61"/>
                  <a:pt x="13" y="61"/>
                </a:cubicBezTo>
                <a:cubicBezTo>
                  <a:pt x="12" y="62"/>
                  <a:pt x="11" y="64"/>
                  <a:pt x="11" y="65"/>
                </a:cubicBezTo>
                <a:cubicBezTo>
                  <a:pt x="11" y="69"/>
                  <a:pt x="11" y="69"/>
                  <a:pt x="11" y="69"/>
                </a:cubicBezTo>
                <a:cubicBezTo>
                  <a:pt x="13" y="69"/>
                  <a:pt x="13" y="69"/>
                  <a:pt x="13" y="69"/>
                </a:cubicBezTo>
                <a:lnTo>
                  <a:pt x="13" y="65"/>
                </a:lnTo>
                <a:close/>
                <a:moveTo>
                  <a:pt x="11" y="124"/>
                </a:moveTo>
                <a:cubicBezTo>
                  <a:pt x="11" y="127"/>
                  <a:pt x="14" y="129"/>
                  <a:pt x="16" y="130"/>
                </a:cubicBezTo>
                <a:cubicBezTo>
                  <a:pt x="17" y="128"/>
                  <a:pt x="17" y="128"/>
                  <a:pt x="17" y="128"/>
                </a:cubicBezTo>
                <a:cubicBezTo>
                  <a:pt x="15" y="127"/>
                  <a:pt x="13" y="126"/>
                  <a:pt x="13" y="124"/>
                </a:cubicBezTo>
                <a:cubicBezTo>
                  <a:pt x="13" y="124"/>
                  <a:pt x="13" y="124"/>
                  <a:pt x="13" y="124"/>
                </a:cubicBezTo>
                <a:cubicBezTo>
                  <a:pt x="11" y="124"/>
                  <a:pt x="11" y="124"/>
                  <a:pt x="11" y="124"/>
                </a:cubicBezTo>
                <a:close/>
                <a:moveTo>
                  <a:pt x="11" y="110"/>
                </a:moveTo>
                <a:cubicBezTo>
                  <a:pt x="13" y="110"/>
                  <a:pt x="13" y="110"/>
                  <a:pt x="13" y="110"/>
                </a:cubicBezTo>
                <a:cubicBezTo>
                  <a:pt x="13" y="103"/>
                  <a:pt x="13" y="103"/>
                  <a:pt x="13" y="103"/>
                </a:cubicBezTo>
                <a:cubicBezTo>
                  <a:pt x="11" y="103"/>
                  <a:pt x="11" y="103"/>
                  <a:pt x="11" y="103"/>
                </a:cubicBezTo>
                <a:lnTo>
                  <a:pt x="11" y="110"/>
                </a:lnTo>
                <a:close/>
                <a:moveTo>
                  <a:pt x="103" y="116"/>
                </a:moveTo>
                <a:cubicBezTo>
                  <a:pt x="101" y="116"/>
                  <a:pt x="101" y="116"/>
                  <a:pt x="101" y="116"/>
                </a:cubicBezTo>
                <a:cubicBezTo>
                  <a:pt x="101" y="112"/>
                  <a:pt x="101" y="112"/>
                  <a:pt x="101" y="112"/>
                </a:cubicBezTo>
                <a:cubicBezTo>
                  <a:pt x="83" y="112"/>
                  <a:pt x="83" y="112"/>
                  <a:pt x="83" y="112"/>
                </a:cubicBezTo>
                <a:cubicBezTo>
                  <a:pt x="73" y="112"/>
                  <a:pt x="65" y="104"/>
                  <a:pt x="65" y="94"/>
                </a:cubicBezTo>
                <a:cubicBezTo>
                  <a:pt x="65" y="84"/>
                  <a:pt x="73" y="76"/>
                  <a:pt x="83" y="76"/>
                </a:cubicBezTo>
                <a:cubicBezTo>
                  <a:pt x="107" y="76"/>
                  <a:pt x="107" y="76"/>
                  <a:pt x="107" y="76"/>
                </a:cubicBezTo>
                <a:cubicBezTo>
                  <a:pt x="107" y="62"/>
                  <a:pt x="107" y="62"/>
                  <a:pt x="107" y="62"/>
                </a:cubicBezTo>
                <a:cubicBezTo>
                  <a:pt x="107" y="58"/>
                  <a:pt x="104" y="55"/>
                  <a:pt x="101" y="55"/>
                </a:cubicBezTo>
                <a:cubicBezTo>
                  <a:pt x="14" y="55"/>
                  <a:pt x="14" y="55"/>
                  <a:pt x="14" y="55"/>
                </a:cubicBezTo>
                <a:cubicBezTo>
                  <a:pt x="10" y="55"/>
                  <a:pt x="7" y="58"/>
                  <a:pt x="7" y="62"/>
                </a:cubicBezTo>
                <a:cubicBezTo>
                  <a:pt x="7" y="127"/>
                  <a:pt x="7" y="127"/>
                  <a:pt x="7" y="127"/>
                </a:cubicBezTo>
                <a:cubicBezTo>
                  <a:pt x="7" y="131"/>
                  <a:pt x="10" y="134"/>
                  <a:pt x="14" y="134"/>
                </a:cubicBezTo>
                <a:cubicBezTo>
                  <a:pt x="101" y="134"/>
                  <a:pt x="101" y="134"/>
                  <a:pt x="101" y="134"/>
                </a:cubicBezTo>
                <a:cubicBezTo>
                  <a:pt x="104" y="134"/>
                  <a:pt x="107" y="131"/>
                  <a:pt x="107" y="127"/>
                </a:cubicBezTo>
                <a:cubicBezTo>
                  <a:pt x="107" y="113"/>
                  <a:pt x="107" y="113"/>
                  <a:pt x="107" y="113"/>
                </a:cubicBezTo>
                <a:cubicBezTo>
                  <a:pt x="114" y="113"/>
                  <a:pt x="114" y="113"/>
                  <a:pt x="114" y="113"/>
                </a:cubicBezTo>
                <a:cubicBezTo>
                  <a:pt x="114" y="127"/>
                  <a:pt x="114" y="127"/>
                  <a:pt x="114" y="127"/>
                </a:cubicBezTo>
                <a:cubicBezTo>
                  <a:pt x="114" y="135"/>
                  <a:pt x="108" y="141"/>
                  <a:pt x="101" y="141"/>
                </a:cubicBezTo>
                <a:cubicBezTo>
                  <a:pt x="14" y="141"/>
                  <a:pt x="14" y="141"/>
                  <a:pt x="14" y="141"/>
                </a:cubicBezTo>
                <a:cubicBezTo>
                  <a:pt x="6" y="141"/>
                  <a:pt x="0" y="135"/>
                  <a:pt x="0" y="127"/>
                </a:cubicBezTo>
                <a:cubicBezTo>
                  <a:pt x="0" y="62"/>
                  <a:pt x="0" y="62"/>
                  <a:pt x="0" y="62"/>
                </a:cubicBezTo>
                <a:cubicBezTo>
                  <a:pt x="0" y="54"/>
                  <a:pt x="6" y="48"/>
                  <a:pt x="14" y="48"/>
                </a:cubicBezTo>
                <a:cubicBezTo>
                  <a:pt x="19" y="48"/>
                  <a:pt x="19" y="48"/>
                  <a:pt x="19" y="48"/>
                </a:cubicBezTo>
                <a:cubicBezTo>
                  <a:pt x="22" y="45"/>
                  <a:pt x="22" y="45"/>
                  <a:pt x="22" y="45"/>
                </a:cubicBezTo>
                <a:cubicBezTo>
                  <a:pt x="64" y="3"/>
                  <a:pt x="64" y="3"/>
                  <a:pt x="64" y="3"/>
                </a:cubicBezTo>
                <a:cubicBezTo>
                  <a:pt x="66" y="0"/>
                  <a:pt x="70" y="0"/>
                  <a:pt x="73" y="3"/>
                </a:cubicBezTo>
                <a:cubicBezTo>
                  <a:pt x="101" y="32"/>
                  <a:pt x="101" y="32"/>
                  <a:pt x="101" y="32"/>
                </a:cubicBezTo>
                <a:cubicBezTo>
                  <a:pt x="104" y="34"/>
                  <a:pt x="104" y="38"/>
                  <a:pt x="101" y="41"/>
                </a:cubicBezTo>
                <a:cubicBezTo>
                  <a:pt x="96" y="46"/>
                  <a:pt x="96" y="46"/>
                  <a:pt x="96" y="46"/>
                </a:cubicBezTo>
                <a:cubicBezTo>
                  <a:pt x="94" y="48"/>
                  <a:pt x="94" y="48"/>
                  <a:pt x="94" y="48"/>
                </a:cubicBezTo>
                <a:cubicBezTo>
                  <a:pt x="101" y="48"/>
                  <a:pt x="101" y="48"/>
                  <a:pt x="101" y="48"/>
                </a:cubicBezTo>
                <a:cubicBezTo>
                  <a:pt x="108" y="48"/>
                  <a:pt x="114" y="54"/>
                  <a:pt x="114" y="62"/>
                </a:cubicBezTo>
                <a:cubicBezTo>
                  <a:pt x="114" y="76"/>
                  <a:pt x="114" y="76"/>
                  <a:pt x="114" y="76"/>
                </a:cubicBezTo>
                <a:cubicBezTo>
                  <a:pt x="118" y="76"/>
                  <a:pt x="118" y="76"/>
                  <a:pt x="118" y="76"/>
                </a:cubicBezTo>
                <a:cubicBezTo>
                  <a:pt x="118" y="112"/>
                  <a:pt x="118" y="112"/>
                  <a:pt x="118" y="112"/>
                </a:cubicBezTo>
                <a:cubicBezTo>
                  <a:pt x="103" y="112"/>
                  <a:pt x="103" y="112"/>
                  <a:pt x="103" y="112"/>
                </a:cubicBezTo>
                <a:lnTo>
                  <a:pt x="103" y="116"/>
                </a:lnTo>
                <a:close/>
                <a:moveTo>
                  <a:pt x="69" y="48"/>
                </a:moveTo>
                <a:cubicBezTo>
                  <a:pt x="69" y="47"/>
                  <a:pt x="69" y="46"/>
                  <a:pt x="69" y="45"/>
                </a:cubicBezTo>
                <a:cubicBezTo>
                  <a:pt x="69" y="42"/>
                  <a:pt x="68" y="40"/>
                  <a:pt x="66" y="38"/>
                </a:cubicBezTo>
                <a:cubicBezTo>
                  <a:pt x="60" y="32"/>
                  <a:pt x="50" y="33"/>
                  <a:pt x="44" y="39"/>
                </a:cubicBezTo>
                <a:cubicBezTo>
                  <a:pt x="42" y="41"/>
                  <a:pt x="41" y="43"/>
                  <a:pt x="40" y="45"/>
                </a:cubicBezTo>
                <a:cubicBezTo>
                  <a:pt x="40" y="46"/>
                  <a:pt x="39" y="47"/>
                  <a:pt x="39" y="48"/>
                </a:cubicBezTo>
                <a:cubicBezTo>
                  <a:pt x="47" y="48"/>
                  <a:pt x="47" y="48"/>
                  <a:pt x="47" y="48"/>
                </a:cubicBezTo>
                <a:cubicBezTo>
                  <a:pt x="47" y="47"/>
                  <a:pt x="47" y="46"/>
                  <a:pt x="48" y="45"/>
                </a:cubicBezTo>
                <a:cubicBezTo>
                  <a:pt x="48" y="45"/>
                  <a:pt x="48" y="44"/>
                  <a:pt x="48" y="44"/>
                </a:cubicBezTo>
                <a:cubicBezTo>
                  <a:pt x="46" y="42"/>
                  <a:pt x="46" y="42"/>
                  <a:pt x="46" y="42"/>
                </a:cubicBezTo>
                <a:cubicBezTo>
                  <a:pt x="48" y="41"/>
                  <a:pt x="48" y="41"/>
                  <a:pt x="48" y="41"/>
                </a:cubicBezTo>
                <a:cubicBezTo>
                  <a:pt x="50" y="42"/>
                  <a:pt x="50" y="42"/>
                  <a:pt x="50" y="42"/>
                </a:cubicBezTo>
                <a:cubicBezTo>
                  <a:pt x="51" y="41"/>
                  <a:pt x="52" y="41"/>
                  <a:pt x="53" y="40"/>
                </a:cubicBezTo>
                <a:cubicBezTo>
                  <a:pt x="54" y="43"/>
                  <a:pt x="54" y="43"/>
                  <a:pt x="54" y="43"/>
                </a:cubicBezTo>
                <a:cubicBezTo>
                  <a:pt x="54" y="43"/>
                  <a:pt x="52" y="43"/>
                  <a:pt x="51" y="45"/>
                </a:cubicBezTo>
                <a:cubicBezTo>
                  <a:pt x="51" y="45"/>
                  <a:pt x="51" y="45"/>
                  <a:pt x="51" y="45"/>
                </a:cubicBezTo>
                <a:cubicBezTo>
                  <a:pt x="50" y="46"/>
                  <a:pt x="50" y="47"/>
                  <a:pt x="50" y="47"/>
                </a:cubicBezTo>
                <a:cubicBezTo>
                  <a:pt x="51" y="48"/>
                  <a:pt x="52" y="48"/>
                  <a:pt x="54" y="47"/>
                </a:cubicBezTo>
                <a:cubicBezTo>
                  <a:pt x="57" y="45"/>
                  <a:pt x="59" y="45"/>
                  <a:pt x="60" y="47"/>
                </a:cubicBezTo>
                <a:cubicBezTo>
                  <a:pt x="61" y="47"/>
                  <a:pt x="61" y="48"/>
                  <a:pt x="61" y="48"/>
                </a:cubicBezTo>
                <a:lnTo>
                  <a:pt x="69" y="48"/>
                </a:lnTo>
                <a:close/>
                <a:moveTo>
                  <a:pt x="79" y="30"/>
                </a:moveTo>
                <a:cubicBezTo>
                  <a:pt x="79" y="30"/>
                  <a:pt x="79" y="29"/>
                  <a:pt x="79" y="28"/>
                </a:cubicBezTo>
                <a:cubicBezTo>
                  <a:pt x="78" y="28"/>
                  <a:pt x="78" y="28"/>
                  <a:pt x="78" y="28"/>
                </a:cubicBezTo>
                <a:cubicBezTo>
                  <a:pt x="78" y="28"/>
                  <a:pt x="78" y="28"/>
                  <a:pt x="78" y="28"/>
                </a:cubicBezTo>
                <a:cubicBezTo>
                  <a:pt x="78" y="28"/>
                  <a:pt x="78" y="28"/>
                  <a:pt x="78" y="28"/>
                </a:cubicBezTo>
                <a:cubicBezTo>
                  <a:pt x="78" y="27"/>
                  <a:pt x="78" y="27"/>
                  <a:pt x="78" y="27"/>
                </a:cubicBezTo>
                <a:cubicBezTo>
                  <a:pt x="78" y="27"/>
                  <a:pt x="78" y="27"/>
                  <a:pt x="78" y="27"/>
                </a:cubicBezTo>
                <a:cubicBezTo>
                  <a:pt x="78" y="27"/>
                  <a:pt x="78" y="27"/>
                  <a:pt x="78" y="27"/>
                </a:cubicBezTo>
                <a:cubicBezTo>
                  <a:pt x="77" y="27"/>
                  <a:pt x="77" y="26"/>
                  <a:pt x="77" y="26"/>
                </a:cubicBezTo>
                <a:cubicBezTo>
                  <a:pt x="77" y="26"/>
                  <a:pt x="76" y="25"/>
                  <a:pt x="75" y="25"/>
                </a:cubicBezTo>
                <a:cubicBezTo>
                  <a:pt x="75" y="25"/>
                  <a:pt x="75" y="25"/>
                  <a:pt x="75" y="25"/>
                </a:cubicBezTo>
                <a:cubicBezTo>
                  <a:pt x="75" y="25"/>
                  <a:pt x="75" y="25"/>
                  <a:pt x="75" y="25"/>
                </a:cubicBezTo>
                <a:cubicBezTo>
                  <a:pt x="75" y="25"/>
                  <a:pt x="75" y="25"/>
                  <a:pt x="74" y="25"/>
                </a:cubicBezTo>
                <a:cubicBezTo>
                  <a:pt x="74" y="25"/>
                  <a:pt x="74" y="25"/>
                  <a:pt x="74" y="25"/>
                </a:cubicBezTo>
                <a:cubicBezTo>
                  <a:pt x="74" y="25"/>
                  <a:pt x="74" y="25"/>
                  <a:pt x="74" y="25"/>
                </a:cubicBezTo>
                <a:cubicBezTo>
                  <a:pt x="74" y="25"/>
                  <a:pt x="74" y="25"/>
                  <a:pt x="74" y="25"/>
                </a:cubicBezTo>
                <a:cubicBezTo>
                  <a:pt x="73" y="24"/>
                  <a:pt x="73" y="24"/>
                  <a:pt x="73" y="25"/>
                </a:cubicBezTo>
                <a:cubicBezTo>
                  <a:pt x="73" y="25"/>
                  <a:pt x="73" y="25"/>
                  <a:pt x="73" y="25"/>
                </a:cubicBezTo>
                <a:cubicBezTo>
                  <a:pt x="73" y="25"/>
                  <a:pt x="72" y="25"/>
                  <a:pt x="72" y="25"/>
                </a:cubicBezTo>
                <a:cubicBezTo>
                  <a:pt x="72" y="25"/>
                  <a:pt x="72" y="25"/>
                  <a:pt x="72" y="25"/>
                </a:cubicBezTo>
                <a:cubicBezTo>
                  <a:pt x="72" y="25"/>
                  <a:pt x="72" y="25"/>
                  <a:pt x="71" y="25"/>
                </a:cubicBezTo>
                <a:cubicBezTo>
                  <a:pt x="71" y="25"/>
                  <a:pt x="71" y="25"/>
                  <a:pt x="71" y="25"/>
                </a:cubicBezTo>
                <a:cubicBezTo>
                  <a:pt x="71" y="25"/>
                  <a:pt x="71" y="25"/>
                  <a:pt x="71" y="25"/>
                </a:cubicBezTo>
                <a:cubicBezTo>
                  <a:pt x="71" y="25"/>
                  <a:pt x="71" y="25"/>
                  <a:pt x="71" y="25"/>
                </a:cubicBezTo>
                <a:cubicBezTo>
                  <a:pt x="70" y="25"/>
                  <a:pt x="70" y="25"/>
                  <a:pt x="70" y="26"/>
                </a:cubicBezTo>
                <a:cubicBezTo>
                  <a:pt x="70" y="26"/>
                  <a:pt x="70" y="26"/>
                  <a:pt x="70" y="26"/>
                </a:cubicBezTo>
                <a:cubicBezTo>
                  <a:pt x="70" y="26"/>
                  <a:pt x="69" y="26"/>
                  <a:pt x="69" y="26"/>
                </a:cubicBezTo>
                <a:cubicBezTo>
                  <a:pt x="69" y="26"/>
                  <a:pt x="69" y="27"/>
                  <a:pt x="69" y="27"/>
                </a:cubicBezTo>
                <a:cubicBezTo>
                  <a:pt x="69" y="27"/>
                  <a:pt x="69" y="27"/>
                  <a:pt x="69" y="27"/>
                </a:cubicBezTo>
                <a:cubicBezTo>
                  <a:pt x="68" y="27"/>
                  <a:pt x="68" y="27"/>
                  <a:pt x="68" y="28"/>
                </a:cubicBezTo>
                <a:cubicBezTo>
                  <a:pt x="68" y="28"/>
                  <a:pt x="68" y="28"/>
                  <a:pt x="68" y="28"/>
                </a:cubicBezTo>
                <a:cubicBezTo>
                  <a:pt x="68" y="28"/>
                  <a:pt x="68" y="28"/>
                  <a:pt x="68" y="29"/>
                </a:cubicBezTo>
                <a:cubicBezTo>
                  <a:pt x="68" y="29"/>
                  <a:pt x="68" y="29"/>
                  <a:pt x="68" y="29"/>
                </a:cubicBezTo>
                <a:cubicBezTo>
                  <a:pt x="68" y="29"/>
                  <a:pt x="68" y="29"/>
                  <a:pt x="68" y="30"/>
                </a:cubicBezTo>
                <a:cubicBezTo>
                  <a:pt x="68" y="30"/>
                  <a:pt x="68" y="30"/>
                  <a:pt x="68" y="30"/>
                </a:cubicBezTo>
                <a:cubicBezTo>
                  <a:pt x="68" y="30"/>
                  <a:pt x="68" y="30"/>
                  <a:pt x="68" y="31"/>
                </a:cubicBezTo>
                <a:cubicBezTo>
                  <a:pt x="68" y="31"/>
                  <a:pt x="68" y="31"/>
                  <a:pt x="68" y="31"/>
                </a:cubicBezTo>
                <a:cubicBezTo>
                  <a:pt x="68" y="31"/>
                  <a:pt x="68" y="31"/>
                  <a:pt x="68" y="32"/>
                </a:cubicBezTo>
                <a:cubicBezTo>
                  <a:pt x="68" y="32"/>
                  <a:pt x="68" y="32"/>
                  <a:pt x="68" y="32"/>
                </a:cubicBezTo>
                <a:cubicBezTo>
                  <a:pt x="68" y="32"/>
                  <a:pt x="68" y="32"/>
                  <a:pt x="68" y="32"/>
                </a:cubicBezTo>
                <a:cubicBezTo>
                  <a:pt x="68" y="32"/>
                  <a:pt x="68" y="33"/>
                  <a:pt x="68" y="33"/>
                </a:cubicBezTo>
                <a:cubicBezTo>
                  <a:pt x="68" y="33"/>
                  <a:pt x="69" y="33"/>
                  <a:pt x="69" y="33"/>
                </a:cubicBezTo>
                <a:cubicBezTo>
                  <a:pt x="69" y="33"/>
                  <a:pt x="69" y="33"/>
                  <a:pt x="69" y="33"/>
                </a:cubicBezTo>
                <a:cubicBezTo>
                  <a:pt x="69" y="33"/>
                  <a:pt x="69" y="33"/>
                  <a:pt x="69" y="33"/>
                </a:cubicBezTo>
                <a:cubicBezTo>
                  <a:pt x="69" y="34"/>
                  <a:pt x="69" y="34"/>
                  <a:pt x="69" y="34"/>
                </a:cubicBezTo>
                <a:cubicBezTo>
                  <a:pt x="69" y="34"/>
                  <a:pt x="69" y="34"/>
                  <a:pt x="69" y="34"/>
                </a:cubicBezTo>
                <a:cubicBezTo>
                  <a:pt x="69" y="34"/>
                  <a:pt x="70" y="34"/>
                  <a:pt x="70" y="34"/>
                </a:cubicBezTo>
                <a:cubicBezTo>
                  <a:pt x="70" y="34"/>
                  <a:pt x="70" y="34"/>
                  <a:pt x="70" y="34"/>
                </a:cubicBezTo>
                <a:cubicBezTo>
                  <a:pt x="70" y="34"/>
                  <a:pt x="70" y="35"/>
                  <a:pt x="70" y="35"/>
                </a:cubicBezTo>
                <a:cubicBezTo>
                  <a:pt x="70" y="35"/>
                  <a:pt x="70" y="35"/>
                  <a:pt x="70" y="35"/>
                </a:cubicBezTo>
                <a:cubicBezTo>
                  <a:pt x="70" y="35"/>
                  <a:pt x="71" y="35"/>
                  <a:pt x="71" y="35"/>
                </a:cubicBezTo>
                <a:cubicBezTo>
                  <a:pt x="71" y="35"/>
                  <a:pt x="71" y="35"/>
                  <a:pt x="71" y="35"/>
                </a:cubicBezTo>
                <a:cubicBezTo>
                  <a:pt x="71" y="35"/>
                  <a:pt x="71" y="35"/>
                  <a:pt x="71" y="35"/>
                </a:cubicBezTo>
                <a:cubicBezTo>
                  <a:pt x="71" y="35"/>
                  <a:pt x="71" y="35"/>
                  <a:pt x="71" y="35"/>
                </a:cubicBezTo>
                <a:cubicBezTo>
                  <a:pt x="71" y="35"/>
                  <a:pt x="71" y="35"/>
                  <a:pt x="72" y="35"/>
                </a:cubicBezTo>
                <a:cubicBezTo>
                  <a:pt x="72" y="35"/>
                  <a:pt x="72" y="35"/>
                  <a:pt x="72" y="35"/>
                </a:cubicBezTo>
                <a:cubicBezTo>
                  <a:pt x="72" y="35"/>
                  <a:pt x="72" y="35"/>
                  <a:pt x="72" y="35"/>
                </a:cubicBezTo>
                <a:cubicBezTo>
                  <a:pt x="72" y="35"/>
                  <a:pt x="72" y="35"/>
                  <a:pt x="72" y="35"/>
                </a:cubicBezTo>
                <a:cubicBezTo>
                  <a:pt x="72" y="35"/>
                  <a:pt x="73" y="35"/>
                  <a:pt x="73" y="35"/>
                </a:cubicBezTo>
                <a:cubicBezTo>
                  <a:pt x="73" y="35"/>
                  <a:pt x="73" y="35"/>
                  <a:pt x="73" y="35"/>
                </a:cubicBezTo>
                <a:cubicBezTo>
                  <a:pt x="73" y="35"/>
                  <a:pt x="73" y="36"/>
                  <a:pt x="73" y="36"/>
                </a:cubicBezTo>
                <a:cubicBezTo>
                  <a:pt x="73" y="36"/>
                  <a:pt x="73" y="36"/>
                  <a:pt x="73" y="35"/>
                </a:cubicBezTo>
                <a:cubicBezTo>
                  <a:pt x="73" y="36"/>
                  <a:pt x="73" y="36"/>
                  <a:pt x="73" y="35"/>
                </a:cubicBezTo>
                <a:cubicBezTo>
                  <a:pt x="73" y="35"/>
                  <a:pt x="74" y="35"/>
                  <a:pt x="74" y="35"/>
                </a:cubicBezTo>
                <a:cubicBezTo>
                  <a:pt x="74" y="35"/>
                  <a:pt x="74" y="35"/>
                  <a:pt x="74" y="35"/>
                </a:cubicBezTo>
                <a:cubicBezTo>
                  <a:pt x="74" y="35"/>
                  <a:pt x="74" y="35"/>
                  <a:pt x="74" y="35"/>
                </a:cubicBezTo>
                <a:cubicBezTo>
                  <a:pt x="74" y="35"/>
                  <a:pt x="74" y="35"/>
                  <a:pt x="74" y="35"/>
                </a:cubicBezTo>
                <a:cubicBezTo>
                  <a:pt x="75" y="35"/>
                  <a:pt x="75" y="35"/>
                  <a:pt x="75" y="35"/>
                </a:cubicBezTo>
                <a:cubicBezTo>
                  <a:pt x="75" y="35"/>
                  <a:pt x="75" y="35"/>
                  <a:pt x="75" y="35"/>
                </a:cubicBezTo>
                <a:cubicBezTo>
                  <a:pt x="75" y="35"/>
                  <a:pt x="75" y="35"/>
                  <a:pt x="75" y="35"/>
                </a:cubicBezTo>
                <a:cubicBezTo>
                  <a:pt x="75" y="35"/>
                  <a:pt x="75" y="35"/>
                  <a:pt x="75" y="35"/>
                </a:cubicBezTo>
                <a:cubicBezTo>
                  <a:pt x="76" y="35"/>
                  <a:pt x="76" y="35"/>
                  <a:pt x="76" y="35"/>
                </a:cubicBezTo>
                <a:cubicBezTo>
                  <a:pt x="76" y="35"/>
                  <a:pt x="76" y="35"/>
                  <a:pt x="76" y="35"/>
                </a:cubicBezTo>
                <a:cubicBezTo>
                  <a:pt x="76" y="35"/>
                  <a:pt x="76" y="35"/>
                  <a:pt x="76" y="35"/>
                </a:cubicBezTo>
                <a:cubicBezTo>
                  <a:pt x="76" y="35"/>
                  <a:pt x="76" y="35"/>
                  <a:pt x="76" y="34"/>
                </a:cubicBezTo>
                <a:cubicBezTo>
                  <a:pt x="76" y="34"/>
                  <a:pt x="77" y="34"/>
                  <a:pt x="77" y="34"/>
                </a:cubicBezTo>
                <a:cubicBezTo>
                  <a:pt x="77" y="34"/>
                  <a:pt x="77" y="34"/>
                  <a:pt x="77" y="34"/>
                </a:cubicBezTo>
                <a:cubicBezTo>
                  <a:pt x="77" y="34"/>
                  <a:pt x="77" y="34"/>
                  <a:pt x="77" y="34"/>
                </a:cubicBezTo>
                <a:cubicBezTo>
                  <a:pt x="77" y="34"/>
                  <a:pt x="77" y="34"/>
                  <a:pt x="77" y="34"/>
                </a:cubicBezTo>
                <a:cubicBezTo>
                  <a:pt x="77" y="34"/>
                  <a:pt x="78" y="33"/>
                  <a:pt x="78" y="33"/>
                </a:cubicBezTo>
                <a:cubicBezTo>
                  <a:pt x="78" y="33"/>
                  <a:pt x="78" y="33"/>
                  <a:pt x="78" y="33"/>
                </a:cubicBezTo>
                <a:cubicBezTo>
                  <a:pt x="78" y="33"/>
                  <a:pt x="78" y="33"/>
                  <a:pt x="78" y="32"/>
                </a:cubicBezTo>
                <a:cubicBezTo>
                  <a:pt x="78" y="32"/>
                  <a:pt x="78" y="32"/>
                  <a:pt x="78" y="32"/>
                </a:cubicBezTo>
                <a:cubicBezTo>
                  <a:pt x="78" y="32"/>
                  <a:pt x="78" y="32"/>
                  <a:pt x="79" y="31"/>
                </a:cubicBezTo>
                <a:cubicBezTo>
                  <a:pt x="79" y="31"/>
                  <a:pt x="79" y="31"/>
                  <a:pt x="79" y="31"/>
                </a:cubicBezTo>
                <a:cubicBezTo>
                  <a:pt x="79" y="31"/>
                  <a:pt x="79" y="31"/>
                  <a:pt x="79" y="30"/>
                </a:cubicBezTo>
                <a:cubicBezTo>
                  <a:pt x="79" y="30"/>
                  <a:pt x="79" y="30"/>
                  <a:pt x="79" y="30"/>
                </a:cubicBezTo>
                <a:close/>
                <a:moveTo>
                  <a:pt x="93" y="45"/>
                </a:moveTo>
                <a:cubicBezTo>
                  <a:pt x="99" y="39"/>
                  <a:pt x="99" y="39"/>
                  <a:pt x="99" y="39"/>
                </a:cubicBezTo>
                <a:cubicBezTo>
                  <a:pt x="99" y="39"/>
                  <a:pt x="99" y="39"/>
                  <a:pt x="99" y="39"/>
                </a:cubicBezTo>
                <a:cubicBezTo>
                  <a:pt x="100" y="38"/>
                  <a:pt x="100" y="35"/>
                  <a:pt x="99" y="34"/>
                </a:cubicBezTo>
                <a:cubicBezTo>
                  <a:pt x="71" y="6"/>
                  <a:pt x="71" y="6"/>
                  <a:pt x="71" y="6"/>
                </a:cubicBezTo>
                <a:cubicBezTo>
                  <a:pt x="69" y="4"/>
                  <a:pt x="67" y="4"/>
                  <a:pt x="65" y="6"/>
                </a:cubicBezTo>
                <a:cubicBezTo>
                  <a:pt x="64" y="6"/>
                  <a:pt x="64" y="6"/>
                  <a:pt x="64" y="6"/>
                </a:cubicBezTo>
                <a:cubicBezTo>
                  <a:pt x="26" y="45"/>
                  <a:pt x="26" y="45"/>
                  <a:pt x="26" y="45"/>
                </a:cubicBezTo>
                <a:cubicBezTo>
                  <a:pt x="23" y="48"/>
                  <a:pt x="23" y="48"/>
                  <a:pt x="23" y="48"/>
                </a:cubicBezTo>
                <a:cubicBezTo>
                  <a:pt x="27" y="48"/>
                  <a:pt x="27" y="48"/>
                  <a:pt x="27" y="48"/>
                </a:cubicBezTo>
                <a:cubicBezTo>
                  <a:pt x="30" y="45"/>
                  <a:pt x="30" y="45"/>
                  <a:pt x="30" y="45"/>
                </a:cubicBezTo>
                <a:cubicBezTo>
                  <a:pt x="63" y="12"/>
                  <a:pt x="63" y="12"/>
                  <a:pt x="63" y="12"/>
                </a:cubicBezTo>
                <a:cubicBezTo>
                  <a:pt x="63" y="12"/>
                  <a:pt x="63" y="12"/>
                  <a:pt x="63" y="12"/>
                </a:cubicBezTo>
                <a:cubicBezTo>
                  <a:pt x="63" y="12"/>
                  <a:pt x="64" y="12"/>
                  <a:pt x="64" y="12"/>
                </a:cubicBezTo>
                <a:cubicBezTo>
                  <a:pt x="64" y="12"/>
                  <a:pt x="64" y="13"/>
                  <a:pt x="64" y="13"/>
                </a:cubicBezTo>
                <a:cubicBezTo>
                  <a:pt x="66" y="14"/>
                  <a:pt x="69" y="14"/>
                  <a:pt x="71" y="12"/>
                </a:cubicBezTo>
                <a:cubicBezTo>
                  <a:pt x="71" y="12"/>
                  <a:pt x="71" y="12"/>
                  <a:pt x="71" y="12"/>
                </a:cubicBezTo>
                <a:cubicBezTo>
                  <a:pt x="71" y="11"/>
                  <a:pt x="72" y="11"/>
                  <a:pt x="72" y="11"/>
                </a:cubicBezTo>
                <a:cubicBezTo>
                  <a:pt x="72" y="11"/>
                  <a:pt x="72" y="11"/>
                  <a:pt x="72" y="11"/>
                </a:cubicBezTo>
                <a:cubicBezTo>
                  <a:pt x="93" y="32"/>
                  <a:pt x="93" y="32"/>
                  <a:pt x="93" y="32"/>
                </a:cubicBezTo>
                <a:cubicBezTo>
                  <a:pt x="93" y="32"/>
                  <a:pt x="93" y="32"/>
                  <a:pt x="93" y="32"/>
                </a:cubicBezTo>
                <a:cubicBezTo>
                  <a:pt x="93" y="33"/>
                  <a:pt x="93" y="33"/>
                  <a:pt x="93" y="33"/>
                </a:cubicBezTo>
                <a:cubicBezTo>
                  <a:pt x="92" y="33"/>
                  <a:pt x="92" y="33"/>
                  <a:pt x="92" y="34"/>
                </a:cubicBezTo>
                <a:cubicBezTo>
                  <a:pt x="90" y="35"/>
                  <a:pt x="90" y="38"/>
                  <a:pt x="91" y="40"/>
                </a:cubicBezTo>
                <a:cubicBezTo>
                  <a:pt x="92" y="40"/>
                  <a:pt x="92" y="40"/>
                  <a:pt x="92" y="41"/>
                </a:cubicBezTo>
                <a:cubicBezTo>
                  <a:pt x="92" y="41"/>
                  <a:pt x="93" y="41"/>
                  <a:pt x="93" y="41"/>
                </a:cubicBezTo>
                <a:cubicBezTo>
                  <a:pt x="93" y="41"/>
                  <a:pt x="93" y="41"/>
                  <a:pt x="92" y="41"/>
                </a:cubicBezTo>
                <a:cubicBezTo>
                  <a:pt x="89" y="45"/>
                  <a:pt x="89" y="45"/>
                  <a:pt x="89" y="45"/>
                </a:cubicBezTo>
                <a:cubicBezTo>
                  <a:pt x="86" y="48"/>
                  <a:pt x="86" y="48"/>
                  <a:pt x="86" y="48"/>
                </a:cubicBezTo>
                <a:cubicBezTo>
                  <a:pt x="90" y="48"/>
                  <a:pt x="90" y="48"/>
                  <a:pt x="90" y="48"/>
                </a:cubicBezTo>
                <a:lnTo>
                  <a:pt x="93" y="45"/>
                </a:lnTo>
                <a:close/>
                <a:moveTo>
                  <a:pt x="111" y="105"/>
                </a:moveTo>
                <a:cubicBezTo>
                  <a:pt x="111" y="84"/>
                  <a:pt x="111" y="84"/>
                  <a:pt x="111" y="84"/>
                </a:cubicBezTo>
                <a:cubicBezTo>
                  <a:pt x="83" y="84"/>
                  <a:pt x="83" y="84"/>
                  <a:pt x="83" y="84"/>
                </a:cubicBezTo>
                <a:cubicBezTo>
                  <a:pt x="77" y="84"/>
                  <a:pt x="72" y="88"/>
                  <a:pt x="72" y="94"/>
                </a:cubicBezTo>
                <a:cubicBezTo>
                  <a:pt x="72" y="100"/>
                  <a:pt x="77" y="105"/>
                  <a:pt x="83" y="105"/>
                </a:cubicBezTo>
                <a:lnTo>
                  <a:pt x="111" y="105"/>
                </a:lnTo>
                <a:close/>
                <a:moveTo>
                  <a:pt x="92" y="128"/>
                </a:moveTo>
                <a:cubicBezTo>
                  <a:pt x="92" y="130"/>
                  <a:pt x="92" y="130"/>
                  <a:pt x="92" y="130"/>
                </a:cubicBezTo>
                <a:cubicBezTo>
                  <a:pt x="97" y="130"/>
                  <a:pt x="97" y="130"/>
                  <a:pt x="97" y="130"/>
                </a:cubicBezTo>
                <a:cubicBezTo>
                  <a:pt x="98" y="130"/>
                  <a:pt x="99" y="130"/>
                  <a:pt x="99" y="129"/>
                </a:cubicBezTo>
                <a:cubicBezTo>
                  <a:pt x="99" y="128"/>
                  <a:pt x="99" y="128"/>
                  <a:pt x="99" y="128"/>
                </a:cubicBezTo>
                <a:cubicBezTo>
                  <a:pt x="98" y="128"/>
                  <a:pt x="97" y="128"/>
                  <a:pt x="97" y="128"/>
                </a:cubicBezTo>
                <a:lnTo>
                  <a:pt x="92" y="128"/>
                </a:lnTo>
                <a:close/>
                <a:moveTo>
                  <a:pt x="78" y="130"/>
                </a:moveTo>
                <a:cubicBezTo>
                  <a:pt x="78" y="128"/>
                  <a:pt x="78" y="128"/>
                  <a:pt x="78" y="128"/>
                </a:cubicBezTo>
                <a:cubicBezTo>
                  <a:pt x="71" y="128"/>
                  <a:pt x="71" y="128"/>
                  <a:pt x="71" y="128"/>
                </a:cubicBezTo>
                <a:cubicBezTo>
                  <a:pt x="71" y="130"/>
                  <a:pt x="71" y="130"/>
                  <a:pt x="71" y="130"/>
                </a:cubicBezTo>
                <a:lnTo>
                  <a:pt x="78" y="130"/>
                </a:lnTo>
                <a:close/>
                <a:moveTo>
                  <a:pt x="82" y="130"/>
                </a:moveTo>
                <a:cubicBezTo>
                  <a:pt x="89" y="130"/>
                  <a:pt x="89" y="130"/>
                  <a:pt x="89" y="130"/>
                </a:cubicBezTo>
                <a:cubicBezTo>
                  <a:pt x="89" y="128"/>
                  <a:pt x="89" y="128"/>
                  <a:pt x="89" y="128"/>
                </a:cubicBezTo>
                <a:cubicBezTo>
                  <a:pt x="82" y="128"/>
                  <a:pt x="82" y="128"/>
                  <a:pt x="82" y="128"/>
                </a:cubicBezTo>
                <a:lnTo>
                  <a:pt x="82" y="130"/>
                </a:lnTo>
                <a:close/>
                <a:moveTo>
                  <a:pt x="11" y="79"/>
                </a:moveTo>
                <a:cubicBezTo>
                  <a:pt x="13" y="79"/>
                  <a:pt x="13" y="79"/>
                  <a:pt x="13" y="79"/>
                </a:cubicBezTo>
                <a:cubicBezTo>
                  <a:pt x="13" y="72"/>
                  <a:pt x="13" y="72"/>
                  <a:pt x="13" y="72"/>
                </a:cubicBezTo>
                <a:cubicBezTo>
                  <a:pt x="11" y="72"/>
                  <a:pt x="11" y="72"/>
                  <a:pt x="11" y="72"/>
                </a:cubicBezTo>
                <a:lnTo>
                  <a:pt x="11" y="79"/>
                </a:lnTo>
                <a:close/>
                <a:moveTo>
                  <a:pt x="101" y="124"/>
                </a:moveTo>
                <a:cubicBezTo>
                  <a:pt x="101" y="125"/>
                  <a:pt x="101" y="125"/>
                  <a:pt x="100" y="126"/>
                </a:cubicBezTo>
                <a:cubicBezTo>
                  <a:pt x="102" y="127"/>
                  <a:pt x="102" y="127"/>
                  <a:pt x="102" y="127"/>
                </a:cubicBezTo>
                <a:cubicBezTo>
                  <a:pt x="103" y="126"/>
                  <a:pt x="103" y="125"/>
                  <a:pt x="103" y="124"/>
                </a:cubicBezTo>
                <a:cubicBezTo>
                  <a:pt x="103" y="119"/>
                  <a:pt x="103" y="119"/>
                  <a:pt x="103" y="119"/>
                </a:cubicBezTo>
                <a:cubicBezTo>
                  <a:pt x="101" y="119"/>
                  <a:pt x="101" y="119"/>
                  <a:pt x="101" y="119"/>
                </a:cubicBezTo>
                <a:lnTo>
                  <a:pt x="101" y="124"/>
                </a:lnTo>
                <a:close/>
                <a:moveTo>
                  <a:pt x="64" y="59"/>
                </a:moveTo>
                <a:cubicBezTo>
                  <a:pt x="57" y="59"/>
                  <a:pt x="57" y="59"/>
                  <a:pt x="57" y="59"/>
                </a:cubicBezTo>
                <a:cubicBezTo>
                  <a:pt x="57" y="61"/>
                  <a:pt x="57" y="61"/>
                  <a:pt x="57" y="61"/>
                </a:cubicBezTo>
                <a:cubicBezTo>
                  <a:pt x="64" y="61"/>
                  <a:pt x="64" y="61"/>
                  <a:pt x="64" y="61"/>
                </a:cubicBezTo>
                <a:lnTo>
                  <a:pt x="64" y="59"/>
                </a:lnTo>
                <a:close/>
                <a:moveTo>
                  <a:pt x="85" y="59"/>
                </a:moveTo>
                <a:cubicBezTo>
                  <a:pt x="78" y="59"/>
                  <a:pt x="78" y="59"/>
                  <a:pt x="78" y="59"/>
                </a:cubicBezTo>
                <a:cubicBezTo>
                  <a:pt x="78" y="61"/>
                  <a:pt x="78" y="61"/>
                  <a:pt x="78" y="61"/>
                </a:cubicBezTo>
                <a:cubicBezTo>
                  <a:pt x="85" y="61"/>
                  <a:pt x="85" y="61"/>
                  <a:pt x="85" y="61"/>
                </a:cubicBezTo>
                <a:lnTo>
                  <a:pt x="85" y="59"/>
                </a:lnTo>
                <a:close/>
                <a:moveTo>
                  <a:pt x="68" y="128"/>
                </a:moveTo>
                <a:cubicBezTo>
                  <a:pt x="61" y="128"/>
                  <a:pt x="61" y="128"/>
                  <a:pt x="61" y="128"/>
                </a:cubicBezTo>
                <a:cubicBezTo>
                  <a:pt x="61" y="130"/>
                  <a:pt x="61" y="130"/>
                  <a:pt x="61" y="130"/>
                </a:cubicBezTo>
                <a:cubicBezTo>
                  <a:pt x="68" y="130"/>
                  <a:pt x="68" y="130"/>
                  <a:pt x="68" y="130"/>
                </a:cubicBezTo>
                <a:lnTo>
                  <a:pt x="68" y="128"/>
                </a:lnTo>
                <a:close/>
                <a:moveTo>
                  <a:pt x="75" y="59"/>
                </a:moveTo>
                <a:cubicBezTo>
                  <a:pt x="67" y="59"/>
                  <a:pt x="67" y="59"/>
                  <a:pt x="67" y="59"/>
                </a:cubicBezTo>
                <a:cubicBezTo>
                  <a:pt x="67" y="61"/>
                  <a:pt x="67" y="61"/>
                  <a:pt x="67" y="61"/>
                </a:cubicBezTo>
                <a:cubicBezTo>
                  <a:pt x="75" y="61"/>
                  <a:pt x="75" y="61"/>
                  <a:pt x="75" y="61"/>
                </a:cubicBezTo>
                <a:lnTo>
                  <a:pt x="75" y="59"/>
                </a:lnTo>
                <a:close/>
                <a:moveTo>
                  <a:pt x="101" y="76"/>
                </a:moveTo>
                <a:cubicBezTo>
                  <a:pt x="103" y="76"/>
                  <a:pt x="103" y="76"/>
                  <a:pt x="103" y="76"/>
                </a:cubicBezTo>
                <a:cubicBezTo>
                  <a:pt x="103" y="69"/>
                  <a:pt x="103" y="69"/>
                  <a:pt x="103" y="69"/>
                </a:cubicBezTo>
                <a:cubicBezTo>
                  <a:pt x="101" y="69"/>
                  <a:pt x="101" y="69"/>
                  <a:pt x="101" y="69"/>
                </a:cubicBezTo>
                <a:lnTo>
                  <a:pt x="101" y="76"/>
                </a:lnTo>
                <a:close/>
                <a:moveTo>
                  <a:pt x="88" y="59"/>
                </a:moveTo>
                <a:cubicBezTo>
                  <a:pt x="88" y="61"/>
                  <a:pt x="88" y="61"/>
                  <a:pt x="88" y="61"/>
                </a:cubicBezTo>
                <a:cubicBezTo>
                  <a:pt x="95" y="61"/>
                  <a:pt x="95" y="61"/>
                  <a:pt x="95" y="61"/>
                </a:cubicBezTo>
                <a:cubicBezTo>
                  <a:pt x="95" y="59"/>
                  <a:pt x="95" y="59"/>
                  <a:pt x="95" y="59"/>
                </a:cubicBezTo>
                <a:lnTo>
                  <a:pt x="88" y="59"/>
                </a:lnTo>
                <a:close/>
                <a:moveTo>
                  <a:pt x="103" y="65"/>
                </a:moveTo>
                <a:cubicBezTo>
                  <a:pt x="103" y="62"/>
                  <a:pt x="101" y="60"/>
                  <a:pt x="98" y="59"/>
                </a:cubicBezTo>
                <a:cubicBezTo>
                  <a:pt x="98" y="61"/>
                  <a:pt x="98" y="61"/>
                  <a:pt x="98" y="61"/>
                </a:cubicBezTo>
                <a:cubicBezTo>
                  <a:pt x="100" y="62"/>
                  <a:pt x="101" y="63"/>
                  <a:pt x="101" y="65"/>
                </a:cubicBezTo>
                <a:cubicBezTo>
                  <a:pt x="101" y="65"/>
                  <a:pt x="101" y="65"/>
                  <a:pt x="101" y="65"/>
                </a:cubicBezTo>
                <a:cubicBezTo>
                  <a:pt x="103" y="65"/>
                  <a:pt x="103" y="65"/>
                  <a:pt x="103" y="65"/>
                </a:cubicBezTo>
                <a:close/>
                <a:moveTo>
                  <a:pt x="23" y="61"/>
                </a:moveTo>
                <a:cubicBezTo>
                  <a:pt x="23" y="59"/>
                  <a:pt x="23" y="59"/>
                  <a:pt x="23" y="59"/>
                </a:cubicBezTo>
                <a:cubicBezTo>
                  <a:pt x="18" y="59"/>
                  <a:pt x="18" y="59"/>
                  <a:pt x="18" y="59"/>
                </a:cubicBezTo>
                <a:cubicBezTo>
                  <a:pt x="17" y="59"/>
                  <a:pt x="16" y="59"/>
                  <a:pt x="15" y="59"/>
                </a:cubicBezTo>
                <a:cubicBezTo>
                  <a:pt x="16" y="61"/>
                  <a:pt x="16" y="61"/>
                  <a:pt x="16" y="61"/>
                </a:cubicBezTo>
                <a:cubicBezTo>
                  <a:pt x="17" y="61"/>
                  <a:pt x="17" y="61"/>
                  <a:pt x="18" y="61"/>
                </a:cubicBezTo>
                <a:lnTo>
                  <a:pt x="23" y="61"/>
                </a:lnTo>
                <a:close/>
                <a:moveTo>
                  <a:pt x="33" y="59"/>
                </a:moveTo>
                <a:cubicBezTo>
                  <a:pt x="26" y="59"/>
                  <a:pt x="26" y="59"/>
                  <a:pt x="26" y="59"/>
                </a:cubicBezTo>
                <a:cubicBezTo>
                  <a:pt x="26" y="61"/>
                  <a:pt x="26" y="61"/>
                  <a:pt x="26" y="61"/>
                </a:cubicBezTo>
                <a:cubicBezTo>
                  <a:pt x="33" y="61"/>
                  <a:pt x="33" y="61"/>
                  <a:pt x="33" y="61"/>
                </a:cubicBezTo>
                <a:lnTo>
                  <a:pt x="33" y="59"/>
                </a:lnTo>
                <a:close/>
                <a:moveTo>
                  <a:pt x="27" y="128"/>
                </a:moveTo>
                <a:cubicBezTo>
                  <a:pt x="20" y="128"/>
                  <a:pt x="20" y="128"/>
                  <a:pt x="20" y="128"/>
                </a:cubicBezTo>
                <a:cubicBezTo>
                  <a:pt x="20" y="130"/>
                  <a:pt x="20" y="130"/>
                  <a:pt x="20" y="130"/>
                </a:cubicBezTo>
                <a:cubicBezTo>
                  <a:pt x="27" y="130"/>
                  <a:pt x="27" y="130"/>
                  <a:pt x="27" y="130"/>
                </a:cubicBezTo>
                <a:lnTo>
                  <a:pt x="27" y="128"/>
                </a:lnTo>
                <a:close/>
                <a:moveTo>
                  <a:pt x="37" y="128"/>
                </a:moveTo>
                <a:cubicBezTo>
                  <a:pt x="30" y="128"/>
                  <a:pt x="30" y="128"/>
                  <a:pt x="30" y="128"/>
                </a:cubicBezTo>
                <a:cubicBezTo>
                  <a:pt x="30" y="130"/>
                  <a:pt x="30" y="130"/>
                  <a:pt x="30" y="130"/>
                </a:cubicBezTo>
                <a:cubicBezTo>
                  <a:pt x="37" y="130"/>
                  <a:pt x="37" y="130"/>
                  <a:pt x="37" y="130"/>
                </a:cubicBezTo>
                <a:lnTo>
                  <a:pt x="37" y="128"/>
                </a:lnTo>
                <a:close/>
                <a:moveTo>
                  <a:pt x="44" y="59"/>
                </a:moveTo>
                <a:cubicBezTo>
                  <a:pt x="36" y="59"/>
                  <a:pt x="36" y="59"/>
                  <a:pt x="36" y="59"/>
                </a:cubicBezTo>
                <a:cubicBezTo>
                  <a:pt x="36" y="61"/>
                  <a:pt x="36" y="61"/>
                  <a:pt x="36" y="61"/>
                </a:cubicBezTo>
                <a:cubicBezTo>
                  <a:pt x="44" y="61"/>
                  <a:pt x="44" y="61"/>
                  <a:pt x="44" y="61"/>
                </a:cubicBezTo>
                <a:lnTo>
                  <a:pt x="44" y="59"/>
                </a:lnTo>
                <a:close/>
                <a:moveTo>
                  <a:pt x="54" y="59"/>
                </a:moveTo>
                <a:cubicBezTo>
                  <a:pt x="47" y="59"/>
                  <a:pt x="47" y="59"/>
                  <a:pt x="47" y="59"/>
                </a:cubicBezTo>
                <a:cubicBezTo>
                  <a:pt x="47" y="61"/>
                  <a:pt x="47" y="61"/>
                  <a:pt x="47" y="61"/>
                </a:cubicBezTo>
                <a:cubicBezTo>
                  <a:pt x="54" y="61"/>
                  <a:pt x="54" y="61"/>
                  <a:pt x="54" y="61"/>
                </a:cubicBezTo>
                <a:lnTo>
                  <a:pt x="54" y="59"/>
                </a:lnTo>
                <a:close/>
                <a:moveTo>
                  <a:pt x="47" y="128"/>
                </a:moveTo>
                <a:cubicBezTo>
                  <a:pt x="40" y="128"/>
                  <a:pt x="40" y="128"/>
                  <a:pt x="40" y="128"/>
                </a:cubicBezTo>
                <a:cubicBezTo>
                  <a:pt x="40" y="130"/>
                  <a:pt x="40" y="130"/>
                  <a:pt x="40" y="130"/>
                </a:cubicBezTo>
                <a:cubicBezTo>
                  <a:pt x="47" y="130"/>
                  <a:pt x="47" y="130"/>
                  <a:pt x="47" y="130"/>
                </a:cubicBezTo>
                <a:lnTo>
                  <a:pt x="47" y="128"/>
                </a:lnTo>
                <a:close/>
                <a:moveTo>
                  <a:pt x="58" y="128"/>
                </a:moveTo>
                <a:cubicBezTo>
                  <a:pt x="51" y="128"/>
                  <a:pt x="51" y="128"/>
                  <a:pt x="51" y="128"/>
                </a:cubicBezTo>
                <a:cubicBezTo>
                  <a:pt x="51" y="130"/>
                  <a:pt x="51" y="130"/>
                  <a:pt x="51" y="130"/>
                </a:cubicBezTo>
                <a:cubicBezTo>
                  <a:pt x="58" y="130"/>
                  <a:pt x="58" y="130"/>
                  <a:pt x="58" y="130"/>
                </a:cubicBezTo>
                <a:lnTo>
                  <a:pt x="58" y="128"/>
                </a:lnTo>
                <a:close/>
                <a:moveTo>
                  <a:pt x="84" y="88"/>
                </a:moveTo>
                <a:cubicBezTo>
                  <a:pt x="81" y="88"/>
                  <a:pt x="78" y="91"/>
                  <a:pt x="78" y="94"/>
                </a:cubicBezTo>
                <a:cubicBezTo>
                  <a:pt x="78" y="98"/>
                  <a:pt x="81" y="100"/>
                  <a:pt x="84" y="100"/>
                </a:cubicBezTo>
                <a:cubicBezTo>
                  <a:pt x="88" y="100"/>
                  <a:pt x="91" y="98"/>
                  <a:pt x="91" y="94"/>
                </a:cubicBezTo>
                <a:cubicBezTo>
                  <a:pt x="91" y="91"/>
                  <a:pt x="88" y="88"/>
                  <a:pt x="84" y="88"/>
                </a:cubicBezTo>
                <a:close/>
              </a:path>
            </a:pathLst>
          </a:custGeom>
          <a:solidFill>
            <a:srgbClr val="2A3B4B"/>
          </a:solidFill>
          <a:ln w="9525">
            <a:noFill/>
            <a:round/>
          </a:ln>
        </p:spPr>
        <p:txBody>
          <a:bodyPr/>
          <a:lstStyle/>
          <a:p>
            <a:endParaRPr lang="zh-CN" altLang="en-US"/>
          </a:p>
        </p:txBody>
      </p:sp>
      <p:grpSp>
        <p:nvGrpSpPr>
          <p:cNvPr id="4" name="组合 3"/>
          <p:cNvGrpSpPr/>
          <p:nvPr/>
        </p:nvGrpSpPr>
        <p:grpSpPr>
          <a:xfrm>
            <a:off x="1152525" y="4800600"/>
            <a:ext cx="9886950" cy="1338263"/>
            <a:chOff x="1152525" y="4800600"/>
            <a:chExt cx="9886950" cy="1338263"/>
          </a:xfrm>
        </p:grpSpPr>
        <p:sp>
          <p:nvSpPr>
            <p:cNvPr id="11" name="Rectangle 24"/>
            <p:cNvSpPr/>
            <p:nvPr/>
          </p:nvSpPr>
          <p:spPr>
            <a:xfrm>
              <a:off x="1152525" y="4800600"/>
              <a:ext cx="2343150" cy="133826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800">
                <a:latin typeface="Impact" panose="020B0806030902050204" pitchFamily="34" charset="0"/>
              </a:endParaRPr>
            </a:p>
          </p:txBody>
        </p:sp>
        <p:sp>
          <p:nvSpPr>
            <p:cNvPr id="12" name="Rectangle 27"/>
            <p:cNvSpPr/>
            <p:nvPr/>
          </p:nvSpPr>
          <p:spPr>
            <a:xfrm>
              <a:off x="3667125" y="4800600"/>
              <a:ext cx="2343150" cy="13382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ectangle 28"/>
            <p:cNvSpPr/>
            <p:nvPr/>
          </p:nvSpPr>
          <p:spPr>
            <a:xfrm>
              <a:off x="6181725" y="4800600"/>
              <a:ext cx="2343150" cy="133826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800">
                <a:latin typeface="Impact" panose="020B0806030902050204" pitchFamily="34" charset="0"/>
              </a:endParaRPr>
            </a:p>
          </p:txBody>
        </p:sp>
        <p:sp>
          <p:nvSpPr>
            <p:cNvPr id="14" name="Rectangle 29"/>
            <p:cNvSpPr/>
            <p:nvPr/>
          </p:nvSpPr>
          <p:spPr>
            <a:xfrm>
              <a:off x="8696325" y="4800600"/>
              <a:ext cx="2343150" cy="13382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TextBox 33"/>
            <p:cNvSpPr txBox="1">
              <a:spLocks noChangeArrowheads="1"/>
            </p:cNvSpPr>
            <p:nvPr/>
          </p:nvSpPr>
          <p:spPr bwMode="auto">
            <a:xfrm>
              <a:off x="9160014" y="5688681"/>
              <a:ext cx="1415772" cy="276999"/>
            </a:xfrm>
            <a:prstGeom prst="rect">
              <a:avLst/>
            </a:prstGeom>
            <a:noFill/>
            <a:ln w="9525">
              <a:noFill/>
              <a:miter lim="800000"/>
            </a:ln>
          </p:spPr>
          <p:txBody>
            <a:bodyPr wrap="none">
              <a:spAutoFit/>
            </a:bodyPr>
            <a:lstStyle/>
            <a:p>
              <a:pPr algn="ctr">
                <a:defRPr/>
              </a:pPr>
              <a:r>
                <a:rPr lang="zh-CN" altLang="en-US" sz="1200" b="1" dirty="0">
                  <a:solidFill>
                    <a:schemeClr val="bg1"/>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18" name="TextBox 34"/>
            <p:cNvSpPr txBox="1">
              <a:spLocks noChangeArrowheads="1"/>
            </p:cNvSpPr>
            <p:nvPr/>
          </p:nvSpPr>
          <p:spPr bwMode="auto">
            <a:xfrm>
              <a:off x="6648589" y="5688681"/>
              <a:ext cx="1415772" cy="276999"/>
            </a:xfrm>
            <a:prstGeom prst="rect">
              <a:avLst/>
            </a:prstGeom>
            <a:noFill/>
            <a:ln w="9525">
              <a:noFill/>
              <a:miter lim="800000"/>
            </a:ln>
          </p:spPr>
          <p:txBody>
            <a:bodyPr wrap="none">
              <a:spAutoFit/>
            </a:bodyPr>
            <a:lstStyle/>
            <a:p>
              <a:pPr algn="ctr">
                <a:defRPr/>
              </a:pPr>
              <a:r>
                <a:rPr lang="zh-CN" altLang="en-US" sz="1200" b="1" dirty="0">
                  <a:solidFill>
                    <a:schemeClr val="bg1"/>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19" name="TextBox 35"/>
            <p:cNvSpPr txBox="1">
              <a:spLocks noChangeArrowheads="1"/>
            </p:cNvSpPr>
            <p:nvPr/>
          </p:nvSpPr>
          <p:spPr bwMode="auto">
            <a:xfrm>
              <a:off x="4136370" y="5688681"/>
              <a:ext cx="1415772" cy="276999"/>
            </a:xfrm>
            <a:prstGeom prst="rect">
              <a:avLst/>
            </a:prstGeom>
            <a:noFill/>
            <a:ln w="9525">
              <a:noFill/>
              <a:miter lim="800000"/>
            </a:ln>
          </p:spPr>
          <p:txBody>
            <a:bodyPr wrap="none">
              <a:spAutoFit/>
            </a:bodyPr>
            <a:lstStyle/>
            <a:p>
              <a:pPr algn="ctr">
                <a:defRPr/>
              </a:pPr>
              <a:r>
                <a:rPr lang="zh-CN" altLang="en-US" sz="1200" b="1" dirty="0">
                  <a:solidFill>
                    <a:schemeClr val="bg1"/>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20" name="TextBox 40"/>
            <p:cNvSpPr txBox="1">
              <a:spLocks noChangeArrowheads="1"/>
            </p:cNvSpPr>
            <p:nvPr/>
          </p:nvSpPr>
          <p:spPr bwMode="auto">
            <a:xfrm>
              <a:off x="1624945" y="5688681"/>
              <a:ext cx="1415772" cy="276999"/>
            </a:xfrm>
            <a:prstGeom prst="rect">
              <a:avLst/>
            </a:prstGeom>
            <a:noFill/>
            <a:ln w="9525">
              <a:noFill/>
              <a:miter lim="800000"/>
            </a:ln>
          </p:spPr>
          <p:txBody>
            <a:bodyPr wrap="none">
              <a:spAutoFit/>
            </a:bodyPr>
            <a:lstStyle/>
            <a:p>
              <a:pPr algn="ctr">
                <a:defRPr/>
              </a:pPr>
              <a:r>
                <a:rPr lang="zh-CN" altLang="en-US" sz="1200" b="1" dirty="0">
                  <a:solidFill>
                    <a:schemeClr val="bg1"/>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23" name="Freeform 20"/>
            <p:cNvSpPr>
              <a:spLocks noEditPoints="1"/>
            </p:cNvSpPr>
            <p:nvPr/>
          </p:nvSpPr>
          <p:spPr bwMode="auto">
            <a:xfrm>
              <a:off x="2093913" y="5072063"/>
              <a:ext cx="498475" cy="455612"/>
            </a:xfrm>
            <a:custGeom>
              <a:avLst/>
              <a:gdLst>
                <a:gd name="T0" fmla="*/ 2147483647 w 364"/>
                <a:gd name="T1" fmla="*/ 2147483647 h 333"/>
                <a:gd name="T2" fmla="*/ 2147483647 w 364"/>
                <a:gd name="T3" fmla="*/ 2147483647 h 333"/>
                <a:gd name="T4" fmla="*/ 2147483647 w 364"/>
                <a:gd name="T5" fmla="*/ 2147483647 h 333"/>
                <a:gd name="T6" fmla="*/ 2147483647 w 364"/>
                <a:gd name="T7" fmla="*/ 2147483647 h 333"/>
                <a:gd name="T8" fmla="*/ 2147483647 w 364"/>
                <a:gd name="T9" fmla="*/ 0 h 333"/>
                <a:gd name="T10" fmla="*/ 2147483647 w 364"/>
                <a:gd name="T11" fmla="*/ 2147483647 h 333"/>
                <a:gd name="T12" fmla="*/ 2147483647 w 364"/>
                <a:gd name="T13" fmla="*/ 2147483647 h 333"/>
                <a:gd name="T14" fmla="*/ 0 w 364"/>
                <a:gd name="T15" fmla="*/ 2147483647 h 333"/>
                <a:gd name="T16" fmla="*/ 2147483647 w 364"/>
                <a:gd name="T17" fmla="*/ 2147483647 h 333"/>
                <a:gd name="T18" fmla="*/ 2147483647 w 364"/>
                <a:gd name="T19" fmla="*/ 2147483647 h 333"/>
                <a:gd name="T20" fmla="*/ 2147483647 w 364"/>
                <a:gd name="T21" fmla="*/ 2147483647 h 333"/>
                <a:gd name="T22" fmla="*/ 2147483647 w 364"/>
                <a:gd name="T23" fmla="*/ 2147483647 h 333"/>
                <a:gd name="T24" fmla="*/ 2147483647 w 364"/>
                <a:gd name="T25" fmla="*/ 2147483647 h 333"/>
                <a:gd name="T26" fmla="*/ 2147483647 w 364"/>
                <a:gd name="T27" fmla="*/ 2147483647 h 333"/>
                <a:gd name="T28" fmla="*/ 2147483647 w 364"/>
                <a:gd name="T29" fmla="*/ 2147483647 h 333"/>
                <a:gd name="T30" fmla="*/ 2147483647 w 364"/>
                <a:gd name="T31" fmla="*/ 2147483647 h 333"/>
                <a:gd name="T32" fmla="*/ 2147483647 w 364"/>
                <a:gd name="T33" fmla="*/ 2147483647 h 333"/>
                <a:gd name="T34" fmla="*/ 2147483647 w 364"/>
                <a:gd name="T35" fmla="*/ 2147483647 h 333"/>
                <a:gd name="T36" fmla="*/ 2147483647 w 364"/>
                <a:gd name="T37" fmla="*/ 2147483647 h 333"/>
                <a:gd name="T38" fmla="*/ 2147483647 w 364"/>
                <a:gd name="T39" fmla="*/ 2147483647 h 333"/>
                <a:gd name="T40" fmla="*/ 2147483647 w 364"/>
                <a:gd name="T41" fmla="*/ 2147483647 h 333"/>
                <a:gd name="T42" fmla="*/ 2147483647 w 364"/>
                <a:gd name="T43" fmla="*/ 2147483647 h 333"/>
                <a:gd name="T44" fmla="*/ 2147483647 w 364"/>
                <a:gd name="T45" fmla="*/ 2147483647 h 333"/>
                <a:gd name="T46" fmla="*/ 2147483647 w 364"/>
                <a:gd name="T47" fmla="*/ 2147483647 h 333"/>
                <a:gd name="T48" fmla="*/ 2147483647 w 364"/>
                <a:gd name="T49" fmla="*/ 2147483647 h 333"/>
                <a:gd name="T50" fmla="*/ 2147483647 w 364"/>
                <a:gd name="T51" fmla="*/ 2147483647 h 333"/>
                <a:gd name="T52" fmla="*/ 2147483647 w 364"/>
                <a:gd name="T53" fmla="*/ 2147483647 h 333"/>
                <a:gd name="T54" fmla="*/ 2147483647 w 364"/>
                <a:gd name="T55" fmla="*/ 2147483647 h 333"/>
                <a:gd name="T56" fmla="*/ 2147483647 w 364"/>
                <a:gd name="T57" fmla="*/ 2147483647 h 333"/>
                <a:gd name="T58" fmla="*/ 2147483647 w 364"/>
                <a:gd name="T59" fmla="*/ 2147483647 h 333"/>
                <a:gd name="T60" fmla="*/ 2147483647 w 364"/>
                <a:gd name="T61" fmla="*/ 2147483647 h 333"/>
                <a:gd name="T62" fmla="*/ 2147483647 w 364"/>
                <a:gd name="T63" fmla="*/ 2147483647 h 333"/>
                <a:gd name="T64" fmla="*/ 2147483647 w 364"/>
                <a:gd name="T65" fmla="*/ 2147483647 h 333"/>
                <a:gd name="T66" fmla="*/ 2147483647 w 364"/>
                <a:gd name="T67" fmla="*/ 2147483647 h 3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4"/>
                <a:gd name="T103" fmla="*/ 0 h 333"/>
                <a:gd name="T104" fmla="*/ 364 w 364"/>
                <a:gd name="T105" fmla="*/ 333 h 3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4" h="333">
                  <a:moveTo>
                    <a:pt x="359" y="119"/>
                  </a:moveTo>
                  <a:cubicBezTo>
                    <a:pt x="355" y="114"/>
                    <a:pt x="349" y="111"/>
                    <a:pt x="343" y="111"/>
                  </a:cubicBezTo>
                  <a:cubicBezTo>
                    <a:pt x="323" y="111"/>
                    <a:pt x="323" y="111"/>
                    <a:pt x="323" y="111"/>
                  </a:cubicBezTo>
                  <a:cubicBezTo>
                    <a:pt x="323" y="100"/>
                    <a:pt x="314" y="91"/>
                    <a:pt x="303" y="91"/>
                  </a:cubicBezTo>
                  <a:cubicBezTo>
                    <a:pt x="283" y="91"/>
                    <a:pt x="283" y="91"/>
                    <a:pt x="283" y="91"/>
                  </a:cubicBezTo>
                  <a:cubicBezTo>
                    <a:pt x="283" y="71"/>
                    <a:pt x="283" y="71"/>
                    <a:pt x="283" y="71"/>
                  </a:cubicBezTo>
                  <a:cubicBezTo>
                    <a:pt x="283" y="60"/>
                    <a:pt x="274" y="51"/>
                    <a:pt x="263" y="51"/>
                  </a:cubicBezTo>
                  <a:cubicBezTo>
                    <a:pt x="252" y="51"/>
                    <a:pt x="252" y="51"/>
                    <a:pt x="252" y="51"/>
                  </a:cubicBezTo>
                  <a:cubicBezTo>
                    <a:pt x="252" y="10"/>
                    <a:pt x="252" y="10"/>
                    <a:pt x="252" y="10"/>
                  </a:cubicBezTo>
                  <a:cubicBezTo>
                    <a:pt x="252" y="5"/>
                    <a:pt x="248" y="0"/>
                    <a:pt x="242" y="0"/>
                  </a:cubicBezTo>
                  <a:cubicBezTo>
                    <a:pt x="41" y="0"/>
                    <a:pt x="41" y="0"/>
                    <a:pt x="41" y="0"/>
                  </a:cubicBezTo>
                  <a:cubicBezTo>
                    <a:pt x="35" y="0"/>
                    <a:pt x="30" y="5"/>
                    <a:pt x="30" y="10"/>
                  </a:cubicBezTo>
                  <a:cubicBezTo>
                    <a:pt x="30" y="51"/>
                    <a:pt x="30" y="51"/>
                    <a:pt x="30" y="51"/>
                  </a:cubicBezTo>
                  <a:cubicBezTo>
                    <a:pt x="20" y="51"/>
                    <a:pt x="20" y="51"/>
                    <a:pt x="20" y="51"/>
                  </a:cubicBezTo>
                  <a:cubicBezTo>
                    <a:pt x="9" y="51"/>
                    <a:pt x="0" y="60"/>
                    <a:pt x="0" y="71"/>
                  </a:cubicBezTo>
                  <a:cubicBezTo>
                    <a:pt x="0" y="313"/>
                    <a:pt x="0" y="313"/>
                    <a:pt x="0" y="313"/>
                  </a:cubicBezTo>
                  <a:cubicBezTo>
                    <a:pt x="0" y="324"/>
                    <a:pt x="9" y="333"/>
                    <a:pt x="20" y="333"/>
                  </a:cubicBezTo>
                  <a:cubicBezTo>
                    <a:pt x="61" y="333"/>
                    <a:pt x="61" y="333"/>
                    <a:pt x="61" y="333"/>
                  </a:cubicBezTo>
                  <a:cubicBezTo>
                    <a:pt x="156" y="333"/>
                    <a:pt x="156" y="333"/>
                    <a:pt x="156" y="333"/>
                  </a:cubicBezTo>
                  <a:cubicBezTo>
                    <a:pt x="156" y="247"/>
                    <a:pt x="156" y="247"/>
                    <a:pt x="156" y="247"/>
                  </a:cubicBezTo>
                  <a:cubicBezTo>
                    <a:pt x="131" y="247"/>
                    <a:pt x="131" y="247"/>
                    <a:pt x="131" y="247"/>
                  </a:cubicBezTo>
                  <a:cubicBezTo>
                    <a:pt x="127" y="247"/>
                    <a:pt x="123" y="245"/>
                    <a:pt x="121" y="241"/>
                  </a:cubicBezTo>
                  <a:cubicBezTo>
                    <a:pt x="120" y="237"/>
                    <a:pt x="121" y="233"/>
                    <a:pt x="124" y="230"/>
                  </a:cubicBezTo>
                  <a:cubicBezTo>
                    <a:pt x="194" y="159"/>
                    <a:pt x="194" y="159"/>
                    <a:pt x="194" y="159"/>
                  </a:cubicBezTo>
                  <a:cubicBezTo>
                    <a:pt x="198" y="155"/>
                    <a:pt x="205" y="155"/>
                    <a:pt x="208" y="159"/>
                  </a:cubicBezTo>
                  <a:cubicBezTo>
                    <a:pt x="279" y="230"/>
                    <a:pt x="279" y="230"/>
                    <a:pt x="279" y="230"/>
                  </a:cubicBezTo>
                  <a:cubicBezTo>
                    <a:pt x="282" y="233"/>
                    <a:pt x="283" y="237"/>
                    <a:pt x="281" y="241"/>
                  </a:cubicBezTo>
                  <a:cubicBezTo>
                    <a:pt x="280" y="245"/>
                    <a:pt x="276" y="247"/>
                    <a:pt x="272" y="247"/>
                  </a:cubicBezTo>
                  <a:cubicBezTo>
                    <a:pt x="247" y="247"/>
                    <a:pt x="247" y="247"/>
                    <a:pt x="247" y="247"/>
                  </a:cubicBezTo>
                  <a:cubicBezTo>
                    <a:pt x="247" y="333"/>
                    <a:pt x="247" y="333"/>
                    <a:pt x="247" y="333"/>
                  </a:cubicBezTo>
                  <a:cubicBezTo>
                    <a:pt x="263" y="333"/>
                    <a:pt x="263" y="333"/>
                    <a:pt x="263" y="333"/>
                  </a:cubicBezTo>
                  <a:cubicBezTo>
                    <a:pt x="303" y="333"/>
                    <a:pt x="303" y="333"/>
                    <a:pt x="303" y="333"/>
                  </a:cubicBezTo>
                  <a:cubicBezTo>
                    <a:pt x="312" y="333"/>
                    <a:pt x="321" y="327"/>
                    <a:pt x="323" y="318"/>
                  </a:cubicBezTo>
                  <a:cubicBezTo>
                    <a:pt x="363" y="136"/>
                    <a:pt x="363" y="136"/>
                    <a:pt x="363" y="136"/>
                  </a:cubicBezTo>
                  <a:cubicBezTo>
                    <a:pt x="364" y="130"/>
                    <a:pt x="363" y="124"/>
                    <a:pt x="359" y="119"/>
                  </a:cubicBezTo>
                  <a:close/>
                  <a:moveTo>
                    <a:pt x="30" y="313"/>
                  </a:moveTo>
                  <a:cubicBezTo>
                    <a:pt x="20" y="313"/>
                    <a:pt x="20" y="313"/>
                    <a:pt x="20" y="313"/>
                  </a:cubicBezTo>
                  <a:cubicBezTo>
                    <a:pt x="20" y="71"/>
                    <a:pt x="20" y="71"/>
                    <a:pt x="20" y="71"/>
                  </a:cubicBezTo>
                  <a:cubicBezTo>
                    <a:pt x="30" y="71"/>
                    <a:pt x="30" y="71"/>
                    <a:pt x="30" y="71"/>
                  </a:cubicBezTo>
                  <a:lnTo>
                    <a:pt x="30" y="313"/>
                  </a:lnTo>
                  <a:close/>
                  <a:moveTo>
                    <a:pt x="242" y="91"/>
                  </a:moveTo>
                  <a:cubicBezTo>
                    <a:pt x="231" y="91"/>
                    <a:pt x="222" y="100"/>
                    <a:pt x="222" y="111"/>
                  </a:cubicBezTo>
                  <a:cubicBezTo>
                    <a:pt x="101" y="111"/>
                    <a:pt x="101" y="111"/>
                    <a:pt x="101" y="111"/>
                  </a:cubicBezTo>
                  <a:cubicBezTo>
                    <a:pt x="92" y="111"/>
                    <a:pt x="83" y="118"/>
                    <a:pt x="81" y="127"/>
                  </a:cubicBezTo>
                  <a:cubicBezTo>
                    <a:pt x="81" y="127"/>
                    <a:pt x="41" y="312"/>
                    <a:pt x="41" y="313"/>
                  </a:cubicBezTo>
                  <a:cubicBezTo>
                    <a:pt x="41" y="313"/>
                    <a:pt x="41" y="313"/>
                    <a:pt x="41" y="313"/>
                  </a:cubicBezTo>
                  <a:cubicBezTo>
                    <a:pt x="41" y="10"/>
                    <a:pt x="41" y="10"/>
                    <a:pt x="41" y="10"/>
                  </a:cubicBezTo>
                  <a:cubicBezTo>
                    <a:pt x="242" y="10"/>
                    <a:pt x="242" y="10"/>
                    <a:pt x="242" y="10"/>
                  </a:cubicBezTo>
                  <a:lnTo>
                    <a:pt x="242" y="91"/>
                  </a:lnTo>
                  <a:close/>
                  <a:moveTo>
                    <a:pt x="263" y="91"/>
                  </a:moveTo>
                  <a:cubicBezTo>
                    <a:pt x="252" y="91"/>
                    <a:pt x="252" y="91"/>
                    <a:pt x="252" y="91"/>
                  </a:cubicBezTo>
                  <a:cubicBezTo>
                    <a:pt x="252" y="71"/>
                    <a:pt x="252" y="71"/>
                    <a:pt x="252" y="71"/>
                  </a:cubicBezTo>
                  <a:cubicBezTo>
                    <a:pt x="263" y="71"/>
                    <a:pt x="263" y="71"/>
                    <a:pt x="263" y="71"/>
                  </a:cubicBezTo>
                  <a:lnTo>
                    <a:pt x="263" y="91"/>
                  </a:lnTo>
                  <a:close/>
                  <a:moveTo>
                    <a:pt x="70" y="86"/>
                  </a:moveTo>
                  <a:cubicBezTo>
                    <a:pt x="70" y="81"/>
                    <a:pt x="75" y="76"/>
                    <a:pt x="80" y="76"/>
                  </a:cubicBezTo>
                  <a:cubicBezTo>
                    <a:pt x="201" y="76"/>
                    <a:pt x="201" y="76"/>
                    <a:pt x="201" y="76"/>
                  </a:cubicBezTo>
                  <a:cubicBezTo>
                    <a:pt x="206" y="76"/>
                    <a:pt x="211" y="81"/>
                    <a:pt x="211" y="86"/>
                  </a:cubicBezTo>
                  <a:cubicBezTo>
                    <a:pt x="211" y="92"/>
                    <a:pt x="206" y="96"/>
                    <a:pt x="201" y="96"/>
                  </a:cubicBezTo>
                  <a:cubicBezTo>
                    <a:pt x="80" y="96"/>
                    <a:pt x="80" y="96"/>
                    <a:pt x="80" y="96"/>
                  </a:cubicBezTo>
                  <a:cubicBezTo>
                    <a:pt x="75" y="96"/>
                    <a:pt x="70" y="92"/>
                    <a:pt x="70" y="86"/>
                  </a:cubicBezTo>
                  <a:close/>
                  <a:moveTo>
                    <a:pt x="70" y="45"/>
                  </a:moveTo>
                  <a:cubicBezTo>
                    <a:pt x="70" y="40"/>
                    <a:pt x="75" y="35"/>
                    <a:pt x="80" y="35"/>
                  </a:cubicBezTo>
                  <a:cubicBezTo>
                    <a:pt x="201" y="35"/>
                    <a:pt x="201" y="35"/>
                    <a:pt x="201" y="35"/>
                  </a:cubicBezTo>
                  <a:cubicBezTo>
                    <a:pt x="206" y="35"/>
                    <a:pt x="211" y="40"/>
                    <a:pt x="211" y="45"/>
                  </a:cubicBezTo>
                  <a:cubicBezTo>
                    <a:pt x="211" y="51"/>
                    <a:pt x="206" y="55"/>
                    <a:pt x="201" y="55"/>
                  </a:cubicBezTo>
                  <a:cubicBezTo>
                    <a:pt x="80" y="55"/>
                    <a:pt x="80" y="55"/>
                    <a:pt x="80" y="55"/>
                  </a:cubicBezTo>
                  <a:cubicBezTo>
                    <a:pt x="75" y="55"/>
                    <a:pt x="70" y="51"/>
                    <a:pt x="70" y="45"/>
                  </a:cubicBezTo>
                  <a:close/>
                </a:path>
              </a:pathLst>
            </a:custGeom>
            <a:solidFill>
              <a:schemeClr val="bg1"/>
            </a:solidFill>
            <a:ln w="9525">
              <a:noFill/>
              <a:round/>
            </a:ln>
          </p:spPr>
          <p:txBody>
            <a:bodyPr/>
            <a:lstStyle/>
            <a:p>
              <a:endParaRPr lang="zh-CN" altLang="en-US"/>
            </a:p>
          </p:txBody>
        </p:sp>
        <p:sp>
          <p:nvSpPr>
            <p:cNvPr id="24" name="Freeform 21"/>
            <p:cNvSpPr>
              <a:spLocks noEditPoints="1"/>
            </p:cNvSpPr>
            <p:nvPr/>
          </p:nvSpPr>
          <p:spPr bwMode="auto">
            <a:xfrm>
              <a:off x="4645025" y="5072063"/>
              <a:ext cx="500063" cy="455612"/>
            </a:xfrm>
            <a:custGeom>
              <a:avLst/>
              <a:gdLst>
                <a:gd name="T0" fmla="*/ 2147483647 w 365"/>
                <a:gd name="T1" fmla="*/ 2147483647 h 333"/>
                <a:gd name="T2" fmla="*/ 2147483647 w 365"/>
                <a:gd name="T3" fmla="*/ 2147483647 h 333"/>
                <a:gd name="T4" fmla="*/ 2147483647 w 365"/>
                <a:gd name="T5" fmla="*/ 2147483647 h 333"/>
                <a:gd name="T6" fmla="*/ 2147483647 w 365"/>
                <a:gd name="T7" fmla="*/ 2147483647 h 333"/>
                <a:gd name="T8" fmla="*/ 2147483647 w 365"/>
                <a:gd name="T9" fmla="*/ 0 h 333"/>
                <a:gd name="T10" fmla="*/ 2147483647 w 365"/>
                <a:gd name="T11" fmla="*/ 2147483647 h 333"/>
                <a:gd name="T12" fmla="*/ 2147483647 w 365"/>
                <a:gd name="T13" fmla="*/ 2147483647 h 333"/>
                <a:gd name="T14" fmla="*/ 0 w 365"/>
                <a:gd name="T15" fmla="*/ 2147483647 h 333"/>
                <a:gd name="T16" fmla="*/ 2147483647 w 365"/>
                <a:gd name="T17" fmla="*/ 2147483647 h 333"/>
                <a:gd name="T18" fmla="*/ 2147483647 w 365"/>
                <a:gd name="T19" fmla="*/ 2147483647 h 333"/>
                <a:gd name="T20" fmla="*/ 2147483647 w 365"/>
                <a:gd name="T21" fmla="*/ 2147483647 h 333"/>
                <a:gd name="T22" fmla="*/ 2147483647 w 365"/>
                <a:gd name="T23" fmla="*/ 2147483647 h 333"/>
                <a:gd name="T24" fmla="*/ 2147483647 w 365"/>
                <a:gd name="T25" fmla="*/ 2147483647 h 333"/>
                <a:gd name="T26" fmla="*/ 2147483647 w 365"/>
                <a:gd name="T27" fmla="*/ 2147483647 h 333"/>
                <a:gd name="T28" fmla="*/ 2147483647 w 365"/>
                <a:gd name="T29" fmla="*/ 2147483647 h 333"/>
                <a:gd name="T30" fmla="*/ 2147483647 w 365"/>
                <a:gd name="T31" fmla="*/ 2147483647 h 333"/>
                <a:gd name="T32" fmla="*/ 2147483647 w 365"/>
                <a:gd name="T33" fmla="*/ 2147483647 h 333"/>
                <a:gd name="T34" fmla="*/ 2147483647 w 365"/>
                <a:gd name="T35" fmla="*/ 2147483647 h 333"/>
                <a:gd name="T36" fmla="*/ 2147483647 w 365"/>
                <a:gd name="T37" fmla="*/ 2147483647 h 333"/>
                <a:gd name="T38" fmla="*/ 2147483647 w 365"/>
                <a:gd name="T39" fmla="*/ 2147483647 h 333"/>
                <a:gd name="T40" fmla="*/ 2147483647 w 365"/>
                <a:gd name="T41" fmla="*/ 2147483647 h 333"/>
                <a:gd name="T42" fmla="*/ 2147483647 w 365"/>
                <a:gd name="T43" fmla="*/ 2147483647 h 333"/>
                <a:gd name="T44" fmla="*/ 2147483647 w 365"/>
                <a:gd name="T45" fmla="*/ 2147483647 h 333"/>
                <a:gd name="T46" fmla="*/ 2147483647 w 365"/>
                <a:gd name="T47" fmla="*/ 2147483647 h 333"/>
                <a:gd name="T48" fmla="*/ 2147483647 w 365"/>
                <a:gd name="T49" fmla="*/ 2147483647 h 333"/>
                <a:gd name="T50" fmla="*/ 2147483647 w 365"/>
                <a:gd name="T51" fmla="*/ 2147483647 h 333"/>
                <a:gd name="T52" fmla="*/ 2147483647 w 365"/>
                <a:gd name="T53" fmla="*/ 2147483647 h 333"/>
                <a:gd name="T54" fmla="*/ 2147483647 w 365"/>
                <a:gd name="T55" fmla="*/ 2147483647 h 333"/>
                <a:gd name="T56" fmla="*/ 2147483647 w 365"/>
                <a:gd name="T57" fmla="*/ 2147483647 h 333"/>
                <a:gd name="T58" fmla="*/ 2147483647 w 365"/>
                <a:gd name="T59" fmla="*/ 2147483647 h 333"/>
                <a:gd name="T60" fmla="*/ 2147483647 w 365"/>
                <a:gd name="T61" fmla="*/ 2147483647 h 333"/>
                <a:gd name="T62" fmla="*/ 2147483647 w 365"/>
                <a:gd name="T63" fmla="*/ 2147483647 h 333"/>
                <a:gd name="T64" fmla="*/ 2147483647 w 365"/>
                <a:gd name="T65" fmla="*/ 2147483647 h 333"/>
                <a:gd name="T66" fmla="*/ 2147483647 w 365"/>
                <a:gd name="T67" fmla="*/ 2147483647 h 3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5"/>
                <a:gd name="T103" fmla="*/ 0 h 333"/>
                <a:gd name="T104" fmla="*/ 365 w 365"/>
                <a:gd name="T105" fmla="*/ 333 h 3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5" h="333">
                  <a:moveTo>
                    <a:pt x="359" y="119"/>
                  </a:moveTo>
                  <a:cubicBezTo>
                    <a:pt x="355" y="114"/>
                    <a:pt x="350" y="111"/>
                    <a:pt x="343" y="111"/>
                  </a:cubicBezTo>
                  <a:cubicBezTo>
                    <a:pt x="323" y="111"/>
                    <a:pt x="323" y="111"/>
                    <a:pt x="323" y="111"/>
                  </a:cubicBezTo>
                  <a:cubicBezTo>
                    <a:pt x="323" y="100"/>
                    <a:pt x="314" y="91"/>
                    <a:pt x="303" y="91"/>
                  </a:cubicBezTo>
                  <a:cubicBezTo>
                    <a:pt x="283" y="91"/>
                    <a:pt x="283" y="91"/>
                    <a:pt x="283" y="91"/>
                  </a:cubicBezTo>
                  <a:cubicBezTo>
                    <a:pt x="283" y="71"/>
                    <a:pt x="283" y="71"/>
                    <a:pt x="283" y="71"/>
                  </a:cubicBezTo>
                  <a:cubicBezTo>
                    <a:pt x="283" y="60"/>
                    <a:pt x="274" y="51"/>
                    <a:pt x="263" y="51"/>
                  </a:cubicBezTo>
                  <a:cubicBezTo>
                    <a:pt x="253" y="51"/>
                    <a:pt x="253" y="51"/>
                    <a:pt x="253" y="51"/>
                  </a:cubicBezTo>
                  <a:cubicBezTo>
                    <a:pt x="253" y="10"/>
                    <a:pt x="253" y="10"/>
                    <a:pt x="253" y="10"/>
                  </a:cubicBezTo>
                  <a:cubicBezTo>
                    <a:pt x="253" y="5"/>
                    <a:pt x="248" y="0"/>
                    <a:pt x="243" y="0"/>
                  </a:cubicBezTo>
                  <a:cubicBezTo>
                    <a:pt x="41" y="0"/>
                    <a:pt x="41" y="0"/>
                    <a:pt x="41" y="0"/>
                  </a:cubicBezTo>
                  <a:cubicBezTo>
                    <a:pt x="35" y="0"/>
                    <a:pt x="31" y="5"/>
                    <a:pt x="31" y="10"/>
                  </a:cubicBezTo>
                  <a:cubicBezTo>
                    <a:pt x="31" y="51"/>
                    <a:pt x="31" y="51"/>
                    <a:pt x="31" y="51"/>
                  </a:cubicBezTo>
                  <a:cubicBezTo>
                    <a:pt x="21" y="51"/>
                    <a:pt x="21" y="51"/>
                    <a:pt x="21" y="51"/>
                  </a:cubicBezTo>
                  <a:cubicBezTo>
                    <a:pt x="9" y="51"/>
                    <a:pt x="0" y="60"/>
                    <a:pt x="0" y="71"/>
                  </a:cubicBezTo>
                  <a:cubicBezTo>
                    <a:pt x="0" y="313"/>
                    <a:pt x="0" y="313"/>
                    <a:pt x="0" y="313"/>
                  </a:cubicBezTo>
                  <a:cubicBezTo>
                    <a:pt x="0" y="324"/>
                    <a:pt x="9" y="333"/>
                    <a:pt x="21" y="333"/>
                  </a:cubicBezTo>
                  <a:cubicBezTo>
                    <a:pt x="61" y="333"/>
                    <a:pt x="61" y="333"/>
                    <a:pt x="61" y="333"/>
                  </a:cubicBezTo>
                  <a:cubicBezTo>
                    <a:pt x="263" y="333"/>
                    <a:pt x="263" y="333"/>
                    <a:pt x="263" y="333"/>
                  </a:cubicBezTo>
                  <a:cubicBezTo>
                    <a:pt x="303" y="333"/>
                    <a:pt x="303" y="333"/>
                    <a:pt x="303" y="333"/>
                  </a:cubicBezTo>
                  <a:cubicBezTo>
                    <a:pt x="313" y="333"/>
                    <a:pt x="321" y="327"/>
                    <a:pt x="323" y="318"/>
                  </a:cubicBezTo>
                  <a:cubicBezTo>
                    <a:pt x="363" y="136"/>
                    <a:pt x="363" y="136"/>
                    <a:pt x="363" y="136"/>
                  </a:cubicBezTo>
                  <a:cubicBezTo>
                    <a:pt x="365" y="130"/>
                    <a:pt x="363" y="124"/>
                    <a:pt x="359" y="119"/>
                  </a:cubicBezTo>
                  <a:close/>
                  <a:moveTo>
                    <a:pt x="31" y="313"/>
                  </a:moveTo>
                  <a:cubicBezTo>
                    <a:pt x="21" y="313"/>
                    <a:pt x="21" y="313"/>
                    <a:pt x="21" y="313"/>
                  </a:cubicBezTo>
                  <a:cubicBezTo>
                    <a:pt x="21" y="71"/>
                    <a:pt x="21" y="71"/>
                    <a:pt x="21" y="71"/>
                  </a:cubicBezTo>
                  <a:cubicBezTo>
                    <a:pt x="31" y="71"/>
                    <a:pt x="31" y="71"/>
                    <a:pt x="31" y="71"/>
                  </a:cubicBezTo>
                  <a:lnTo>
                    <a:pt x="31" y="313"/>
                  </a:lnTo>
                  <a:close/>
                  <a:moveTo>
                    <a:pt x="254" y="215"/>
                  </a:moveTo>
                  <a:cubicBezTo>
                    <a:pt x="184" y="286"/>
                    <a:pt x="184" y="286"/>
                    <a:pt x="184" y="286"/>
                  </a:cubicBezTo>
                  <a:cubicBezTo>
                    <a:pt x="180" y="290"/>
                    <a:pt x="173" y="290"/>
                    <a:pt x="169" y="286"/>
                  </a:cubicBezTo>
                  <a:cubicBezTo>
                    <a:pt x="99" y="215"/>
                    <a:pt x="99" y="215"/>
                    <a:pt x="99" y="215"/>
                  </a:cubicBezTo>
                  <a:cubicBezTo>
                    <a:pt x="96" y="212"/>
                    <a:pt x="95" y="208"/>
                    <a:pt x="97" y="204"/>
                  </a:cubicBezTo>
                  <a:cubicBezTo>
                    <a:pt x="98" y="200"/>
                    <a:pt x="102" y="198"/>
                    <a:pt x="106" y="198"/>
                  </a:cubicBezTo>
                  <a:cubicBezTo>
                    <a:pt x="131" y="198"/>
                    <a:pt x="131" y="198"/>
                    <a:pt x="131" y="198"/>
                  </a:cubicBezTo>
                  <a:cubicBezTo>
                    <a:pt x="131" y="111"/>
                    <a:pt x="131" y="111"/>
                    <a:pt x="131" y="111"/>
                  </a:cubicBezTo>
                  <a:cubicBezTo>
                    <a:pt x="101" y="111"/>
                    <a:pt x="101" y="111"/>
                    <a:pt x="101" y="111"/>
                  </a:cubicBezTo>
                  <a:cubicBezTo>
                    <a:pt x="92" y="111"/>
                    <a:pt x="84" y="118"/>
                    <a:pt x="82" y="127"/>
                  </a:cubicBezTo>
                  <a:cubicBezTo>
                    <a:pt x="82" y="127"/>
                    <a:pt x="41" y="312"/>
                    <a:pt x="41" y="313"/>
                  </a:cubicBezTo>
                  <a:cubicBezTo>
                    <a:pt x="41" y="313"/>
                    <a:pt x="41" y="313"/>
                    <a:pt x="41" y="313"/>
                  </a:cubicBezTo>
                  <a:cubicBezTo>
                    <a:pt x="41" y="10"/>
                    <a:pt x="41" y="10"/>
                    <a:pt x="41" y="10"/>
                  </a:cubicBezTo>
                  <a:cubicBezTo>
                    <a:pt x="243" y="10"/>
                    <a:pt x="243" y="10"/>
                    <a:pt x="243" y="10"/>
                  </a:cubicBezTo>
                  <a:cubicBezTo>
                    <a:pt x="243" y="91"/>
                    <a:pt x="243" y="91"/>
                    <a:pt x="243" y="91"/>
                  </a:cubicBezTo>
                  <a:cubicBezTo>
                    <a:pt x="231" y="91"/>
                    <a:pt x="222" y="100"/>
                    <a:pt x="222" y="111"/>
                  </a:cubicBezTo>
                  <a:cubicBezTo>
                    <a:pt x="222" y="111"/>
                    <a:pt x="222" y="111"/>
                    <a:pt x="222" y="111"/>
                  </a:cubicBezTo>
                  <a:cubicBezTo>
                    <a:pt x="222" y="198"/>
                    <a:pt x="222" y="198"/>
                    <a:pt x="222" y="198"/>
                  </a:cubicBezTo>
                  <a:cubicBezTo>
                    <a:pt x="247" y="198"/>
                    <a:pt x="247" y="198"/>
                    <a:pt x="247" y="198"/>
                  </a:cubicBezTo>
                  <a:cubicBezTo>
                    <a:pt x="251" y="198"/>
                    <a:pt x="255" y="200"/>
                    <a:pt x="257" y="204"/>
                  </a:cubicBezTo>
                  <a:cubicBezTo>
                    <a:pt x="258" y="208"/>
                    <a:pt x="257" y="212"/>
                    <a:pt x="254" y="215"/>
                  </a:cubicBezTo>
                  <a:close/>
                  <a:moveTo>
                    <a:pt x="263" y="91"/>
                  </a:moveTo>
                  <a:cubicBezTo>
                    <a:pt x="253" y="91"/>
                    <a:pt x="253" y="91"/>
                    <a:pt x="253" y="91"/>
                  </a:cubicBezTo>
                  <a:cubicBezTo>
                    <a:pt x="253" y="71"/>
                    <a:pt x="253" y="71"/>
                    <a:pt x="253" y="71"/>
                  </a:cubicBezTo>
                  <a:cubicBezTo>
                    <a:pt x="263" y="71"/>
                    <a:pt x="263" y="71"/>
                    <a:pt x="263" y="71"/>
                  </a:cubicBezTo>
                  <a:lnTo>
                    <a:pt x="263" y="91"/>
                  </a:lnTo>
                  <a:close/>
                  <a:moveTo>
                    <a:pt x="70" y="45"/>
                  </a:moveTo>
                  <a:cubicBezTo>
                    <a:pt x="70" y="40"/>
                    <a:pt x="75" y="35"/>
                    <a:pt x="80" y="35"/>
                  </a:cubicBezTo>
                  <a:cubicBezTo>
                    <a:pt x="201" y="35"/>
                    <a:pt x="201" y="35"/>
                    <a:pt x="201" y="35"/>
                  </a:cubicBezTo>
                  <a:cubicBezTo>
                    <a:pt x="206" y="35"/>
                    <a:pt x="211" y="40"/>
                    <a:pt x="211" y="45"/>
                  </a:cubicBezTo>
                  <a:cubicBezTo>
                    <a:pt x="211" y="51"/>
                    <a:pt x="206" y="55"/>
                    <a:pt x="201" y="55"/>
                  </a:cubicBezTo>
                  <a:cubicBezTo>
                    <a:pt x="80" y="55"/>
                    <a:pt x="80" y="55"/>
                    <a:pt x="80" y="55"/>
                  </a:cubicBezTo>
                  <a:cubicBezTo>
                    <a:pt x="75" y="55"/>
                    <a:pt x="70" y="51"/>
                    <a:pt x="70" y="45"/>
                  </a:cubicBezTo>
                  <a:close/>
                  <a:moveTo>
                    <a:pt x="201" y="96"/>
                  </a:moveTo>
                  <a:cubicBezTo>
                    <a:pt x="80" y="96"/>
                    <a:pt x="80" y="96"/>
                    <a:pt x="80" y="96"/>
                  </a:cubicBezTo>
                  <a:cubicBezTo>
                    <a:pt x="75" y="96"/>
                    <a:pt x="70" y="92"/>
                    <a:pt x="70" y="86"/>
                  </a:cubicBezTo>
                  <a:cubicBezTo>
                    <a:pt x="70" y="81"/>
                    <a:pt x="75" y="76"/>
                    <a:pt x="80" y="76"/>
                  </a:cubicBezTo>
                  <a:cubicBezTo>
                    <a:pt x="201" y="76"/>
                    <a:pt x="201" y="76"/>
                    <a:pt x="201" y="76"/>
                  </a:cubicBezTo>
                  <a:cubicBezTo>
                    <a:pt x="206" y="76"/>
                    <a:pt x="211" y="81"/>
                    <a:pt x="211" y="86"/>
                  </a:cubicBezTo>
                  <a:cubicBezTo>
                    <a:pt x="211" y="92"/>
                    <a:pt x="206" y="96"/>
                    <a:pt x="201" y="96"/>
                  </a:cubicBezTo>
                  <a:close/>
                </a:path>
              </a:pathLst>
            </a:custGeom>
            <a:solidFill>
              <a:schemeClr val="bg1"/>
            </a:solidFill>
            <a:ln w="9525">
              <a:noFill/>
              <a:round/>
            </a:ln>
          </p:spPr>
          <p:txBody>
            <a:bodyPr/>
            <a:lstStyle/>
            <a:p>
              <a:endParaRPr lang="zh-CN" altLang="en-US"/>
            </a:p>
          </p:txBody>
        </p:sp>
        <p:sp>
          <p:nvSpPr>
            <p:cNvPr id="28" name="Freeform 24"/>
            <p:cNvSpPr>
              <a:spLocks noEditPoints="1"/>
            </p:cNvSpPr>
            <p:nvPr/>
          </p:nvSpPr>
          <p:spPr bwMode="auto">
            <a:xfrm>
              <a:off x="7085013" y="5072063"/>
              <a:ext cx="498475" cy="455612"/>
            </a:xfrm>
            <a:custGeom>
              <a:avLst/>
              <a:gdLst>
                <a:gd name="T0" fmla="*/ 2147483647 w 364"/>
                <a:gd name="T1" fmla="*/ 2147483647 h 333"/>
                <a:gd name="T2" fmla="*/ 2147483647 w 364"/>
                <a:gd name="T3" fmla="*/ 2147483647 h 333"/>
                <a:gd name="T4" fmla="*/ 2147483647 w 364"/>
                <a:gd name="T5" fmla="*/ 2147483647 h 333"/>
                <a:gd name="T6" fmla="*/ 2147483647 w 364"/>
                <a:gd name="T7" fmla="*/ 2147483647 h 333"/>
                <a:gd name="T8" fmla="*/ 2147483647 w 364"/>
                <a:gd name="T9" fmla="*/ 2147483647 h 333"/>
                <a:gd name="T10" fmla="*/ 2147483647 w 364"/>
                <a:gd name="T11" fmla="*/ 2147483647 h 333"/>
                <a:gd name="T12" fmla="*/ 2147483647 w 364"/>
                <a:gd name="T13" fmla="*/ 2147483647 h 333"/>
                <a:gd name="T14" fmla="*/ 2147483647 w 364"/>
                <a:gd name="T15" fmla="*/ 2147483647 h 333"/>
                <a:gd name="T16" fmla="*/ 2147483647 w 364"/>
                <a:gd name="T17" fmla="*/ 2147483647 h 333"/>
                <a:gd name="T18" fmla="*/ 2147483647 w 364"/>
                <a:gd name="T19" fmla="*/ 2147483647 h 333"/>
                <a:gd name="T20" fmla="*/ 0 w 364"/>
                <a:gd name="T21" fmla="*/ 2147483647 h 333"/>
                <a:gd name="T22" fmla="*/ 2147483647 w 364"/>
                <a:gd name="T23" fmla="*/ 2147483647 h 333"/>
                <a:gd name="T24" fmla="*/ 2147483647 w 364"/>
                <a:gd name="T25" fmla="*/ 0 h 333"/>
                <a:gd name="T26" fmla="*/ 2147483647 w 364"/>
                <a:gd name="T27" fmla="*/ 2147483647 h 333"/>
                <a:gd name="T28" fmla="*/ 2147483647 w 364"/>
                <a:gd name="T29" fmla="*/ 2147483647 h 333"/>
                <a:gd name="T30" fmla="*/ 2147483647 w 364"/>
                <a:gd name="T31" fmla="*/ 2147483647 h 333"/>
                <a:gd name="T32" fmla="*/ 2147483647 w 364"/>
                <a:gd name="T33" fmla="*/ 2147483647 h 333"/>
                <a:gd name="T34" fmla="*/ 2147483647 w 364"/>
                <a:gd name="T35" fmla="*/ 2147483647 h 333"/>
                <a:gd name="T36" fmla="*/ 2147483647 w 364"/>
                <a:gd name="T37" fmla="*/ 2147483647 h 333"/>
                <a:gd name="T38" fmla="*/ 2147483647 w 364"/>
                <a:gd name="T39" fmla="*/ 2147483647 h 333"/>
                <a:gd name="T40" fmla="*/ 2147483647 w 364"/>
                <a:gd name="T41" fmla="*/ 2147483647 h 333"/>
                <a:gd name="T42" fmla="*/ 2147483647 w 364"/>
                <a:gd name="T43" fmla="*/ 2147483647 h 333"/>
                <a:gd name="T44" fmla="*/ 2147483647 w 364"/>
                <a:gd name="T45" fmla="*/ 2147483647 h 333"/>
                <a:gd name="T46" fmla="*/ 2147483647 w 364"/>
                <a:gd name="T47" fmla="*/ 2147483647 h 333"/>
                <a:gd name="T48" fmla="*/ 2147483647 w 364"/>
                <a:gd name="T49" fmla="*/ 2147483647 h 333"/>
                <a:gd name="T50" fmla="*/ 2147483647 w 364"/>
                <a:gd name="T51" fmla="*/ 2147483647 h 333"/>
                <a:gd name="T52" fmla="*/ 2147483647 w 364"/>
                <a:gd name="T53" fmla="*/ 2147483647 h 333"/>
                <a:gd name="T54" fmla="*/ 2147483647 w 364"/>
                <a:gd name="T55" fmla="*/ 2147483647 h 333"/>
                <a:gd name="T56" fmla="*/ 2147483647 w 364"/>
                <a:gd name="T57" fmla="*/ 2147483647 h 333"/>
                <a:gd name="T58" fmla="*/ 2147483647 w 364"/>
                <a:gd name="T59" fmla="*/ 2147483647 h 333"/>
                <a:gd name="T60" fmla="*/ 2147483647 w 364"/>
                <a:gd name="T61" fmla="*/ 2147483647 h 333"/>
                <a:gd name="T62" fmla="*/ 2147483647 w 364"/>
                <a:gd name="T63" fmla="*/ 2147483647 h 333"/>
                <a:gd name="T64" fmla="*/ 2147483647 w 364"/>
                <a:gd name="T65" fmla="*/ 2147483647 h 333"/>
                <a:gd name="T66" fmla="*/ 2147483647 w 364"/>
                <a:gd name="T67" fmla="*/ 2147483647 h 333"/>
                <a:gd name="T68" fmla="*/ 2147483647 w 364"/>
                <a:gd name="T69" fmla="*/ 2147483647 h 333"/>
                <a:gd name="T70" fmla="*/ 2147483647 w 364"/>
                <a:gd name="T71" fmla="*/ 2147483647 h 333"/>
                <a:gd name="T72" fmla="*/ 2147483647 w 364"/>
                <a:gd name="T73" fmla="*/ 2147483647 h 333"/>
                <a:gd name="T74" fmla="*/ 2147483647 w 364"/>
                <a:gd name="T75" fmla="*/ 2147483647 h 333"/>
                <a:gd name="T76" fmla="*/ 2147483647 w 364"/>
                <a:gd name="T77" fmla="*/ 2147483647 h 333"/>
                <a:gd name="T78" fmla="*/ 2147483647 w 364"/>
                <a:gd name="T79" fmla="*/ 2147483647 h 3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64"/>
                <a:gd name="T121" fmla="*/ 0 h 333"/>
                <a:gd name="T122" fmla="*/ 364 w 364"/>
                <a:gd name="T123" fmla="*/ 333 h 33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64" h="333">
                  <a:moveTo>
                    <a:pt x="210" y="45"/>
                  </a:moveTo>
                  <a:cubicBezTo>
                    <a:pt x="210" y="51"/>
                    <a:pt x="206" y="55"/>
                    <a:pt x="200" y="55"/>
                  </a:cubicBezTo>
                  <a:cubicBezTo>
                    <a:pt x="80" y="55"/>
                    <a:pt x="80" y="55"/>
                    <a:pt x="80" y="55"/>
                  </a:cubicBezTo>
                  <a:cubicBezTo>
                    <a:pt x="74" y="55"/>
                    <a:pt x="69" y="51"/>
                    <a:pt x="69" y="45"/>
                  </a:cubicBezTo>
                  <a:cubicBezTo>
                    <a:pt x="69" y="40"/>
                    <a:pt x="74" y="35"/>
                    <a:pt x="80" y="35"/>
                  </a:cubicBezTo>
                  <a:cubicBezTo>
                    <a:pt x="200" y="35"/>
                    <a:pt x="200" y="35"/>
                    <a:pt x="200" y="35"/>
                  </a:cubicBezTo>
                  <a:cubicBezTo>
                    <a:pt x="206" y="35"/>
                    <a:pt x="210" y="40"/>
                    <a:pt x="210" y="45"/>
                  </a:cubicBezTo>
                  <a:close/>
                  <a:moveTo>
                    <a:pt x="200" y="76"/>
                  </a:moveTo>
                  <a:cubicBezTo>
                    <a:pt x="80" y="76"/>
                    <a:pt x="80" y="76"/>
                    <a:pt x="80" y="76"/>
                  </a:cubicBezTo>
                  <a:cubicBezTo>
                    <a:pt x="74" y="76"/>
                    <a:pt x="69" y="81"/>
                    <a:pt x="69" y="86"/>
                  </a:cubicBezTo>
                  <a:cubicBezTo>
                    <a:pt x="69" y="92"/>
                    <a:pt x="74" y="96"/>
                    <a:pt x="80" y="96"/>
                  </a:cubicBezTo>
                  <a:cubicBezTo>
                    <a:pt x="200" y="96"/>
                    <a:pt x="200" y="96"/>
                    <a:pt x="200" y="96"/>
                  </a:cubicBezTo>
                  <a:cubicBezTo>
                    <a:pt x="206" y="96"/>
                    <a:pt x="210" y="92"/>
                    <a:pt x="210" y="86"/>
                  </a:cubicBezTo>
                  <a:cubicBezTo>
                    <a:pt x="210" y="81"/>
                    <a:pt x="206" y="76"/>
                    <a:pt x="200" y="76"/>
                  </a:cubicBezTo>
                  <a:close/>
                  <a:moveTo>
                    <a:pt x="362" y="136"/>
                  </a:moveTo>
                  <a:cubicBezTo>
                    <a:pt x="322" y="318"/>
                    <a:pt x="322" y="318"/>
                    <a:pt x="322" y="318"/>
                  </a:cubicBezTo>
                  <a:cubicBezTo>
                    <a:pt x="320" y="327"/>
                    <a:pt x="312" y="333"/>
                    <a:pt x="302" y="333"/>
                  </a:cubicBezTo>
                  <a:cubicBezTo>
                    <a:pt x="262" y="333"/>
                    <a:pt x="262" y="333"/>
                    <a:pt x="262" y="333"/>
                  </a:cubicBezTo>
                  <a:cubicBezTo>
                    <a:pt x="60" y="333"/>
                    <a:pt x="60" y="333"/>
                    <a:pt x="60" y="333"/>
                  </a:cubicBezTo>
                  <a:cubicBezTo>
                    <a:pt x="20" y="333"/>
                    <a:pt x="20" y="333"/>
                    <a:pt x="20" y="333"/>
                  </a:cubicBezTo>
                  <a:cubicBezTo>
                    <a:pt x="9" y="333"/>
                    <a:pt x="0" y="324"/>
                    <a:pt x="0" y="313"/>
                  </a:cubicBezTo>
                  <a:cubicBezTo>
                    <a:pt x="0" y="71"/>
                    <a:pt x="0" y="71"/>
                    <a:pt x="0" y="71"/>
                  </a:cubicBezTo>
                  <a:cubicBezTo>
                    <a:pt x="0" y="60"/>
                    <a:pt x="9" y="51"/>
                    <a:pt x="20" y="51"/>
                  </a:cubicBezTo>
                  <a:cubicBezTo>
                    <a:pt x="30" y="51"/>
                    <a:pt x="30" y="51"/>
                    <a:pt x="30" y="51"/>
                  </a:cubicBezTo>
                  <a:cubicBezTo>
                    <a:pt x="30" y="10"/>
                    <a:pt x="30" y="10"/>
                    <a:pt x="30" y="10"/>
                  </a:cubicBezTo>
                  <a:cubicBezTo>
                    <a:pt x="30" y="5"/>
                    <a:pt x="34" y="0"/>
                    <a:pt x="40" y="0"/>
                  </a:cubicBezTo>
                  <a:cubicBezTo>
                    <a:pt x="242" y="0"/>
                    <a:pt x="242" y="0"/>
                    <a:pt x="242" y="0"/>
                  </a:cubicBezTo>
                  <a:cubicBezTo>
                    <a:pt x="247" y="0"/>
                    <a:pt x="252" y="5"/>
                    <a:pt x="252" y="10"/>
                  </a:cubicBezTo>
                  <a:cubicBezTo>
                    <a:pt x="252" y="51"/>
                    <a:pt x="252" y="51"/>
                    <a:pt x="252" y="51"/>
                  </a:cubicBezTo>
                  <a:cubicBezTo>
                    <a:pt x="262" y="51"/>
                    <a:pt x="262" y="51"/>
                    <a:pt x="262" y="51"/>
                  </a:cubicBezTo>
                  <a:cubicBezTo>
                    <a:pt x="273" y="51"/>
                    <a:pt x="282" y="60"/>
                    <a:pt x="282" y="71"/>
                  </a:cubicBezTo>
                  <a:cubicBezTo>
                    <a:pt x="282" y="91"/>
                    <a:pt x="282" y="91"/>
                    <a:pt x="282" y="91"/>
                  </a:cubicBezTo>
                  <a:cubicBezTo>
                    <a:pt x="302" y="91"/>
                    <a:pt x="302" y="91"/>
                    <a:pt x="302" y="91"/>
                  </a:cubicBezTo>
                  <a:cubicBezTo>
                    <a:pt x="313" y="91"/>
                    <a:pt x="322" y="100"/>
                    <a:pt x="322" y="111"/>
                  </a:cubicBezTo>
                  <a:cubicBezTo>
                    <a:pt x="343" y="111"/>
                    <a:pt x="343" y="111"/>
                    <a:pt x="343" y="111"/>
                  </a:cubicBezTo>
                  <a:cubicBezTo>
                    <a:pt x="349" y="111"/>
                    <a:pt x="355" y="114"/>
                    <a:pt x="358" y="119"/>
                  </a:cubicBezTo>
                  <a:cubicBezTo>
                    <a:pt x="362" y="124"/>
                    <a:pt x="364" y="130"/>
                    <a:pt x="362" y="136"/>
                  </a:cubicBezTo>
                  <a:close/>
                  <a:moveTo>
                    <a:pt x="30" y="71"/>
                  </a:moveTo>
                  <a:cubicBezTo>
                    <a:pt x="20" y="71"/>
                    <a:pt x="20" y="71"/>
                    <a:pt x="20" y="71"/>
                  </a:cubicBezTo>
                  <a:cubicBezTo>
                    <a:pt x="20" y="313"/>
                    <a:pt x="20" y="313"/>
                    <a:pt x="20" y="313"/>
                  </a:cubicBezTo>
                  <a:cubicBezTo>
                    <a:pt x="30" y="313"/>
                    <a:pt x="30" y="313"/>
                    <a:pt x="30" y="313"/>
                  </a:cubicBezTo>
                  <a:lnTo>
                    <a:pt x="30" y="71"/>
                  </a:lnTo>
                  <a:close/>
                  <a:moveTo>
                    <a:pt x="252" y="91"/>
                  </a:moveTo>
                  <a:cubicBezTo>
                    <a:pt x="262" y="91"/>
                    <a:pt x="262" y="91"/>
                    <a:pt x="262" y="91"/>
                  </a:cubicBezTo>
                  <a:cubicBezTo>
                    <a:pt x="262" y="71"/>
                    <a:pt x="262" y="71"/>
                    <a:pt x="262" y="71"/>
                  </a:cubicBezTo>
                  <a:cubicBezTo>
                    <a:pt x="252" y="71"/>
                    <a:pt x="252" y="71"/>
                    <a:pt x="252" y="71"/>
                  </a:cubicBezTo>
                  <a:lnTo>
                    <a:pt x="252" y="91"/>
                  </a:lnTo>
                  <a:close/>
                  <a:moveTo>
                    <a:pt x="100" y="111"/>
                  </a:moveTo>
                  <a:cubicBezTo>
                    <a:pt x="222" y="111"/>
                    <a:pt x="222" y="111"/>
                    <a:pt x="222" y="111"/>
                  </a:cubicBezTo>
                  <a:cubicBezTo>
                    <a:pt x="222" y="100"/>
                    <a:pt x="231" y="91"/>
                    <a:pt x="242" y="91"/>
                  </a:cubicBezTo>
                  <a:cubicBezTo>
                    <a:pt x="242" y="10"/>
                    <a:pt x="242" y="10"/>
                    <a:pt x="242" y="10"/>
                  </a:cubicBezTo>
                  <a:cubicBezTo>
                    <a:pt x="40" y="10"/>
                    <a:pt x="40" y="10"/>
                    <a:pt x="40" y="10"/>
                  </a:cubicBezTo>
                  <a:cubicBezTo>
                    <a:pt x="40" y="313"/>
                    <a:pt x="40" y="313"/>
                    <a:pt x="40" y="313"/>
                  </a:cubicBezTo>
                  <a:cubicBezTo>
                    <a:pt x="40" y="313"/>
                    <a:pt x="40" y="313"/>
                    <a:pt x="40" y="313"/>
                  </a:cubicBezTo>
                  <a:cubicBezTo>
                    <a:pt x="40" y="312"/>
                    <a:pt x="81" y="127"/>
                    <a:pt x="81" y="127"/>
                  </a:cubicBezTo>
                  <a:cubicBezTo>
                    <a:pt x="83" y="118"/>
                    <a:pt x="91" y="111"/>
                    <a:pt x="100" y="111"/>
                  </a:cubicBezTo>
                  <a:close/>
                  <a:moveTo>
                    <a:pt x="278" y="279"/>
                  </a:moveTo>
                  <a:cubicBezTo>
                    <a:pt x="246" y="253"/>
                    <a:pt x="246" y="253"/>
                    <a:pt x="246" y="253"/>
                  </a:cubicBezTo>
                  <a:cubicBezTo>
                    <a:pt x="243" y="250"/>
                    <a:pt x="240" y="250"/>
                    <a:pt x="236" y="250"/>
                  </a:cubicBezTo>
                  <a:cubicBezTo>
                    <a:pt x="233" y="247"/>
                    <a:pt x="233" y="247"/>
                    <a:pt x="233" y="247"/>
                  </a:cubicBezTo>
                  <a:cubicBezTo>
                    <a:pt x="240" y="236"/>
                    <a:pt x="244" y="222"/>
                    <a:pt x="242" y="208"/>
                  </a:cubicBezTo>
                  <a:cubicBezTo>
                    <a:pt x="241" y="192"/>
                    <a:pt x="233" y="177"/>
                    <a:pt x="220" y="167"/>
                  </a:cubicBezTo>
                  <a:cubicBezTo>
                    <a:pt x="210" y="158"/>
                    <a:pt x="196" y="153"/>
                    <a:pt x="182" y="153"/>
                  </a:cubicBezTo>
                  <a:cubicBezTo>
                    <a:pt x="164" y="153"/>
                    <a:pt x="147" y="161"/>
                    <a:pt x="135" y="175"/>
                  </a:cubicBezTo>
                  <a:cubicBezTo>
                    <a:pt x="114" y="201"/>
                    <a:pt x="118" y="240"/>
                    <a:pt x="144" y="261"/>
                  </a:cubicBezTo>
                  <a:cubicBezTo>
                    <a:pt x="154" y="269"/>
                    <a:pt x="168" y="274"/>
                    <a:pt x="182" y="274"/>
                  </a:cubicBezTo>
                  <a:cubicBezTo>
                    <a:pt x="197" y="274"/>
                    <a:pt x="211" y="269"/>
                    <a:pt x="222" y="259"/>
                  </a:cubicBezTo>
                  <a:cubicBezTo>
                    <a:pt x="226" y="263"/>
                    <a:pt x="226" y="263"/>
                    <a:pt x="226" y="263"/>
                  </a:cubicBezTo>
                  <a:cubicBezTo>
                    <a:pt x="226" y="266"/>
                    <a:pt x="228" y="269"/>
                    <a:pt x="230" y="271"/>
                  </a:cubicBezTo>
                  <a:cubicBezTo>
                    <a:pt x="262" y="297"/>
                    <a:pt x="262" y="297"/>
                    <a:pt x="262" y="297"/>
                  </a:cubicBezTo>
                  <a:cubicBezTo>
                    <a:pt x="265" y="299"/>
                    <a:pt x="267" y="300"/>
                    <a:pt x="270" y="300"/>
                  </a:cubicBezTo>
                  <a:cubicBezTo>
                    <a:pt x="273" y="300"/>
                    <a:pt x="277" y="299"/>
                    <a:pt x="279" y="296"/>
                  </a:cubicBezTo>
                  <a:cubicBezTo>
                    <a:pt x="284" y="291"/>
                    <a:pt x="283" y="283"/>
                    <a:pt x="278" y="279"/>
                  </a:cubicBezTo>
                  <a:close/>
                  <a:moveTo>
                    <a:pt x="208" y="183"/>
                  </a:moveTo>
                  <a:cubicBezTo>
                    <a:pt x="200" y="176"/>
                    <a:pt x="191" y="173"/>
                    <a:pt x="182" y="173"/>
                  </a:cubicBezTo>
                  <a:cubicBezTo>
                    <a:pt x="170" y="173"/>
                    <a:pt x="159" y="178"/>
                    <a:pt x="151" y="188"/>
                  </a:cubicBezTo>
                  <a:cubicBezTo>
                    <a:pt x="137" y="206"/>
                    <a:pt x="139" y="231"/>
                    <a:pt x="156" y="245"/>
                  </a:cubicBezTo>
                  <a:cubicBezTo>
                    <a:pt x="164" y="251"/>
                    <a:pt x="173" y="254"/>
                    <a:pt x="182" y="254"/>
                  </a:cubicBezTo>
                  <a:cubicBezTo>
                    <a:pt x="194" y="254"/>
                    <a:pt x="205" y="249"/>
                    <a:pt x="213" y="239"/>
                  </a:cubicBezTo>
                  <a:cubicBezTo>
                    <a:pt x="227" y="222"/>
                    <a:pt x="225" y="197"/>
                    <a:pt x="208" y="183"/>
                  </a:cubicBezTo>
                  <a:close/>
                </a:path>
              </a:pathLst>
            </a:custGeom>
            <a:solidFill>
              <a:schemeClr val="bg1"/>
            </a:solidFill>
            <a:ln w="9525">
              <a:noFill/>
              <a:round/>
            </a:ln>
          </p:spPr>
          <p:txBody>
            <a:bodyPr/>
            <a:lstStyle/>
            <a:p>
              <a:endParaRPr lang="zh-CN" altLang="en-US"/>
            </a:p>
          </p:txBody>
        </p:sp>
        <p:sp>
          <p:nvSpPr>
            <p:cNvPr id="29" name="Freeform 11"/>
            <p:cNvSpPr>
              <a:spLocks noEditPoints="1"/>
            </p:cNvSpPr>
            <p:nvPr/>
          </p:nvSpPr>
          <p:spPr bwMode="auto">
            <a:xfrm>
              <a:off x="9547225" y="5072063"/>
              <a:ext cx="498475" cy="455612"/>
            </a:xfrm>
            <a:custGeom>
              <a:avLst/>
              <a:gdLst>
                <a:gd name="T0" fmla="*/ 2147483647 w 364"/>
                <a:gd name="T1" fmla="*/ 2147483647 h 333"/>
                <a:gd name="T2" fmla="*/ 2147483647 w 364"/>
                <a:gd name="T3" fmla="*/ 2147483647 h 333"/>
                <a:gd name="T4" fmla="*/ 2147483647 w 364"/>
                <a:gd name="T5" fmla="*/ 2147483647 h 333"/>
                <a:gd name="T6" fmla="*/ 2147483647 w 364"/>
                <a:gd name="T7" fmla="*/ 2147483647 h 333"/>
                <a:gd name="T8" fmla="*/ 2147483647 w 364"/>
                <a:gd name="T9" fmla="*/ 2147483647 h 333"/>
                <a:gd name="T10" fmla="*/ 2147483647 w 364"/>
                <a:gd name="T11" fmla="*/ 2147483647 h 333"/>
                <a:gd name="T12" fmla="*/ 2147483647 w 364"/>
                <a:gd name="T13" fmla="*/ 2147483647 h 333"/>
                <a:gd name="T14" fmla="*/ 2147483647 w 364"/>
                <a:gd name="T15" fmla="*/ 2147483647 h 333"/>
                <a:gd name="T16" fmla="*/ 2147483647 w 364"/>
                <a:gd name="T17" fmla="*/ 2147483647 h 333"/>
                <a:gd name="T18" fmla="*/ 0 w 364"/>
                <a:gd name="T19" fmla="*/ 2147483647 h 333"/>
                <a:gd name="T20" fmla="*/ 2147483647 w 364"/>
                <a:gd name="T21" fmla="*/ 2147483647 h 333"/>
                <a:gd name="T22" fmla="*/ 2147483647 w 364"/>
                <a:gd name="T23" fmla="*/ 0 h 333"/>
                <a:gd name="T24" fmla="*/ 2147483647 w 364"/>
                <a:gd name="T25" fmla="*/ 2147483647 h 333"/>
                <a:gd name="T26" fmla="*/ 2147483647 w 364"/>
                <a:gd name="T27" fmla="*/ 2147483647 h 333"/>
                <a:gd name="T28" fmla="*/ 2147483647 w 364"/>
                <a:gd name="T29" fmla="*/ 2147483647 h 333"/>
                <a:gd name="T30" fmla="*/ 2147483647 w 364"/>
                <a:gd name="T31" fmla="*/ 2147483647 h 333"/>
                <a:gd name="T32" fmla="*/ 2147483647 w 364"/>
                <a:gd name="T33" fmla="*/ 2147483647 h 333"/>
                <a:gd name="T34" fmla="*/ 2147483647 w 364"/>
                <a:gd name="T35" fmla="*/ 2147483647 h 333"/>
                <a:gd name="T36" fmla="*/ 2147483647 w 364"/>
                <a:gd name="T37" fmla="*/ 2147483647 h 333"/>
                <a:gd name="T38" fmla="*/ 2147483647 w 364"/>
                <a:gd name="T39" fmla="*/ 2147483647 h 333"/>
                <a:gd name="T40" fmla="*/ 2147483647 w 364"/>
                <a:gd name="T41" fmla="*/ 2147483647 h 333"/>
                <a:gd name="T42" fmla="*/ 2147483647 w 364"/>
                <a:gd name="T43" fmla="*/ 2147483647 h 333"/>
                <a:gd name="T44" fmla="*/ 2147483647 w 364"/>
                <a:gd name="T45" fmla="*/ 2147483647 h 333"/>
                <a:gd name="T46" fmla="*/ 2147483647 w 364"/>
                <a:gd name="T47" fmla="*/ 2147483647 h 333"/>
                <a:gd name="T48" fmla="*/ 2147483647 w 364"/>
                <a:gd name="T49" fmla="*/ 2147483647 h 333"/>
                <a:gd name="T50" fmla="*/ 2147483647 w 364"/>
                <a:gd name="T51" fmla="*/ 2147483647 h 333"/>
                <a:gd name="T52" fmla="*/ 2147483647 w 364"/>
                <a:gd name="T53" fmla="*/ 2147483647 h 333"/>
                <a:gd name="T54" fmla="*/ 2147483647 w 364"/>
                <a:gd name="T55" fmla="*/ 2147483647 h 333"/>
                <a:gd name="T56" fmla="*/ 2147483647 w 364"/>
                <a:gd name="T57" fmla="*/ 2147483647 h 333"/>
                <a:gd name="T58" fmla="*/ 2147483647 w 364"/>
                <a:gd name="T59" fmla="*/ 2147483647 h 333"/>
                <a:gd name="T60" fmla="*/ 2147483647 w 364"/>
                <a:gd name="T61" fmla="*/ 2147483647 h 333"/>
                <a:gd name="T62" fmla="*/ 2147483647 w 364"/>
                <a:gd name="T63" fmla="*/ 2147483647 h 333"/>
                <a:gd name="T64" fmla="*/ 2147483647 w 364"/>
                <a:gd name="T65" fmla="*/ 2147483647 h 333"/>
                <a:gd name="T66" fmla="*/ 2147483647 w 364"/>
                <a:gd name="T67" fmla="*/ 2147483647 h 333"/>
                <a:gd name="T68" fmla="*/ 2147483647 w 364"/>
                <a:gd name="T69" fmla="*/ 2147483647 h 333"/>
                <a:gd name="T70" fmla="*/ 2147483647 w 364"/>
                <a:gd name="T71" fmla="*/ 2147483647 h 333"/>
                <a:gd name="T72" fmla="*/ 2147483647 w 364"/>
                <a:gd name="T73" fmla="*/ 2147483647 h 333"/>
                <a:gd name="T74" fmla="*/ 2147483647 w 364"/>
                <a:gd name="T75" fmla="*/ 2147483647 h 333"/>
                <a:gd name="T76" fmla="*/ 2147483647 w 364"/>
                <a:gd name="T77" fmla="*/ 2147483647 h 333"/>
                <a:gd name="T78" fmla="*/ 2147483647 w 364"/>
                <a:gd name="T79" fmla="*/ 2147483647 h 333"/>
                <a:gd name="T80" fmla="*/ 2147483647 w 364"/>
                <a:gd name="T81" fmla="*/ 2147483647 h 333"/>
                <a:gd name="T82" fmla="*/ 2147483647 w 364"/>
                <a:gd name="T83" fmla="*/ 2147483647 h 333"/>
                <a:gd name="T84" fmla="*/ 2147483647 w 364"/>
                <a:gd name="T85" fmla="*/ 2147483647 h 333"/>
                <a:gd name="T86" fmla="*/ 2147483647 w 364"/>
                <a:gd name="T87" fmla="*/ 2147483647 h 3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4"/>
                <a:gd name="T133" fmla="*/ 0 h 333"/>
                <a:gd name="T134" fmla="*/ 364 w 364"/>
                <a:gd name="T135" fmla="*/ 333 h 3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4" h="333">
                  <a:moveTo>
                    <a:pt x="210" y="86"/>
                  </a:moveTo>
                  <a:cubicBezTo>
                    <a:pt x="210" y="92"/>
                    <a:pt x="206" y="96"/>
                    <a:pt x="200" y="96"/>
                  </a:cubicBezTo>
                  <a:cubicBezTo>
                    <a:pt x="80" y="96"/>
                    <a:pt x="80" y="96"/>
                    <a:pt x="80" y="96"/>
                  </a:cubicBezTo>
                  <a:cubicBezTo>
                    <a:pt x="74" y="96"/>
                    <a:pt x="70" y="92"/>
                    <a:pt x="70" y="86"/>
                  </a:cubicBezTo>
                  <a:cubicBezTo>
                    <a:pt x="70" y="81"/>
                    <a:pt x="74" y="76"/>
                    <a:pt x="80" y="76"/>
                  </a:cubicBezTo>
                  <a:cubicBezTo>
                    <a:pt x="200" y="76"/>
                    <a:pt x="200" y="76"/>
                    <a:pt x="200" y="76"/>
                  </a:cubicBezTo>
                  <a:cubicBezTo>
                    <a:pt x="206" y="76"/>
                    <a:pt x="210" y="81"/>
                    <a:pt x="210" y="86"/>
                  </a:cubicBezTo>
                  <a:close/>
                  <a:moveTo>
                    <a:pt x="171" y="184"/>
                  </a:moveTo>
                  <a:cubicBezTo>
                    <a:pt x="232" y="184"/>
                    <a:pt x="232" y="184"/>
                    <a:pt x="232" y="184"/>
                  </a:cubicBezTo>
                  <a:cubicBezTo>
                    <a:pt x="232" y="163"/>
                    <a:pt x="232" y="163"/>
                    <a:pt x="232" y="163"/>
                  </a:cubicBezTo>
                  <a:cubicBezTo>
                    <a:pt x="171" y="163"/>
                    <a:pt x="171" y="163"/>
                    <a:pt x="171" y="163"/>
                  </a:cubicBezTo>
                  <a:lnTo>
                    <a:pt x="171" y="184"/>
                  </a:lnTo>
                  <a:close/>
                  <a:moveTo>
                    <a:pt x="363" y="136"/>
                  </a:moveTo>
                  <a:cubicBezTo>
                    <a:pt x="322" y="318"/>
                    <a:pt x="322" y="318"/>
                    <a:pt x="322" y="318"/>
                  </a:cubicBezTo>
                  <a:cubicBezTo>
                    <a:pt x="320" y="327"/>
                    <a:pt x="312" y="333"/>
                    <a:pt x="302" y="333"/>
                  </a:cubicBezTo>
                  <a:cubicBezTo>
                    <a:pt x="262" y="333"/>
                    <a:pt x="262" y="333"/>
                    <a:pt x="262" y="333"/>
                  </a:cubicBezTo>
                  <a:cubicBezTo>
                    <a:pt x="60" y="333"/>
                    <a:pt x="60" y="333"/>
                    <a:pt x="60" y="333"/>
                  </a:cubicBezTo>
                  <a:cubicBezTo>
                    <a:pt x="20" y="333"/>
                    <a:pt x="20" y="333"/>
                    <a:pt x="20" y="333"/>
                  </a:cubicBezTo>
                  <a:cubicBezTo>
                    <a:pt x="9" y="333"/>
                    <a:pt x="0" y="324"/>
                    <a:pt x="0" y="313"/>
                  </a:cubicBezTo>
                  <a:cubicBezTo>
                    <a:pt x="0" y="71"/>
                    <a:pt x="0" y="71"/>
                    <a:pt x="0" y="71"/>
                  </a:cubicBezTo>
                  <a:cubicBezTo>
                    <a:pt x="0" y="60"/>
                    <a:pt x="9" y="51"/>
                    <a:pt x="20" y="51"/>
                  </a:cubicBezTo>
                  <a:cubicBezTo>
                    <a:pt x="30" y="51"/>
                    <a:pt x="30" y="51"/>
                    <a:pt x="30" y="51"/>
                  </a:cubicBezTo>
                  <a:cubicBezTo>
                    <a:pt x="30" y="10"/>
                    <a:pt x="30" y="10"/>
                    <a:pt x="30" y="10"/>
                  </a:cubicBezTo>
                  <a:cubicBezTo>
                    <a:pt x="30" y="5"/>
                    <a:pt x="34" y="0"/>
                    <a:pt x="40" y="0"/>
                  </a:cubicBezTo>
                  <a:cubicBezTo>
                    <a:pt x="242" y="0"/>
                    <a:pt x="242" y="0"/>
                    <a:pt x="242" y="0"/>
                  </a:cubicBezTo>
                  <a:cubicBezTo>
                    <a:pt x="247" y="0"/>
                    <a:pt x="252" y="5"/>
                    <a:pt x="252" y="10"/>
                  </a:cubicBezTo>
                  <a:cubicBezTo>
                    <a:pt x="252" y="51"/>
                    <a:pt x="252" y="51"/>
                    <a:pt x="252" y="51"/>
                  </a:cubicBezTo>
                  <a:cubicBezTo>
                    <a:pt x="262" y="51"/>
                    <a:pt x="262" y="51"/>
                    <a:pt x="262" y="51"/>
                  </a:cubicBezTo>
                  <a:cubicBezTo>
                    <a:pt x="273" y="51"/>
                    <a:pt x="282" y="60"/>
                    <a:pt x="282" y="71"/>
                  </a:cubicBezTo>
                  <a:cubicBezTo>
                    <a:pt x="282" y="91"/>
                    <a:pt x="282" y="91"/>
                    <a:pt x="282" y="91"/>
                  </a:cubicBezTo>
                  <a:cubicBezTo>
                    <a:pt x="302" y="91"/>
                    <a:pt x="302" y="91"/>
                    <a:pt x="302" y="91"/>
                  </a:cubicBezTo>
                  <a:cubicBezTo>
                    <a:pt x="314" y="91"/>
                    <a:pt x="323" y="100"/>
                    <a:pt x="323" y="111"/>
                  </a:cubicBezTo>
                  <a:cubicBezTo>
                    <a:pt x="343" y="111"/>
                    <a:pt x="343" y="111"/>
                    <a:pt x="343" y="111"/>
                  </a:cubicBezTo>
                  <a:cubicBezTo>
                    <a:pt x="349" y="111"/>
                    <a:pt x="355" y="114"/>
                    <a:pt x="359" y="119"/>
                  </a:cubicBezTo>
                  <a:cubicBezTo>
                    <a:pt x="362" y="124"/>
                    <a:pt x="364" y="130"/>
                    <a:pt x="363" y="136"/>
                  </a:cubicBezTo>
                  <a:close/>
                  <a:moveTo>
                    <a:pt x="30" y="71"/>
                  </a:moveTo>
                  <a:cubicBezTo>
                    <a:pt x="20" y="71"/>
                    <a:pt x="20" y="71"/>
                    <a:pt x="20" y="71"/>
                  </a:cubicBezTo>
                  <a:cubicBezTo>
                    <a:pt x="20" y="313"/>
                    <a:pt x="20" y="313"/>
                    <a:pt x="20" y="313"/>
                  </a:cubicBezTo>
                  <a:cubicBezTo>
                    <a:pt x="30" y="313"/>
                    <a:pt x="30" y="313"/>
                    <a:pt x="30" y="313"/>
                  </a:cubicBezTo>
                  <a:lnTo>
                    <a:pt x="30" y="71"/>
                  </a:lnTo>
                  <a:close/>
                  <a:moveTo>
                    <a:pt x="252" y="91"/>
                  </a:moveTo>
                  <a:cubicBezTo>
                    <a:pt x="262" y="91"/>
                    <a:pt x="262" y="91"/>
                    <a:pt x="262" y="91"/>
                  </a:cubicBezTo>
                  <a:cubicBezTo>
                    <a:pt x="262" y="71"/>
                    <a:pt x="262" y="71"/>
                    <a:pt x="262" y="71"/>
                  </a:cubicBezTo>
                  <a:cubicBezTo>
                    <a:pt x="252" y="71"/>
                    <a:pt x="252" y="71"/>
                    <a:pt x="252" y="71"/>
                  </a:cubicBezTo>
                  <a:lnTo>
                    <a:pt x="252" y="91"/>
                  </a:lnTo>
                  <a:close/>
                  <a:moveTo>
                    <a:pt x="101" y="111"/>
                  </a:moveTo>
                  <a:cubicBezTo>
                    <a:pt x="222" y="111"/>
                    <a:pt x="222" y="111"/>
                    <a:pt x="222" y="111"/>
                  </a:cubicBezTo>
                  <a:cubicBezTo>
                    <a:pt x="222" y="100"/>
                    <a:pt x="231" y="91"/>
                    <a:pt x="242" y="91"/>
                  </a:cubicBezTo>
                  <a:cubicBezTo>
                    <a:pt x="242" y="10"/>
                    <a:pt x="242" y="10"/>
                    <a:pt x="242" y="10"/>
                  </a:cubicBezTo>
                  <a:cubicBezTo>
                    <a:pt x="40" y="10"/>
                    <a:pt x="40" y="10"/>
                    <a:pt x="40" y="10"/>
                  </a:cubicBezTo>
                  <a:cubicBezTo>
                    <a:pt x="40" y="313"/>
                    <a:pt x="40" y="313"/>
                    <a:pt x="40" y="313"/>
                  </a:cubicBezTo>
                  <a:cubicBezTo>
                    <a:pt x="40" y="313"/>
                    <a:pt x="40" y="313"/>
                    <a:pt x="40" y="313"/>
                  </a:cubicBezTo>
                  <a:cubicBezTo>
                    <a:pt x="40" y="312"/>
                    <a:pt x="81" y="127"/>
                    <a:pt x="81" y="127"/>
                  </a:cubicBezTo>
                  <a:cubicBezTo>
                    <a:pt x="83" y="118"/>
                    <a:pt x="91" y="111"/>
                    <a:pt x="101" y="111"/>
                  </a:cubicBezTo>
                  <a:close/>
                  <a:moveTo>
                    <a:pt x="282" y="204"/>
                  </a:moveTo>
                  <a:cubicBezTo>
                    <a:pt x="282" y="193"/>
                    <a:pt x="273" y="184"/>
                    <a:pt x="262" y="184"/>
                  </a:cubicBezTo>
                  <a:cubicBezTo>
                    <a:pt x="252" y="184"/>
                    <a:pt x="252" y="184"/>
                    <a:pt x="252" y="184"/>
                  </a:cubicBezTo>
                  <a:cubicBezTo>
                    <a:pt x="252" y="163"/>
                    <a:pt x="252" y="163"/>
                    <a:pt x="252" y="163"/>
                  </a:cubicBezTo>
                  <a:cubicBezTo>
                    <a:pt x="252" y="152"/>
                    <a:pt x="243" y="143"/>
                    <a:pt x="232" y="143"/>
                  </a:cubicBezTo>
                  <a:cubicBezTo>
                    <a:pt x="171" y="143"/>
                    <a:pt x="171" y="143"/>
                    <a:pt x="171" y="143"/>
                  </a:cubicBezTo>
                  <a:cubicBezTo>
                    <a:pt x="160" y="143"/>
                    <a:pt x="151" y="152"/>
                    <a:pt x="151" y="163"/>
                  </a:cubicBezTo>
                  <a:cubicBezTo>
                    <a:pt x="151" y="184"/>
                    <a:pt x="151" y="184"/>
                    <a:pt x="151" y="184"/>
                  </a:cubicBezTo>
                  <a:cubicBezTo>
                    <a:pt x="141" y="184"/>
                    <a:pt x="141" y="184"/>
                    <a:pt x="141" y="184"/>
                  </a:cubicBezTo>
                  <a:cubicBezTo>
                    <a:pt x="130" y="184"/>
                    <a:pt x="121" y="193"/>
                    <a:pt x="121" y="204"/>
                  </a:cubicBezTo>
                  <a:cubicBezTo>
                    <a:pt x="121" y="284"/>
                    <a:pt x="121" y="284"/>
                    <a:pt x="121" y="284"/>
                  </a:cubicBezTo>
                  <a:cubicBezTo>
                    <a:pt x="121" y="296"/>
                    <a:pt x="130" y="305"/>
                    <a:pt x="141" y="305"/>
                  </a:cubicBezTo>
                  <a:cubicBezTo>
                    <a:pt x="262" y="305"/>
                    <a:pt x="262" y="305"/>
                    <a:pt x="262" y="305"/>
                  </a:cubicBezTo>
                  <a:cubicBezTo>
                    <a:pt x="273" y="305"/>
                    <a:pt x="282" y="296"/>
                    <a:pt x="282" y="284"/>
                  </a:cubicBezTo>
                  <a:lnTo>
                    <a:pt x="282" y="204"/>
                  </a:lnTo>
                  <a:close/>
                  <a:moveTo>
                    <a:pt x="200" y="35"/>
                  </a:moveTo>
                  <a:cubicBezTo>
                    <a:pt x="80" y="35"/>
                    <a:pt x="80" y="35"/>
                    <a:pt x="80" y="35"/>
                  </a:cubicBezTo>
                  <a:cubicBezTo>
                    <a:pt x="74" y="35"/>
                    <a:pt x="70" y="40"/>
                    <a:pt x="70" y="45"/>
                  </a:cubicBezTo>
                  <a:cubicBezTo>
                    <a:pt x="70" y="51"/>
                    <a:pt x="74" y="55"/>
                    <a:pt x="80" y="55"/>
                  </a:cubicBezTo>
                  <a:cubicBezTo>
                    <a:pt x="200" y="55"/>
                    <a:pt x="200" y="55"/>
                    <a:pt x="200" y="55"/>
                  </a:cubicBezTo>
                  <a:cubicBezTo>
                    <a:pt x="206" y="55"/>
                    <a:pt x="210" y="51"/>
                    <a:pt x="210" y="45"/>
                  </a:cubicBezTo>
                  <a:cubicBezTo>
                    <a:pt x="210" y="40"/>
                    <a:pt x="206" y="35"/>
                    <a:pt x="200" y="35"/>
                  </a:cubicBezTo>
                  <a:close/>
                  <a:moveTo>
                    <a:pt x="202" y="207"/>
                  </a:moveTo>
                  <a:cubicBezTo>
                    <a:pt x="191" y="207"/>
                    <a:pt x="181" y="216"/>
                    <a:pt x="181" y="227"/>
                  </a:cubicBezTo>
                  <a:cubicBezTo>
                    <a:pt x="181" y="233"/>
                    <a:pt x="184" y="238"/>
                    <a:pt x="188" y="242"/>
                  </a:cubicBezTo>
                  <a:cubicBezTo>
                    <a:pt x="182" y="277"/>
                    <a:pt x="182" y="277"/>
                    <a:pt x="182" y="277"/>
                  </a:cubicBezTo>
                  <a:cubicBezTo>
                    <a:pt x="182" y="278"/>
                    <a:pt x="182" y="279"/>
                    <a:pt x="182" y="280"/>
                  </a:cubicBezTo>
                  <a:cubicBezTo>
                    <a:pt x="183" y="281"/>
                    <a:pt x="184" y="281"/>
                    <a:pt x="185" y="281"/>
                  </a:cubicBezTo>
                  <a:cubicBezTo>
                    <a:pt x="218" y="281"/>
                    <a:pt x="218" y="281"/>
                    <a:pt x="218" y="281"/>
                  </a:cubicBezTo>
                  <a:cubicBezTo>
                    <a:pt x="219" y="281"/>
                    <a:pt x="220" y="281"/>
                    <a:pt x="221" y="280"/>
                  </a:cubicBezTo>
                  <a:cubicBezTo>
                    <a:pt x="221" y="279"/>
                    <a:pt x="222" y="278"/>
                    <a:pt x="222" y="277"/>
                  </a:cubicBezTo>
                  <a:cubicBezTo>
                    <a:pt x="215" y="242"/>
                    <a:pt x="215" y="242"/>
                    <a:pt x="215" y="242"/>
                  </a:cubicBezTo>
                  <a:cubicBezTo>
                    <a:pt x="220" y="238"/>
                    <a:pt x="222" y="233"/>
                    <a:pt x="222" y="227"/>
                  </a:cubicBezTo>
                  <a:cubicBezTo>
                    <a:pt x="222" y="216"/>
                    <a:pt x="213" y="207"/>
                    <a:pt x="202" y="207"/>
                  </a:cubicBezTo>
                  <a:close/>
                </a:path>
              </a:pathLst>
            </a:custGeom>
            <a:solidFill>
              <a:schemeClr val="bg1"/>
            </a:solidFill>
            <a:ln w="9525">
              <a:noFill/>
              <a:round/>
            </a:ln>
          </p:spPr>
          <p:txBody>
            <a:bodyPr/>
            <a:lstStyle/>
            <a:p>
              <a:endParaRPr lang="zh-CN" altLang="en-US"/>
            </a:p>
          </p:txBody>
        </p:sp>
      </p:grpSp>
      <p:grpSp>
        <p:nvGrpSpPr>
          <p:cNvPr id="3" name="组合 2"/>
          <p:cNvGrpSpPr/>
          <p:nvPr/>
        </p:nvGrpSpPr>
        <p:grpSpPr>
          <a:xfrm>
            <a:off x="3181679" y="1356064"/>
            <a:ext cx="5828643" cy="3292136"/>
            <a:chOff x="3181679" y="1356064"/>
            <a:chExt cx="5828643" cy="3292136"/>
          </a:xfrm>
        </p:grpSpPr>
        <p:pic>
          <p:nvPicPr>
            <p:cNvPr id="8" name="Picture 21"/>
            <p:cNvPicPr>
              <a:picLocks noChangeAspect="1"/>
            </p:cNvPicPr>
            <p:nvPr/>
          </p:nvPicPr>
          <p:blipFill>
            <a:blip r:embed="rId3" cstate="email"/>
            <a:stretch>
              <a:fillRect/>
            </a:stretch>
          </p:blipFill>
          <p:spPr>
            <a:xfrm>
              <a:off x="3181679" y="1356064"/>
              <a:ext cx="5828643" cy="3292136"/>
            </a:xfrm>
            <a:prstGeom prst="rect">
              <a:avLst/>
            </a:prstGeom>
            <a:effectLst>
              <a:reflection stA="14000" endPos="12000" dist="63500" dir="5400000" sy="-100000" algn="bl" rotWithShape="0"/>
            </a:effectLst>
          </p:spPr>
        </p:pic>
        <p:pic>
          <p:nvPicPr>
            <p:cNvPr id="30" name="图片占位符 2"/>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5355" t="4588" b="4588"/>
            <a:stretch>
              <a:fillRect/>
            </a:stretch>
          </p:blipFill>
          <p:spPr>
            <a:xfrm>
              <a:off x="3879140" y="1491058"/>
              <a:ext cx="4450473" cy="2962484"/>
            </a:xfrm>
            <a:prstGeom prst="rect">
              <a:avLst/>
            </a:prstGeom>
          </p:spPr>
        </p:pic>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1+#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1+#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0-#ppt_w/2"/>
                                          </p:val>
                                        </p:tav>
                                        <p:tav tm="100000">
                                          <p:val>
                                            <p:strVal val="#ppt_x"/>
                                          </p:val>
                                        </p:tav>
                                      </p:tavLst>
                                    </p:anim>
                                    <p:anim calcmode="lin" valueType="num">
                                      <p:cBhvr additive="base">
                                        <p:cTn id="35" dur="500" fill="hold"/>
                                        <p:tgtEl>
                                          <p:spTgt spid="15"/>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0-#ppt_w/2"/>
                                          </p:val>
                                        </p:tav>
                                        <p:tav tm="100000">
                                          <p:val>
                                            <p:strVal val="#ppt_x"/>
                                          </p:val>
                                        </p:tav>
                                      </p:tavLst>
                                    </p:anim>
                                    <p:anim calcmode="lin" valueType="num">
                                      <p:cBhvr additive="base">
                                        <p:cTn id="39"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37"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barn(outVertical)">
                                      <p:cBhvr>
                                        <p:cTn id="4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P spid="16" grpId="0"/>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b="15666"/>
          <a:stretch>
            <a:fillRect/>
          </a:stretch>
        </p:blipFill>
        <p:spPr>
          <a:xfrm>
            <a:off x="0" y="-1"/>
            <a:ext cx="12192000" cy="6850744"/>
          </a:xfrm>
          <a:prstGeom prst="rect">
            <a:avLst/>
          </a:prstGeom>
        </p:spPr>
      </p:pic>
      <p:grpSp>
        <p:nvGrpSpPr>
          <p:cNvPr id="5" name="组合 4"/>
          <p:cNvGrpSpPr/>
          <p:nvPr/>
        </p:nvGrpSpPr>
        <p:grpSpPr>
          <a:xfrm>
            <a:off x="-1" y="2093494"/>
            <a:ext cx="8354957" cy="2663754"/>
            <a:chOff x="-1" y="2093494"/>
            <a:chExt cx="8354957" cy="2663754"/>
          </a:xfrm>
        </p:grpSpPr>
        <p:sp>
          <p:nvSpPr>
            <p:cNvPr id="3" name="矩形 2"/>
            <p:cNvSpPr/>
            <p:nvPr/>
          </p:nvSpPr>
          <p:spPr>
            <a:xfrm>
              <a:off x="-1" y="2093494"/>
              <a:ext cx="8354957" cy="2663754"/>
            </a:xfrm>
            <a:prstGeom prst="rect">
              <a:avLst/>
            </a:prstGeom>
            <a:solidFill>
              <a:schemeClr val="tx1">
                <a:lumMod val="95000"/>
                <a:lumOff val="5000"/>
                <a:alpha val="3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10"/>
            <p:cNvSpPr>
              <a:spLocks noEditPoints="1"/>
            </p:cNvSpPr>
            <p:nvPr/>
          </p:nvSpPr>
          <p:spPr bwMode="auto">
            <a:xfrm>
              <a:off x="6463668" y="2691562"/>
              <a:ext cx="1463800" cy="1467618"/>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grpSp>
      <p:grpSp>
        <p:nvGrpSpPr>
          <p:cNvPr id="9" name="组合 8"/>
          <p:cNvGrpSpPr/>
          <p:nvPr/>
        </p:nvGrpSpPr>
        <p:grpSpPr>
          <a:xfrm>
            <a:off x="8354956" y="2093494"/>
            <a:ext cx="3860127" cy="2663754"/>
            <a:chOff x="8354956" y="2093494"/>
            <a:chExt cx="3860127" cy="2663754"/>
          </a:xfrm>
        </p:grpSpPr>
        <p:sp>
          <p:nvSpPr>
            <p:cNvPr id="4" name="矩形 3"/>
            <p:cNvSpPr/>
            <p:nvPr/>
          </p:nvSpPr>
          <p:spPr>
            <a:xfrm>
              <a:off x="9024370" y="3412687"/>
              <a:ext cx="1338828" cy="1015663"/>
            </a:xfrm>
            <a:prstGeom prst="rect">
              <a:avLst/>
            </a:prstGeom>
          </p:spPr>
          <p:txBody>
            <a:bodyPr wrap="none">
              <a:spAutoFit/>
            </a:bodyPr>
            <a:lstStyle/>
            <a:p>
              <a:pPr>
                <a:lnSpc>
                  <a:spcPct val="150000"/>
                </a:lnSpc>
              </a:pPr>
              <a:r>
                <a:rPr lang="zh-CN" altLang="en-US" sz="1000" dirty="0">
                  <a:ln w="6350">
                    <a:noFill/>
                  </a:ln>
                  <a:solidFill>
                    <a:schemeClr val="tx1">
                      <a:lumMod val="95000"/>
                      <a:lumOff val="5000"/>
                    </a:schemeClr>
                  </a:solidFill>
                  <a:latin typeface="Impact" panose="020B0806030902050204" pitchFamily="34" charset="0"/>
                  <a:ea typeface="微软雅黑" panose="020B0503020204020204" pitchFamily="34" charset="-122"/>
                </a:rPr>
                <a:t>研究思路</a:t>
              </a:r>
              <a:endParaRPr lang="zh-CN" altLang="en-US" sz="1000" dirty="0">
                <a:ln w="6350">
                  <a:noFill/>
                </a:ln>
                <a:solidFill>
                  <a:schemeClr val="tx1">
                    <a:lumMod val="95000"/>
                    <a:lumOff val="5000"/>
                  </a:schemeClr>
                </a:solidFill>
                <a:latin typeface="Impact" panose="020B0806030902050204" pitchFamily="34" charset="0"/>
                <a:ea typeface="微软雅黑" panose="020B0503020204020204" pitchFamily="34" charset="-122"/>
              </a:endParaRPr>
            </a:p>
            <a:p>
              <a:pPr>
                <a:lnSpc>
                  <a:spcPct val="150000"/>
                </a:lnSpc>
              </a:pPr>
              <a:r>
                <a:rPr lang="zh-CN" altLang="en-US" sz="1000" dirty="0">
                  <a:ln w="6350">
                    <a:noFill/>
                  </a:ln>
                  <a:solidFill>
                    <a:schemeClr val="tx1">
                      <a:lumMod val="95000"/>
                      <a:lumOff val="5000"/>
                    </a:schemeClr>
                  </a:solidFill>
                  <a:latin typeface="Impact" panose="020B0806030902050204" pitchFamily="34" charset="0"/>
                  <a:ea typeface="微软雅黑" panose="020B0503020204020204" pitchFamily="34" charset="-122"/>
                </a:rPr>
                <a:t>研究方法</a:t>
              </a:r>
              <a:endParaRPr lang="en-US" altLang="zh-CN" sz="1000" dirty="0">
                <a:ln w="6350">
                  <a:noFill/>
                </a:ln>
                <a:solidFill>
                  <a:schemeClr val="tx1">
                    <a:lumMod val="95000"/>
                    <a:lumOff val="5000"/>
                  </a:schemeClr>
                </a:solidFill>
                <a:latin typeface="Impact" panose="020B0806030902050204" pitchFamily="34" charset="0"/>
                <a:ea typeface="微软雅黑" panose="020B0503020204020204" pitchFamily="34" charset="-122"/>
              </a:endParaRPr>
            </a:p>
            <a:p>
              <a:pPr>
                <a:lnSpc>
                  <a:spcPct val="150000"/>
                </a:lnSpc>
              </a:pPr>
              <a:r>
                <a:rPr lang="zh-CN" altLang="en-US" sz="1000" dirty="0">
                  <a:ln w="6350">
                    <a:noFill/>
                  </a:ln>
                  <a:solidFill>
                    <a:schemeClr val="tx1">
                      <a:lumMod val="95000"/>
                      <a:lumOff val="5000"/>
                    </a:schemeClr>
                  </a:solidFill>
                  <a:latin typeface="Impact" panose="020B0806030902050204" pitchFamily="34" charset="0"/>
                  <a:ea typeface="微软雅黑" panose="020B0503020204020204" pitchFamily="34" charset="-122"/>
                </a:rPr>
                <a:t>研究步骤</a:t>
              </a:r>
              <a:endParaRPr lang="zh-CN" altLang="en-US" sz="1000" dirty="0">
                <a:ln w="6350">
                  <a:noFill/>
                </a:ln>
                <a:solidFill>
                  <a:schemeClr val="tx1">
                    <a:lumMod val="95000"/>
                    <a:lumOff val="5000"/>
                  </a:schemeClr>
                </a:solidFill>
                <a:latin typeface="Impact" panose="020B0806030902050204" pitchFamily="34" charset="0"/>
                <a:ea typeface="微软雅黑" panose="020B0503020204020204" pitchFamily="34" charset="-122"/>
              </a:endParaRPr>
            </a:p>
            <a:p>
              <a:pPr>
                <a:lnSpc>
                  <a:spcPct val="150000"/>
                </a:lnSpc>
              </a:pPr>
              <a:r>
                <a:rPr lang="zh-CN" altLang="en-US" sz="1000" dirty="0">
                  <a:ln w="6350">
                    <a:noFill/>
                  </a:ln>
                  <a:solidFill>
                    <a:schemeClr val="tx1">
                      <a:lumMod val="95000"/>
                      <a:lumOff val="5000"/>
                    </a:schemeClr>
                  </a:solidFill>
                  <a:latin typeface="Impact" panose="020B0806030902050204" pitchFamily="34" charset="0"/>
                  <a:ea typeface="微软雅黑" panose="020B0503020204020204" pitchFamily="34" charset="-122"/>
                </a:rPr>
                <a:t>研究方案可行性说明</a:t>
              </a:r>
              <a:endParaRPr lang="zh-CN" altLang="en-US" sz="1000" dirty="0">
                <a:ln w="6350">
                  <a:noFill/>
                </a:ln>
                <a:solidFill>
                  <a:schemeClr val="tx1">
                    <a:lumMod val="95000"/>
                    <a:lumOff val="5000"/>
                  </a:schemeClr>
                </a:solidFill>
                <a:latin typeface="Impact" panose="020B0806030902050204" pitchFamily="34" charset="0"/>
                <a:ea typeface="微软雅黑" panose="020B0503020204020204" pitchFamily="34" charset="-122"/>
              </a:endParaRPr>
            </a:p>
          </p:txBody>
        </p:sp>
        <p:sp>
          <p:nvSpPr>
            <p:cNvPr id="6" name="矩形 5"/>
            <p:cNvSpPr/>
            <p:nvPr/>
          </p:nvSpPr>
          <p:spPr>
            <a:xfrm>
              <a:off x="9024370" y="3043355"/>
              <a:ext cx="1800493" cy="369332"/>
            </a:xfrm>
            <a:prstGeom prst="rect">
              <a:avLst/>
            </a:prstGeom>
          </p:spPr>
          <p:txBody>
            <a:bodyPr wrap="none">
              <a:spAutoFit/>
            </a:bodyPr>
            <a:lstStyle/>
            <a:p>
              <a:pPr algn="ctr"/>
              <a:r>
                <a:rPr lang="zh-CN" altLang="en-US" b="1" dirty="0">
                  <a:ln w="6350">
                    <a:noFill/>
                  </a:ln>
                  <a:solidFill>
                    <a:schemeClr val="tx1">
                      <a:lumMod val="95000"/>
                      <a:lumOff val="5000"/>
                    </a:schemeClr>
                  </a:solidFill>
                  <a:latin typeface="Impact" panose="020B0806030902050204" pitchFamily="34" charset="0"/>
                  <a:ea typeface="微软雅黑" panose="020B0503020204020204" pitchFamily="34" charset="-122"/>
                </a:rPr>
                <a:t>研究思路与方法</a:t>
              </a:r>
              <a:endParaRPr lang="zh-CN" altLang="en-US" b="1" dirty="0">
                <a:ln w="6350">
                  <a:noFill/>
                </a:ln>
                <a:solidFill>
                  <a:schemeClr val="tx1">
                    <a:lumMod val="95000"/>
                    <a:lumOff val="5000"/>
                  </a:schemeClr>
                </a:solidFill>
                <a:latin typeface="Impact" panose="020B0806030902050204" pitchFamily="34" charset="0"/>
                <a:ea typeface="微软雅黑" panose="020B0503020204020204" pitchFamily="34" charset="-122"/>
              </a:endParaRPr>
            </a:p>
          </p:txBody>
        </p:sp>
        <p:sp>
          <p:nvSpPr>
            <p:cNvPr id="7" name="矩形 6"/>
            <p:cNvSpPr/>
            <p:nvPr/>
          </p:nvSpPr>
          <p:spPr>
            <a:xfrm>
              <a:off x="8354956" y="2093494"/>
              <a:ext cx="3860127" cy="266375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icture 7"/>
            <p:cNvPicPr>
              <a:picLocks noChangeAspect="1" noChangeArrowheads="1"/>
            </p:cNvPicPr>
            <p:nvPr/>
          </p:nvPicPr>
          <p:blipFill>
            <a:blip r:embed="rId2">
              <a:biLevel thresh="7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024370" y="2655977"/>
              <a:ext cx="825483" cy="298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MH" val="20160516120312"/>
  <p:tag name="MH_LIBRARY" val="GRAPHIC"/>
  <p:tag name="MH_TYPE" val="Other"/>
  <p:tag name="MH_ORDER" val="1"/>
</p:tagLst>
</file>

<file path=ppt/tags/tag10.xml><?xml version="1.0" encoding="utf-8"?>
<p:tagLst xmlns:p="http://schemas.openxmlformats.org/presentationml/2006/main">
  <p:tag name="MH" val="20160516120312"/>
  <p:tag name="MH_LIBRARY" val="GRAPHIC"/>
  <p:tag name="MH_TYPE" val="Other"/>
  <p:tag name="MH_ORDER" val="10"/>
</p:tagLst>
</file>

<file path=ppt/tags/tag11.xml><?xml version="1.0" encoding="utf-8"?>
<p:tagLst xmlns:p="http://schemas.openxmlformats.org/presentationml/2006/main">
  <p:tag name="MH" val="20160516120312"/>
  <p:tag name="MH_LIBRARY" val="GRAPHIC"/>
  <p:tag name="MH_TYPE" val="Other"/>
  <p:tag name="MH_ORDER" val="11"/>
</p:tagLst>
</file>

<file path=ppt/tags/tag12.xml><?xml version="1.0" encoding="utf-8"?>
<p:tagLst xmlns:p="http://schemas.openxmlformats.org/presentationml/2006/main">
  <p:tag name="MH" val="20160516120312"/>
  <p:tag name="MH_LIBRARY" val="GRAPHIC"/>
  <p:tag name="MH_TYPE" val="Other"/>
  <p:tag name="MH_ORDER" val="12"/>
</p:tagLst>
</file>

<file path=ppt/tags/tag13.xml><?xml version="1.0" encoding="utf-8"?>
<p:tagLst xmlns:p="http://schemas.openxmlformats.org/presentationml/2006/main">
  <p:tag name="MH" val="20160516120312"/>
  <p:tag name="MH_LIBRARY" val="GRAPHIC"/>
  <p:tag name="MH_TYPE" val="Other"/>
  <p:tag name="MH_ORDER" val="13"/>
</p:tagLst>
</file>

<file path=ppt/tags/tag14.xml><?xml version="1.0" encoding="utf-8"?>
<p:tagLst xmlns:p="http://schemas.openxmlformats.org/presentationml/2006/main">
  <p:tag name="MH" val="20160516120312"/>
  <p:tag name="MH_LIBRARY" val="GRAPHIC"/>
  <p:tag name="MH_TYPE" val="Other"/>
  <p:tag name="MH_ORDER" val="14"/>
</p:tagLst>
</file>

<file path=ppt/tags/tag15.xml><?xml version="1.0" encoding="utf-8"?>
<p:tagLst xmlns:p="http://schemas.openxmlformats.org/presentationml/2006/main">
  <p:tag name="MH" val="20160516120312"/>
  <p:tag name="MH_LIBRARY" val="GRAPHIC"/>
  <p:tag name="MH_TYPE" val="Other"/>
  <p:tag name="MH_ORDER" val="15"/>
</p:tagLst>
</file>

<file path=ppt/tags/tag16.xml><?xml version="1.0" encoding="utf-8"?>
<p:tagLst xmlns:p="http://schemas.openxmlformats.org/presentationml/2006/main">
  <p:tag name="MH" val="20160516120312"/>
  <p:tag name="MH_LIBRARY" val="GRAPHIC"/>
  <p:tag name="MH_TYPE" val="Other"/>
  <p:tag name="MH_ORDER" val="16"/>
</p:tagLst>
</file>

<file path=ppt/tags/tag17.xml><?xml version="1.0" encoding="utf-8"?>
<p:tagLst xmlns:p="http://schemas.openxmlformats.org/presentationml/2006/main">
  <p:tag name="MH" val="20160516120312"/>
  <p:tag name="MH_LIBRARY" val="GRAPHIC"/>
  <p:tag name="MH_TYPE" val="Other"/>
  <p:tag name="MH_ORDER" val="17"/>
</p:tagLst>
</file>

<file path=ppt/tags/tag18.xml><?xml version="1.0" encoding="utf-8"?>
<p:tagLst xmlns:p="http://schemas.openxmlformats.org/presentationml/2006/main">
  <p:tag name="MH" val="20160516120312"/>
  <p:tag name="MH_LIBRARY" val="GRAPHIC"/>
  <p:tag name="MH_TYPE" val="Other"/>
  <p:tag name="MH_ORDER" val="18"/>
</p:tagLst>
</file>

<file path=ppt/tags/tag19.xml><?xml version="1.0" encoding="utf-8"?>
<p:tagLst xmlns:p="http://schemas.openxmlformats.org/presentationml/2006/main">
  <p:tag name="MH" val="20160516120312"/>
  <p:tag name="MH_LIBRARY" val="GRAPHIC"/>
  <p:tag name="MH_TYPE" val="Other"/>
  <p:tag name="MH_ORDER" val="19"/>
</p:tagLst>
</file>

<file path=ppt/tags/tag2.xml><?xml version="1.0" encoding="utf-8"?>
<p:tagLst xmlns:p="http://schemas.openxmlformats.org/presentationml/2006/main">
  <p:tag name="MH" val="20160516120312"/>
  <p:tag name="MH_LIBRARY" val="GRAPHIC"/>
  <p:tag name="MH_TYPE" val="Other"/>
  <p:tag name="MH_ORDER" val="2"/>
</p:tagLst>
</file>

<file path=ppt/tags/tag20.xml><?xml version="1.0" encoding="utf-8"?>
<p:tagLst xmlns:p="http://schemas.openxmlformats.org/presentationml/2006/main">
  <p:tag name="MH" val="20160516120312"/>
  <p:tag name="MH_LIBRARY" val="GRAPHIC"/>
  <p:tag name="MH_TYPE" val="Other"/>
  <p:tag name="MH_ORDER" val="20"/>
</p:tagLst>
</file>

<file path=ppt/tags/tag21.xml><?xml version="1.0" encoding="utf-8"?>
<p:tagLst xmlns:p="http://schemas.openxmlformats.org/presentationml/2006/main">
  <p:tag name="MH" val="20160516120312"/>
  <p:tag name="MH_LIBRARY" val="GRAPHIC"/>
  <p:tag name="MH_TYPE" val="Other"/>
  <p:tag name="MH_ORDER" val="21"/>
</p:tagLst>
</file>

<file path=ppt/tags/tag22.xml><?xml version="1.0" encoding="utf-8"?>
<p:tagLst xmlns:p="http://schemas.openxmlformats.org/presentationml/2006/main">
  <p:tag name="MH" val="20160516120312"/>
  <p:tag name="MH_LIBRARY" val="GRAPHIC"/>
  <p:tag name="MH_TYPE" val="Other"/>
  <p:tag name="MH_ORDER" val="22"/>
</p:tagLst>
</file>

<file path=ppt/tags/tag23.xml><?xml version="1.0" encoding="utf-8"?>
<p:tagLst xmlns:p="http://schemas.openxmlformats.org/presentationml/2006/main">
  <p:tag name="MH" val="20160516120312"/>
  <p:tag name="MH_LIBRARY" val="GRAPHIC"/>
  <p:tag name="MH_TYPE" val="SubTitle"/>
  <p:tag name="MH_ORDER" val="1"/>
</p:tagLst>
</file>

<file path=ppt/tags/tag24.xml><?xml version="1.0" encoding="utf-8"?>
<p:tagLst xmlns:p="http://schemas.openxmlformats.org/presentationml/2006/main">
  <p:tag name="MH" val="20160516120312"/>
  <p:tag name="MH_LIBRARY" val="GRAPHIC"/>
  <p:tag name="MH_TYPE" val="SubTitle"/>
  <p:tag name="MH_ORDER" val="1"/>
</p:tagLst>
</file>

<file path=ppt/tags/tag25.xml><?xml version="1.0" encoding="utf-8"?>
<p:tagLst xmlns:p="http://schemas.openxmlformats.org/presentationml/2006/main">
  <p:tag name="MH" val="20160516120312"/>
  <p:tag name="MH_LIBRARY" val="GRAPHIC"/>
  <p:tag name="MH_TYPE" val="SubTitle"/>
  <p:tag name="MH_ORDER" val="1"/>
</p:tagLst>
</file>

<file path=ppt/tags/tag26.xml><?xml version="1.0" encoding="utf-8"?>
<p:tagLst xmlns:p="http://schemas.openxmlformats.org/presentationml/2006/main">
  <p:tag name="MH" val="20160516120312"/>
  <p:tag name="MH_LIBRARY" val="GRAPHIC"/>
  <p:tag name="MH_TYPE" val="SubTitle"/>
  <p:tag name="MH_ORDER" val="1"/>
</p:tagLst>
</file>

<file path=ppt/tags/tag27.xml><?xml version="1.0" encoding="utf-8"?>
<p:tagLst xmlns:p="http://schemas.openxmlformats.org/presentationml/2006/main">
  <p:tag name="MH" val="20160516120312"/>
  <p:tag name="MH_LIBRARY" val="GRAPHIC"/>
  <p:tag name="MH_TYPE" val="SubTitle"/>
  <p:tag name="MH_ORDER" val="1"/>
</p:tagLst>
</file>

<file path=ppt/tags/tag28.xml><?xml version="1.0" encoding="utf-8"?>
<p:tagLst xmlns:p="http://schemas.openxmlformats.org/presentationml/2006/main">
  <p:tag name="MH" val="20160516120312"/>
  <p:tag name="MH_LIBRARY" val="GRAPHIC"/>
  <p:tag name="MH_TYPE" val="SubTitle"/>
  <p:tag name="MH_ORDER" val="1"/>
</p:tagLst>
</file>

<file path=ppt/tags/tag29.xml><?xml version="1.0" encoding="utf-8"?>
<p:tagLst xmlns:p="http://schemas.openxmlformats.org/presentationml/2006/main">
  <p:tag name="MH" val="20160517153904"/>
  <p:tag name="MH_LIBRARY" val="GRAPHIC"/>
  <p:tag name="MH_TYPE" val="Text"/>
  <p:tag name="MH_ORDER" val="3"/>
</p:tagLst>
</file>

<file path=ppt/tags/tag3.xml><?xml version="1.0" encoding="utf-8"?>
<p:tagLst xmlns:p="http://schemas.openxmlformats.org/presentationml/2006/main">
  <p:tag name="MH" val="20160516120312"/>
  <p:tag name="MH_LIBRARY" val="GRAPHIC"/>
  <p:tag name="MH_TYPE" val="Other"/>
  <p:tag name="MH_ORDER" val="3"/>
</p:tagLst>
</file>

<file path=ppt/tags/tag30.xml><?xml version="1.0" encoding="utf-8"?>
<p:tagLst xmlns:p="http://schemas.openxmlformats.org/presentationml/2006/main">
  <p:tag name="MH" val="20160517153904"/>
  <p:tag name="MH_LIBRARY" val="GRAPHIC"/>
  <p:tag name="MH_TYPE" val="Text"/>
  <p:tag name="MH_ORDER" val="2"/>
</p:tagLst>
</file>

<file path=ppt/tags/tag31.xml><?xml version="1.0" encoding="utf-8"?>
<p:tagLst xmlns:p="http://schemas.openxmlformats.org/presentationml/2006/main">
  <p:tag name="MH" val="20160517153904"/>
  <p:tag name="MH_LIBRARY" val="GRAPHIC"/>
  <p:tag name="MH_TYPE" val="Text"/>
  <p:tag name="MH_ORDER" val="1"/>
</p:tagLst>
</file>

<file path=ppt/tags/tag32.xml><?xml version="1.0" encoding="utf-8"?>
<p:tagLst xmlns:p="http://schemas.openxmlformats.org/presentationml/2006/main">
  <p:tag name="MH" val="20160517153904"/>
  <p:tag name="MH_LIBRARY" val="GRAPHIC"/>
  <p:tag name="MH_TYPE" val="SubTitle"/>
  <p:tag name="MH_ORDER" val="1"/>
</p:tagLst>
</file>

<file path=ppt/tags/tag33.xml><?xml version="1.0" encoding="utf-8"?>
<p:tagLst xmlns:p="http://schemas.openxmlformats.org/presentationml/2006/main">
  <p:tag name="MH" val="20160517153904"/>
  <p:tag name="MH_LIBRARY" val="GRAPHIC"/>
  <p:tag name="MH_TYPE" val="Text"/>
  <p:tag name="MH_ORDER" val="1"/>
</p:tagLst>
</file>

<file path=ppt/tags/tag34.xml><?xml version="1.0" encoding="utf-8"?>
<p:tagLst xmlns:p="http://schemas.openxmlformats.org/presentationml/2006/main">
  <p:tag name="MH" val="20160517153904"/>
  <p:tag name="MH_LIBRARY" val="GRAPHIC"/>
  <p:tag name="MH_TYPE" val="SubTitle"/>
  <p:tag name="MH_ORDER" val="3"/>
</p:tagLst>
</file>

<file path=ppt/tags/tag35.xml><?xml version="1.0" encoding="utf-8"?>
<p:tagLst xmlns:p="http://schemas.openxmlformats.org/presentationml/2006/main">
  <p:tag name="MH" val="20160517153904"/>
  <p:tag name="MH_LIBRARY" val="GRAPHIC"/>
  <p:tag name="MH_TYPE" val="SubTitle"/>
  <p:tag name="MH_ORDER" val="1"/>
</p:tagLst>
</file>

<file path=ppt/tags/tag36.xml><?xml version="1.0" encoding="utf-8"?>
<p:tagLst xmlns:p="http://schemas.openxmlformats.org/presentationml/2006/main">
  <p:tag name="MH" val="20160517153904"/>
  <p:tag name="MH_LIBRARY" val="GRAPHIC"/>
  <p:tag name="MH_TYPE" val="SubTitle"/>
  <p:tag name="MH_ORDER" val="1"/>
</p:tagLst>
</file>

<file path=ppt/tags/tag37.xml><?xml version="1.0" encoding="utf-8"?>
<p:tagLst xmlns:p="http://schemas.openxmlformats.org/presentationml/2006/main">
  <p:tag name="MH" val="20160517153904"/>
  <p:tag name="MH_LIBRARY" val="GRAPHIC"/>
  <p:tag name="MH_TYPE" val="Text"/>
  <p:tag name="MH_ORDER" val="1"/>
</p:tagLst>
</file>

<file path=ppt/tags/tag38.xml><?xml version="1.0" encoding="utf-8"?>
<p:tagLst xmlns:p="http://schemas.openxmlformats.org/presentationml/2006/main">
  <p:tag name="MH" val="20160517153904"/>
  <p:tag name="MH_LIBRARY" val="GRAPHIC"/>
  <p:tag name="MH_TYPE" val="SubTitle"/>
  <p:tag name="MH_ORDER" val="1"/>
</p:tagLst>
</file>

<file path=ppt/tags/tag39.xml><?xml version="1.0" encoding="utf-8"?>
<p:tagLst xmlns:p="http://schemas.openxmlformats.org/presentationml/2006/main">
  <p:tag name="MH" val="20160517153904"/>
  <p:tag name="MH_LIBRARY" val="GRAPHIC"/>
  <p:tag name="MH_TYPE" val="Other"/>
  <p:tag name="MH_ORDER" val="1"/>
</p:tagLst>
</file>

<file path=ppt/tags/tag4.xml><?xml version="1.0" encoding="utf-8"?>
<p:tagLst xmlns:p="http://schemas.openxmlformats.org/presentationml/2006/main">
  <p:tag name="MH" val="20160516120312"/>
  <p:tag name="MH_LIBRARY" val="GRAPHIC"/>
  <p:tag name="MH_TYPE" val="Other"/>
  <p:tag name="MH_ORDER" val="4"/>
</p:tagLst>
</file>

<file path=ppt/tags/tag40.xml><?xml version="1.0" encoding="utf-8"?>
<p:tagLst xmlns:p="http://schemas.openxmlformats.org/presentationml/2006/main">
  <p:tag name="MH" val="20160517153904"/>
  <p:tag name="MH_LIBRARY" val="GRAPHIC"/>
  <p:tag name="MH_TYPE" val="Other"/>
  <p:tag name="MH_ORDER" val="2"/>
</p:tagLst>
</file>

<file path=ppt/tags/tag41.xml><?xml version="1.0" encoding="utf-8"?>
<p:tagLst xmlns:p="http://schemas.openxmlformats.org/presentationml/2006/main">
  <p:tag name="MH" val="20160517153904"/>
  <p:tag name="MH_LIBRARY" val="GRAPHIC"/>
  <p:tag name="MH_TYPE" val="Other"/>
  <p:tag name="MH_ORDER" val="3"/>
</p:tagLst>
</file>

<file path=ppt/tags/tag42.xml><?xml version="1.0" encoding="utf-8"?>
<p:tagLst xmlns:p="http://schemas.openxmlformats.org/presentationml/2006/main">
  <p:tag name="MH" val="20160517153904"/>
  <p:tag name="MH_LIBRARY" val="GRAPHIC"/>
  <p:tag name="MH_TYPE" val="Other"/>
  <p:tag name="MH_ORDER" val="4"/>
</p:tagLst>
</file>

<file path=ppt/tags/tag43.xml><?xml version="1.0" encoding="utf-8"?>
<p:tagLst xmlns:p="http://schemas.openxmlformats.org/presentationml/2006/main">
  <p:tag name="MH" val="20160517153904"/>
  <p:tag name="MH_LIBRARY" val="GRAPHIC"/>
  <p:tag name="MH_TYPE" val="Other"/>
  <p:tag name="MH_ORDER" val="5"/>
</p:tagLst>
</file>

<file path=ppt/tags/tag44.xml><?xml version="1.0" encoding="utf-8"?>
<p:tagLst xmlns:p="http://schemas.openxmlformats.org/presentationml/2006/main">
  <p:tag name="MH" val="20160517153904"/>
  <p:tag name="MH_LIBRARY" val="GRAPHIC"/>
  <p:tag name="MH_TYPE" val="Other"/>
  <p:tag name="MH_ORDER" val="6"/>
</p:tagLst>
</file>

<file path=ppt/tags/tag45.xml><?xml version="1.0" encoding="utf-8"?>
<p:tagLst xmlns:p="http://schemas.openxmlformats.org/presentationml/2006/main">
  <p:tag name="MH" val="20160517153904"/>
  <p:tag name="MH_LIBRARY" val="GRAPHIC"/>
  <p:tag name="MH_TYPE" val="Other"/>
  <p:tag name="MH_ORDER" val="7"/>
</p:tagLst>
</file>

<file path=ppt/tags/tag46.xml><?xml version="1.0" encoding="utf-8"?>
<p:tagLst xmlns:p="http://schemas.openxmlformats.org/presentationml/2006/main">
  <p:tag name="MH" val="20160517153904"/>
  <p:tag name="MH_LIBRARY" val="GRAPHIC"/>
  <p:tag name="MH_TYPE" val="Other"/>
  <p:tag name="MH_ORDER" val="1"/>
</p:tagLst>
</file>

<file path=ppt/tags/tag47.xml><?xml version="1.0" encoding="utf-8"?>
<p:tagLst xmlns:p="http://schemas.openxmlformats.org/presentationml/2006/main">
  <p:tag name="MH" val="20160517153904"/>
  <p:tag name="MH_LIBRARY" val="GRAPHIC"/>
  <p:tag name="MH_TYPE" val="Other"/>
  <p:tag name="MH_ORDER" val="2"/>
</p:tagLst>
</file>

<file path=ppt/tags/tag48.xml><?xml version="1.0" encoding="utf-8"?>
<p:tagLst xmlns:p="http://schemas.openxmlformats.org/presentationml/2006/main">
  <p:tag name="MH" val="20160517153904"/>
  <p:tag name="MH_LIBRARY" val="GRAPHIC"/>
  <p:tag name="MH_TYPE" val="Other"/>
  <p:tag name="MH_ORDER" val="3"/>
</p:tagLst>
</file>

<file path=ppt/tags/tag49.xml><?xml version="1.0" encoding="utf-8"?>
<p:tagLst xmlns:p="http://schemas.openxmlformats.org/presentationml/2006/main">
  <p:tag name="MH" val="20160517153904"/>
  <p:tag name="MH_LIBRARY" val="GRAPHIC"/>
  <p:tag name="MH_TYPE" val="Other"/>
  <p:tag name="MH_ORDER" val="4"/>
</p:tagLst>
</file>

<file path=ppt/tags/tag5.xml><?xml version="1.0" encoding="utf-8"?>
<p:tagLst xmlns:p="http://schemas.openxmlformats.org/presentationml/2006/main">
  <p:tag name="MH" val="20160516120312"/>
  <p:tag name="MH_LIBRARY" val="GRAPHIC"/>
  <p:tag name="MH_TYPE" val="Other"/>
  <p:tag name="MH_ORDER" val="5"/>
</p:tagLst>
</file>

<file path=ppt/tags/tag50.xml><?xml version="1.0" encoding="utf-8"?>
<p:tagLst xmlns:p="http://schemas.openxmlformats.org/presentationml/2006/main">
  <p:tag name="MH" val="20160517153904"/>
  <p:tag name="MH_LIBRARY" val="GRAPHIC"/>
  <p:tag name="MH_TYPE" val="Other"/>
  <p:tag name="MH_ORDER" val="5"/>
</p:tagLst>
</file>

<file path=ppt/tags/tag51.xml><?xml version="1.0" encoding="utf-8"?>
<p:tagLst xmlns:p="http://schemas.openxmlformats.org/presentationml/2006/main">
  <p:tag name="MH" val="20160517153904"/>
  <p:tag name="MH_LIBRARY" val="GRAPHIC"/>
  <p:tag name="MH_TYPE" val="Other"/>
  <p:tag name="MH_ORDER" val="6"/>
</p:tagLst>
</file>

<file path=ppt/tags/tag52.xml><?xml version="1.0" encoding="utf-8"?>
<p:tagLst xmlns:p="http://schemas.openxmlformats.org/presentationml/2006/main">
  <p:tag name="MH" val="20160517153904"/>
  <p:tag name="MH_LIBRARY" val="GRAPHIC"/>
  <p:tag name="MH_TYPE" val="Other"/>
  <p:tag name="MH_ORDER" val="7"/>
</p:tagLst>
</file>

<file path=ppt/tags/tag6.xml><?xml version="1.0" encoding="utf-8"?>
<p:tagLst xmlns:p="http://schemas.openxmlformats.org/presentationml/2006/main">
  <p:tag name="MH" val="20160516120312"/>
  <p:tag name="MH_LIBRARY" val="GRAPHIC"/>
  <p:tag name="MH_TYPE" val="Other"/>
  <p:tag name="MH_ORDER" val="6"/>
</p:tagLst>
</file>

<file path=ppt/tags/tag7.xml><?xml version="1.0" encoding="utf-8"?>
<p:tagLst xmlns:p="http://schemas.openxmlformats.org/presentationml/2006/main">
  <p:tag name="MH" val="20160516120312"/>
  <p:tag name="MH_LIBRARY" val="GRAPHIC"/>
  <p:tag name="MH_TYPE" val="Other"/>
  <p:tag name="MH_ORDER" val="7"/>
</p:tagLst>
</file>

<file path=ppt/tags/tag8.xml><?xml version="1.0" encoding="utf-8"?>
<p:tagLst xmlns:p="http://schemas.openxmlformats.org/presentationml/2006/main">
  <p:tag name="MH" val="20160516120312"/>
  <p:tag name="MH_LIBRARY" val="GRAPHIC"/>
  <p:tag name="MH_TYPE" val="Other"/>
  <p:tag name="MH_ORDER" val="8"/>
</p:tagLst>
</file>

<file path=ppt/tags/tag9.xml><?xml version="1.0" encoding="utf-8"?>
<p:tagLst xmlns:p="http://schemas.openxmlformats.org/presentationml/2006/main">
  <p:tag name="MH" val="20160516120312"/>
  <p:tag name="MH_LIBRARY" val="GRAPHIC"/>
  <p:tag name="MH_TYPE" val="Other"/>
  <p:tag name="MH_ORDER" val="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7805</Words>
  <Application>WPS 演示</Application>
  <PresentationFormat>宽屏</PresentationFormat>
  <Paragraphs>628</Paragraphs>
  <Slides>31</Slides>
  <Notes>32</Notes>
  <HiddenSlides>0</HiddenSlides>
  <MMClips>1</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31</vt:i4>
      </vt:variant>
    </vt:vector>
  </HeadingPairs>
  <TitlesOfParts>
    <vt:vector size="51" baseType="lpstr">
      <vt:lpstr>Arial</vt:lpstr>
      <vt:lpstr>宋体</vt:lpstr>
      <vt:lpstr>Wingdings</vt:lpstr>
      <vt:lpstr>微软雅黑</vt:lpstr>
      <vt:lpstr>Impact</vt:lpstr>
      <vt:lpstr>Source Sans Pro ExtraLight</vt:lpstr>
      <vt:lpstr>Calibri</vt:lpstr>
      <vt:lpstr>Source Sans Pro Light</vt:lpstr>
      <vt:lpstr>Tahoma</vt:lpstr>
      <vt:lpstr>等线</vt:lpstr>
      <vt:lpstr>GoodVibrationsROB</vt:lpstr>
      <vt:lpstr>等线 Light</vt:lpstr>
      <vt:lpstr>Calibri</vt:lpstr>
      <vt:lpstr>MS PGothic</vt:lpstr>
      <vt:lpstr>Lato Light</vt:lpstr>
      <vt:lpstr>Bebas Neue</vt:lpstr>
      <vt:lpstr>New Cicle</vt:lpstr>
      <vt:lpstr>Source Sans Pro</vt:lpstr>
      <vt:lpstr>Lato</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Manager>LFF</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271</dc:title>
  <dc:creator>LFF</dc:creator>
  <cp:keywords>LFF</cp:keywords>
  <dc:subject>LFF</dc:subject>
  <cp:lastModifiedBy>Administrator</cp:lastModifiedBy>
  <cp:revision>387</cp:revision>
  <dcterms:created xsi:type="dcterms:W3CDTF">2017-03-10T02:31:00Z</dcterms:created>
  <dcterms:modified xsi:type="dcterms:W3CDTF">2017-06-06T02:39:40Z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